
<file path=[Content_Types].xml><?xml version="1.0" encoding="utf-8"?>
<Types xmlns="http://schemas.openxmlformats.org/package/2006/content-types">
  <Default Extension="png" ContentType="image/png"/>
  <Default Extension="svg" ContentType="image/svg+xml"/>
  <Default Extension="emf" ContentType="image/x-emf"/>
  <Default Extension="jpeg" ContentType="image/jpeg"/>
  <Default Extension="rels" ContentType="application/vnd.openxmlformats-package.relationships+xml"/>
  <Default Extension="xml" ContentType="application/xml"/>
  <Default Extension="xlsx" ContentType="application/vnd.openxmlformats-officedocument.spreadsheetml.sheet"/>
  <Default Extension="jpg" ContentType="image/jpeg"/>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notesSlides/notesSlide8.xml" ContentType="application/vnd.openxmlformats-officedocument.presentationml.notesSlide+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authors.xml" ContentType="application/vnd.ms-powerpoint.authors+xml"/>
  <Override PartName="/ppt/theme/theme6.xml" ContentType="application/vnd.openxmlformats-officedocument.theme+xml"/>
  <Override PartName="/ppt/theme/theme5.xml" ContentType="application/vnd.openxmlformats-officedocument.them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theme/theme1.xml" ContentType="application/vnd.openxmlformats-officedocument.theme+xml"/>
  <Override PartName="/ppt/theme/theme2.xml" ContentType="application/vnd.openxmlformats-officedocument.theme+xml"/>
  <Override PartName="/ppt/theme/theme4.xml" ContentType="application/vnd.openxmlformats-officedocument.theme+xml"/>
  <Override PartName="/ppt/charts/colors1.xml" ContentType="application/vnd.ms-office.chartcolorstyle+xml"/>
  <Override PartName="/ppt/charts/style1.xml" ContentType="application/vnd.ms-office.chartstyle+xml"/>
  <Override PartName="/ppt/charts/chart1.xml" ContentType="application/vnd.openxmlformats-officedocument.drawingml.chart+xml"/>
  <Override PartName="/ppt/theme/theme3.xml" ContentType="application/vnd.openxmlformats-officedocument.theme+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customXml/itemProps4.xml" ContentType="application/vnd.openxmlformats-officedocument.customXml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664" r:id="rId4"/>
    <p:sldMasterId id="2147483762" r:id="rId5"/>
    <p:sldMasterId id="2147483698" r:id="rId6"/>
    <p:sldMasterId id="2147483799" r:id="rId7"/>
  </p:sldMasterIdLst>
  <p:notesMasterIdLst>
    <p:notesMasterId r:id="rId38"/>
  </p:notesMasterIdLst>
  <p:handoutMasterIdLst>
    <p:handoutMasterId r:id="rId39"/>
  </p:handoutMasterIdLst>
  <p:sldIdLst>
    <p:sldId id="256" r:id="rId8"/>
    <p:sldId id="257" r:id="rId9"/>
    <p:sldId id="258" r:id="rId10"/>
    <p:sldId id="259" r:id="rId11"/>
    <p:sldId id="260" r:id="rId12"/>
    <p:sldId id="261" r:id="rId13"/>
    <p:sldId id="262" r:id="rId14"/>
    <p:sldId id="263" r:id="rId15"/>
    <p:sldId id="264" r:id="rId16"/>
    <p:sldId id="265" r:id="rId17"/>
    <p:sldId id="266" r:id="rId18"/>
    <p:sldId id="267" r:id="rId19"/>
    <p:sldId id="268" r:id="rId20"/>
    <p:sldId id="1062" r:id="rId21"/>
    <p:sldId id="1100" r:id="rId22"/>
    <p:sldId id="1279" r:id="rId23"/>
    <p:sldId id="1754" r:id="rId24"/>
    <p:sldId id="1902" r:id="rId25"/>
    <p:sldId id="1891" r:id="rId26"/>
    <p:sldId id="1903" r:id="rId27"/>
    <p:sldId id="1900" r:id="rId28"/>
    <p:sldId id="1888" r:id="rId29"/>
    <p:sldId id="1908" r:id="rId30"/>
    <p:sldId id="1909" r:id="rId31"/>
    <p:sldId id="1913" r:id="rId32"/>
    <p:sldId id="1894" r:id="rId33"/>
    <p:sldId id="1912" r:id="rId34"/>
    <p:sldId id="1121" r:id="rId35"/>
    <p:sldId id="1886" r:id="rId36"/>
    <p:sldId id="1126" r:id="rId3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B8837518-1401-5F33-B076-B184D9B3687C}" name="Stan Swim" initials="SS" userId="S::sswim@billofrightsinstitute.org::98895851-68f3-4aa3-b0d2-2f24d06848ff" providerId="AD"/>
  <p188:author id="{7BB5B624-817E-28CB-6F7B-126769F7FA03}" name="Rachel Wildavsky" initials="RW" userId="S::rwildavsky@billofrightsinstitute.org::1ae7d705-a5f8-4d13-abdb-e7143b8b5103" providerId="AD"/>
  <p188:author id="{55140739-96CF-BEE8-CC94-AB4B3BA57C69}" name="David Bobb" initials="DB" userId="S::dbobb@billofrightsinstitute.org::6318a34a-c3f6-4f1d-8728-f6362b5a9ad8" providerId="AD"/>
  <p188:author id="{8F137845-7882-EF76-159F-1424132156EE}" name="Ransom, Heather - Division of Academic Program Standards" initials="HR" userId="S::heather.ransom@education.ky.gov::ed548f38-0560-4130-ae33-b0b6cd237eeb" providerId="AD"/>
  <p188:author id="{5D54115F-1430-CE5E-FC8C-919C19E41487}" name="Kerry Flanagan-Owen" initials="KF" userId="S::kflanagan@billofrightsinstitute.org::a0bc0f2f-ada3-4097-891b-2e565ad343d6" providerId="AD"/>
  <p188:author id="{285F9F84-12B5-FEA8-6756-4C2BFCE17300}" name="Erin Graybeal" initials="EG" userId="S::egraybeal@mybri.org::04195609-3053-4e4e-b9c6-884b3aa4dcb0" providerId="AD"/>
  <p188:author id="{1C894A89-EF7D-E276-53EF-489CD8A8D899}" name="Lori Rech" initials="LR" userId="S::lrech@mybri.org::43c7c949-6f59-4481-acc0-738e590e0c9b" providerId="AD"/>
  <p188:author id="{B707EB8C-FF2B-3895-1359-D90D2CA527D4}" name="Erin Graybeal" initials="" userId="S::Egraybeal@mybri.org::04195609-3053-4e4e-b9c6-884b3aa4dcb0" providerId="AD"/>
  <p188:author id="{E56D73AD-DD7D-0AE2-8AE8-586FEE342CE5}" name="Chris Janson" initials="CJ" userId="S::cjanson@billofrightsinstitute.org::8f158e54-7d5c-4449-9211-07386d240dfa" providerId="AD"/>
  <p188:author id="{CB0430DA-E7A7-60FB-5FF6-B62800A6460D}" name="Kerry Flanagan-Owen" initials="KF" userId="S::KFlanagan@billofrightsinstitute.org::a0bc0f2f-ada3-4097-891b-2e565ad343d6"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33C42"/>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912C8C85-51F0-491E-9774-3900AFEF0FD7}" styleName="Light Style 2 - Accent 6">
    <a:wholeTbl>
      <a:tcTxStyle>
        <a:fontRef idx="minor">
          <a:scrgbClr r="0" g="0" b="0"/>
        </a:fontRef>
        <a:schemeClr val="tx1"/>
      </a:tcTxStyle>
      <a:tcStyle>
        <a:tcBdr>
          <a:left>
            <a:lnRef idx="1">
              <a:schemeClr val="accent6"/>
            </a:lnRef>
          </a:left>
          <a:right>
            <a:lnRef idx="1">
              <a:schemeClr val="accent6"/>
            </a:lnRef>
          </a:right>
          <a:top>
            <a:lnRef idx="1">
              <a:schemeClr val="accent6"/>
            </a:lnRef>
          </a:top>
          <a:bottom>
            <a:lnRef idx="1">
              <a:schemeClr val="accent6"/>
            </a:lnRef>
          </a:bottom>
          <a:insideH>
            <a:ln>
              <a:noFill/>
            </a:ln>
          </a:insideH>
          <a:insideV>
            <a:ln>
              <a:noFill/>
            </a:ln>
          </a:insideV>
        </a:tcBdr>
        <a:fill>
          <a:noFill/>
        </a:fill>
      </a:tcStyle>
    </a:wholeTbl>
    <a:band1H>
      <a:tcStyle>
        <a:tcBdr>
          <a:top>
            <a:lnRef idx="1">
              <a:schemeClr val="accent6"/>
            </a:lnRef>
          </a:top>
          <a:bottom>
            <a:lnRef idx="1">
              <a:schemeClr val="accent6"/>
            </a:lnRef>
          </a:bottom>
        </a:tcBdr>
      </a:tcStyle>
    </a:band1H>
    <a:band1V>
      <a:tcStyle>
        <a:tcBdr>
          <a:left>
            <a:lnRef idx="1">
              <a:schemeClr val="accent6"/>
            </a:lnRef>
          </a:left>
          <a:right>
            <a:lnRef idx="1">
              <a:schemeClr val="accent6"/>
            </a:lnRef>
          </a:right>
        </a:tcBdr>
      </a:tcStyle>
    </a:band1V>
    <a:band2V>
      <a:tcStyle>
        <a:tcBdr>
          <a:left>
            <a:lnRef idx="1">
              <a:schemeClr val="accent6"/>
            </a:lnRef>
          </a:left>
          <a:right>
            <a:lnRef idx="1">
              <a:schemeClr val="accent6"/>
            </a:lnRef>
          </a:right>
        </a:tcBdr>
      </a:tcStyle>
    </a:band2V>
    <a:lastCol>
      <a:tcTxStyle b="on"/>
      <a:tcStyle>
        <a:tcBdr/>
      </a:tcStyle>
    </a:lastCol>
    <a:firstCol>
      <a:tcTxStyle b="on"/>
      <a:tcStyle>
        <a:tcBdr/>
      </a:tcStyle>
    </a:firstCol>
    <a:lastRow>
      <a:tcTxStyle b="on"/>
      <a:tcStyle>
        <a:tcBdr>
          <a:top>
            <a:ln w="50800" cmpd="dbl">
              <a:solidFill>
                <a:schemeClr val="accent6"/>
              </a:solidFill>
            </a:ln>
          </a:top>
        </a:tcBdr>
      </a:tcStyle>
    </a:lastRow>
    <a:firstRow>
      <a:tcTxStyle b="on">
        <a:fontRef idx="minor">
          <a:scrgbClr r="0" g="0" b="0"/>
        </a:fontRef>
        <a:schemeClr val="bg1"/>
      </a:tcTxStyle>
      <a:tcStyle>
        <a:tcBdr/>
        <a:fillRef idx="1">
          <a:schemeClr val="accent6"/>
        </a:fillRef>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F2DE63D5-997A-4646-A377-4702673A728D}" styleName="Light Style 2 - Accent 3">
    <a:wholeTbl>
      <a:tcTxStyle>
        <a:fontRef idx="minor">
          <a:scrgbClr r="0" g="0" b="0"/>
        </a:fontRef>
        <a:schemeClr val="tx1"/>
      </a:tcTxStyle>
      <a:tcStyle>
        <a:tcBdr>
          <a:left>
            <a:lnRef idx="1">
              <a:schemeClr val="accent3"/>
            </a:lnRef>
          </a:left>
          <a:right>
            <a:lnRef idx="1">
              <a:schemeClr val="accent3"/>
            </a:lnRef>
          </a:right>
          <a:top>
            <a:lnRef idx="1">
              <a:schemeClr val="accent3"/>
            </a:lnRef>
          </a:top>
          <a:bottom>
            <a:lnRef idx="1">
              <a:schemeClr val="accent3"/>
            </a:lnRef>
          </a:bottom>
          <a:insideH>
            <a:ln>
              <a:noFill/>
            </a:ln>
          </a:insideH>
          <a:insideV>
            <a:ln>
              <a:noFill/>
            </a:ln>
          </a:insideV>
        </a:tcBdr>
        <a:fill>
          <a:noFill/>
        </a:fill>
      </a:tcStyle>
    </a:wholeTbl>
    <a:band1H>
      <a:tcStyle>
        <a:tcBdr>
          <a:top>
            <a:lnRef idx="1">
              <a:schemeClr val="accent3"/>
            </a:lnRef>
          </a:top>
          <a:bottom>
            <a:lnRef idx="1">
              <a:schemeClr val="accent3"/>
            </a:lnRef>
          </a:bottom>
        </a:tcBdr>
      </a:tcStyle>
    </a:band1H>
    <a:band1V>
      <a:tcStyle>
        <a:tcBdr>
          <a:left>
            <a:lnRef idx="1">
              <a:schemeClr val="accent3"/>
            </a:lnRef>
          </a:left>
          <a:right>
            <a:lnRef idx="1">
              <a:schemeClr val="accent3"/>
            </a:lnRef>
          </a:right>
        </a:tcBdr>
      </a:tcStyle>
    </a:band1V>
    <a:band2V>
      <a:tcStyle>
        <a:tcBdr>
          <a:left>
            <a:lnRef idx="1">
              <a:schemeClr val="accent3"/>
            </a:lnRef>
          </a:left>
          <a:right>
            <a:lnRef idx="1">
              <a:schemeClr val="accent3"/>
            </a:lnRef>
          </a:right>
        </a:tcBdr>
      </a:tcStyle>
    </a:band2V>
    <a:lastCol>
      <a:tcTxStyle b="on"/>
      <a:tcStyle>
        <a:tcBdr/>
      </a:tcStyle>
    </a:lastCol>
    <a:firstCol>
      <a:tcTxStyle b="on"/>
      <a:tcStyle>
        <a:tcBdr/>
      </a:tcStyle>
    </a:firstCol>
    <a:lastRow>
      <a:tcTxStyle b="on"/>
      <a:tcStyle>
        <a:tcBdr>
          <a:top>
            <a:ln w="50800" cmpd="dbl">
              <a:solidFill>
                <a:schemeClr val="accent3"/>
              </a:solidFill>
            </a:ln>
          </a:top>
        </a:tcBdr>
      </a:tcStyle>
    </a:lastRow>
    <a:firstRow>
      <a:tcTxStyle b="on">
        <a:fontRef idx="minor">
          <a:scrgbClr r="0" g="0" b="0"/>
        </a:fontRef>
        <a:schemeClr val="bg1"/>
      </a:tcTxStyle>
      <a:tcStyle>
        <a:tcBdr/>
        <a:fillRef idx="1">
          <a:schemeClr val="accent3"/>
        </a:fillRef>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34868"/>
    <p:restoredTop sz="92051"/>
  </p:normalViewPr>
  <p:slideViewPr>
    <p:cSldViewPr snapToGrid="0">
      <p:cViewPr varScale="1">
        <p:scale>
          <a:sx n="64" d="100"/>
          <a:sy n="64" d="100"/>
        </p:scale>
        <p:origin x="282" y="72"/>
      </p:cViewPr>
      <p:guideLst/>
    </p:cSldViewPr>
  </p:slideViewPr>
  <p:notesTextViewPr>
    <p:cViewPr>
      <p:scale>
        <a:sx n="1" d="1"/>
        <a:sy n="1" d="1"/>
      </p:scale>
      <p:origin x="0" y="0"/>
    </p:cViewPr>
  </p:notesTextViewPr>
  <p:notesViewPr>
    <p:cSldViewPr snapToGrid="0">
      <p:cViewPr>
        <p:scale>
          <a:sx n="1" d="2"/>
          <a:sy n="1" d="2"/>
        </p:scale>
        <p:origin x="0" y="0"/>
      </p:cViewPr>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6.xml"/><Relationship Id="rId18" Type="http://schemas.openxmlformats.org/officeDocument/2006/relationships/slide" Target="slides/slide11.xml"/><Relationship Id="rId26" Type="http://schemas.openxmlformats.org/officeDocument/2006/relationships/slide" Target="slides/slide19.xml"/><Relationship Id="rId39" Type="http://schemas.openxmlformats.org/officeDocument/2006/relationships/handoutMaster" Target="handoutMasters/handoutMaster1.xml"/><Relationship Id="rId21" Type="http://schemas.openxmlformats.org/officeDocument/2006/relationships/slide" Target="slides/slide14.xml"/><Relationship Id="rId34" Type="http://schemas.openxmlformats.org/officeDocument/2006/relationships/slide" Target="slides/slide27.xml"/><Relationship Id="rId42" Type="http://schemas.openxmlformats.org/officeDocument/2006/relationships/theme" Target="theme/theme1.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 Target="slides/slide9.xml"/><Relationship Id="rId29" Type="http://schemas.openxmlformats.org/officeDocument/2006/relationships/slide" Target="slides/slide22.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4.xml"/><Relationship Id="rId24" Type="http://schemas.openxmlformats.org/officeDocument/2006/relationships/slide" Target="slides/slide17.xml"/><Relationship Id="rId32" Type="http://schemas.openxmlformats.org/officeDocument/2006/relationships/slide" Target="slides/slide25.xml"/><Relationship Id="rId37" Type="http://schemas.openxmlformats.org/officeDocument/2006/relationships/slide" Target="slides/slide30.xml"/><Relationship Id="rId40" Type="http://schemas.openxmlformats.org/officeDocument/2006/relationships/presProps" Target="presProps.xml"/><Relationship Id="rId45" Type="http://schemas.openxmlformats.org/officeDocument/2006/relationships/customXml" Target="../customXml/item4.xml"/><Relationship Id="rId5" Type="http://schemas.openxmlformats.org/officeDocument/2006/relationships/slideMaster" Target="slideMasters/slideMaster2.xml"/><Relationship Id="rId15" Type="http://schemas.openxmlformats.org/officeDocument/2006/relationships/slide" Target="slides/slide8.xml"/><Relationship Id="rId23" Type="http://schemas.openxmlformats.org/officeDocument/2006/relationships/slide" Target="slides/slide16.xml"/><Relationship Id="rId28" Type="http://schemas.openxmlformats.org/officeDocument/2006/relationships/slide" Target="slides/slide21.xml"/><Relationship Id="rId36" Type="http://schemas.openxmlformats.org/officeDocument/2006/relationships/slide" Target="slides/slide29.xml"/><Relationship Id="rId10" Type="http://schemas.openxmlformats.org/officeDocument/2006/relationships/slide" Target="slides/slide3.xml"/><Relationship Id="rId19" Type="http://schemas.openxmlformats.org/officeDocument/2006/relationships/slide" Target="slides/slide12.xml"/><Relationship Id="rId31" Type="http://schemas.openxmlformats.org/officeDocument/2006/relationships/slide" Target="slides/slide24.xml"/><Relationship Id="rId44" Type="http://schemas.microsoft.com/office/2018/10/relationships/authors" Target="authors.xml"/><Relationship Id="rId4" Type="http://schemas.openxmlformats.org/officeDocument/2006/relationships/slideMaster" Target="slideMasters/slideMaster1.xml"/><Relationship Id="rId9" Type="http://schemas.openxmlformats.org/officeDocument/2006/relationships/slide" Target="slides/slide2.xml"/><Relationship Id="rId14" Type="http://schemas.openxmlformats.org/officeDocument/2006/relationships/slide" Target="slides/slide7.xml"/><Relationship Id="rId22" Type="http://schemas.openxmlformats.org/officeDocument/2006/relationships/slide" Target="slides/slide15.xml"/><Relationship Id="rId27" Type="http://schemas.openxmlformats.org/officeDocument/2006/relationships/slide" Target="slides/slide20.xml"/><Relationship Id="rId30" Type="http://schemas.openxmlformats.org/officeDocument/2006/relationships/slide" Target="slides/slide23.xml"/><Relationship Id="rId35" Type="http://schemas.openxmlformats.org/officeDocument/2006/relationships/slide" Target="slides/slide28.xml"/><Relationship Id="rId43" Type="http://schemas.openxmlformats.org/officeDocument/2006/relationships/tableStyles" Target="tableStyles.xml"/><Relationship Id="rId8" Type="http://schemas.openxmlformats.org/officeDocument/2006/relationships/slide" Target="slides/slide1.xml"/><Relationship Id="rId3" Type="http://schemas.openxmlformats.org/officeDocument/2006/relationships/customXml" Target="../customXml/item3.xml"/><Relationship Id="rId12" Type="http://schemas.openxmlformats.org/officeDocument/2006/relationships/slide" Target="slides/slide5.xml"/><Relationship Id="rId17" Type="http://schemas.openxmlformats.org/officeDocument/2006/relationships/slide" Target="slides/slide10.xml"/><Relationship Id="rId25" Type="http://schemas.openxmlformats.org/officeDocument/2006/relationships/slide" Target="slides/slide18.xml"/><Relationship Id="rId33" Type="http://schemas.openxmlformats.org/officeDocument/2006/relationships/slide" Target="slides/slide26.xml"/><Relationship Id="rId38" Type="http://schemas.openxmlformats.org/officeDocument/2006/relationships/notesMaster" Target="notesMasters/notesMaster1.xml"/><Relationship Id="rId20" Type="http://schemas.openxmlformats.org/officeDocument/2006/relationships/slide" Target="slides/slide13.xml"/><Relationship Id="rId41" Type="http://schemas.openxmlformats.org/officeDocument/2006/relationships/viewProps" Target="viewProps.xml"/></Relationships>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2128" b="1" i="0" u="none" strike="noStrike" kern="1200" baseline="0">
                <a:solidFill>
                  <a:schemeClr val="accent1"/>
                </a:solidFill>
                <a:latin typeface="Libre Franklin" pitchFamily="2" charset="77"/>
                <a:ea typeface="+mn-ea"/>
                <a:cs typeface="+mn-cs"/>
              </a:defRPr>
            </a:pPr>
            <a:r>
              <a:rPr lang="en-US" sz="2800" baseline="0">
                <a:solidFill>
                  <a:schemeClr val="accent1"/>
                </a:solidFill>
                <a:latin typeface="Libre Franklin" pitchFamily="2" charset="77"/>
              </a:rPr>
              <a:t>BRI’s Path to 100,000 Teachers</a:t>
            </a:r>
          </a:p>
          <a:p>
            <a:pPr>
              <a:defRPr>
                <a:solidFill>
                  <a:schemeClr val="accent1"/>
                </a:solidFill>
                <a:latin typeface="Libre Franklin" pitchFamily="2" charset="77"/>
              </a:defRPr>
            </a:pPr>
            <a:r>
              <a:rPr lang="en-US" sz="1400" b="0" baseline="0">
                <a:solidFill>
                  <a:schemeClr val="accent1"/>
                </a:solidFill>
                <a:latin typeface="Libre Franklin" pitchFamily="2" charset="77"/>
              </a:rPr>
              <a:t>with 2024-2026 projected growth</a:t>
            </a:r>
          </a:p>
        </c:rich>
      </c:tx>
      <c:overlay val="0"/>
      <c:spPr>
        <a:solidFill>
          <a:schemeClr val="bg1"/>
        </a:solidFill>
        <a:ln>
          <a:noFill/>
        </a:ln>
        <a:effectLst/>
      </c:spPr>
      <c:txPr>
        <a:bodyPr rot="0" spcFirstLastPara="1" vertOverflow="ellipsis" vert="horz" wrap="square" anchor="ctr" anchorCtr="1"/>
        <a:lstStyle/>
        <a:p>
          <a:pPr>
            <a:defRPr sz="2128" b="1" i="0" u="none" strike="noStrike" kern="1200" baseline="0">
              <a:solidFill>
                <a:schemeClr val="accent1"/>
              </a:solidFill>
              <a:latin typeface="Libre Franklin" pitchFamily="2" charset="77"/>
              <a:ea typeface="+mn-ea"/>
              <a:cs typeface="+mn-cs"/>
            </a:defRPr>
          </a:pPr>
          <a:endParaRPr lang="en-US"/>
        </a:p>
      </c:txPr>
    </c:title>
    <c:autoTitleDeleted val="0"/>
    <c:plotArea>
      <c:layout>
        <c:manualLayout>
          <c:layoutTarget val="inner"/>
          <c:xMode val="edge"/>
          <c:yMode val="edge"/>
          <c:x val="7.8415155156614014E-2"/>
          <c:y val="0.13223818138862009"/>
          <c:w val="0.92765388602866894"/>
          <c:h val="0.77710504573019012"/>
        </c:manualLayout>
      </c:layout>
      <c:barChart>
        <c:barDir val="col"/>
        <c:grouping val="stacked"/>
        <c:varyColors val="0"/>
        <c:ser>
          <c:idx val="0"/>
          <c:order val="0"/>
          <c:tx>
            <c:strRef>
              <c:f>Sheet1!$B$1</c:f>
              <c:strCache>
                <c:ptCount val="1"/>
                <c:pt idx="0">
                  <c:v>BRI teachers </c:v>
                </c:pt>
              </c:strCache>
            </c:strRef>
          </c:tx>
          <c:spPr>
            <a:solidFill>
              <a:schemeClr val="tx2"/>
            </a:solidFill>
            <a:ln>
              <a:noFill/>
            </a:ln>
            <a:effectLst>
              <a:outerShdw blurRad="115915" dir="5400000" algn="ctr" rotWithShape="0">
                <a:srgbClr val="000000">
                  <a:alpha val="63000"/>
                </a:srgbClr>
              </a:outerShdw>
            </a:effectLst>
          </c:spPr>
          <c:invertIfNegative val="0"/>
          <c:dPt>
            <c:idx val="8"/>
            <c:invertIfNegative val="0"/>
            <c:bubble3D val="0"/>
            <c:spPr>
              <a:solidFill>
                <a:schemeClr val="tx2"/>
              </a:solidFill>
              <a:ln>
                <a:noFill/>
              </a:ln>
              <a:effectLst>
                <a:outerShdw blurRad="115915" dir="5400000" algn="ctr" rotWithShape="0">
                  <a:srgbClr val="000000">
                    <a:alpha val="63000"/>
                  </a:srgbClr>
                </a:outerShdw>
              </a:effectLst>
              <a:sp3d/>
            </c:spPr>
            <c:extLst>
              <c:ext xmlns:c16="http://schemas.microsoft.com/office/drawing/2014/chart" uri="{C3380CC4-5D6E-409C-BE32-E72D297353CC}">
                <c16:uniqueId val="{00000001-3D3F-1C4D-AB8A-2C1A42F88446}"/>
              </c:ext>
            </c:extLst>
          </c:dPt>
          <c:dPt>
            <c:idx val="9"/>
            <c:invertIfNegative val="0"/>
            <c:bubble3D val="0"/>
            <c:spPr>
              <a:solidFill>
                <a:schemeClr val="tx2"/>
              </a:solidFill>
              <a:ln>
                <a:noFill/>
              </a:ln>
              <a:effectLst>
                <a:outerShdw blurRad="115915" dir="5400000" algn="ctr" rotWithShape="0">
                  <a:srgbClr val="000000">
                    <a:alpha val="63000"/>
                  </a:srgbClr>
                </a:outerShdw>
              </a:effectLst>
              <a:sp3d/>
            </c:spPr>
            <c:extLst>
              <c:ext xmlns:c16="http://schemas.microsoft.com/office/drawing/2014/chart" uri="{C3380CC4-5D6E-409C-BE32-E72D297353CC}">
                <c16:uniqueId val="{00000003-3D3F-1C4D-AB8A-2C1A42F88446}"/>
              </c:ext>
            </c:extLst>
          </c:dPt>
          <c:dPt>
            <c:idx val="10"/>
            <c:invertIfNegative val="0"/>
            <c:bubble3D val="0"/>
            <c:spPr>
              <a:solidFill>
                <a:schemeClr val="tx2"/>
              </a:solidFill>
              <a:ln>
                <a:noFill/>
              </a:ln>
              <a:effectLst>
                <a:outerShdw blurRad="115915" dir="5400000" algn="ctr" rotWithShape="0">
                  <a:srgbClr val="000000">
                    <a:alpha val="63000"/>
                  </a:srgbClr>
                </a:outerShdw>
              </a:effectLst>
              <a:sp3d/>
            </c:spPr>
            <c:extLst>
              <c:ext xmlns:c16="http://schemas.microsoft.com/office/drawing/2014/chart" uri="{C3380CC4-5D6E-409C-BE32-E72D297353CC}">
                <c16:uniqueId val="{00000005-3D3F-1C4D-AB8A-2C1A42F88446}"/>
              </c:ext>
            </c:extLst>
          </c:dPt>
          <c:dPt>
            <c:idx val="11"/>
            <c:invertIfNegative val="0"/>
            <c:bubble3D val="0"/>
            <c:spPr>
              <a:solidFill>
                <a:schemeClr val="accent2"/>
              </a:solidFill>
              <a:ln>
                <a:noFill/>
              </a:ln>
              <a:effectLst>
                <a:outerShdw blurRad="115915" dir="5400000" algn="ctr" rotWithShape="0">
                  <a:srgbClr val="000000">
                    <a:alpha val="63000"/>
                  </a:srgbClr>
                </a:outerShdw>
              </a:effectLst>
              <a:sp3d/>
            </c:spPr>
            <c:extLst>
              <c:ext xmlns:c16="http://schemas.microsoft.com/office/drawing/2014/chart" uri="{C3380CC4-5D6E-409C-BE32-E72D297353CC}">
                <c16:uniqueId val="{00000007-3D3F-1C4D-AB8A-2C1A42F88446}"/>
              </c:ext>
            </c:extLst>
          </c:dPt>
          <c:dPt>
            <c:idx val="12"/>
            <c:invertIfNegative val="0"/>
            <c:bubble3D val="0"/>
            <c:spPr>
              <a:solidFill>
                <a:schemeClr val="accent6">
                  <a:lumMod val="40000"/>
                  <a:lumOff val="60000"/>
                </a:schemeClr>
              </a:solidFill>
              <a:ln>
                <a:noFill/>
              </a:ln>
              <a:effectLst>
                <a:outerShdw blurRad="115915" dir="5400000" algn="ctr" rotWithShape="0">
                  <a:srgbClr val="000000">
                    <a:alpha val="63000"/>
                  </a:srgbClr>
                </a:outerShdw>
              </a:effectLst>
              <a:sp3d/>
            </c:spPr>
            <c:extLst>
              <c:ext xmlns:c16="http://schemas.microsoft.com/office/drawing/2014/chart" uri="{C3380CC4-5D6E-409C-BE32-E72D297353CC}">
                <c16:uniqueId val="{00000009-3D3F-1C4D-AB8A-2C1A42F88446}"/>
              </c:ext>
            </c:extLst>
          </c:dPt>
          <c:dPt>
            <c:idx val="13"/>
            <c:invertIfNegative val="0"/>
            <c:bubble3D val="0"/>
            <c:spPr>
              <a:solidFill>
                <a:schemeClr val="accent6">
                  <a:lumMod val="40000"/>
                  <a:lumOff val="60000"/>
                </a:schemeClr>
              </a:solidFill>
              <a:ln>
                <a:noFill/>
              </a:ln>
              <a:effectLst>
                <a:outerShdw blurRad="115915" dir="5400000" algn="ctr" rotWithShape="0">
                  <a:srgbClr val="000000">
                    <a:alpha val="63000"/>
                  </a:srgbClr>
                </a:outerShdw>
              </a:effectLst>
              <a:sp3d/>
            </c:spPr>
            <c:extLst>
              <c:ext xmlns:c16="http://schemas.microsoft.com/office/drawing/2014/chart" uri="{C3380CC4-5D6E-409C-BE32-E72D297353CC}">
                <c16:uniqueId val="{0000000B-3D3F-1C4D-AB8A-2C1A42F88446}"/>
              </c:ext>
            </c:extLst>
          </c:dPt>
          <c:dPt>
            <c:idx val="14"/>
            <c:invertIfNegative val="0"/>
            <c:bubble3D val="0"/>
            <c:spPr>
              <a:solidFill>
                <a:schemeClr val="accent6">
                  <a:lumMod val="40000"/>
                  <a:lumOff val="60000"/>
                </a:schemeClr>
              </a:solidFill>
              <a:ln>
                <a:noFill/>
              </a:ln>
              <a:effectLst>
                <a:outerShdw blurRad="115915" dir="5400000" algn="ctr" rotWithShape="0">
                  <a:srgbClr val="000000">
                    <a:alpha val="63000"/>
                  </a:srgbClr>
                </a:outerShdw>
              </a:effectLst>
              <a:sp3d/>
            </c:spPr>
            <c:extLst>
              <c:ext xmlns:c16="http://schemas.microsoft.com/office/drawing/2014/chart" uri="{C3380CC4-5D6E-409C-BE32-E72D297353CC}">
                <c16:uniqueId val="{0000000D-3D3F-1C4D-AB8A-2C1A42F88446}"/>
              </c:ext>
            </c:extLst>
          </c:dPt>
          <c:dLbls>
            <c:dLbl>
              <c:idx val="10"/>
              <c:tx>
                <c:rich>
                  <a:bodyPr/>
                  <a:lstStyle/>
                  <a:p>
                    <a:fld id="{D2B30408-686B-A643-A694-A18AD593EEE5}" type="VALUE">
                      <a:rPr lang="en-US" b="0" smtClean="0"/>
                      <a:pPr/>
                      <a:t>[VALUE]</a:t>
                    </a:fld>
                    <a:endParaRPr lang="en-US"/>
                  </a:p>
                </c:rich>
              </c:tx>
              <c:showLegendKey val="0"/>
              <c:showVal val="1"/>
              <c:showCatName val="0"/>
              <c:showSerName val="0"/>
              <c:showPercent val="0"/>
              <c:showBubbleSize val="0"/>
              <c:extLst>
                <c:ext xmlns:c15="http://schemas.microsoft.com/office/drawing/2012/chart" uri="{CE6537A1-D6FC-4f65-9D91-7224C49458BB}">
                  <c15:dlblFieldTable/>
                  <c15:showDataLabelsRange val="0"/>
                </c:ext>
                <c:ext xmlns:c16="http://schemas.microsoft.com/office/drawing/2014/chart" uri="{C3380CC4-5D6E-409C-BE32-E72D297353CC}">
                  <c16:uniqueId val="{00000005-3D3F-1C4D-AB8A-2C1A42F88446}"/>
                </c:ext>
              </c:extLst>
            </c:dLbl>
            <c:dLbl>
              <c:idx val="11"/>
              <c:spPr>
                <a:noFill/>
                <a:ln>
                  <a:noFill/>
                </a:ln>
                <a:effectLst/>
              </c:spPr>
              <c:txPr>
                <a:bodyPr rot="0" spcFirstLastPara="1" vertOverflow="ellipsis" vert="horz" wrap="square" lIns="38100" tIns="19050" rIns="38100" bIns="19050" anchor="ctr" anchorCtr="1">
                  <a:spAutoFit/>
                </a:bodyPr>
                <a:lstStyle/>
                <a:p>
                  <a:pPr>
                    <a:defRPr sz="1197" b="1" i="0" u="none" strike="noStrike" kern="1200" baseline="0">
                      <a:solidFill>
                        <a:schemeClr val="bg1"/>
                      </a:solidFill>
                      <a:latin typeface="Libre Franklin" pitchFamily="2" charset="77"/>
                      <a:ea typeface="+mn-ea"/>
                      <a:cs typeface="+mn-cs"/>
                    </a:defRPr>
                  </a:pPr>
                  <a:endParaRPr lang="en-US"/>
                </a:p>
              </c:txPr>
              <c:showLegendKey val="0"/>
              <c:showVal val="1"/>
              <c:showCatName val="0"/>
              <c:showSerName val="0"/>
              <c:showPercent val="0"/>
              <c:showBubbleSize val="0"/>
              <c:extLst>
                <c:ext xmlns:c16="http://schemas.microsoft.com/office/drawing/2014/chart" uri="{C3380CC4-5D6E-409C-BE32-E72D297353CC}">
                  <c16:uniqueId val="{00000007-3D3F-1C4D-AB8A-2C1A42F88446}"/>
                </c:ext>
              </c:extLst>
            </c:dLbl>
            <c:spPr>
              <a:noFill/>
              <a:ln>
                <a:noFill/>
              </a:ln>
              <a:effectLst/>
            </c:spPr>
            <c:txPr>
              <a:bodyPr rot="0" spcFirstLastPara="1" vertOverflow="ellipsis" vert="horz" wrap="square" lIns="38100" tIns="19050" rIns="38100" bIns="19050" anchor="ctr" anchorCtr="1">
                <a:spAutoFit/>
              </a:bodyPr>
              <a:lstStyle/>
              <a:p>
                <a:pPr>
                  <a:defRPr sz="1197" b="0" i="0" u="none" strike="noStrike" kern="1200" baseline="0">
                    <a:solidFill>
                      <a:schemeClr val="bg1"/>
                    </a:solidFill>
                    <a:latin typeface="Libre Franklin" pitchFamily="2" charset="77"/>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Sheet1!$A$2:$A$16</c:f>
              <c:numCache>
                <c:formatCode>General</c:formatCode>
                <c:ptCount val="15"/>
                <c:pt idx="0">
                  <c:v>2012</c:v>
                </c:pt>
                <c:pt idx="1">
                  <c:v>2013</c:v>
                </c:pt>
                <c:pt idx="2">
                  <c:v>2014</c:v>
                </c:pt>
                <c:pt idx="3">
                  <c:v>2015</c:v>
                </c:pt>
                <c:pt idx="4">
                  <c:v>2016</c:v>
                </c:pt>
                <c:pt idx="5">
                  <c:v>2017</c:v>
                </c:pt>
                <c:pt idx="6">
                  <c:v>2018</c:v>
                </c:pt>
                <c:pt idx="7">
                  <c:v>2019</c:v>
                </c:pt>
                <c:pt idx="8">
                  <c:v>2020</c:v>
                </c:pt>
                <c:pt idx="9">
                  <c:v>2021</c:v>
                </c:pt>
                <c:pt idx="10">
                  <c:v>2022</c:v>
                </c:pt>
                <c:pt idx="11">
                  <c:v>2023</c:v>
                </c:pt>
                <c:pt idx="12">
                  <c:v>2024</c:v>
                </c:pt>
                <c:pt idx="13">
                  <c:v>2025</c:v>
                </c:pt>
                <c:pt idx="14">
                  <c:v>2026</c:v>
                </c:pt>
              </c:numCache>
            </c:numRef>
          </c:cat>
          <c:val>
            <c:numRef>
              <c:f>Sheet1!$B$2:$B$16</c:f>
              <c:numCache>
                <c:formatCode>#,##0</c:formatCode>
                <c:ptCount val="15"/>
                <c:pt idx="0">
                  <c:v>17159</c:v>
                </c:pt>
                <c:pt idx="1">
                  <c:v>19167</c:v>
                </c:pt>
                <c:pt idx="2">
                  <c:v>26270</c:v>
                </c:pt>
                <c:pt idx="3">
                  <c:v>35217</c:v>
                </c:pt>
                <c:pt idx="4">
                  <c:v>38450</c:v>
                </c:pt>
                <c:pt idx="5">
                  <c:v>42147</c:v>
                </c:pt>
                <c:pt idx="6">
                  <c:v>46469</c:v>
                </c:pt>
                <c:pt idx="7">
                  <c:v>50015</c:v>
                </c:pt>
                <c:pt idx="8">
                  <c:v>53401</c:v>
                </c:pt>
                <c:pt idx="9">
                  <c:v>59440</c:v>
                </c:pt>
                <c:pt idx="10">
                  <c:v>68174</c:v>
                </c:pt>
                <c:pt idx="11">
                  <c:v>75276</c:v>
                </c:pt>
                <c:pt idx="12">
                  <c:v>81643</c:v>
                </c:pt>
                <c:pt idx="13">
                  <c:v>91696</c:v>
                </c:pt>
                <c:pt idx="14">
                  <c:v>101214</c:v>
                </c:pt>
              </c:numCache>
            </c:numRef>
          </c:val>
          <c:extLst>
            <c:ext xmlns:c16="http://schemas.microsoft.com/office/drawing/2014/chart" uri="{C3380CC4-5D6E-409C-BE32-E72D297353CC}">
              <c16:uniqueId val="{0000000E-3D3F-1C4D-AB8A-2C1A42F88446}"/>
            </c:ext>
          </c:extLst>
        </c:ser>
        <c:dLbls>
          <c:showLegendKey val="0"/>
          <c:showVal val="1"/>
          <c:showCatName val="0"/>
          <c:showSerName val="0"/>
          <c:showPercent val="0"/>
          <c:showBubbleSize val="0"/>
        </c:dLbls>
        <c:gapWidth val="25"/>
        <c:overlap val="100"/>
        <c:axId val="693500688"/>
        <c:axId val="693502000"/>
      </c:barChart>
      <c:catAx>
        <c:axId val="693500688"/>
        <c:scaling>
          <c:orientation val="minMax"/>
        </c:scaling>
        <c:delete val="0"/>
        <c:axPos val="b"/>
        <c:numFmt formatCode="General" sourceLinked="1"/>
        <c:majorTickMark val="none"/>
        <c:minorTickMark val="none"/>
        <c:tickLblPos val="nextTo"/>
        <c:spPr>
          <a:noFill/>
          <a:ln w="12700" cap="flat" cmpd="sng" algn="ctr">
            <a:solidFill>
              <a:schemeClr val="tx1">
                <a:lumMod val="15000"/>
                <a:lumOff val="85000"/>
              </a:schemeClr>
            </a:solidFill>
            <a:round/>
          </a:ln>
          <a:effectLst/>
        </c:spPr>
        <c:txPr>
          <a:bodyPr rot="-60000000" spcFirstLastPara="1" vertOverflow="ellipsis" vert="horz" wrap="square" anchor="ctr" anchorCtr="1"/>
          <a:lstStyle/>
          <a:p>
            <a:pPr>
              <a:defRPr sz="1197" b="1" i="0" u="none" strike="noStrike" kern="1200" baseline="0">
                <a:solidFill>
                  <a:schemeClr val="tx1"/>
                </a:solidFill>
                <a:latin typeface="Libre Franklin" pitchFamily="2" charset="77"/>
                <a:ea typeface="+mn-ea"/>
                <a:cs typeface="+mn-cs"/>
              </a:defRPr>
            </a:pPr>
            <a:endParaRPr lang="en-US"/>
          </a:p>
        </c:txPr>
        <c:crossAx val="693502000"/>
        <c:crosses val="autoZero"/>
        <c:auto val="1"/>
        <c:lblAlgn val="ctr"/>
        <c:lblOffset val="100"/>
        <c:noMultiLvlLbl val="0"/>
      </c:catAx>
      <c:valAx>
        <c:axId val="693502000"/>
        <c:scaling>
          <c:orientation val="minMax"/>
          <c:max val="110000"/>
          <c:min val="0"/>
        </c:scaling>
        <c:delete val="0"/>
        <c:axPos val="l"/>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1197" b="0" i="0" u="none" strike="noStrike" kern="1200" baseline="0">
                <a:solidFill>
                  <a:schemeClr val="tx1"/>
                </a:solidFill>
                <a:latin typeface="Libre Franklin" pitchFamily="2" charset="77"/>
                <a:ea typeface="+mn-ea"/>
                <a:cs typeface="+mn-cs"/>
              </a:defRPr>
            </a:pPr>
            <a:endParaRPr lang="en-US"/>
          </a:p>
        </c:txPr>
        <c:crossAx val="693500688"/>
        <c:crosses val="autoZero"/>
        <c:crossBetween val="between"/>
      </c:valAx>
      <c:spPr>
        <a:solidFill>
          <a:schemeClr val="bg1"/>
        </a:solid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347">
  <cs:axisTitle>
    <cs:lnRef idx="0"/>
    <cs:fillRef idx="0"/>
    <cs:effectRef idx="0"/>
    <cs:fontRef idx="minor">
      <a:schemeClr val="tx1">
        <a:lumMod val="65000"/>
        <a:lumOff val="35000"/>
      </a:schemeClr>
    </cs:fontRef>
    <cs:defRPr sz="1197" kern="1200"/>
  </cs:axisTitle>
  <cs:categoryAxis>
    <cs:lnRef idx="0"/>
    <cs:fillRef idx="0"/>
    <cs:effectRef idx="0"/>
    <cs:fontRef idx="minor">
      <a:schemeClr val="tx1">
        <a:lumMod val="65000"/>
        <a:lumOff val="35000"/>
      </a:schemeClr>
    </cs:fontRef>
    <cs:spPr>
      <a:ln w="12700"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2"/>
    </cs:fontRef>
    <cs:spPr>
      <a:solidFill>
        <a:schemeClr val="bg1"/>
      </a:solidFill>
      <a:ln w="9525" cap="flat" cmpd="sng" algn="ctr">
        <a:solidFill>
          <a:schemeClr val="tx1">
            <a:lumMod val="15000"/>
            <a:lumOff val="85000"/>
          </a:schemeClr>
        </a:solidFill>
        <a:round/>
      </a:ln>
    </cs:spPr>
    <cs:defRPr sz="1197"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3">
      <cs:styleClr val="auto"/>
    </cs:fillRef>
    <cs:effectRef idx="3"/>
    <cs:fontRef idx="minor">
      <a:schemeClr val="tx1"/>
    </cs:fontRef>
  </cs:dataPoint>
  <cs:dataPoint3D>
    <cs:lnRef idx="0"/>
    <cs:fillRef idx="3">
      <cs:styleClr val="auto"/>
    </cs:fillRef>
    <cs:effectRef idx="3"/>
    <cs:fontRef idx="minor">
      <a:schemeClr val="tx1"/>
    </cs:fontRef>
  </cs:dataPoint3D>
  <cs:dataPointLine>
    <cs:lnRef idx="0">
      <cs:styleClr val="auto"/>
    </cs:lnRef>
    <cs:fillRef idx="3"/>
    <cs:effectRef idx="3"/>
    <cs:fontRef idx="minor">
      <a:schemeClr val="tx1"/>
    </cs:fontRef>
    <cs:spPr>
      <a:ln w="34925" cap="rnd">
        <a:solidFill>
          <a:schemeClr val="phClr"/>
        </a:solidFill>
        <a:round/>
      </a:ln>
    </cs:spPr>
  </cs:dataPointLine>
  <cs:dataPointMarker>
    <cs:lnRef idx="0">
      <cs:styleClr val="auto"/>
    </cs:lnRef>
    <cs:fillRef idx="3">
      <cs:styleClr val="auto"/>
    </cs:fillRef>
    <cs:effectRef idx="3"/>
    <cs:fontRef idx="minor">
      <a:schemeClr val="tx1"/>
    </cs:fontRef>
    <cs:spPr>
      <a:ln w="9525">
        <a:solidFill>
          <a:schemeClr val="phClr"/>
        </a:solidFill>
        <a:round/>
      </a:ln>
    </cs:spPr>
  </cs:dataPointMarker>
  <cs:dataPointMarkerLayout symbol="circle" size="6"/>
  <cs:dataPointWireframe>
    <cs:lnRef idx="0">
      <cs:styleClr val="auto"/>
    </cs:lnRef>
    <cs:fillRef idx="3"/>
    <cs:effectRef idx="3"/>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lt1"/>
    </cs:fontRef>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cs:lnRef idx="0"/>
    <cs:fillRef idx="0"/>
    <cs:effectRef idx="0"/>
    <cs:fontRef idx="minor">
      <a:schemeClr val="lt1"/>
    </cs:fontRef>
  </cs:plotArea>
  <cs:plotArea3D>
    <cs:lnRef idx="0"/>
    <cs:fillRef idx="0"/>
    <cs:effectRef idx="0"/>
    <cs:fontRef idx="minor">
      <a:schemeClr val="lt1"/>
    </cs:fontRef>
  </cs:plotArea3D>
  <cs:seriesAxis>
    <cs:lnRef idx="0"/>
    <cs:fillRef idx="0"/>
    <cs:effectRef idx="0"/>
    <cs:fontRef idx="minor">
      <a:schemeClr val="tx1">
        <a:lumMod val="65000"/>
        <a:lumOff val="35000"/>
      </a:schemeClr>
    </cs:fontRef>
    <cs:spPr>
      <a:ln w="12700" cap="flat" cmpd="sng" algn="ctr">
        <a:solidFill>
          <a:schemeClr val="tx1">
            <a:lumMod val="15000"/>
            <a:lumOff val="85000"/>
          </a:schemeClr>
        </a:solidFill>
        <a:round/>
      </a:ln>
    </cs:spPr>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2128" b="1" kern="1200" baseline="0"/>
  </cs:title>
  <cs:trendline>
    <cs:lnRef idx="0">
      <cs:styleClr val="auto"/>
    </cs:lnRef>
    <cs:fillRef idx="0"/>
    <cs:effectRef idx="0"/>
    <cs:fontRef idx="minor">
      <a:schemeClr val="lt1"/>
    </cs:fontRef>
    <cs:spPr>
      <a:ln w="19050" cap="rnd">
        <a:solidFill>
          <a:schemeClr val="phClr"/>
        </a:solidFill>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lt1"/>
    </cs:fontRef>
  </cs:wall>
</cs:chartStyle>
</file>

<file path=ppt/handoutMasters/_rels/handoutMaster1.xml.rels><?xml version="1.0" encoding="UTF-8" standalone="yes"?>
<Relationships xmlns="http://schemas.openxmlformats.org/package/2006/relationships"><Relationship Id="rId1" Type="http://schemas.openxmlformats.org/officeDocument/2006/relationships/theme" Target="../theme/theme6.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BBA39EB6-EAE0-E54F-9841-DDC361CA35D7}"/>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latin typeface="Libre Franklin" pitchFamily="2" charset="77"/>
            </a:endParaRPr>
          </a:p>
        </p:txBody>
      </p:sp>
      <p:sp>
        <p:nvSpPr>
          <p:cNvPr id="3" name="Date Placeholder 2">
            <a:extLst>
              <a:ext uri="{FF2B5EF4-FFF2-40B4-BE49-F238E27FC236}">
                <a16:creationId xmlns:a16="http://schemas.microsoft.com/office/drawing/2014/main" id="{9D72BD6F-9737-5548-9B4E-EBE0E52B8B21}"/>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4FD0008A-46D7-5B42-846A-E05830A9A538}" type="datetimeFigureOut">
              <a:rPr lang="en-US" smtClean="0">
                <a:latin typeface="Libre Franklin" pitchFamily="2" charset="77"/>
              </a:rPr>
              <a:t>1/17/2025</a:t>
            </a:fld>
            <a:endParaRPr lang="en-US">
              <a:latin typeface="Libre Franklin" pitchFamily="2" charset="77"/>
            </a:endParaRPr>
          </a:p>
        </p:txBody>
      </p:sp>
      <p:sp>
        <p:nvSpPr>
          <p:cNvPr id="4" name="Footer Placeholder 3">
            <a:extLst>
              <a:ext uri="{FF2B5EF4-FFF2-40B4-BE49-F238E27FC236}">
                <a16:creationId xmlns:a16="http://schemas.microsoft.com/office/drawing/2014/main" id="{8D45282D-5E2E-3D47-91B2-40A481C8645D}"/>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latin typeface="Libre Franklin" pitchFamily="2" charset="77"/>
            </a:endParaRPr>
          </a:p>
        </p:txBody>
      </p:sp>
      <p:sp>
        <p:nvSpPr>
          <p:cNvPr id="5" name="Slide Number Placeholder 4">
            <a:extLst>
              <a:ext uri="{FF2B5EF4-FFF2-40B4-BE49-F238E27FC236}">
                <a16:creationId xmlns:a16="http://schemas.microsoft.com/office/drawing/2014/main" id="{468F5488-F964-D84C-8BC0-BB3D2927637B}"/>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1229A686-A741-6A4B-9155-AB5039EC92F9}" type="slidenum">
              <a:rPr lang="en-US" smtClean="0">
                <a:latin typeface="Libre Franklin" pitchFamily="2" charset="77"/>
              </a:rPr>
              <a:t>‹#›</a:t>
            </a:fld>
            <a:endParaRPr lang="en-US">
              <a:latin typeface="Libre Franklin" pitchFamily="2" charset="77"/>
            </a:endParaRPr>
          </a:p>
        </p:txBody>
      </p:sp>
    </p:spTree>
    <p:extLst>
      <p:ext uri="{BB962C8B-B14F-4D97-AF65-F5344CB8AC3E}">
        <p14:creationId xmlns:p14="http://schemas.microsoft.com/office/powerpoint/2010/main" val="291486018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atin typeface="Libre Franklin" pitchFamily="2" charset="77"/>
              </a:defRPr>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atin typeface="Libre Franklin" pitchFamily="2" charset="77"/>
              </a:defRPr>
            </a:lvl1pPr>
          </a:lstStyle>
          <a:p>
            <a:fld id="{CC05B35D-E967-254F-A474-764748914505}" type="datetimeFigureOut">
              <a:rPr lang="en-US" smtClean="0"/>
              <a:pPr/>
              <a:t>1/17/2025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atin typeface="Libre Franklin" pitchFamily="2" charset="77"/>
              </a:defRPr>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atin typeface="Libre Franklin" pitchFamily="2" charset="77"/>
              </a:defRPr>
            </a:lvl1pPr>
          </a:lstStyle>
          <a:p>
            <a:fld id="{82282166-58BA-DD45-B88A-EE20C74A2369}" type="slidenum">
              <a:rPr lang="en-US" smtClean="0"/>
              <a:pPr/>
              <a:t>‹#›</a:t>
            </a:fld>
            <a:endParaRPr lang="en-US"/>
          </a:p>
        </p:txBody>
      </p:sp>
    </p:spTree>
    <p:extLst>
      <p:ext uri="{BB962C8B-B14F-4D97-AF65-F5344CB8AC3E}">
        <p14:creationId xmlns:p14="http://schemas.microsoft.com/office/powerpoint/2010/main" val="170625404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Libre Franklin" pitchFamily="2" charset="77"/>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3"/>
        <p:cNvGrpSpPr/>
        <p:nvPr/>
      </p:nvGrpSpPr>
      <p:grpSpPr>
        <a:xfrm>
          <a:off x="0" y="0"/>
          <a:ext cx="0" cy="0"/>
          <a:chOff x="0" y="0"/>
          <a:chExt cx="0" cy="0"/>
        </a:xfrm>
      </p:grpSpPr>
      <p:sp>
        <p:nvSpPr>
          <p:cNvPr id="134" name="Google Shape;134;p1:notes"/>
          <p:cNvSpPr>
            <a:spLocks noGrp="1" noRot="1" noChangeAspect="1"/>
          </p:cNvSpPr>
          <p:nvPr>
            <p:ph type="sldImg" idx="2"/>
          </p:nvPr>
        </p:nvSpPr>
        <p:spPr>
          <a:xfrm>
            <a:off x="635000" y="1163638"/>
            <a:ext cx="5588000" cy="314325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35" name="Google Shape;135;p1:notes"/>
          <p:cNvSpPr txBox="1">
            <a:spLocks noGrp="1"/>
          </p:cNvSpPr>
          <p:nvPr>
            <p:ph type="body" idx="1"/>
          </p:nvPr>
        </p:nvSpPr>
        <p:spPr>
          <a:xfrm>
            <a:off x="685800" y="4482296"/>
            <a:ext cx="5486400" cy="366720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Clr>
                <a:schemeClr val="dk1"/>
              </a:buClr>
              <a:buSzPts val="1200"/>
              <a:buFont typeface="Arial"/>
              <a:buNone/>
            </a:pPr>
            <a:endParaRPr dirty="0"/>
          </a:p>
        </p:txBody>
      </p:sp>
      <p:sp>
        <p:nvSpPr>
          <p:cNvPr id="136" name="Google Shape;136;p1:notes"/>
          <p:cNvSpPr txBox="1">
            <a:spLocks noGrp="1"/>
          </p:cNvSpPr>
          <p:nvPr>
            <p:ph type="hdr" idx="3"/>
          </p:nvPr>
        </p:nvSpPr>
        <p:spPr>
          <a:xfrm>
            <a:off x="0" y="0"/>
            <a:ext cx="2971800" cy="467400"/>
          </a:xfrm>
          <a:prstGeom prst="rect">
            <a:avLst/>
          </a:prstGeom>
          <a:noFill/>
          <a:ln>
            <a:noFill/>
          </a:ln>
        </p:spPr>
        <p:txBody>
          <a:bodyPr spcFirstLastPara="1" wrap="square" lIns="91425" tIns="45700" rIns="91425" bIns="45700"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200"/>
              <a:buFont typeface="Calibri"/>
              <a:buNone/>
              <a:tabLst/>
              <a:defRPr/>
            </a:pPr>
            <a:endParaRPr kumimoji="0" sz="1200" b="0" i="0" u="none" strike="noStrike" kern="0" cap="none" spc="0" normalizeH="0" baseline="0" noProof="0" dirty="0">
              <a:ln>
                <a:noFill/>
              </a:ln>
              <a:solidFill>
                <a:srgbClr val="000000"/>
              </a:solidFill>
              <a:effectLst/>
              <a:uLnTx/>
              <a:uFillTx/>
              <a:latin typeface="Calibri"/>
              <a:ea typeface="Calibri"/>
              <a:cs typeface="Calibri"/>
              <a:sym typeface="Calibri"/>
            </a:endParaRPr>
          </a:p>
        </p:txBody>
      </p:sp>
      <p:sp>
        <p:nvSpPr>
          <p:cNvPr id="137" name="Google Shape;137;p1:notes"/>
          <p:cNvSpPr txBox="1">
            <a:spLocks noGrp="1"/>
          </p:cNvSpPr>
          <p:nvPr>
            <p:ph type="dt" idx="10"/>
          </p:nvPr>
        </p:nvSpPr>
        <p:spPr>
          <a:xfrm>
            <a:off x="3884613" y="0"/>
            <a:ext cx="2971800" cy="467400"/>
          </a:xfrm>
          <a:prstGeom prst="rect">
            <a:avLst/>
          </a:prstGeom>
          <a:noFill/>
          <a:ln>
            <a:noFill/>
          </a:ln>
        </p:spPr>
        <p:txBody>
          <a:bodyPr spcFirstLastPara="1" wrap="square" lIns="91425" tIns="45700" rIns="91425" bIns="45700" anchor="t" anchorCtr="0">
            <a:noAutofit/>
          </a:bodyPr>
          <a:lstStyle/>
          <a:p>
            <a:pPr marL="0" marR="0" lvl="0" indent="0" algn="r" defTabSz="914400" rtl="0" eaLnBrk="1" fontAlgn="auto" latinLnBrk="0" hangingPunct="1">
              <a:lnSpc>
                <a:spcPct val="100000"/>
              </a:lnSpc>
              <a:spcBef>
                <a:spcPts val="0"/>
              </a:spcBef>
              <a:spcAft>
                <a:spcPts val="0"/>
              </a:spcAft>
              <a:buClr>
                <a:srgbClr val="000000"/>
              </a:buClr>
              <a:buSzPts val="1200"/>
              <a:buFont typeface="Calibri"/>
              <a:buNone/>
              <a:tabLst/>
              <a:defRPr/>
            </a:pPr>
            <a:r>
              <a:rPr kumimoji="0" lang="en-US" sz="1200" b="0" i="0" u="none" strike="noStrike" kern="0" cap="none" spc="0" normalizeH="0" baseline="0" noProof="0" dirty="0">
                <a:ln>
                  <a:noFill/>
                </a:ln>
                <a:solidFill>
                  <a:srgbClr val="000000"/>
                </a:solidFill>
                <a:effectLst/>
                <a:uLnTx/>
                <a:uFillTx/>
                <a:latin typeface="Calibri"/>
                <a:ea typeface="Calibri"/>
                <a:cs typeface="Calibri"/>
                <a:sym typeface="Calibri"/>
              </a:rPr>
              <a:t>6/1/2018</a:t>
            </a:r>
            <a:endParaRPr kumimoji="0" sz="1200" b="0" i="0" u="none" strike="noStrike" kern="0" cap="none" spc="0" normalizeH="0" baseline="0" noProof="0" dirty="0">
              <a:ln>
                <a:noFill/>
              </a:ln>
              <a:solidFill>
                <a:srgbClr val="000000"/>
              </a:solidFill>
              <a:effectLst/>
              <a:uLnTx/>
              <a:uFillTx/>
              <a:latin typeface="Calibri"/>
              <a:ea typeface="Calibri"/>
              <a:cs typeface="Calibri"/>
              <a:sym typeface="Calibri"/>
            </a:endParaRPr>
          </a:p>
        </p:txBody>
      </p:sp>
      <p:sp>
        <p:nvSpPr>
          <p:cNvPr id="138" name="Google Shape;138;p1:notes"/>
          <p:cNvSpPr txBox="1">
            <a:spLocks noGrp="1"/>
          </p:cNvSpPr>
          <p:nvPr>
            <p:ph type="ftr" idx="11"/>
          </p:nvPr>
        </p:nvSpPr>
        <p:spPr>
          <a:xfrm>
            <a:off x="0" y="8846554"/>
            <a:ext cx="2971800" cy="467400"/>
          </a:xfrm>
          <a:prstGeom prst="rect">
            <a:avLst/>
          </a:prstGeom>
          <a:noFill/>
          <a:ln>
            <a:noFill/>
          </a:ln>
        </p:spPr>
        <p:txBody>
          <a:bodyPr spcFirstLastPara="1" wrap="square" lIns="91425" tIns="45700" rIns="91425" bIns="45700" anchor="b"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200"/>
              <a:buFont typeface="Calibri"/>
              <a:buNone/>
              <a:tabLst/>
              <a:defRPr/>
            </a:pPr>
            <a:endParaRPr kumimoji="0" sz="1200" b="0" i="0" u="none" strike="noStrike" kern="0" cap="none" spc="0" normalizeH="0" baseline="0" noProof="0" dirty="0">
              <a:ln>
                <a:noFill/>
              </a:ln>
              <a:solidFill>
                <a:srgbClr val="000000"/>
              </a:solidFill>
              <a:effectLst/>
              <a:uLnTx/>
              <a:uFillTx/>
              <a:latin typeface="Calibri"/>
              <a:ea typeface="Calibri"/>
              <a:cs typeface="Calibri"/>
              <a:sym typeface="Calibri"/>
            </a:endParaRPr>
          </a:p>
        </p:txBody>
      </p:sp>
      <p:sp>
        <p:nvSpPr>
          <p:cNvPr id="139" name="Google Shape;139;p1:notes"/>
          <p:cNvSpPr txBox="1">
            <a:spLocks noGrp="1"/>
          </p:cNvSpPr>
          <p:nvPr>
            <p:ph type="sldNum" idx="12"/>
          </p:nvPr>
        </p:nvSpPr>
        <p:spPr>
          <a:xfrm>
            <a:off x="3884613" y="8846554"/>
            <a:ext cx="2971800" cy="467400"/>
          </a:xfrm>
          <a:prstGeom prst="rect">
            <a:avLst/>
          </a:prstGeom>
          <a:noFill/>
          <a:ln>
            <a:noFill/>
          </a:ln>
        </p:spPr>
        <p:txBody>
          <a:bodyPr spcFirstLastPara="1" wrap="square" lIns="91425" tIns="45700" rIns="91425" bIns="45700" anchor="b" anchorCtr="0">
            <a:noAutofit/>
          </a:bodyPr>
          <a:lstStyle/>
          <a:p>
            <a:pPr marL="0" marR="0" lvl="0" indent="0" algn="r" defTabSz="914400" rtl="0" eaLnBrk="1" fontAlgn="auto" latinLnBrk="0" hangingPunct="1">
              <a:lnSpc>
                <a:spcPct val="100000"/>
              </a:lnSpc>
              <a:spcBef>
                <a:spcPts val="0"/>
              </a:spcBef>
              <a:spcAft>
                <a:spcPts val="0"/>
              </a:spcAft>
              <a:buClr>
                <a:srgbClr val="000000"/>
              </a:buClr>
              <a:buSzPts val="1200"/>
              <a:buFont typeface="Calibri"/>
              <a:buNone/>
              <a:tabLst/>
              <a:defRPr/>
            </a:pPr>
            <a:fld id="{00000000-1234-1234-1234-123412341234}" type="slidenum">
              <a:rPr kumimoji="0" lang="en-US" sz="1200" b="0" i="0" u="none" strike="noStrike" kern="0" cap="none" spc="0" normalizeH="0" baseline="0" noProof="0">
                <a:ln>
                  <a:noFill/>
                </a:ln>
                <a:solidFill>
                  <a:srgbClr val="000000"/>
                </a:solidFill>
                <a:effectLst/>
                <a:uLnTx/>
                <a:uFillTx/>
                <a:latin typeface="Calibri"/>
                <a:ea typeface="Calibri"/>
                <a:cs typeface="Calibri"/>
                <a:sym typeface="Calibri"/>
              </a:rPr>
              <a:pPr marL="0" marR="0" lvl="0" indent="0" algn="r" defTabSz="914400" rtl="0" eaLnBrk="1" fontAlgn="auto" latinLnBrk="0" hangingPunct="1">
                <a:lnSpc>
                  <a:spcPct val="100000"/>
                </a:lnSpc>
                <a:spcBef>
                  <a:spcPts val="0"/>
                </a:spcBef>
                <a:spcAft>
                  <a:spcPts val="0"/>
                </a:spcAft>
                <a:buClr>
                  <a:srgbClr val="000000"/>
                </a:buClr>
                <a:buSzPts val="1200"/>
                <a:buFont typeface="Calibri"/>
                <a:buNone/>
                <a:tabLst/>
                <a:defRPr/>
              </a:pPr>
              <a:t>1</a:t>
            </a:fld>
            <a:endParaRPr kumimoji="0" sz="1200" b="0" i="0" u="none" strike="noStrike" kern="0" cap="none" spc="0" normalizeH="0" baseline="0" noProof="0" dirty="0">
              <a:ln>
                <a:noFill/>
              </a:ln>
              <a:solidFill>
                <a:srgbClr val="000000"/>
              </a:solidFill>
              <a:effectLst/>
              <a:uLnTx/>
              <a:uFillTx/>
              <a:latin typeface="Calibri"/>
              <a:ea typeface="Calibri"/>
              <a:cs typeface="Calibri"/>
              <a:sym typeface="Calibri"/>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3"/>
        <p:cNvGrpSpPr/>
        <p:nvPr/>
      </p:nvGrpSpPr>
      <p:grpSpPr>
        <a:xfrm>
          <a:off x="0" y="0"/>
          <a:ext cx="0" cy="0"/>
          <a:chOff x="0" y="0"/>
          <a:chExt cx="0" cy="0"/>
        </a:xfrm>
      </p:grpSpPr>
      <p:sp>
        <p:nvSpPr>
          <p:cNvPr id="144" name="Google Shape;144;g2b517606b8b_1_1:notes"/>
          <p:cNvSpPr>
            <a:spLocks noGrp="1" noRot="1" noChangeAspect="1"/>
          </p:cNvSpPr>
          <p:nvPr>
            <p:ph type="sldImg" idx="2"/>
          </p:nvPr>
        </p:nvSpPr>
        <p:spPr>
          <a:xfrm>
            <a:off x="635000" y="1163638"/>
            <a:ext cx="5588000" cy="314325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45" name="Google Shape;145;g2b517606b8b_1_1:notes"/>
          <p:cNvSpPr txBox="1">
            <a:spLocks noGrp="1"/>
          </p:cNvSpPr>
          <p:nvPr>
            <p:ph type="body" idx="1"/>
          </p:nvPr>
        </p:nvSpPr>
        <p:spPr>
          <a:xfrm>
            <a:off x="685800" y="4482296"/>
            <a:ext cx="5486400" cy="366720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dirty="0"/>
          </a:p>
        </p:txBody>
      </p:sp>
      <p:sp>
        <p:nvSpPr>
          <p:cNvPr id="146" name="Google Shape;146;g2b517606b8b_1_1:notes"/>
          <p:cNvSpPr txBox="1">
            <a:spLocks noGrp="1"/>
          </p:cNvSpPr>
          <p:nvPr>
            <p:ph type="sldNum" idx="12"/>
          </p:nvPr>
        </p:nvSpPr>
        <p:spPr>
          <a:xfrm>
            <a:off x="3884613" y="8846554"/>
            <a:ext cx="2971800" cy="467400"/>
          </a:xfrm>
          <a:prstGeom prst="rect">
            <a:avLst/>
          </a:prstGeom>
          <a:noFill/>
          <a:ln>
            <a:noFill/>
          </a:ln>
        </p:spPr>
        <p:txBody>
          <a:bodyPr spcFirstLastPara="1" wrap="square" lIns="91425" tIns="45700" rIns="91425" bIns="45700" anchor="b" anchorCtr="0">
            <a:noAutofit/>
          </a:bodyPr>
          <a:lstStyle/>
          <a:p>
            <a:pPr marL="0" marR="0" lvl="0" indent="0" algn="r" defTabSz="914400" rtl="0" eaLnBrk="1" fontAlgn="auto" latinLnBrk="0" hangingPunct="1">
              <a:lnSpc>
                <a:spcPct val="100000"/>
              </a:lnSpc>
              <a:spcBef>
                <a:spcPts val="0"/>
              </a:spcBef>
              <a:spcAft>
                <a:spcPts val="0"/>
              </a:spcAft>
              <a:buClr>
                <a:srgbClr val="000000"/>
              </a:buClr>
              <a:buSzPts val="1200"/>
              <a:buFont typeface="Arial"/>
              <a:buNone/>
              <a:tabLst/>
              <a:defRPr/>
            </a:pPr>
            <a:fld id="{00000000-1234-1234-1234-123412341234}" type="slidenum">
              <a:rPr kumimoji="0" lang="en-US" sz="1400" b="0" i="0" u="none" strike="noStrike" kern="0" cap="none" spc="0" normalizeH="0" baseline="0" noProof="0">
                <a:ln>
                  <a:noFill/>
                </a:ln>
                <a:solidFill>
                  <a:srgbClr val="000000"/>
                </a:solidFill>
                <a:effectLst/>
                <a:uLnTx/>
                <a:uFillTx/>
                <a:latin typeface="Arial"/>
                <a:cs typeface="Arial"/>
                <a:sym typeface="Arial"/>
              </a:rPr>
              <a:pPr marL="0" marR="0" lvl="0" indent="0" algn="r" defTabSz="914400" rtl="0" eaLnBrk="1" fontAlgn="auto" latinLnBrk="0" hangingPunct="1">
                <a:lnSpc>
                  <a:spcPct val="100000"/>
                </a:lnSpc>
                <a:spcBef>
                  <a:spcPts val="0"/>
                </a:spcBef>
                <a:spcAft>
                  <a:spcPts val="0"/>
                </a:spcAft>
                <a:buClr>
                  <a:srgbClr val="000000"/>
                </a:buClr>
                <a:buSzPts val="1200"/>
                <a:buFont typeface="Arial"/>
                <a:buNone/>
                <a:tabLst/>
                <a:defRPr/>
              </a:pPr>
              <a:t>2</a:t>
            </a:fld>
            <a:endParaRPr kumimoji="0" sz="1400" b="0" i="0" u="none" strike="noStrike" kern="0" cap="none" spc="0" normalizeH="0" baseline="0" noProof="0" dirty="0">
              <a:ln>
                <a:noFill/>
              </a:ln>
              <a:solidFill>
                <a:srgbClr val="000000"/>
              </a:solidFill>
              <a:effectLst/>
              <a:uLnTx/>
              <a:uFillTx/>
              <a:latin typeface="Arial"/>
              <a:cs typeface="Arial"/>
              <a:sym typeface="Arial"/>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0"/>
        <p:cNvGrpSpPr/>
        <p:nvPr/>
      </p:nvGrpSpPr>
      <p:grpSpPr>
        <a:xfrm>
          <a:off x="0" y="0"/>
          <a:ext cx="0" cy="0"/>
          <a:chOff x="0" y="0"/>
          <a:chExt cx="0" cy="0"/>
        </a:xfrm>
      </p:grpSpPr>
      <p:sp>
        <p:nvSpPr>
          <p:cNvPr id="151" name="Google Shape;151;p38:notes"/>
          <p:cNvSpPr txBox="1">
            <a:spLocks noGrp="1"/>
          </p:cNvSpPr>
          <p:nvPr>
            <p:ph type="body" idx="1"/>
          </p:nvPr>
        </p:nvSpPr>
        <p:spPr>
          <a:xfrm>
            <a:off x="685800" y="4482297"/>
            <a:ext cx="5486400" cy="366750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Clr>
                <a:schemeClr val="dk1"/>
              </a:buClr>
              <a:buSzPts val="1200"/>
              <a:buFont typeface="Calibri"/>
              <a:buNone/>
            </a:pPr>
            <a:endParaRPr dirty="0"/>
          </a:p>
        </p:txBody>
      </p:sp>
      <p:sp>
        <p:nvSpPr>
          <p:cNvPr id="152" name="Google Shape;152;p38:notes"/>
          <p:cNvSpPr>
            <a:spLocks noGrp="1" noRot="1" noChangeAspect="1"/>
          </p:cNvSpPr>
          <p:nvPr>
            <p:ph type="sldImg" idx="2"/>
          </p:nvPr>
        </p:nvSpPr>
        <p:spPr>
          <a:xfrm>
            <a:off x="635000" y="1163638"/>
            <a:ext cx="5588000" cy="314325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7"/>
        <p:cNvGrpSpPr/>
        <p:nvPr/>
      </p:nvGrpSpPr>
      <p:grpSpPr>
        <a:xfrm>
          <a:off x="0" y="0"/>
          <a:ext cx="0" cy="0"/>
          <a:chOff x="0" y="0"/>
          <a:chExt cx="0" cy="0"/>
        </a:xfrm>
      </p:grpSpPr>
      <p:sp>
        <p:nvSpPr>
          <p:cNvPr id="158" name="Google Shape;158;p40:notes"/>
          <p:cNvSpPr>
            <a:spLocks noGrp="1" noRot="1" noChangeAspect="1"/>
          </p:cNvSpPr>
          <p:nvPr>
            <p:ph type="sldImg" idx="2"/>
          </p:nvPr>
        </p:nvSpPr>
        <p:spPr>
          <a:xfrm>
            <a:off x="635000" y="1163638"/>
            <a:ext cx="5588000" cy="314325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59" name="Google Shape;159;p40:notes"/>
          <p:cNvSpPr txBox="1">
            <a:spLocks noGrp="1"/>
          </p:cNvSpPr>
          <p:nvPr>
            <p:ph type="body" idx="1"/>
          </p:nvPr>
        </p:nvSpPr>
        <p:spPr>
          <a:xfrm>
            <a:off x="685800" y="4482296"/>
            <a:ext cx="5486400" cy="3667200"/>
          </a:xfrm>
          <a:prstGeom prst="rect">
            <a:avLst/>
          </a:prstGeom>
          <a:noFill/>
          <a:ln>
            <a:noFill/>
          </a:ln>
        </p:spPr>
        <p:txBody>
          <a:bodyPr spcFirstLastPara="1" wrap="square" lIns="91425" tIns="45700" rIns="91425" bIns="45700" anchor="t" anchorCtr="0">
            <a:noAutofit/>
          </a:bodyPr>
          <a:lstStyle/>
          <a:p>
            <a:pPr marL="0" lvl="0" indent="0" algn="l" rtl="0">
              <a:lnSpc>
                <a:spcPct val="115000"/>
              </a:lnSpc>
              <a:spcBef>
                <a:spcPts val="800"/>
              </a:spcBef>
              <a:spcAft>
                <a:spcPts val="0"/>
              </a:spcAft>
              <a:buClr>
                <a:schemeClr val="dk1"/>
              </a:buClr>
              <a:buSzPts val="1100"/>
              <a:buFont typeface="Arial"/>
              <a:buNone/>
            </a:pPr>
            <a:endParaRPr dirty="0"/>
          </a:p>
        </p:txBody>
      </p:sp>
      <p:sp>
        <p:nvSpPr>
          <p:cNvPr id="160" name="Google Shape;160;p40:notes"/>
          <p:cNvSpPr txBox="1">
            <a:spLocks noGrp="1"/>
          </p:cNvSpPr>
          <p:nvPr>
            <p:ph type="sldNum" idx="12"/>
          </p:nvPr>
        </p:nvSpPr>
        <p:spPr>
          <a:xfrm>
            <a:off x="3884613" y="8846554"/>
            <a:ext cx="2971800" cy="467400"/>
          </a:xfrm>
          <a:prstGeom prst="rect">
            <a:avLst/>
          </a:prstGeom>
          <a:noFill/>
          <a:ln>
            <a:noFill/>
          </a:ln>
        </p:spPr>
        <p:txBody>
          <a:bodyPr spcFirstLastPara="1" wrap="square" lIns="91425" tIns="45700" rIns="91425" bIns="45700" anchor="b" anchorCtr="0">
            <a:noAutofit/>
          </a:bodyPr>
          <a:lstStyle/>
          <a:p>
            <a:pPr marL="0" marR="0" lvl="0" indent="0" algn="r" defTabSz="914400" rtl="0" eaLnBrk="1" fontAlgn="auto" latinLnBrk="0" hangingPunct="1">
              <a:lnSpc>
                <a:spcPct val="100000"/>
              </a:lnSpc>
              <a:spcBef>
                <a:spcPts val="0"/>
              </a:spcBef>
              <a:spcAft>
                <a:spcPts val="0"/>
              </a:spcAft>
              <a:buClr>
                <a:srgbClr val="000000"/>
              </a:buClr>
              <a:buSzPts val="1200"/>
              <a:buFont typeface="Calibri"/>
              <a:buNone/>
              <a:tabLst/>
              <a:defRPr/>
            </a:pPr>
            <a:fld id="{00000000-1234-1234-1234-123412341234}" type="slidenum">
              <a:rPr kumimoji="0" lang="en-US" sz="1200" b="0" i="0" u="none" strike="noStrike" kern="0" cap="none" spc="0" normalizeH="0" baseline="0" noProof="0">
                <a:ln>
                  <a:noFill/>
                </a:ln>
                <a:solidFill>
                  <a:srgbClr val="000000"/>
                </a:solidFill>
                <a:effectLst/>
                <a:uLnTx/>
                <a:uFillTx/>
                <a:latin typeface="Calibri"/>
                <a:ea typeface="Calibri"/>
                <a:cs typeface="Calibri"/>
                <a:sym typeface="Calibri"/>
              </a:rPr>
              <a:pPr marL="0" marR="0" lvl="0" indent="0" algn="r" defTabSz="914400" rtl="0" eaLnBrk="1" fontAlgn="auto" latinLnBrk="0" hangingPunct="1">
                <a:lnSpc>
                  <a:spcPct val="100000"/>
                </a:lnSpc>
                <a:spcBef>
                  <a:spcPts val="0"/>
                </a:spcBef>
                <a:spcAft>
                  <a:spcPts val="0"/>
                </a:spcAft>
                <a:buClr>
                  <a:srgbClr val="000000"/>
                </a:buClr>
                <a:buSzPts val="1200"/>
                <a:buFont typeface="Calibri"/>
                <a:buNone/>
                <a:tabLst/>
                <a:defRPr/>
              </a:pPr>
              <a:t>4</a:t>
            </a:fld>
            <a:endParaRPr kumimoji="0" sz="1200" b="0" i="0" u="none" strike="noStrike" kern="0" cap="none" spc="0" normalizeH="0" baseline="0" noProof="0" dirty="0">
              <a:ln>
                <a:noFill/>
              </a:ln>
              <a:solidFill>
                <a:srgbClr val="000000"/>
              </a:solidFill>
              <a:effectLst/>
              <a:uLnTx/>
              <a:uFillTx/>
              <a:latin typeface="Calibri"/>
              <a:ea typeface="Calibri"/>
              <a:cs typeface="Calibri"/>
              <a:sym typeface="Calibri"/>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4"/>
        <p:cNvGrpSpPr/>
        <p:nvPr/>
      </p:nvGrpSpPr>
      <p:grpSpPr>
        <a:xfrm>
          <a:off x="0" y="0"/>
          <a:ext cx="0" cy="0"/>
          <a:chOff x="0" y="0"/>
          <a:chExt cx="0" cy="0"/>
        </a:xfrm>
      </p:grpSpPr>
      <p:sp>
        <p:nvSpPr>
          <p:cNvPr id="165" name="Google Shape;165;p43:notes"/>
          <p:cNvSpPr>
            <a:spLocks noGrp="1" noRot="1" noChangeAspect="1"/>
          </p:cNvSpPr>
          <p:nvPr>
            <p:ph type="sldImg" idx="2"/>
          </p:nvPr>
        </p:nvSpPr>
        <p:spPr>
          <a:xfrm>
            <a:off x="635000" y="1163638"/>
            <a:ext cx="5588000" cy="314325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66" name="Google Shape;166;p43:notes"/>
          <p:cNvSpPr txBox="1">
            <a:spLocks noGrp="1"/>
          </p:cNvSpPr>
          <p:nvPr>
            <p:ph type="body" idx="1"/>
          </p:nvPr>
        </p:nvSpPr>
        <p:spPr>
          <a:xfrm>
            <a:off x="685800" y="4482296"/>
            <a:ext cx="5486400" cy="366720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Clr>
                <a:schemeClr val="dk1"/>
              </a:buClr>
              <a:buSzPts val="1100"/>
              <a:buFont typeface="Arial"/>
              <a:buNone/>
            </a:pPr>
            <a:endParaRPr dirty="0"/>
          </a:p>
          <a:p>
            <a:pPr marL="0" lvl="0" indent="0" algn="l" rtl="0">
              <a:lnSpc>
                <a:spcPct val="100000"/>
              </a:lnSpc>
              <a:spcBef>
                <a:spcPts val="0"/>
              </a:spcBef>
              <a:spcAft>
                <a:spcPts val="0"/>
              </a:spcAft>
              <a:buSzPts val="1400"/>
              <a:buNone/>
            </a:pPr>
            <a:endParaRPr dirty="0"/>
          </a:p>
        </p:txBody>
      </p:sp>
      <p:sp>
        <p:nvSpPr>
          <p:cNvPr id="167" name="Google Shape;167;p43:notes"/>
          <p:cNvSpPr txBox="1">
            <a:spLocks noGrp="1"/>
          </p:cNvSpPr>
          <p:nvPr>
            <p:ph type="sldNum" idx="12"/>
          </p:nvPr>
        </p:nvSpPr>
        <p:spPr>
          <a:xfrm>
            <a:off x="3884613" y="8846554"/>
            <a:ext cx="2971800" cy="467400"/>
          </a:xfrm>
          <a:prstGeom prst="rect">
            <a:avLst/>
          </a:prstGeom>
          <a:noFill/>
          <a:ln>
            <a:noFill/>
          </a:ln>
        </p:spPr>
        <p:txBody>
          <a:bodyPr spcFirstLastPara="1" wrap="square" lIns="91425" tIns="45700" rIns="91425" bIns="45700" anchor="b" anchorCtr="0">
            <a:noAutofit/>
          </a:bodyPr>
          <a:lstStyle/>
          <a:p>
            <a:pPr marL="0" marR="0" lvl="0" indent="0" algn="r" defTabSz="914400" rtl="0" eaLnBrk="1" fontAlgn="auto" latinLnBrk="0" hangingPunct="1">
              <a:lnSpc>
                <a:spcPct val="100000"/>
              </a:lnSpc>
              <a:spcBef>
                <a:spcPts val="0"/>
              </a:spcBef>
              <a:spcAft>
                <a:spcPts val="0"/>
              </a:spcAft>
              <a:buClr>
                <a:srgbClr val="000000"/>
              </a:buClr>
              <a:buSzPts val="1400"/>
              <a:buFont typeface="Arial"/>
              <a:buNone/>
              <a:tabLst/>
              <a:defRPr/>
            </a:pPr>
            <a:fld id="{00000000-1234-1234-1234-123412341234}" type="slidenum">
              <a:rPr kumimoji="0" lang="en-US" sz="1400" b="0" i="0" u="none" strike="noStrike" kern="0" cap="none" spc="0" normalizeH="0" baseline="0" noProof="0">
                <a:ln>
                  <a:noFill/>
                </a:ln>
                <a:solidFill>
                  <a:srgbClr val="000000"/>
                </a:solidFill>
                <a:effectLst/>
                <a:uLnTx/>
                <a:uFillTx/>
                <a:latin typeface="Arial"/>
                <a:cs typeface="Arial"/>
                <a:sym typeface="Arial"/>
              </a:rPr>
              <a:pPr marL="0" marR="0" lvl="0" indent="0" algn="r" defTabSz="914400" rtl="0" eaLnBrk="1" fontAlgn="auto" latinLnBrk="0" hangingPunct="1">
                <a:lnSpc>
                  <a:spcPct val="100000"/>
                </a:lnSpc>
                <a:spcBef>
                  <a:spcPts val="0"/>
                </a:spcBef>
                <a:spcAft>
                  <a:spcPts val="0"/>
                </a:spcAft>
                <a:buClr>
                  <a:srgbClr val="000000"/>
                </a:buClr>
                <a:buSzPts val="1400"/>
                <a:buFont typeface="Arial"/>
                <a:buNone/>
                <a:tabLst/>
                <a:defRPr/>
              </a:pPr>
              <a:t>5</a:t>
            </a:fld>
            <a:endParaRPr kumimoji="0" sz="1400" b="0" i="0" u="none" strike="noStrike" kern="0" cap="none" spc="0" normalizeH="0" baseline="0" noProof="0" dirty="0">
              <a:ln>
                <a:noFill/>
              </a:ln>
              <a:solidFill>
                <a:srgbClr val="000000"/>
              </a:solidFill>
              <a:effectLst/>
              <a:uLnTx/>
              <a:uFillTx/>
              <a:latin typeface="Arial"/>
              <a:cs typeface="Arial"/>
              <a:sym typeface="Arial"/>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0"/>
        <p:cNvGrpSpPr/>
        <p:nvPr/>
      </p:nvGrpSpPr>
      <p:grpSpPr>
        <a:xfrm>
          <a:off x="0" y="0"/>
          <a:ext cx="0" cy="0"/>
          <a:chOff x="0" y="0"/>
          <a:chExt cx="0" cy="0"/>
        </a:xfrm>
      </p:grpSpPr>
      <p:sp>
        <p:nvSpPr>
          <p:cNvPr id="181" name="Google Shape;181;p44:notes"/>
          <p:cNvSpPr txBox="1">
            <a:spLocks noGrp="1"/>
          </p:cNvSpPr>
          <p:nvPr>
            <p:ph type="body" idx="1"/>
          </p:nvPr>
        </p:nvSpPr>
        <p:spPr>
          <a:xfrm>
            <a:off x="685800" y="4482296"/>
            <a:ext cx="5486400" cy="366720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dirty="0"/>
          </a:p>
        </p:txBody>
      </p:sp>
      <p:sp>
        <p:nvSpPr>
          <p:cNvPr id="182" name="Google Shape;182;p44:notes"/>
          <p:cNvSpPr>
            <a:spLocks noGrp="1" noRot="1" noChangeAspect="1"/>
          </p:cNvSpPr>
          <p:nvPr>
            <p:ph type="sldImg" idx="2"/>
          </p:nvPr>
        </p:nvSpPr>
        <p:spPr>
          <a:xfrm>
            <a:off x="635000" y="1163638"/>
            <a:ext cx="5588000" cy="314325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8"/>
        <p:cNvGrpSpPr/>
        <p:nvPr/>
      </p:nvGrpSpPr>
      <p:grpSpPr>
        <a:xfrm>
          <a:off x="0" y="0"/>
          <a:ext cx="0" cy="0"/>
          <a:chOff x="0" y="0"/>
          <a:chExt cx="0" cy="0"/>
        </a:xfrm>
      </p:grpSpPr>
      <p:sp>
        <p:nvSpPr>
          <p:cNvPr id="189" name="Google Shape;189;p45:notes"/>
          <p:cNvSpPr>
            <a:spLocks noGrp="1" noRot="1" noChangeAspect="1"/>
          </p:cNvSpPr>
          <p:nvPr>
            <p:ph type="sldImg" idx="2"/>
          </p:nvPr>
        </p:nvSpPr>
        <p:spPr>
          <a:xfrm>
            <a:off x="635000" y="1163638"/>
            <a:ext cx="5588000" cy="314325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90" name="Google Shape;190;p45:notes"/>
          <p:cNvSpPr txBox="1">
            <a:spLocks noGrp="1"/>
          </p:cNvSpPr>
          <p:nvPr>
            <p:ph type="body" idx="1"/>
          </p:nvPr>
        </p:nvSpPr>
        <p:spPr>
          <a:xfrm>
            <a:off x="685800" y="4482297"/>
            <a:ext cx="5486400" cy="366750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Clr>
                <a:schemeClr val="dk1"/>
              </a:buClr>
              <a:buSzPts val="1100"/>
              <a:buFont typeface="Calibri"/>
              <a:buNone/>
            </a:pPr>
            <a:endParaRPr dirty="0">
              <a:solidFill>
                <a:srgbClr val="000000"/>
              </a:solidFill>
            </a:endParaRPr>
          </a:p>
        </p:txBody>
      </p:sp>
      <p:sp>
        <p:nvSpPr>
          <p:cNvPr id="191" name="Google Shape;191;p45:notes"/>
          <p:cNvSpPr txBox="1">
            <a:spLocks noGrp="1"/>
          </p:cNvSpPr>
          <p:nvPr>
            <p:ph type="sldNum" idx="12"/>
          </p:nvPr>
        </p:nvSpPr>
        <p:spPr>
          <a:xfrm>
            <a:off x="3884613" y="8846553"/>
            <a:ext cx="2971800" cy="467100"/>
          </a:xfrm>
          <a:prstGeom prst="rect">
            <a:avLst/>
          </a:prstGeom>
          <a:noFill/>
          <a:ln>
            <a:noFill/>
          </a:ln>
        </p:spPr>
        <p:txBody>
          <a:bodyPr spcFirstLastPara="1" wrap="square" lIns="91425" tIns="45700" rIns="91425" bIns="45700" anchor="b" anchorCtr="0">
            <a:noAutofit/>
          </a:bodyPr>
          <a:lstStyle/>
          <a:p>
            <a:pPr marL="0" marR="0" lvl="0" indent="0" algn="r" defTabSz="914400" rtl="0" eaLnBrk="1" fontAlgn="auto" latinLnBrk="0" hangingPunct="1">
              <a:lnSpc>
                <a:spcPct val="100000"/>
              </a:lnSpc>
              <a:spcBef>
                <a:spcPts val="0"/>
              </a:spcBef>
              <a:spcAft>
                <a:spcPts val="0"/>
              </a:spcAft>
              <a:buClr>
                <a:srgbClr val="000000"/>
              </a:buClr>
              <a:buSzPts val="1200"/>
              <a:buFont typeface="Calibri"/>
              <a:buNone/>
              <a:tabLst/>
              <a:defRPr/>
            </a:pPr>
            <a:fld id="{00000000-1234-1234-1234-123412341234}" type="slidenum">
              <a:rPr kumimoji="0" lang="en-US" sz="1200" b="0" i="0" u="none" strike="noStrike" kern="0" cap="none" spc="0" normalizeH="0" baseline="0" noProof="0">
                <a:ln>
                  <a:noFill/>
                </a:ln>
                <a:solidFill>
                  <a:srgbClr val="000000"/>
                </a:solidFill>
                <a:effectLst/>
                <a:uLnTx/>
                <a:uFillTx/>
                <a:latin typeface="Calibri"/>
                <a:ea typeface="Calibri"/>
                <a:cs typeface="Calibri"/>
                <a:sym typeface="Calibri"/>
              </a:rPr>
              <a:pPr marL="0" marR="0" lvl="0" indent="0" algn="r" defTabSz="914400" rtl="0" eaLnBrk="1" fontAlgn="auto" latinLnBrk="0" hangingPunct="1">
                <a:lnSpc>
                  <a:spcPct val="100000"/>
                </a:lnSpc>
                <a:spcBef>
                  <a:spcPts val="0"/>
                </a:spcBef>
                <a:spcAft>
                  <a:spcPts val="0"/>
                </a:spcAft>
                <a:buClr>
                  <a:srgbClr val="000000"/>
                </a:buClr>
                <a:buSzPts val="1200"/>
                <a:buFont typeface="Calibri"/>
                <a:buNone/>
                <a:tabLst/>
                <a:defRPr/>
              </a:pPr>
              <a:t>7</a:t>
            </a:fld>
            <a:endParaRPr kumimoji="0" sz="1200" b="0" i="0" u="none" strike="noStrike" kern="0" cap="none" spc="0" normalizeH="0" baseline="0" noProof="0" dirty="0">
              <a:ln>
                <a:noFill/>
              </a:ln>
              <a:solidFill>
                <a:srgbClr val="000000"/>
              </a:solidFill>
              <a:effectLst/>
              <a:uLnTx/>
              <a:uFillTx/>
              <a:latin typeface="Calibri"/>
              <a:ea typeface="Calibri"/>
              <a:cs typeface="Calibri"/>
              <a:sym typeface="Calibri"/>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7"/>
        <p:cNvGrpSpPr/>
        <p:nvPr/>
      </p:nvGrpSpPr>
      <p:grpSpPr>
        <a:xfrm>
          <a:off x="0" y="0"/>
          <a:ext cx="0" cy="0"/>
          <a:chOff x="0" y="0"/>
          <a:chExt cx="0" cy="0"/>
        </a:xfrm>
      </p:grpSpPr>
      <p:sp>
        <p:nvSpPr>
          <p:cNvPr id="198" name="Google Shape;198;g2fc3474b257_0_0:notes"/>
          <p:cNvSpPr txBox="1">
            <a:spLocks noGrp="1"/>
          </p:cNvSpPr>
          <p:nvPr>
            <p:ph type="body" idx="1"/>
          </p:nvPr>
        </p:nvSpPr>
        <p:spPr>
          <a:xfrm>
            <a:off x="685800" y="4482296"/>
            <a:ext cx="5486400" cy="366720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dirty="0"/>
          </a:p>
          <a:p>
            <a:pPr marL="0" lvl="0" indent="0" algn="l" rtl="0">
              <a:lnSpc>
                <a:spcPct val="100000"/>
              </a:lnSpc>
              <a:spcBef>
                <a:spcPts val="0"/>
              </a:spcBef>
              <a:spcAft>
                <a:spcPts val="0"/>
              </a:spcAft>
              <a:buSzPts val="1400"/>
              <a:buNone/>
            </a:pPr>
            <a:endParaRPr dirty="0"/>
          </a:p>
          <a:p>
            <a:pPr marL="0" lvl="0" indent="0" algn="l" rtl="0">
              <a:lnSpc>
                <a:spcPct val="100000"/>
              </a:lnSpc>
              <a:spcBef>
                <a:spcPts val="0"/>
              </a:spcBef>
              <a:spcAft>
                <a:spcPts val="0"/>
              </a:spcAft>
              <a:buSzPts val="1400"/>
              <a:buNone/>
            </a:pPr>
            <a:endParaRPr dirty="0"/>
          </a:p>
        </p:txBody>
      </p:sp>
      <p:sp>
        <p:nvSpPr>
          <p:cNvPr id="199" name="Google Shape;199;g2fc3474b257_0_0:notes"/>
          <p:cNvSpPr>
            <a:spLocks noGrp="1" noRot="1" noChangeAspect="1"/>
          </p:cNvSpPr>
          <p:nvPr>
            <p:ph type="sldImg" idx="2"/>
          </p:nvPr>
        </p:nvSpPr>
        <p:spPr>
          <a:xfrm>
            <a:off x="635000" y="1163638"/>
            <a:ext cx="5588000" cy="314325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4"/>
        <p:cNvGrpSpPr/>
        <p:nvPr/>
      </p:nvGrpSpPr>
      <p:grpSpPr>
        <a:xfrm>
          <a:off x="0" y="0"/>
          <a:ext cx="0" cy="0"/>
          <a:chOff x="0" y="0"/>
          <a:chExt cx="0" cy="0"/>
        </a:xfrm>
      </p:grpSpPr>
      <p:sp>
        <p:nvSpPr>
          <p:cNvPr id="205" name="Google Shape;205;p46:notes"/>
          <p:cNvSpPr txBox="1">
            <a:spLocks noGrp="1"/>
          </p:cNvSpPr>
          <p:nvPr>
            <p:ph type="body" idx="1"/>
          </p:nvPr>
        </p:nvSpPr>
        <p:spPr>
          <a:xfrm>
            <a:off x="685800" y="4482296"/>
            <a:ext cx="5486400" cy="366720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dirty="0"/>
          </a:p>
          <a:p>
            <a:pPr marL="0" lvl="0" indent="0" algn="l" rtl="0">
              <a:lnSpc>
                <a:spcPct val="100000"/>
              </a:lnSpc>
              <a:spcBef>
                <a:spcPts val="0"/>
              </a:spcBef>
              <a:spcAft>
                <a:spcPts val="0"/>
              </a:spcAft>
              <a:buSzPts val="1400"/>
              <a:buNone/>
            </a:pPr>
            <a:endParaRPr dirty="0"/>
          </a:p>
          <a:p>
            <a:pPr marL="0" lvl="0" indent="0" algn="l" rtl="0">
              <a:lnSpc>
                <a:spcPct val="100000"/>
              </a:lnSpc>
              <a:spcBef>
                <a:spcPts val="0"/>
              </a:spcBef>
              <a:spcAft>
                <a:spcPts val="0"/>
              </a:spcAft>
              <a:buSzPts val="1400"/>
              <a:buNone/>
            </a:pPr>
            <a:endParaRPr dirty="0"/>
          </a:p>
        </p:txBody>
      </p:sp>
      <p:sp>
        <p:nvSpPr>
          <p:cNvPr id="206" name="Google Shape;206;p46:notes"/>
          <p:cNvSpPr>
            <a:spLocks noGrp="1" noRot="1" noChangeAspect="1"/>
          </p:cNvSpPr>
          <p:nvPr>
            <p:ph type="sldImg" idx="2"/>
          </p:nvPr>
        </p:nvSpPr>
        <p:spPr>
          <a:xfrm>
            <a:off x="635000" y="1163638"/>
            <a:ext cx="5588000" cy="314325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2"/>
        <p:cNvGrpSpPr/>
        <p:nvPr/>
      </p:nvGrpSpPr>
      <p:grpSpPr>
        <a:xfrm>
          <a:off x="0" y="0"/>
          <a:ext cx="0" cy="0"/>
          <a:chOff x="0" y="0"/>
          <a:chExt cx="0" cy="0"/>
        </a:xfrm>
      </p:grpSpPr>
      <p:sp>
        <p:nvSpPr>
          <p:cNvPr id="213" name="Google Shape;213;p47:notes"/>
          <p:cNvSpPr>
            <a:spLocks noGrp="1" noRot="1" noChangeAspect="1"/>
          </p:cNvSpPr>
          <p:nvPr>
            <p:ph type="sldImg" idx="2"/>
          </p:nvPr>
        </p:nvSpPr>
        <p:spPr>
          <a:xfrm>
            <a:off x="635000" y="1163638"/>
            <a:ext cx="5588000" cy="314325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14" name="Google Shape;214;p47:notes"/>
          <p:cNvSpPr txBox="1">
            <a:spLocks noGrp="1"/>
          </p:cNvSpPr>
          <p:nvPr>
            <p:ph type="body" idx="1"/>
          </p:nvPr>
        </p:nvSpPr>
        <p:spPr>
          <a:xfrm>
            <a:off x="685800" y="4482297"/>
            <a:ext cx="5486400" cy="366750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Clr>
                <a:schemeClr val="dk1"/>
              </a:buClr>
              <a:buSzPts val="1100"/>
              <a:buFont typeface="Arial"/>
              <a:buNone/>
            </a:pPr>
            <a:endParaRPr dirty="0"/>
          </a:p>
        </p:txBody>
      </p:sp>
      <p:sp>
        <p:nvSpPr>
          <p:cNvPr id="215" name="Google Shape;215;p47:notes"/>
          <p:cNvSpPr txBox="1">
            <a:spLocks noGrp="1"/>
          </p:cNvSpPr>
          <p:nvPr>
            <p:ph type="sldNum" idx="12"/>
          </p:nvPr>
        </p:nvSpPr>
        <p:spPr>
          <a:xfrm>
            <a:off x="3884613" y="8846553"/>
            <a:ext cx="2971800" cy="467100"/>
          </a:xfrm>
          <a:prstGeom prst="rect">
            <a:avLst/>
          </a:prstGeom>
          <a:noFill/>
          <a:ln>
            <a:noFill/>
          </a:ln>
        </p:spPr>
        <p:txBody>
          <a:bodyPr spcFirstLastPara="1" wrap="square" lIns="91425" tIns="45700" rIns="91425" bIns="45700" anchor="b" anchorCtr="0">
            <a:noAutofit/>
          </a:bodyPr>
          <a:lstStyle/>
          <a:p>
            <a:pPr marL="0" marR="0" lvl="0" indent="0" algn="r" defTabSz="914400" rtl="0" eaLnBrk="1" fontAlgn="auto" latinLnBrk="0" hangingPunct="1">
              <a:lnSpc>
                <a:spcPct val="100000"/>
              </a:lnSpc>
              <a:spcBef>
                <a:spcPts val="0"/>
              </a:spcBef>
              <a:spcAft>
                <a:spcPts val="0"/>
              </a:spcAft>
              <a:buClr>
                <a:srgbClr val="000000"/>
              </a:buClr>
              <a:buSzPts val="1200"/>
              <a:buFont typeface="Calibri"/>
              <a:buNone/>
              <a:tabLst/>
              <a:defRPr/>
            </a:pPr>
            <a:fld id="{00000000-1234-1234-1234-123412341234}" type="slidenum">
              <a:rPr kumimoji="0" lang="en-US" sz="1200" b="0" i="0" u="none" strike="noStrike" kern="0" cap="none" spc="0" normalizeH="0" baseline="0" noProof="0">
                <a:ln>
                  <a:noFill/>
                </a:ln>
                <a:solidFill>
                  <a:srgbClr val="000000"/>
                </a:solidFill>
                <a:effectLst/>
                <a:uLnTx/>
                <a:uFillTx/>
                <a:latin typeface="Calibri"/>
                <a:ea typeface="Calibri"/>
                <a:cs typeface="Calibri"/>
                <a:sym typeface="Calibri"/>
              </a:rPr>
              <a:pPr marL="0" marR="0" lvl="0" indent="0" algn="r" defTabSz="914400" rtl="0" eaLnBrk="1" fontAlgn="auto" latinLnBrk="0" hangingPunct="1">
                <a:lnSpc>
                  <a:spcPct val="100000"/>
                </a:lnSpc>
                <a:spcBef>
                  <a:spcPts val="0"/>
                </a:spcBef>
                <a:spcAft>
                  <a:spcPts val="0"/>
                </a:spcAft>
                <a:buClr>
                  <a:srgbClr val="000000"/>
                </a:buClr>
                <a:buSzPts val="1200"/>
                <a:buFont typeface="Calibri"/>
                <a:buNone/>
                <a:tabLst/>
                <a:defRPr/>
              </a:pPr>
              <a:t>10</a:t>
            </a:fld>
            <a:endParaRPr kumimoji="0" sz="1200" b="0" i="0" u="none" strike="noStrike" kern="0" cap="none" spc="0" normalizeH="0" baseline="0" noProof="0" dirty="0">
              <a:ln>
                <a:noFill/>
              </a:ln>
              <a:solidFill>
                <a:srgbClr val="000000"/>
              </a:solidFill>
              <a:effectLst/>
              <a:uLnTx/>
              <a:uFillTx/>
              <a:latin typeface="Calibri"/>
              <a:ea typeface="Calibri"/>
              <a:cs typeface="Calibri"/>
              <a:sym typeface="Calibri"/>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1"/>
        <p:cNvGrpSpPr/>
        <p:nvPr/>
      </p:nvGrpSpPr>
      <p:grpSpPr>
        <a:xfrm>
          <a:off x="0" y="0"/>
          <a:ext cx="0" cy="0"/>
          <a:chOff x="0" y="0"/>
          <a:chExt cx="0" cy="0"/>
        </a:xfrm>
      </p:grpSpPr>
      <p:sp>
        <p:nvSpPr>
          <p:cNvPr id="222" name="Google Shape;222;p48:notes"/>
          <p:cNvSpPr>
            <a:spLocks noGrp="1" noRot="1" noChangeAspect="1"/>
          </p:cNvSpPr>
          <p:nvPr>
            <p:ph type="sldImg" idx="2"/>
          </p:nvPr>
        </p:nvSpPr>
        <p:spPr>
          <a:xfrm>
            <a:off x="635000" y="1163638"/>
            <a:ext cx="5588000" cy="314325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23" name="Google Shape;223;p48:notes"/>
          <p:cNvSpPr txBox="1">
            <a:spLocks noGrp="1"/>
          </p:cNvSpPr>
          <p:nvPr>
            <p:ph type="body" idx="1"/>
          </p:nvPr>
        </p:nvSpPr>
        <p:spPr>
          <a:xfrm>
            <a:off x="685800" y="4482297"/>
            <a:ext cx="5486400" cy="366750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Clr>
                <a:schemeClr val="dk1"/>
              </a:buClr>
              <a:buSzPts val="1100"/>
              <a:buFont typeface="Arial"/>
              <a:buNone/>
            </a:pPr>
            <a:endParaRPr dirty="0">
              <a:solidFill>
                <a:srgbClr val="000000"/>
              </a:solidFill>
            </a:endParaRPr>
          </a:p>
          <a:p>
            <a:pPr marL="0" lvl="0" indent="0" algn="l" rtl="0">
              <a:lnSpc>
                <a:spcPct val="100000"/>
              </a:lnSpc>
              <a:spcBef>
                <a:spcPts val="0"/>
              </a:spcBef>
              <a:spcAft>
                <a:spcPts val="0"/>
              </a:spcAft>
              <a:buClr>
                <a:schemeClr val="dk1"/>
              </a:buClr>
              <a:buSzPts val="1100"/>
              <a:buFont typeface="Arial"/>
              <a:buNone/>
            </a:pPr>
            <a:endParaRPr dirty="0">
              <a:solidFill>
                <a:srgbClr val="000000"/>
              </a:solidFill>
            </a:endParaRPr>
          </a:p>
        </p:txBody>
      </p:sp>
      <p:sp>
        <p:nvSpPr>
          <p:cNvPr id="224" name="Google Shape;224;p48:notes"/>
          <p:cNvSpPr txBox="1">
            <a:spLocks noGrp="1"/>
          </p:cNvSpPr>
          <p:nvPr>
            <p:ph type="sldNum" idx="12"/>
          </p:nvPr>
        </p:nvSpPr>
        <p:spPr>
          <a:xfrm>
            <a:off x="3884613" y="8846553"/>
            <a:ext cx="2971800" cy="467100"/>
          </a:xfrm>
          <a:prstGeom prst="rect">
            <a:avLst/>
          </a:prstGeom>
          <a:noFill/>
          <a:ln>
            <a:noFill/>
          </a:ln>
        </p:spPr>
        <p:txBody>
          <a:bodyPr spcFirstLastPara="1" wrap="square" lIns="91425" tIns="45700" rIns="91425" bIns="45700" anchor="b" anchorCtr="0">
            <a:noAutofit/>
          </a:bodyPr>
          <a:lstStyle/>
          <a:p>
            <a:pPr marL="0" marR="0" lvl="0" indent="0" algn="r" defTabSz="914400" rtl="0" eaLnBrk="1" fontAlgn="auto" latinLnBrk="0" hangingPunct="1">
              <a:lnSpc>
                <a:spcPct val="100000"/>
              </a:lnSpc>
              <a:spcBef>
                <a:spcPts val="0"/>
              </a:spcBef>
              <a:spcAft>
                <a:spcPts val="0"/>
              </a:spcAft>
              <a:buClr>
                <a:srgbClr val="000000"/>
              </a:buClr>
              <a:buSzPts val="1200"/>
              <a:buFont typeface="Calibri"/>
              <a:buNone/>
              <a:tabLst/>
              <a:defRPr/>
            </a:pPr>
            <a:fld id="{00000000-1234-1234-1234-123412341234}" type="slidenum">
              <a:rPr kumimoji="0" lang="en-US" sz="1200" b="0" i="0" u="none" strike="noStrike" kern="0" cap="none" spc="0" normalizeH="0" baseline="0" noProof="0">
                <a:ln>
                  <a:noFill/>
                </a:ln>
                <a:solidFill>
                  <a:srgbClr val="000000"/>
                </a:solidFill>
                <a:effectLst/>
                <a:uLnTx/>
                <a:uFillTx/>
                <a:latin typeface="Calibri"/>
                <a:ea typeface="Calibri"/>
                <a:cs typeface="Calibri"/>
                <a:sym typeface="Calibri"/>
              </a:rPr>
              <a:pPr marL="0" marR="0" lvl="0" indent="0" algn="r" defTabSz="914400" rtl="0" eaLnBrk="1" fontAlgn="auto" latinLnBrk="0" hangingPunct="1">
                <a:lnSpc>
                  <a:spcPct val="100000"/>
                </a:lnSpc>
                <a:spcBef>
                  <a:spcPts val="0"/>
                </a:spcBef>
                <a:spcAft>
                  <a:spcPts val="0"/>
                </a:spcAft>
                <a:buClr>
                  <a:srgbClr val="000000"/>
                </a:buClr>
                <a:buSzPts val="1200"/>
                <a:buFont typeface="Calibri"/>
                <a:buNone/>
                <a:tabLst/>
                <a:defRPr/>
              </a:pPr>
              <a:t>11</a:t>
            </a:fld>
            <a:endParaRPr kumimoji="0" sz="1200" b="0" i="0" u="none" strike="noStrike" kern="0" cap="none" spc="0" normalizeH="0" baseline="0" noProof="0" dirty="0">
              <a:ln>
                <a:noFill/>
              </a:ln>
              <a:solidFill>
                <a:srgbClr val="000000"/>
              </a:solidFill>
              <a:effectLst/>
              <a:uLnTx/>
              <a:uFillTx/>
              <a:latin typeface="Calibri"/>
              <a:ea typeface="Calibri"/>
              <a:cs typeface="Calibri"/>
              <a:sym typeface="Calibri"/>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1"/>
        <p:cNvGrpSpPr/>
        <p:nvPr/>
      </p:nvGrpSpPr>
      <p:grpSpPr>
        <a:xfrm>
          <a:off x="0" y="0"/>
          <a:ext cx="0" cy="0"/>
          <a:chOff x="0" y="0"/>
          <a:chExt cx="0" cy="0"/>
        </a:xfrm>
      </p:grpSpPr>
      <p:sp>
        <p:nvSpPr>
          <p:cNvPr id="232" name="Google Shape;232;p49:notes"/>
          <p:cNvSpPr>
            <a:spLocks noGrp="1" noRot="1" noChangeAspect="1"/>
          </p:cNvSpPr>
          <p:nvPr>
            <p:ph type="sldImg" idx="2"/>
          </p:nvPr>
        </p:nvSpPr>
        <p:spPr>
          <a:xfrm>
            <a:off x="635000" y="1163638"/>
            <a:ext cx="5588000" cy="314325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33" name="Google Shape;233;p49:notes"/>
          <p:cNvSpPr txBox="1">
            <a:spLocks noGrp="1"/>
          </p:cNvSpPr>
          <p:nvPr>
            <p:ph type="body" idx="1"/>
          </p:nvPr>
        </p:nvSpPr>
        <p:spPr>
          <a:xfrm>
            <a:off x="685800" y="4482297"/>
            <a:ext cx="5486400" cy="366750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Clr>
                <a:schemeClr val="dk1"/>
              </a:buClr>
              <a:buSzPts val="1100"/>
              <a:buFont typeface="Arial"/>
              <a:buNone/>
            </a:pPr>
            <a:r>
              <a:rPr lang="en-US" dirty="0"/>
              <a:t>The fourth step is to determine the level of proficiency students are required to be at for a particular grade. Most often this can be identified using Bloom’s taxonomy and/or </a:t>
            </a:r>
            <a:r>
              <a:rPr lang="en-US" dirty="0" err="1"/>
              <a:t>Webbs</a:t>
            </a:r>
            <a:r>
              <a:rPr lang="en-US" dirty="0"/>
              <a:t> Depth of Knowledge. </a:t>
            </a:r>
            <a:endParaRPr dirty="0"/>
          </a:p>
          <a:p>
            <a:pPr marL="0" lvl="0" indent="0" algn="l" rtl="0">
              <a:lnSpc>
                <a:spcPct val="100000"/>
              </a:lnSpc>
              <a:spcBef>
                <a:spcPts val="0"/>
              </a:spcBef>
              <a:spcAft>
                <a:spcPts val="0"/>
              </a:spcAft>
              <a:buClr>
                <a:schemeClr val="dk1"/>
              </a:buClr>
              <a:buSzPts val="1100"/>
              <a:buFont typeface="Arial"/>
              <a:buNone/>
            </a:pPr>
            <a:endParaRPr dirty="0"/>
          </a:p>
          <a:p>
            <a:pPr marL="0" lvl="0" indent="0" algn="l" rtl="0">
              <a:lnSpc>
                <a:spcPct val="100000"/>
              </a:lnSpc>
              <a:spcBef>
                <a:spcPts val="0"/>
              </a:spcBef>
              <a:spcAft>
                <a:spcPts val="0"/>
              </a:spcAft>
              <a:buClr>
                <a:schemeClr val="dk1"/>
              </a:buClr>
              <a:buSzPts val="1100"/>
              <a:buFont typeface="Arial"/>
              <a:buNone/>
            </a:pPr>
            <a:r>
              <a:rPr lang="en-US" dirty="0"/>
              <a:t>It is important to note that when determining the DOK of a standard, the verb, such as analyze, should not be separated from the rest of the standard as the content and skills outlined in the standard impact the level of rigor students need to engage in order to demonstrate mastery of the standards. For example, in the DOK handout provided, “analyze similarities and differences in issues and problems” is a DOK 3 while “analyzing and synthesizing information from multiple sources” is a DOK 4. </a:t>
            </a:r>
            <a:endParaRPr dirty="0"/>
          </a:p>
        </p:txBody>
      </p:sp>
      <p:sp>
        <p:nvSpPr>
          <p:cNvPr id="234" name="Google Shape;234;p49:notes"/>
          <p:cNvSpPr txBox="1">
            <a:spLocks noGrp="1"/>
          </p:cNvSpPr>
          <p:nvPr>
            <p:ph type="sldNum" idx="12"/>
          </p:nvPr>
        </p:nvSpPr>
        <p:spPr>
          <a:xfrm>
            <a:off x="3884613" y="8846553"/>
            <a:ext cx="2971800" cy="467100"/>
          </a:xfrm>
          <a:prstGeom prst="rect">
            <a:avLst/>
          </a:prstGeom>
          <a:noFill/>
          <a:ln>
            <a:noFill/>
          </a:ln>
        </p:spPr>
        <p:txBody>
          <a:bodyPr spcFirstLastPara="1" wrap="square" lIns="91425" tIns="45700" rIns="91425" bIns="45700" anchor="b" anchorCtr="0">
            <a:noAutofit/>
          </a:bodyPr>
          <a:lstStyle/>
          <a:p>
            <a:pPr marL="0" marR="0" lvl="0" indent="0" algn="r" defTabSz="914400" rtl="0" eaLnBrk="1" fontAlgn="auto" latinLnBrk="0" hangingPunct="1">
              <a:lnSpc>
                <a:spcPct val="100000"/>
              </a:lnSpc>
              <a:spcBef>
                <a:spcPts val="0"/>
              </a:spcBef>
              <a:spcAft>
                <a:spcPts val="0"/>
              </a:spcAft>
              <a:buClr>
                <a:srgbClr val="000000"/>
              </a:buClr>
              <a:buSzPts val="1200"/>
              <a:buFont typeface="Arial"/>
              <a:buNone/>
              <a:tabLst/>
              <a:defRPr/>
            </a:pPr>
            <a:fld id="{00000000-1234-1234-1234-123412341234}" type="slidenum">
              <a:rPr kumimoji="0" lang="en-US" sz="1400" b="0" i="0" u="none" strike="noStrike" kern="0" cap="none" spc="0" normalizeH="0" baseline="0" noProof="0">
                <a:ln>
                  <a:noFill/>
                </a:ln>
                <a:solidFill>
                  <a:srgbClr val="000000"/>
                </a:solidFill>
                <a:effectLst/>
                <a:uLnTx/>
                <a:uFillTx/>
                <a:latin typeface="Arial"/>
                <a:cs typeface="Arial"/>
                <a:sym typeface="Arial"/>
              </a:rPr>
              <a:pPr marL="0" marR="0" lvl="0" indent="0" algn="r" defTabSz="914400" rtl="0" eaLnBrk="1" fontAlgn="auto" latinLnBrk="0" hangingPunct="1">
                <a:lnSpc>
                  <a:spcPct val="100000"/>
                </a:lnSpc>
                <a:spcBef>
                  <a:spcPts val="0"/>
                </a:spcBef>
                <a:spcAft>
                  <a:spcPts val="0"/>
                </a:spcAft>
                <a:buClr>
                  <a:srgbClr val="000000"/>
                </a:buClr>
                <a:buSzPts val="1200"/>
                <a:buFont typeface="Arial"/>
                <a:buNone/>
                <a:tabLst/>
                <a:defRPr/>
              </a:pPr>
              <a:t>12</a:t>
            </a:fld>
            <a:endParaRPr kumimoji="0" sz="1400" b="0" i="0" u="none" strike="noStrike" kern="0" cap="none" spc="0" normalizeH="0" baseline="0" noProof="0">
              <a:ln>
                <a:noFill/>
              </a:ln>
              <a:solidFill>
                <a:srgbClr val="000000"/>
              </a:solidFill>
              <a:effectLst/>
              <a:uLnTx/>
              <a:uFillTx/>
              <a:latin typeface="Arial"/>
              <a:cs typeface="Arial"/>
              <a:sym typeface="Arial"/>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1"/>
        <p:cNvGrpSpPr/>
        <p:nvPr/>
      </p:nvGrpSpPr>
      <p:grpSpPr>
        <a:xfrm>
          <a:off x="0" y="0"/>
          <a:ext cx="0" cy="0"/>
          <a:chOff x="0" y="0"/>
          <a:chExt cx="0" cy="0"/>
        </a:xfrm>
      </p:grpSpPr>
      <p:sp>
        <p:nvSpPr>
          <p:cNvPr id="242" name="Google Shape;242;g2b97e3c4ae1_0_0:notes"/>
          <p:cNvSpPr>
            <a:spLocks noGrp="1" noRot="1" noChangeAspect="1"/>
          </p:cNvSpPr>
          <p:nvPr>
            <p:ph type="sldImg" idx="2"/>
          </p:nvPr>
        </p:nvSpPr>
        <p:spPr>
          <a:xfrm>
            <a:off x="635000" y="1163638"/>
            <a:ext cx="5588000" cy="314325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43" name="Google Shape;243;g2b97e3c4ae1_0_0:notes"/>
          <p:cNvSpPr txBox="1">
            <a:spLocks noGrp="1"/>
          </p:cNvSpPr>
          <p:nvPr>
            <p:ph type="body" idx="1"/>
          </p:nvPr>
        </p:nvSpPr>
        <p:spPr>
          <a:xfrm>
            <a:off x="685800" y="4482296"/>
            <a:ext cx="5486400" cy="366720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Clr>
                <a:schemeClr val="dk1"/>
              </a:buClr>
              <a:buSzPts val="1200"/>
              <a:buFont typeface="Arial"/>
              <a:buNone/>
            </a:pPr>
            <a:endParaRPr/>
          </a:p>
        </p:txBody>
      </p:sp>
      <p:sp>
        <p:nvSpPr>
          <p:cNvPr id="244" name="Google Shape;244;g2b97e3c4ae1_0_0:notes"/>
          <p:cNvSpPr txBox="1">
            <a:spLocks noGrp="1"/>
          </p:cNvSpPr>
          <p:nvPr>
            <p:ph type="hdr" idx="3"/>
          </p:nvPr>
        </p:nvSpPr>
        <p:spPr>
          <a:xfrm>
            <a:off x="0" y="0"/>
            <a:ext cx="2971800" cy="467400"/>
          </a:xfrm>
          <a:prstGeom prst="rect">
            <a:avLst/>
          </a:prstGeom>
          <a:noFill/>
          <a:ln>
            <a:noFill/>
          </a:ln>
        </p:spPr>
        <p:txBody>
          <a:bodyPr spcFirstLastPara="1" wrap="square" lIns="91425" tIns="45700" rIns="91425" bIns="45700"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200"/>
              <a:buFont typeface="Calibri"/>
              <a:buNone/>
              <a:tabLst/>
              <a:defRPr/>
            </a:pPr>
            <a:endParaRPr kumimoji="0" sz="1200" b="0" i="0" u="none" strike="noStrike" kern="0" cap="none" spc="0" normalizeH="0" baseline="0" noProof="0">
              <a:ln>
                <a:noFill/>
              </a:ln>
              <a:solidFill>
                <a:srgbClr val="000000"/>
              </a:solidFill>
              <a:effectLst/>
              <a:uLnTx/>
              <a:uFillTx/>
              <a:latin typeface="Calibri"/>
              <a:ea typeface="Calibri"/>
              <a:cs typeface="Calibri"/>
              <a:sym typeface="Calibri"/>
            </a:endParaRPr>
          </a:p>
        </p:txBody>
      </p:sp>
      <p:sp>
        <p:nvSpPr>
          <p:cNvPr id="245" name="Google Shape;245;g2b97e3c4ae1_0_0:notes"/>
          <p:cNvSpPr txBox="1">
            <a:spLocks noGrp="1"/>
          </p:cNvSpPr>
          <p:nvPr>
            <p:ph type="dt" idx="10"/>
          </p:nvPr>
        </p:nvSpPr>
        <p:spPr>
          <a:xfrm>
            <a:off x="3884613" y="0"/>
            <a:ext cx="2971800" cy="467400"/>
          </a:xfrm>
          <a:prstGeom prst="rect">
            <a:avLst/>
          </a:prstGeom>
          <a:noFill/>
          <a:ln>
            <a:noFill/>
          </a:ln>
        </p:spPr>
        <p:txBody>
          <a:bodyPr spcFirstLastPara="1" wrap="square" lIns="91425" tIns="45700" rIns="91425" bIns="45700" anchor="t" anchorCtr="0">
            <a:noAutofit/>
          </a:bodyPr>
          <a:lstStyle/>
          <a:p>
            <a:pPr marL="0" marR="0" lvl="0" indent="0" algn="r" defTabSz="914400" rtl="0" eaLnBrk="1" fontAlgn="auto" latinLnBrk="0" hangingPunct="1">
              <a:lnSpc>
                <a:spcPct val="100000"/>
              </a:lnSpc>
              <a:spcBef>
                <a:spcPts val="0"/>
              </a:spcBef>
              <a:spcAft>
                <a:spcPts val="0"/>
              </a:spcAft>
              <a:buClr>
                <a:srgbClr val="000000"/>
              </a:buClr>
              <a:buSzPts val="1200"/>
              <a:buFont typeface="Calibri"/>
              <a:buNone/>
              <a:tabLst/>
              <a:defRPr/>
            </a:pPr>
            <a:r>
              <a:rPr kumimoji="0" lang="en-US" sz="1200" b="0" i="0" u="none" strike="noStrike" kern="0" cap="none" spc="0" normalizeH="0" baseline="0" noProof="0">
                <a:ln>
                  <a:noFill/>
                </a:ln>
                <a:solidFill>
                  <a:srgbClr val="000000"/>
                </a:solidFill>
                <a:effectLst/>
                <a:uLnTx/>
                <a:uFillTx/>
                <a:latin typeface="Calibri"/>
                <a:ea typeface="Calibri"/>
                <a:cs typeface="Calibri"/>
                <a:sym typeface="Calibri"/>
              </a:rPr>
              <a:t>6/1/2018</a:t>
            </a:r>
            <a:endParaRPr kumimoji="0" sz="1200" b="0" i="0" u="none" strike="noStrike" kern="0" cap="none" spc="0" normalizeH="0" baseline="0" noProof="0">
              <a:ln>
                <a:noFill/>
              </a:ln>
              <a:solidFill>
                <a:srgbClr val="000000"/>
              </a:solidFill>
              <a:effectLst/>
              <a:uLnTx/>
              <a:uFillTx/>
              <a:latin typeface="Calibri"/>
              <a:ea typeface="Calibri"/>
              <a:cs typeface="Calibri"/>
              <a:sym typeface="Calibri"/>
            </a:endParaRPr>
          </a:p>
        </p:txBody>
      </p:sp>
      <p:sp>
        <p:nvSpPr>
          <p:cNvPr id="246" name="Google Shape;246;g2b97e3c4ae1_0_0:notes"/>
          <p:cNvSpPr txBox="1">
            <a:spLocks noGrp="1"/>
          </p:cNvSpPr>
          <p:nvPr>
            <p:ph type="ftr" idx="11"/>
          </p:nvPr>
        </p:nvSpPr>
        <p:spPr>
          <a:xfrm>
            <a:off x="0" y="8846554"/>
            <a:ext cx="2971800" cy="467400"/>
          </a:xfrm>
          <a:prstGeom prst="rect">
            <a:avLst/>
          </a:prstGeom>
          <a:noFill/>
          <a:ln>
            <a:noFill/>
          </a:ln>
        </p:spPr>
        <p:txBody>
          <a:bodyPr spcFirstLastPara="1" wrap="square" lIns="91425" tIns="45700" rIns="91425" bIns="45700" anchor="b"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200"/>
              <a:buFont typeface="Calibri"/>
              <a:buNone/>
              <a:tabLst/>
              <a:defRPr/>
            </a:pPr>
            <a:endParaRPr kumimoji="0" sz="1200" b="0" i="0" u="none" strike="noStrike" kern="0" cap="none" spc="0" normalizeH="0" baseline="0" noProof="0">
              <a:ln>
                <a:noFill/>
              </a:ln>
              <a:solidFill>
                <a:srgbClr val="000000"/>
              </a:solidFill>
              <a:effectLst/>
              <a:uLnTx/>
              <a:uFillTx/>
              <a:latin typeface="Calibri"/>
              <a:ea typeface="Calibri"/>
              <a:cs typeface="Calibri"/>
              <a:sym typeface="Calibri"/>
            </a:endParaRPr>
          </a:p>
        </p:txBody>
      </p:sp>
      <p:sp>
        <p:nvSpPr>
          <p:cNvPr id="247" name="Google Shape;247;g2b97e3c4ae1_0_0:notes"/>
          <p:cNvSpPr txBox="1">
            <a:spLocks noGrp="1"/>
          </p:cNvSpPr>
          <p:nvPr>
            <p:ph type="sldNum" idx="12"/>
          </p:nvPr>
        </p:nvSpPr>
        <p:spPr>
          <a:xfrm>
            <a:off x="3884613" y="8846554"/>
            <a:ext cx="2971800" cy="467400"/>
          </a:xfrm>
          <a:prstGeom prst="rect">
            <a:avLst/>
          </a:prstGeom>
          <a:noFill/>
          <a:ln>
            <a:noFill/>
          </a:ln>
        </p:spPr>
        <p:txBody>
          <a:bodyPr spcFirstLastPara="1" wrap="square" lIns="91425" tIns="45700" rIns="91425" bIns="45700" anchor="b" anchorCtr="0">
            <a:noAutofit/>
          </a:bodyPr>
          <a:lstStyle/>
          <a:p>
            <a:pPr marL="0" marR="0" lvl="0" indent="0" algn="r" defTabSz="914400" rtl="0" eaLnBrk="1" fontAlgn="auto" latinLnBrk="0" hangingPunct="1">
              <a:lnSpc>
                <a:spcPct val="100000"/>
              </a:lnSpc>
              <a:spcBef>
                <a:spcPts val="0"/>
              </a:spcBef>
              <a:spcAft>
                <a:spcPts val="0"/>
              </a:spcAft>
              <a:buClr>
                <a:srgbClr val="000000"/>
              </a:buClr>
              <a:buSzPts val="1200"/>
              <a:buFont typeface="Calibri"/>
              <a:buNone/>
              <a:tabLst/>
              <a:defRPr/>
            </a:pPr>
            <a:fld id="{00000000-1234-1234-1234-123412341234}" type="slidenum">
              <a:rPr kumimoji="0" lang="en-US" sz="1200" b="0" i="0" u="none" strike="noStrike" kern="0" cap="none" spc="0" normalizeH="0" baseline="0" noProof="0">
                <a:ln>
                  <a:noFill/>
                </a:ln>
                <a:solidFill>
                  <a:srgbClr val="000000"/>
                </a:solidFill>
                <a:effectLst/>
                <a:uLnTx/>
                <a:uFillTx/>
                <a:latin typeface="Calibri"/>
                <a:ea typeface="Calibri"/>
                <a:cs typeface="Calibri"/>
                <a:sym typeface="Calibri"/>
              </a:rPr>
              <a:pPr marL="0" marR="0" lvl="0" indent="0" algn="r" defTabSz="914400" rtl="0" eaLnBrk="1" fontAlgn="auto" latinLnBrk="0" hangingPunct="1">
                <a:lnSpc>
                  <a:spcPct val="100000"/>
                </a:lnSpc>
                <a:spcBef>
                  <a:spcPts val="0"/>
                </a:spcBef>
                <a:spcAft>
                  <a:spcPts val="0"/>
                </a:spcAft>
                <a:buClr>
                  <a:srgbClr val="000000"/>
                </a:buClr>
                <a:buSzPts val="1200"/>
                <a:buFont typeface="Calibri"/>
                <a:buNone/>
                <a:tabLst/>
                <a:defRPr/>
              </a:pPr>
              <a:t>13</a:t>
            </a:fld>
            <a:endParaRPr kumimoji="0" sz="1200" b="0" i="0" u="none" strike="noStrike" kern="0" cap="none" spc="0" normalizeH="0" baseline="0" noProof="0">
              <a:ln>
                <a:noFill/>
              </a:ln>
              <a:solidFill>
                <a:srgbClr val="000000"/>
              </a:solidFill>
              <a:effectLst/>
              <a:uLnTx/>
              <a:uFillTx/>
              <a:latin typeface="Calibri"/>
              <a:ea typeface="Calibri"/>
              <a:cs typeface="Calibri"/>
              <a:sym typeface="Calibri"/>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atin typeface="Calibri"/>
                <a:ea typeface="Calibri"/>
                <a:cs typeface="Calibri"/>
              </a:rPr>
              <a:t>Prompt attendees to say hi and where they are from in the chat, we will use the chat extensively in this session so make sure you are familiar! (1-2 minutes before session start time).</a:t>
            </a:r>
          </a:p>
        </p:txBody>
      </p:sp>
      <p:sp>
        <p:nvSpPr>
          <p:cNvPr id="4" name="Slide Number Placeholder 3"/>
          <p:cNvSpPr>
            <a:spLocks noGrp="1"/>
          </p:cNvSpPr>
          <p:nvPr>
            <p:ph type="sldNum" sz="quarter" idx="5"/>
          </p:nvPr>
        </p:nvSpPr>
        <p:spPr/>
        <p:txBody>
          <a:bodyPr/>
          <a:lstStyle/>
          <a:p>
            <a:fld id="{82282166-58BA-DD45-B88A-EE20C74A2369}" type="slidenum">
              <a:rPr lang="en-US" smtClean="0"/>
              <a:pPr/>
              <a:t>14</a:t>
            </a:fld>
            <a:endParaRPr lang="en-US"/>
          </a:p>
        </p:txBody>
      </p:sp>
    </p:spTree>
    <p:extLst>
      <p:ext uri="{BB962C8B-B14F-4D97-AF65-F5344CB8AC3E}">
        <p14:creationId xmlns:p14="http://schemas.microsoft.com/office/powerpoint/2010/main" val="106561655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atin typeface="Calibri"/>
                <a:ea typeface="Calibri"/>
                <a:cs typeface="Calibri"/>
              </a:rPr>
              <a:t>Introduce title and ask what people teach in the chat (1-2 minutes)</a:t>
            </a:r>
          </a:p>
        </p:txBody>
      </p:sp>
      <p:sp>
        <p:nvSpPr>
          <p:cNvPr id="4" name="Slide Number Placeholder 3"/>
          <p:cNvSpPr>
            <a:spLocks noGrp="1"/>
          </p:cNvSpPr>
          <p:nvPr>
            <p:ph type="sldNum" sz="quarter" idx="5"/>
          </p:nvPr>
        </p:nvSpPr>
        <p:spPr/>
        <p:txBody>
          <a:bodyPr/>
          <a:lstStyle/>
          <a:p>
            <a:fld id="{82282166-58BA-DD45-B88A-EE20C74A2369}" type="slidenum">
              <a:rPr lang="en-US" smtClean="0"/>
              <a:pPr/>
              <a:t>15</a:t>
            </a:fld>
            <a:endParaRPr lang="en-US"/>
          </a:p>
        </p:txBody>
      </p:sp>
    </p:spTree>
    <p:extLst>
      <p:ext uri="{BB962C8B-B14F-4D97-AF65-F5344CB8AC3E}">
        <p14:creationId xmlns:p14="http://schemas.microsoft.com/office/powerpoint/2010/main" val="283437451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atin typeface="Calibri"/>
                <a:ea typeface="Calibri"/>
                <a:cs typeface="Calibri"/>
              </a:rPr>
              <a:t>This is the part you came here for: Are you ready for some tangible ideas and resources? Give me a thumbs up if you are ready.</a:t>
            </a:r>
          </a:p>
        </p:txBody>
      </p:sp>
      <p:sp>
        <p:nvSpPr>
          <p:cNvPr id="4" name="Slide Number Placeholder 3"/>
          <p:cNvSpPr>
            <a:spLocks noGrp="1"/>
          </p:cNvSpPr>
          <p:nvPr>
            <p:ph type="sldNum" sz="quarter" idx="5"/>
          </p:nvPr>
        </p:nvSpPr>
        <p:spPr/>
        <p:txBody>
          <a:bodyPr/>
          <a:lstStyle/>
          <a:p>
            <a:fld id="{82282166-58BA-DD45-B88A-EE20C74A2369}" type="slidenum">
              <a:rPr lang="en-US" smtClean="0"/>
              <a:pPr/>
              <a:t>19</a:t>
            </a:fld>
            <a:endParaRPr lang="en-US"/>
          </a:p>
        </p:txBody>
      </p:sp>
    </p:spTree>
    <p:extLst>
      <p:ext uri="{BB962C8B-B14F-4D97-AF65-F5344CB8AC3E}">
        <p14:creationId xmlns:p14="http://schemas.microsoft.com/office/powerpoint/2010/main" val="10686054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2282166-58BA-DD45-B88A-EE20C74A2369}" type="slidenum">
              <a:rPr lang="en-US" smtClean="0"/>
              <a:pPr/>
              <a:t>21</a:t>
            </a:fld>
            <a:endParaRPr lang="en-US"/>
          </a:p>
        </p:txBody>
      </p:sp>
    </p:spTree>
    <p:extLst>
      <p:ext uri="{BB962C8B-B14F-4D97-AF65-F5344CB8AC3E}">
        <p14:creationId xmlns:p14="http://schemas.microsoft.com/office/powerpoint/2010/main" val="116613883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latin typeface="Calibri"/>
                <a:ea typeface="Calibri"/>
                <a:cs typeface="Calibri"/>
              </a:rPr>
              <a:t>This sample is an activity from Lesson 2 of our U.S. History curriculum for grades 3-5. In Lesson 2, students investigate the Causes of the American Revolution. </a:t>
            </a:r>
          </a:p>
          <a:p>
            <a:r>
              <a:rPr lang="en-US" dirty="0">
                <a:latin typeface="Calibri"/>
                <a:ea typeface="Calibri"/>
                <a:cs typeface="Calibri"/>
              </a:rPr>
              <a:t>In the curriculum there is a detailed lesson plan, additional scaffold supports, and a slide deck for use in the classroom. Here, you see the Students Handout that accompanies the Declaration of Independence investigation. </a:t>
            </a:r>
          </a:p>
          <a:p>
            <a:r>
              <a:rPr lang="en-US" dirty="0">
                <a:latin typeface="Calibri"/>
                <a:ea typeface="Calibri"/>
                <a:cs typeface="Calibri"/>
              </a:rPr>
              <a:t>We use several strategies in this activity to make the Declaration of Independence accessible to young learners. </a:t>
            </a:r>
          </a:p>
          <a:p>
            <a:pPr marL="228600" indent="-228600">
              <a:buAutoNum type="arabicPeriod"/>
            </a:pPr>
            <a:r>
              <a:rPr lang="en-US" dirty="0">
                <a:latin typeface="Libre Franklin"/>
              </a:rPr>
              <a:t>Viewing the </a:t>
            </a:r>
            <a:r>
              <a:rPr lang="en-US" dirty="0" err="1">
                <a:latin typeface="Libre Franklin"/>
              </a:rPr>
              <a:t>DoI</a:t>
            </a:r>
            <a:r>
              <a:rPr lang="en-US" dirty="0">
                <a:latin typeface="Libre Franklin"/>
              </a:rPr>
              <a:t> like art: You can see at the bottom of the Handout, students are participating in a see, think, wonder activity. The first step of accessing the primary source is just looking at it like a piece of art. This removes the barrier of needing to read the text which is beyond their level at this age. </a:t>
            </a:r>
          </a:p>
          <a:p>
            <a:pPr marL="228600" indent="-228600">
              <a:buAutoNum type="arabicPeriod"/>
            </a:pPr>
            <a:r>
              <a:rPr lang="en-US" dirty="0"/>
              <a:t>Scaffolding: The see, think, wonder activity is scaffolded with additional prompts so that students have additional support to engage with the document.</a:t>
            </a:r>
          </a:p>
        </p:txBody>
      </p:sp>
      <p:sp>
        <p:nvSpPr>
          <p:cNvPr id="4" name="Slide Number Placeholder 3"/>
          <p:cNvSpPr>
            <a:spLocks noGrp="1"/>
          </p:cNvSpPr>
          <p:nvPr>
            <p:ph type="sldNum" sz="quarter" idx="5"/>
          </p:nvPr>
        </p:nvSpPr>
        <p:spPr/>
        <p:txBody>
          <a:bodyPr/>
          <a:lstStyle/>
          <a:p>
            <a:fld id="{82282166-58BA-DD45-B88A-EE20C74A2369}" type="slidenum">
              <a:rPr lang="en-US" smtClean="0"/>
              <a:pPr/>
              <a:t>22</a:t>
            </a:fld>
            <a:endParaRPr lang="en-US"/>
          </a:p>
        </p:txBody>
      </p:sp>
    </p:spTree>
    <p:extLst>
      <p:ext uri="{BB962C8B-B14F-4D97-AF65-F5344CB8AC3E}">
        <p14:creationId xmlns:p14="http://schemas.microsoft.com/office/powerpoint/2010/main" val="353330206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latin typeface="Calibri"/>
                <a:cs typeface="Calibri"/>
              </a:rPr>
              <a:t>You could do nothing but look at the Declaration of Independence or read is aloud to your students and pat yourself on the back for a job well done. Seriously! You students HAVE interacted with a primary source document. I think sometimes we over complicate primary sources for young learners. </a:t>
            </a:r>
            <a:endParaRPr lang="en-US" dirty="0"/>
          </a:p>
          <a:p>
            <a:r>
              <a:rPr lang="en-US" dirty="0">
                <a:latin typeface="Calibri"/>
                <a:cs typeface="Calibri"/>
              </a:rPr>
              <a:t>If you wanted to go a step further and allow your students to interact with the text, these are some strategies for you:</a:t>
            </a:r>
          </a:p>
          <a:p>
            <a:pPr marL="228600" indent="-228600">
              <a:buAutoNum type="arabicPeriod"/>
            </a:pPr>
            <a:r>
              <a:rPr lang="en-US" dirty="0">
                <a:latin typeface="Calibri"/>
                <a:cs typeface="Calibri"/>
              </a:rPr>
              <a:t>Chunking- dividing the text into "chunks" so that students can more easily interact with smaller sections. </a:t>
            </a:r>
          </a:p>
          <a:p>
            <a:pPr marL="228600" indent="-228600">
              <a:buAutoNum type="arabicPeriod"/>
            </a:pPr>
            <a:r>
              <a:rPr lang="en-US" dirty="0">
                <a:latin typeface="Calibri"/>
                <a:cs typeface="Calibri"/>
              </a:rPr>
              <a:t>Vocabulary support- we define the tricky terms right next to the text, rather than having a vocabulary box. </a:t>
            </a:r>
          </a:p>
          <a:p>
            <a:pPr marL="228600" indent="-228600">
              <a:buAutoNum type="arabicPeriod"/>
            </a:pPr>
            <a:r>
              <a:rPr lang="en-US" dirty="0">
                <a:latin typeface="Calibri"/>
                <a:cs typeface="Calibri"/>
              </a:rPr>
              <a:t>Interaction through questioning- Remember how we discussed students being wired for investigation and exploration? This gives them a structured way to do that so they don't get overwhelmed and give up. </a:t>
            </a:r>
          </a:p>
        </p:txBody>
      </p:sp>
      <p:sp>
        <p:nvSpPr>
          <p:cNvPr id="4" name="Slide Number Placeholder 3"/>
          <p:cNvSpPr>
            <a:spLocks noGrp="1"/>
          </p:cNvSpPr>
          <p:nvPr>
            <p:ph type="sldNum" sz="quarter" idx="5"/>
          </p:nvPr>
        </p:nvSpPr>
        <p:spPr/>
        <p:txBody>
          <a:bodyPr/>
          <a:lstStyle/>
          <a:p>
            <a:fld id="{82282166-58BA-DD45-B88A-EE20C74A2369}" type="slidenum">
              <a:rPr lang="en-US" smtClean="0"/>
              <a:pPr/>
              <a:t>26</a:t>
            </a:fld>
            <a:endParaRPr lang="en-US"/>
          </a:p>
        </p:txBody>
      </p:sp>
    </p:spTree>
    <p:extLst>
      <p:ext uri="{BB962C8B-B14F-4D97-AF65-F5344CB8AC3E}">
        <p14:creationId xmlns:p14="http://schemas.microsoft.com/office/powerpoint/2010/main" val="386610243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82282166-58BA-DD45-B88A-EE20C74A2369}" type="slidenum">
              <a:rPr lang="en-US" smtClean="0"/>
              <a:pPr/>
              <a:t>28</a:t>
            </a:fld>
            <a:endParaRPr lang="en-US"/>
          </a:p>
        </p:txBody>
      </p:sp>
    </p:spTree>
    <p:extLst>
      <p:ext uri="{BB962C8B-B14F-4D97-AF65-F5344CB8AC3E}">
        <p14:creationId xmlns:p14="http://schemas.microsoft.com/office/powerpoint/2010/main" val="387999539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17"/>
        <p:cNvGrpSpPr/>
        <p:nvPr/>
      </p:nvGrpSpPr>
      <p:grpSpPr>
        <a:xfrm>
          <a:off x="0" y="0"/>
          <a:ext cx="0" cy="0"/>
          <a:chOff x="0" y="0"/>
          <a:chExt cx="0" cy="0"/>
        </a:xfrm>
      </p:grpSpPr>
      <p:sp>
        <p:nvSpPr>
          <p:cNvPr id="1118" name="Google Shape;1118;p141: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119" name="Google Shape;1119;p14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318482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3.jpeg"/><Relationship Id="rId1" Type="http://schemas.openxmlformats.org/officeDocument/2006/relationships/slideMaster" Target="../slideMasters/slideMaster2.xml"/><Relationship Id="rId4" Type="http://schemas.openxmlformats.org/officeDocument/2006/relationships/image" Target="../media/image6.emf"/></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3" Type="http://schemas.openxmlformats.org/officeDocument/2006/relationships/image" Target="../media/image6.emf"/><Relationship Id="rId2" Type="http://schemas.openxmlformats.org/officeDocument/2006/relationships/image" Target="../media/image10.png"/><Relationship Id="rId1" Type="http://schemas.openxmlformats.org/officeDocument/2006/relationships/slideMaster" Target="../slideMasters/slideMaster2.xml"/><Relationship Id="rId4" Type="http://schemas.openxmlformats.org/officeDocument/2006/relationships/image" Target="../media/image5.png"/></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chart" Target="../charts/chart1.xml"/><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8" Type="http://schemas.openxmlformats.org/officeDocument/2006/relationships/image" Target="../media/image17.png"/><Relationship Id="rId3" Type="http://schemas.openxmlformats.org/officeDocument/2006/relationships/image" Target="../media/image12.png"/><Relationship Id="rId7" Type="http://schemas.openxmlformats.org/officeDocument/2006/relationships/image" Target="../media/image16.jpeg"/><Relationship Id="rId2" Type="http://schemas.openxmlformats.org/officeDocument/2006/relationships/image" Target="../media/image1.png"/><Relationship Id="rId1" Type="http://schemas.openxmlformats.org/officeDocument/2006/relationships/slideMaster" Target="../slideMasters/slideMaster3.xml"/><Relationship Id="rId6" Type="http://schemas.openxmlformats.org/officeDocument/2006/relationships/image" Target="../media/image15.png"/><Relationship Id="rId5" Type="http://schemas.openxmlformats.org/officeDocument/2006/relationships/image" Target="../media/image14.png"/><Relationship Id="rId10" Type="http://schemas.openxmlformats.org/officeDocument/2006/relationships/image" Target="../media/image19.jpeg"/><Relationship Id="rId4" Type="http://schemas.openxmlformats.org/officeDocument/2006/relationships/image" Target="../media/image13.png"/><Relationship Id="rId9" Type="http://schemas.openxmlformats.org/officeDocument/2006/relationships/image" Target="../media/image18.jpeg"/></Relationships>
</file>

<file path=ppt/slideLayouts/_rels/slideLayout31.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png"/><Relationship Id="rId1" Type="http://schemas.openxmlformats.org/officeDocument/2006/relationships/slideMaster" Target="../slideMasters/slideMaster3.xml"/><Relationship Id="rId4" Type="http://schemas.openxmlformats.org/officeDocument/2006/relationships/image" Target="../media/image21.png"/></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3" Type="http://schemas.openxmlformats.org/officeDocument/2006/relationships/image" Target="../media/image6.emf"/><Relationship Id="rId2" Type="http://schemas.openxmlformats.org/officeDocument/2006/relationships/image" Target="../media/image10.png"/><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3.jpeg"/><Relationship Id="rId1" Type="http://schemas.openxmlformats.org/officeDocument/2006/relationships/slideMaster" Target="../slideMasters/slideMaster3.xml"/><Relationship Id="rId4" Type="http://schemas.openxmlformats.org/officeDocument/2006/relationships/image" Target="../media/image6.emf"/></Relationships>
</file>

<file path=ppt/slideLayouts/_rels/slideLayout36.xml.rels><?xml version="1.0" encoding="UTF-8" standalone="yes"?>
<Relationships xmlns="http://schemas.openxmlformats.org/package/2006/relationships"><Relationship Id="rId3" Type="http://schemas.openxmlformats.org/officeDocument/2006/relationships/image" Target="../media/image6.emf"/><Relationship Id="rId2" Type="http://schemas.openxmlformats.org/officeDocument/2006/relationships/image" Target="../media/image10.png"/><Relationship Id="rId1" Type="http://schemas.openxmlformats.org/officeDocument/2006/relationships/slideMaster" Target="../slideMasters/slideMaster3.xml"/><Relationship Id="rId4" Type="http://schemas.openxmlformats.org/officeDocument/2006/relationships/image" Target="../media/image5.png"/></Relationships>
</file>

<file path=ppt/slideLayouts/_rels/slideLayout37.xml.rels><?xml version="1.0" encoding="UTF-8" standalone="yes"?>
<Relationships xmlns="http://schemas.openxmlformats.org/package/2006/relationships"><Relationship Id="rId3" Type="http://schemas.openxmlformats.org/officeDocument/2006/relationships/image" Target="../media/image23.emf"/><Relationship Id="rId2" Type="http://schemas.openxmlformats.org/officeDocument/2006/relationships/image" Target="../media/image22.emf"/><Relationship Id="rId1" Type="http://schemas.openxmlformats.org/officeDocument/2006/relationships/slideMaster" Target="../slideMasters/slideMaster3.xml"/><Relationship Id="rId6" Type="http://schemas.openxmlformats.org/officeDocument/2006/relationships/image" Target="../media/image1.png"/><Relationship Id="rId5" Type="http://schemas.openxmlformats.org/officeDocument/2006/relationships/image" Target="../media/image25.emf"/><Relationship Id="rId4" Type="http://schemas.openxmlformats.org/officeDocument/2006/relationships/image" Target="../media/image24.emf"/></Relationships>
</file>

<file path=ppt/slideLayouts/_rels/slideLayout38.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1.png"/><Relationship Id="rId1" Type="http://schemas.openxmlformats.org/officeDocument/2006/relationships/slideMaster" Target="../slideMasters/slideMaster3.xml"/></Relationships>
</file>

<file path=ppt/slideLayouts/_rels/slideLayout39.xml.rels><?xml version="1.0" encoding="UTF-8" standalone="yes"?>
<Relationships xmlns="http://schemas.openxmlformats.org/package/2006/relationships"><Relationship Id="rId3" Type="http://schemas.openxmlformats.org/officeDocument/2006/relationships/image" Target="../media/image22.emf"/><Relationship Id="rId2" Type="http://schemas.openxmlformats.org/officeDocument/2006/relationships/image" Target="../media/image1.png"/><Relationship Id="rId1" Type="http://schemas.openxmlformats.org/officeDocument/2006/relationships/slideMaster" Target="../slideMasters/slideMaster3.xml"/><Relationship Id="rId6" Type="http://schemas.openxmlformats.org/officeDocument/2006/relationships/image" Target="../media/image24.emf"/><Relationship Id="rId5" Type="http://schemas.openxmlformats.org/officeDocument/2006/relationships/image" Target="../media/image23.emf"/><Relationship Id="rId4" Type="http://schemas.openxmlformats.org/officeDocument/2006/relationships/image" Target="../media/image25.emf"/></Relationships>
</file>

<file path=ppt/slideLayouts/_rels/slideLayout40.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image" Target="../media/image28.svg"/><Relationship Id="rId7" Type="http://schemas.openxmlformats.org/officeDocument/2006/relationships/image" Target="../media/image24.emf"/><Relationship Id="rId2" Type="http://schemas.openxmlformats.org/officeDocument/2006/relationships/image" Target="../media/image27.png"/><Relationship Id="rId1" Type="http://schemas.openxmlformats.org/officeDocument/2006/relationships/slideMaster" Target="../slideMasters/slideMaster3.xml"/><Relationship Id="rId6" Type="http://schemas.openxmlformats.org/officeDocument/2006/relationships/image" Target="../media/image23.emf"/><Relationship Id="rId5" Type="http://schemas.openxmlformats.org/officeDocument/2006/relationships/image" Target="../media/image25.emf"/><Relationship Id="rId4" Type="http://schemas.openxmlformats.org/officeDocument/2006/relationships/image" Target="../media/image22.emf"/></Relationships>
</file>

<file path=ppt/slideLayouts/_rels/slideLayout41.xml.rels><?xml version="1.0" encoding="UTF-8" standalone="yes"?>
<Relationships xmlns="http://schemas.openxmlformats.org/package/2006/relationships"><Relationship Id="rId3" Type="http://schemas.openxmlformats.org/officeDocument/2006/relationships/image" Target="../media/image25.emf"/><Relationship Id="rId2" Type="http://schemas.openxmlformats.org/officeDocument/2006/relationships/image" Target="../media/image22.emf"/><Relationship Id="rId1" Type="http://schemas.openxmlformats.org/officeDocument/2006/relationships/slideMaster" Target="../slideMasters/slideMaster3.xml"/><Relationship Id="rId6" Type="http://schemas.openxmlformats.org/officeDocument/2006/relationships/image" Target="../media/image1.png"/><Relationship Id="rId5" Type="http://schemas.openxmlformats.org/officeDocument/2006/relationships/image" Target="../media/image24.emf"/><Relationship Id="rId4" Type="http://schemas.openxmlformats.org/officeDocument/2006/relationships/image" Target="../media/image23.emf"/></Relationships>
</file>

<file path=ppt/slideLayouts/_rels/slideLayout42.xml.rels><?xml version="1.0" encoding="UTF-8" standalone="yes"?>
<Relationships xmlns="http://schemas.openxmlformats.org/package/2006/relationships"><Relationship Id="rId3" Type="http://schemas.openxmlformats.org/officeDocument/2006/relationships/image" Target="../media/image23.emf"/><Relationship Id="rId2" Type="http://schemas.openxmlformats.org/officeDocument/2006/relationships/image" Target="../media/image22.emf"/><Relationship Id="rId1" Type="http://schemas.openxmlformats.org/officeDocument/2006/relationships/slideMaster" Target="../slideMasters/slideMaster3.xml"/><Relationship Id="rId6" Type="http://schemas.openxmlformats.org/officeDocument/2006/relationships/image" Target="../media/image1.png"/><Relationship Id="rId5" Type="http://schemas.openxmlformats.org/officeDocument/2006/relationships/image" Target="../media/image25.emf"/><Relationship Id="rId4" Type="http://schemas.openxmlformats.org/officeDocument/2006/relationships/image" Target="../media/image24.emf"/></Relationships>
</file>

<file path=ppt/slideLayouts/_rels/slideLayout43.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8.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Master" Target="../slideMasters/slideMaster4.xml"/></Relationships>
</file>

<file path=ppt/slideLayouts/_rels/slideLayout49.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Master" Target="../slideMasters/slideMaster4.xml"/></Relationships>
</file>

<file path=ppt/slideLayouts/_rels/slideLayout50.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Master" Target="../slideMasters/slideMaster4.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Natural Backdrop">
    <p:bg>
      <p:bgPr>
        <a:solidFill>
          <a:schemeClr val="bg2"/>
        </a:solidFill>
        <a:effectLst/>
      </p:bgPr>
    </p:bg>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57AD9E21-D871-134A-B86E-1B93F2482955}"/>
              </a:ext>
            </a:extLst>
          </p:cNvPr>
          <p:cNvSpPr>
            <a:spLocks noGrp="1"/>
          </p:cNvSpPr>
          <p:nvPr>
            <p:ph type="title"/>
          </p:nvPr>
        </p:nvSpPr>
        <p:spPr>
          <a:xfrm>
            <a:off x="212835" y="139927"/>
            <a:ext cx="11766331" cy="1325563"/>
          </a:xfrm>
        </p:spPr>
        <p:txBody>
          <a:bodyPr/>
          <a:lstStyle>
            <a:lvl1pPr>
              <a:defRPr b="1">
                <a:solidFill>
                  <a:schemeClr val="tx2"/>
                </a:solidFill>
              </a:defRPr>
            </a:lvl1pPr>
          </a:lstStyle>
          <a:p>
            <a:r>
              <a:rPr lang="en-US"/>
              <a:t>Click to edit Master title style</a:t>
            </a:r>
          </a:p>
        </p:txBody>
      </p:sp>
      <p:sp>
        <p:nvSpPr>
          <p:cNvPr id="7" name="Slide Number Placeholder 5">
            <a:extLst>
              <a:ext uri="{FF2B5EF4-FFF2-40B4-BE49-F238E27FC236}">
                <a16:creationId xmlns:a16="http://schemas.microsoft.com/office/drawing/2014/main" id="{3E22A8C2-6EE9-E148-99AE-A8F88B74E364}"/>
              </a:ext>
            </a:extLst>
          </p:cNvPr>
          <p:cNvSpPr>
            <a:spLocks noGrp="1"/>
          </p:cNvSpPr>
          <p:nvPr>
            <p:ph type="sldNum" sz="quarter" idx="4"/>
          </p:nvPr>
        </p:nvSpPr>
        <p:spPr>
          <a:xfrm>
            <a:off x="11101549" y="6442414"/>
            <a:ext cx="877617" cy="365125"/>
          </a:xfrm>
          <a:prstGeom prst="rect">
            <a:avLst/>
          </a:prstGeom>
        </p:spPr>
        <p:txBody>
          <a:bodyPr vert="horz" lIns="91440" tIns="45720" rIns="91440" bIns="45720" rtlCol="0" anchor="ctr"/>
          <a:lstStyle>
            <a:lvl1pPr algn="ctr">
              <a:defRPr sz="1600" b="1" i="0">
                <a:solidFill>
                  <a:schemeClr val="tx1"/>
                </a:solidFill>
                <a:latin typeface="Libre Franklin Black" pitchFamily="2" charset="77"/>
              </a:defRPr>
            </a:lvl1pPr>
          </a:lstStyle>
          <a:p>
            <a:fld id="{74743CB8-03B1-D240-A0C2-C770526C1FDB}" type="slidenum">
              <a:rPr lang="en-US" smtClean="0"/>
              <a:pPr/>
              <a:t>‹#›</a:t>
            </a:fld>
            <a:endParaRPr lang="en-US"/>
          </a:p>
        </p:txBody>
      </p:sp>
      <p:sp>
        <p:nvSpPr>
          <p:cNvPr id="8" name="Footer Placeholder 4">
            <a:extLst>
              <a:ext uri="{FF2B5EF4-FFF2-40B4-BE49-F238E27FC236}">
                <a16:creationId xmlns:a16="http://schemas.microsoft.com/office/drawing/2014/main" id="{0EA80699-1C09-B94C-A164-31EE20E12CC9}"/>
              </a:ext>
            </a:extLst>
          </p:cNvPr>
          <p:cNvSpPr>
            <a:spLocks noGrp="1"/>
          </p:cNvSpPr>
          <p:nvPr>
            <p:ph type="ftr" sz="quarter" idx="3"/>
          </p:nvPr>
        </p:nvSpPr>
        <p:spPr>
          <a:xfrm>
            <a:off x="4038600" y="6442414"/>
            <a:ext cx="6637284" cy="365125"/>
          </a:xfrm>
          <a:prstGeom prst="rect">
            <a:avLst/>
          </a:prstGeom>
        </p:spPr>
        <p:txBody>
          <a:bodyPr vert="horz" lIns="91440" tIns="45720" rIns="91440" bIns="45720" rtlCol="0" anchor="ctr"/>
          <a:lstStyle>
            <a:lvl1pPr algn="ctr">
              <a:defRPr sz="1100" b="0" i="1">
                <a:solidFill>
                  <a:schemeClr val="tx1"/>
                </a:solidFill>
                <a:latin typeface="Libre Franklin" pitchFamily="2" charset="77"/>
              </a:defRPr>
            </a:lvl1pPr>
          </a:lstStyle>
          <a:p>
            <a:endParaRPr lang="en-US"/>
          </a:p>
        </p:txBody>
      </p:sp>
      <p:sp>
        <p:nvSpPr>
          <p:cNvPr id="10" name="Date Placeholder 3">
            <a:extLst>
              <a:ext uri="{FF2B5EF4-FFF2-40B4-BE49-F238E27FC236}">
                <a16:creationId xmlns:a16="http://schemas.microsoft.com/office/drawing/2014/main" id="{3D5FC5C4-C47E-3745-8027-EA469FD9CB62}"/>
              </a:ext>
            </a:extLst>
          </p:cNvPr>
          <p:cNvSpPr>
            <a:spLocks noGrp="1"/>
          </p:cNvSpPr>
          <p:nvPr>
            <p:ph type="dt" sz="half" idx="2"/>
          </p:nvPr>
        </p:nvSpPr>
        <p:spPr>
          <a:xfrm>
            <a:off x="2270234" y="6442414"/>
            <a:ext cx="1555533" cy="365125"/>
          </a:xfrm>
          <a:prstGeom prst="rect">
            <a:avLst/>
          </a:prstGeom>
        </p:spPr>
        <p:txBody>
          <a:bodyPr vert="horz" lIns="91440" tIns="45720" rIns="91440" bIns="45720" rtlCol="0" anchor="ctr"/>
          <a:lstStyle>
            <a:lvl1pPr algn="l">
              <a:defRPr sz="1100" b="0" i="0">
                <a:solidFill>
                  <a:schemeClr val="tx1"/>
                </a:solidFill>
                <a:latin typeface="Libre Franklin" pitchFamily="2" charset="77"/>
              </a:defRPr>
            </a:lvl1pPr>
          </a:lstStyle>
          <a:p>
            <a:fld id="{B57087B1-89C5-4C48-8AB8-A407B90CED65}" type="datetime1">
              <a:rPr lang="en-US" smtClean="0"/>
              <a:t>1/17/2025</a:t>
            </a:fld>
            <a:endParaRPr lang="en-US"/>
          </a:p>
        </p:txBody>
      </p:sp>
      <p:pic>
        <p:nvPicPr>
          <p:cNvPr id="2" name="Picture 1" descr="A close up of a logo&#10;&#10;Description automatically generated">
            <a:extLst>
              <a:ext uri="{FF2B5EF4-FFF2-40B4-BE49-F238E27FC236}">
                <a16:creationId xmlns:a16="http://schemas.microsoft.com/office/drawing/2014/main" id="{4DF488FC-6005-6F5A-8952-AD8B6491215F}"/>
              </a:ext>
            </a:extLst>
          </p:cNvPr>
          <p:cNvPicPr>
            <a:picLocks noChangeAspect="1"/>
          </p:cNvPicPr>
          <p:nvPr userDrawn="1"/>
        </p:nvPicPr>
        <p:blipFill>
          <a:blip r:embed="rId2" cstate="print">
            <a:alphaModFix/>
            <a:extLst>
              <a:ext uri="{28A0092B-C50C-407E-A947-70E740481C1C}">
                <a14:useLocalDpi xmlns:a14="http://schemas.microsoft.com/office/drawing/2010/main"/>
              </a:ext>
            </a:extLst>
          </a:blip>
          <a:stretch>
            <a:fillRect/>
          </a:stretch>
        </p:blipFill>
        <p:spPr>
          <a:xfrm>
            <a:off x="36000" y="6350400"/>
            <a:ext cx="1151986" cy="504653"/>
          </a:xfrm>
          <a:prstGeom prst="rect">
            <a:avLst/>
          </a:prstGeom>
        </p:spPr>
      </p:pic>
      <p:sp>
        <p:nvSpPr>
          <p:cNvPr id="3" name="Text Placeholder 2">
            <a:extLst>
              <a:ext uri="{FF2B5EF4-FFF2-40B4-BE49-F238E27FC236}">
                <a16:creationId xmlns:a16="http://schemas.microsoft.com/office/drawing/2014/main" id="{52DF55E6-D067-9082-6231-480DB699D97C}"/>
              </a:ext>
            </a:extLst>
          </p:cNvPr>
          <p:cNvSpPr>
            <a:spLocks noGrp="1"/>
          </p:cNvSpPr>
          <p:nvPr>
            <p:ph idx="1"/>
          </p:nvPr>
        </p:nvSpPr>
        <p:spPr>
          <a:xfrm>
            <a:off x="609599" y="1612900"/>
            <a:ext cx="11369565" cy="45640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70946846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Blue Backdrop">
    <p:bg>
      <p:bgPr>
        <a:solidFill>
          <a:schemeClr val="accent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4204F30B-0DA1-8048-9762-833A2DA93064}"/>
              </a:ext>
            </a:extLst>
          </p:cNvPr>
          <p:cNvPicPr>
            <a:picLocks noChangeAspect="1"/>
          </p:cNvPicPr>
          <p:nvPr userDrawn="1"/>
        </p:nvPicPr>
        <p:blipFill>
          <a:blip r:embed="rId2" cstate="print">
            <a:extLst>
              <a:ext uri="{28A0092B-C50C-407E-A947-70E740481C1C}">
                <a14:useLocalDpi xmlns:a14="http://schemas.microsoft.com/office/drawing/2010/main"/>
              </a:ext>
            </a:extLst>
          </a:blip>
          <a:stretch>
            <a:fillRect/>
          </a:stretch>
        </p:blipFill>
        <p:spPr>
          <a:xfrm>
            <a:off x="84301" y="6406011"/>
            <a:ext cx="1026949" cy="401528"/>
          </a:xfrm>
          <a:prstGeom prst="rect">
            <a:avLst/>
          </a:prstGeom>
        </p:spPr>
      </p:pic>
      <p:sp>
        <p:nvSpPr>
          <p:cNvPr id="8" name="Slide Number Placeholder 5">
            <a:extLst>
              <a:ext uri="{FF2B5EF4-FFF2-40B4-BE49-F238E27FC236}">
                <a16:creationId xmlns:a16="http://schemas.microsoft.com/office/drawing/2014/main" id="{76322989-01C1-E94C-9222-7F9660B60F9A}"/>
              </a:ext>
            </a:extLst>
          </p:cNvPr>
          <p:cNvSpPr>
            <a:spLocks noGrp="1"/>
          </p:cNvSpPr>
          <p:nvPr>
            <p:ph type="sldNum" sz="quarter" idx="4"/>
          </p:nvPr>
        </p:nvSpPr>
        <p:spPr>
          <a:xfrm>
            <a:off x="11101549" y="6442414"/>
            <a:ext cx="877617" cy="365125"/>
          </a:xfrm>
          <a:prstGeom prst="rect">
            <a:avLst/>
          </a:prstGeom>
        </p:spPr>
        <p:txBody>
          <a:bodyPr vert="horz" lIns="91440" tIns="45720" rIns="91440" bIns="45720" rtlCol="0" anchor="ctr"/>
          <a:lstStyle>
            <a:lvl1pPr algn="ctr">
              <a:defRPr sz="1600" b="1" i="0">
                <a:solidFill>
                  <a:schemeClr val="bg2"/>
                </a:solidFill>
                <a:latin typeface="Libre Franklin Black" pitchFamily="2" charset="77"/>
              </a:defRPr>
            </a:lvl1pPr>
          </a:lstStyle>
          <a:p>
            <a:fld id="{74743CB8-03B1-D240-A0C2-C770526C1FDB}" type="slidenum">
              <a:rPr lang="en-US" smtClean="0"/>
              <a:pPr/>
              <a:t>‹#›</a:t>
            </a:fld>
            <a:endParaRPr lang="en-US"/>
          </a:p>
        </p:txBody>
      </p:sp>
      <p:sp>
        <p:nvSpPr>
          <p:cNvPr id="9" name="Footer Placeholder 4">
            <a:extLst>
              <a:ext uri="{FF2B5EF4-FFF2-40B4-BE49-F238E27FC236}">
                <a16:creationId xmlns:a16="http://schemas.microsoft.com/office/drawing/2014/main" id="{83DECC0B-5893-4E46-A296-49C6FA17E7E2}"/>
              </a:ext>
            </a:extLst>
          </p:cNvPr>
          <p:cNvSpPr>
            <a:spLocks noGrp="1"/>
          </p:cNvSpPr>
          <p:nvPr>
            <p:ph type="ftr" sz="quarter" idx="3"/>
          </p:nvPr>
        </p:nvSpPr>
        <p:spPr>
          <a:xfrm>
            <a:off x="4038600" y="6442414"/>
            <a:ext cx="6637284" cy="365125"/>
          </a:xfrm>
          <a:prstGeom prst="rect">
            <a:avLst/>
          </a:prstGeom>
        </p:spPr>
        <p:txBody>
          <a:bodyPr vert="horz" lIns="91440" tIns="45720" rIns="91440" bIns="45720" rtlCol="0" anchor="ctr"/>
          <a:lstStyle>
            <a:lvl1pPr algn="ctr">
              <a:defRPr sz="1100" b="0" i="1">
                <a:solidFill>
                  <a:schemeClr val="bg2"/>
                </a:solidFill>
                <a:latin typeface="Libre Franklin" pitchFamily="2" charset="77"/>
              </a:defRPr>
            </a:lvl1pPr>
          </a:lstStyle>
          <a:p>
            <a:endParaRPr lang="en-US"/>
          </a:p>
        </p:txBody>
      </p:sp>
      <p:sp>
        <p:nvSpPr>
          <p:cNvPr id="10" name="Date Placeholder 3">
            <a:extLst>
              <a:ext uri="{FF2B5EF4-FFF2-40B4-BE49-F238E27FC236}">
                <a16:creationId xmlns:a16="http://schemas.microsoft.com/office/drawing/2014/main" id="{BA7EA2F3-9A7E-CB43-9899-EC3CD8E08003}"/>
              </a:ext>
            </a:extLst>
          </p:cNvPr>
          <p:cNvSpPr>
            <a:spLocks noGrp="1"/>
          </p:cNvSpPr>
          <p:nvPr>
            <p:ph type="dt" sz="half" idx="2"/>
          </p:nvPr>
        </p:nvSpPr>
        <p:spPr>
          <a:xfrm>
            <a:off x="2270234" y="6442414"/>
            <a:ext cx="1555533" cy="365125"/>
          </a:xfrm>
          <a:prstGeom prst="rect">
            <a:avLst/>
          </a:prstGeom>
        </p:spPr>
        <p:txBody>
          <a:bodyPr vert="horz" lIns="91440" tIns="45720" rIns="91440" bIns="45720" rtlCol="0" anchor="ctr"/>
          <a:lstStyle>
            <a:lvl1pPr algn="l">
              <a:defRPr sz="1100" b="0" i="0">
                <a:solidFill>
                  <a:schemeClr val="bg2"/>
                </a:solidFill>
                <a:latin typeface="Libre Franklin" pitchFamily="2" charset="77"/>
              </a:defRPr>
            </a:lvl1pPr>
          </a:lstStyle>
          <a:p>
            <a:fld id="{0F6667D3-13BA-644A-A70F-EAA1B31CA4D2}" type="datetime1">
              <a:rPr lang="en-US" smtClean="0"/>
              <a:t>1/17/2025</a:t>
            </a:fld>
            <a:endParaRPr lang="en-US"/>
          </a:p>
        </p:txBody>
      </p:sp>
      <p:sp>
        <p:nvSpPr>
          <p:cNvPr id="2" name="Text Placeholder 2">
            <a:extLst>
              <a:ext uri="{FF2B5EF4-FFF2-40B4-BE49-F238E27FC236}">
                <a16:creationId xmlns:a16="http://schemas.microsoft.com/office/drawing/2014/main" id="{44F3EB92-AC85-6DDC-0AEE-9C4E820DC31D}"/>
              </a:ext>
            </a:extLst>
          </p:cNvPr>
          <p:cNvSpPr>
            <a:spLocks noGrp="1"/>
          </p:cNvSpPr>
          <p:nvPr>
            <p:ph idx="1"/>
          </p:nvPr>
        </p:nvSpPr>
        <p:spPr>
          <a:xfrm>
            <a:off x="609599" y="1612900"/>
            <a:ext cx="11369565" cy="4564063"/>
          </a:xfrm>
          <a:prstGeom prst="rect">
            <a:avLst/>
          </a:prstGeom>
        </p:spPr>
        <p:txBody>
          <a:bodyPr vert="horz" lIns="91440" tIns="45720" rIns="91440" bIns="45720" rtlCol="0">
            <a:normAutofit/>
          </a:bodyPr>
          <a:lstStyle>
            <a:lvl1pPr>
              <a:defRPr>
                <a:solidFill>
                  <a:schemeClr val="bg2"/>
                </a:solidFill>
              </a:defRPr>
            </a:lvl1pPr>
            <a:lvl2pPr>
              <a:defRPr>
                <a:solidFill>
                  <a:schemeClr val="bg2"/>
                </a:solidFill>
              </a:defRPr>
            </a:lvl2pPr>
            <a:lvl3pPr>
              <a:defRPr>
                <a:solidFill>
                  <a:schemeClr val="bg2"/>
                </a:solidFill>
              </a:defRPr>
            </a:lvl3pPr>
            <a:lvl4pPr>
              <a:defRPr>
                <a:solidFill>
                  <a:schemeClr val="bg2"/>
                </a:solidFill>
              </a:defRPr>
            </a:lvl4pPr>
            <a:lvl5pPr>
              <a:defRPr>
                <a:solidFill>
                  <a:schemeClr val="bg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Title 1">
            <a:extLst>
              <a:ext uri="{FF2B5EF4-FFF2-40B4-BE49-F238E27FC236}">
                <a16:creationId xmlns:a16="http://schemas.microsoft.com/office/drawing/2014/main" id="{6DF8976B-9112-3F21-FFF5-7EB7EE460738}"/>
              </a:ext>
            </a:extLst>
          </p:cNvPr>
          <p:cNvSpPr>
            <a:spLocks noGrp="1"/>
          </p:cNvSpPr>
          <p:nvPr>
            <p:ph type="title"/>
          </p:nvPr>
        </p:nvSpPr>
        <p:spPr>
          <a:xfrm>
            <a:off x="207578" y="136525"/>
            <a:ext cx="11771587" cy="1325563"/>
          </a:xfrm>
        </p:spPr>
        <p:txBody>
          <a:bodyPr/>
          <a:lstStyle>
            <a:lvl1pPr>
              <a:defRPr b="1">
                <a:solidFill>
                  <a:schemeClr val="accent2"/>
                </a:solidFill>
              </a:defRPr>
            </a:lvl1pPr>
          </a:lstStyle>
          <a:p>
            <a:r>
              <a:rPr lang="en-US"/>
              <a:t>Click to edit Master title style</a:t>
            </a:r>
          </a:p>
        </p:txBody>
      </p:sp>
    </p:spTree>
    <p:extLst>
      <p:ext uri="{BB962C8B-B14F-4D97-AF65-F5344CB8AC3E}">
        <p14:creationId xmlns:p14="http://schemas.microsoft.com/office/powerpoint/2010/main" val="3526540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Light Blue backdrop">
    <p:bg>
      <p:bgPr>
        <a:solidFill>
          <a:schemeClr val="accent3"/>
        </a:solidFill>
        <a:effectLst/>
      </p:bgPr>
    </p:bg>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9585D29A-C5C0-A444-81D5-062ED544558E}"/>
              </a:ext>
            </a:extLst>
          </p:cNvPr>
          <p:cNvSpPr>
            <a:spLocks noGrp="1"/>
          </p:cNvSpPr>
          <p:nvPr>
            <p:ph type="title"/>
          </p:nvPr>
        </p:nvSpPr>
        <p:spPr>
          <a:xfrm>
            <a:off x="207578" y="136525"/>
            <a:ext cx="11771587" cy="1325563"/>
          </a:xfrm>
        </p:spPr>
        <p:txBody>
          <a:bodyPr/>
          <a:lstStyle>
            <a:lvl1pPr>
              <a:defRPr b="1">
                <a:solidFill>
                  <a:schemeClr val="tx2"/>
                </a:solidFill>
              </a:defRPr>
            </a:lvl1pPr>
          </a:lstStyle>
          <a:p>
            <a:r>
              <a:rPr lang="en-US"/>
              <a:t>Click to edit Master title style</a:t>
            </a:r>
          </a:p>
        </p:txBody>
      </p:sp>
      <p:sp>
        <p:nvSpPr>
          <p:cNvPr id="8" name="Slide Number Placeholder 5">
            <a:extLst>
              <a:ext uri="{FF2B5EF4-FFF2-40B4-BE49-F238E27FC236}">
                <a16:creationId xmlns:a16="http://schemas.microsoft.com/office/drawing/2014/main" id="{9ADDF9DC-B88E-D14A-BD70-9F551E139937}"/>
              </a:ext>
            </a:extLst>
          </p:cNvPr>
          <p:cNvSpPr>
            <a:spLocks noGrp="1"/>
          </p:cNvSpPr>
          <p:nvPr>
            <p:ph type="sldNum" sz="quarter" idx="4"/>
          </p:nvPr>
        </p:nvSpPr>
        <p:spPr>
          <a:xfrm>
            <a:off x="11101549" y="6442414"/>
            <a:ext cx="877617" cy="365125"/>
          </a:xfrm>
          <a:prstGeom prst="rect">
            <a:avLst/>
          </a:prstGeom>
        </p:spPr>
        <p:txBody>
          <a:bodyPr vert="horz" lIns="91440" tIns="45720" rIns="91440" bIns="45720" rtlCol="0" anchor="ctr"/>
          <a:lstStyle>
            <a:lvl1pPr algn="ctr">
              <a:defRPr sz="1600" b="0" i="0">
                <a:solidFill>
                  <a:schemeClr val="bg2"/>
                </a:solidFill>
                <a:latin typeface="Libre Franklin Black" pitchFamily="2" charset="77"/>
              </a:defRPr>
            </a:lvl1pPr>
          </a:lstStyle>
          <a:p>
            <a:fld id="{74743CB8-03B1-D240-A0C2-C770526C1FDB}" type="slidenum">
              <a:rPr lang="en-US" smtClean="0"/>
              <a:pPr/>
              <a:t>‹#›</a:t>
            </a:fld>
            <a:endParaRPr lang="en-US"/>
          </a:p>
        </p:txBody>
      </p:sp>
      <p:sp>
        <p:nvSpPr>
          <p:cNvPr id="9" name="Footer Placeholder 4">
            <a:extLst>
              <a:ext uri="{FF2B5EF4-FFF2-40B4-BE49-F238E27FC236}">
                <a16:creationId xmlns:a16="http://schemas.microsoft.com/office/drawing/2014/main" id="{4E6E35F7-1176-574C-84DB-0892D649246A}"/>
              </a:ext>
            </a:extLst>
          </p:cNvPr>
          <p:cNvSpPr>
            <a:spLocks noGrp="1"/>
          </p:cNvSpPr>
          <p:nvPr>
            <p:ph type="ftr" sz="quarter" idx="3"/>
          </p:nvPr>
        </p:nvSpPr>
        <p:spPr>
          <a:xfrm>
            <a:off x="4038600" y="6442414"/>
            <a:ext cx="6637284" cy="365125"/>
          </a:xfrm>
          <a:prstGeom prst="rect">
            <a:avLst/>
          </a:prstGeom>
        </p:spPr>
        <p:txBody>
          <a:bodyPr vert="horz" lIns="91440" tIns="45720" rIns="91440" bIns="45720" rtlCol="0" anchor="ctr"/>
          <a:lstStyle>
            <a:lvl1pPr algn="ctr">
              <a:defRPr sz="1100" b="0" i="1">
                <a:solidFill>
                  <a:schemeClr val="bg2"/>
                </a:solidFill>
                <a:latin typeface="Libre Franklin" pitchFamily="2" charset="77"/>
              </a:defRPr>
            </a:lvl1pPr>
          </a:lstStyle>
          <a:p>
            <a:endParaRPr lang="en-US"/>
          </a:p>
        </p:txBody>
      </p:sp>
      <p:sp>
        <p:nvSpPr>
          <p:cNvPr id="10" name="Date Placeholder 3">
            <a:extLst>
              <a:ext uri="{FF2B5EF4-FFF2-40B4-BE49-F238E27FC236}">
                <a16:creationId xmlns:a16="http://schemas.microsoft.com/office/drawing/2014/main" id="{41F6C6C9-06FC-D94C-BD7C-6BC30F431B6F}"/>
              </a:ext>
            </a:extLst>
          </p:cNvPr>
          <p:cNvSpPr>
            <a:spLocks noGrp="1"/>
          </p:cNvSpPr>
          <p:nvPr>
            <p:ph type="dt" sz="half" idx="2"/>
          </p:nvPr>
        </p:nvSpPr>
        <p:spPr>
          <a:xfrm>
            <a:off x="2270234" y="6442414"/>
            <a:ext cx="1555533" cy="365125"/>
          </a:xfrm>
          <a:prstGeom prst="rect">
            <a:avLst/>
          </a:prstGeom>
        </p:spPr>
        <p:txBody>
          <a:bodyPr vert="horz" lIns="91440" tIns="45720" rIns="91440" bIns="45720" rtlCol="0" anchor="ctr"/>
          <a:lstStyle>
            <a:lvl1pPr algn="l">
              <a:defRPr sz="1100" b="0" i="0">
                <a:solidFill>
                  <a:schemeClr val="bg2"/>
                </a:solidFill>
                <a:latin typeface="Libre Franklin" pitchFamily="2" charset="77"/>
              </a:defRPr>
            </a:lvl1pPr>
          </a:lstStyle>
          <a:p>
            <a:fld id="{AF05C9C5-01E9-0944-852B-46FC7EC73E84}" type="datetime1">
              <a:rPr lang="en-US" smtClean="0"/>
              <a:t>1/17/2025</a:t>
            </a:fld>
            <a:endParaRPr lang="en-US"/>
          </a:p>
        </p:txBody>
      </p:sp>
      <p:pic>
        <p:nvPicPr>
          <p:cNvPr id="2" name="Picture 1">
            <a:extLst>
              <a:ext uri="{FF2B5EF4-FFF2-40B4-BE49-F238E27FC236}">
                <a16:creationId xmlns:a16="http://schemas.microsoft.com/office/drawing/2014/main" id="{71D0725D-E369-5C71-909F-D12C0B7FE5B3}"/>
              </a:ext>
            </a:extLst>
          </p:cNvPr>
          <p:cNvPicPr>
            <a:picLocks noChangeAspect="1"/>
          </p:cNvPicPr>
          <p:nvPr userDrawn="1"/>
        </p:nvPicPr>
        <p:blipFill>
          <a:blip r:embed="rId2" cstate="print">
            <a:extLst>
              <a:ext uri="{28A0092B-C50C-407E-A947-70E740481C1C}">
                <a14:useLocalDpi xmlns:a14="http://schemas.microsoft.com/office/drawing/2010/main"/>
              </a:ext>
            </a:extLst>
          </a:blip>
          <a:stretch>
            <a:fillRect/>
          </a:stretch>
        </p:blipFill>
        <p:spPr>
          <a:xfrm>
            <a:off x="84301" y="6406011"/>
            <a:ext cx="1026949" cy="401528"/>
          </a:xfrm>
          <a:prstGeom prst="rect">
            <a:avLst/>
          </a:prstGeom>
        </p:spPr>
      </p:pic>
      <p:sp>
        <p:nvSpPr>
          <p:cNvPr id="3" name="Text Placeholder 2">
            <a:extLst>
              <a:ext uri="{FF2B5EF4-FFF2-40B4-BE49-F238E27FC236}">
                <a16:creationId xmlns:a16="http://schemas.microsoft.com/office/drawing/2014/main" id="{41ACF60B-785B-C567-EB11-E86432397FA2}"/>
              </a:ext>
            </a:extLst>
          </p:cNvPr>
          <p:cNvSpPr>
            <a:spLocks noGrp="1"/>
          </p:cNvSpPr>
          <p:nvPr>
            <p:ph idx="1"/>
          </p:nvPr>
        </p:nvSpPr>
        <p:spPr>
          <a:xfrm>
            <a:off x="609599" y="1612900"/>
            <a:ext cx="11369565" cy="4564063"/>
          </a:xfrm>
          <a:prstGeom prst="rect">
            <a:avLst/>
          </a:prstGeom>
        </p:spPr>
        <p:txBody>
          <a:bodyPr vert="horz" lIns="91440" tIns="45720" rIns="91440" bIns="45720" rtlCol="0">
            <a:normAutofit/>
          </a:bodyPr>
          <a:lstStyle>
            <a:lvl1pPr>
              <a:defRPr>
                <a:solidFill>
                  <a:schemeClr val="bg2"/>
                </a:solidFill>
              </a:defRPr>
            </a:lvl1pPr>
            <a:lvl2pPr>
              <a:defRPr>
                <a:solidFill>
                  <a:schemeClr val="bg2"/>
                </a:solidFill>
              </a:defRPr>
            </a:lvl2pPr>
            <a:lvl3pPr>
              <a:defRPr>
                <a:solidFill>
                  <a:schemeClr val="bg2"/>
                </a:solidFill>
              </a:defRPr>
            </a:lvl3pPr>
            <a:lvl4pPr>
              <a:defRPr>
                <a:solidFill>
                  <a:schemeClr val="bg2"/>
                </a:solidFill>
              </a:defRPr>
            </a:lvl4pPr>
            <a:lvl5pPr>
              <a:defRPr>
                <a:solidFill>
                  <a:schemeClr val="bg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72213873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Green backdrop">
    <p:bg>
      <p:bgPr>
        <a:solidFill>
          <a:schemeClr val="accent4"/>
        </a:solidFill>
        <a:effectLst/>
      </p:bgPr>
    </p:bg>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824D45D8-AF5E-4647-BB24-7DA76FD1DA98}"/>
              </a:ext>
            </a:extLst>
          </p:cNvPr>
          <p:cNvSpPr>
            <a:spLocks noGrp="1"/>
          </p:cNvSpPr>
          <p:nvPr>
            <p:ph type="title"/>
          </p:nvPr>
        </p:nvSpPr>
        <p:spPr>
          <a:xfrm>
            <a:off x="207578" y="136525"/>
            <a:ext cx="11771587" cy="1325563"/>
          </a:xfrm>
        </p:spPr>
        <p:txBody>
          <a:bodyPr/>
          <a:lstStyle>
            <a:lvl1pPr>
              <a:defRPr b="1">
                <a:solidFill>
                  <a:schemeClr val="accent1"/>
                </a:solidFill>
              </a:defRPr>
            </a:lvl1pPr>
          </a:lstStyle>
          <a:p>
            <a:r>
              <a:rPr lang="en-US"/>
              <a:t>Click to edit Master title style</a:t>
            </a:r>
          </a:p>
        </p:txBody>
      </p:sp>
      <p:sp>
        <p:nvSpPr>
          <p:cNvPr id="8" name="Slide Number Placeholder 5">
            <a:extLst>
              <a:ext uri="{FF2B5EF4-FFF2-40B4-BE49-F238E27FC236}">
                <a16:creationId xmlns:a16="http://schemas.microsoft.com/office/drawing/2014/main" id="{DB35865D-8650-C84E-862C-28682A267625}"/>
              </a:ext>
            </a:extLst>
          </p:cNvPr>
          <p:cNvSpPr>
            <a:spLocks noGrp="1"/>
          </p:cNvSpPr>
          <p:nvPr>
            <p:ph type="sldNum" sz="quarter" idx="4"/>
          </p:nvPr>
        </p:nvSpPr>
        <p:spPr>
          <a:xfrm>
            <a:off x="11101549" y="6442414"/>
            <a:ext cx="877617" cy="365125"/>
          </a:xfrm>
          <a:prstGeom prst="rect">
            <a:avLst/>
          </a:prstGeom>
        </p:spPr>
        <p:txBody>
          <a:bodyPr vert="horz" lIns="91440" tIns="45720" rIns="91440" bIns="45720" rtlCol="0" anchor="ctr"/>
          <a:lstStyle>
            <a:lvl1pPr algn="ctr">
              <a:defRPr sz="1600" b="1" i="0">
                <a:solidFill>
                  <a:schemeClr val="bg2"/>
                </a:solidFill>
                <a:latin typeface="Libre Franklin Black" pitchFamily="2" charset="77"/>
              </a:defRPr>
            </a:lvl1pPr>
          </a:lstStyle>
          <a:p>
            <a:fld id="{74743CB8-03B1-D240-A0C2-C770526C1FDB}" type="slidenum">
              <a:rPr lang="en-US" smtClean="0"/>
              <a:pPr/>
              <a:t>‹#›</a:t>
            </a:fld>
            <a:endParaRPr lang="en-US"/>
          </a:p>
        </p:txBody>
      </p:sp>
      <p:sp>
        <p:nvSpPr>
          <p:cNvPr id="9" name="Footer Placeholder 4">
            <a:extLst>
              <a:ext uri="{FF2B5EF4-FFF2-40B4-BE49-F238E27FC236}">
                <a16:creationId xmlns:a16="http://schemas.microsoft.com/office/drawing/2014/main" id="{33256A77-03CE-0942-A7F7-A681684C1B91}"/>
              </a:ext>
            </a:extLst>
          </p:cNvPr>
          <p:cNvSpPr>
            <a:spLocks noGrp="1"/>
          </p:cNvSpPr>
          <p:nvPr>
            <p:ph type="ftr" sz="quarter" idx="3"/>
          </p:nvPr>
        </p:nvSpPr>
        <p:spPr>
          <a:xfrm>
            <a:off x="4038600" y="6442414"/>
            <a:ext cx="6637284" cy="365125"/>
          </a:xfrm>
          <a:prstGeom prst="rect">
            <a:avLst/>
          </a:prstGeom>
        </p:spPr>
        <p:txBody>
          <a:bodyPr vert="horz" lIns="91440" tIns="45720" rIns="91440" bIns="45720" rtlCol="0" anchor="ctr"/>
          <a:lstStyle>
            <a:lvl1pPr algn="ctr">
              <a:defRPr sz="1100" b="0" i="1">
                <a:solidFill>
                  <a:schemeClr val="bg2"/>
                </a:solidFill>
                <a:latin typeface="Libre Franklin" pitchFamily="2" charset="77"/>
              </a:defRPr>
            </a:lvl1pPr>
          </a:lstStyle>
          <a:p>
            <a:endParaRPr lang="en-US"/>
          </a:p>
        </p:txBody>
      </p:sp>
      <p:sp>
        <p:nvSpPr>
          <p:cNvPr id="10" name="Date Placeholder 3">
            <a:extLst>
              <a:ext uri="{FF2B5EF4-FFF2-40B4-BE49-F238E27FC236}">
                <a16:creationId xmlns:a16="http://schemas.microsoft.com/office/drawing/2014/main" id="{F2E5C234-1CE0-1749-A3A0-277EF274E01B}"/>
              </a:ext>
            </a:extLst>
          </p:cNvPr>
          <p:cNvSpPr>
            <a:spLocks noGrp="1"/>
          </p:cNvSpPr>
          <p:nvPr>
            <p:ph type="dt" sz="half" idx="2"/>
          </p:nvPr>
        </p:nvSpPr>
        <p:spPr>
          <a:xfrm>
            <a:off x="2270234" y="6442414"/>
            <a:ext cx="1555533" cy="365125"/>
          </a:xfrm>
          <a:prstGeom prst="rect">
            <a:avLst/>
          </a:prstGeom>
        </p:spPr>
        <p:txBody>
          <a:bodyPr vert="horz" lIns="91440" tIns="45720" rIns="91440" bIns="45720" rtlCol="0" anchor="ctr"/>
          <a:lstStyle>
            <a:lvl1pPr algn="l">
              <a:defRPr sz="1100" b="0" i="0">
                <a:solidFill>
                  <a:schemeClr val="bg2"/>
                </a:solidFill>
                <a:latin typeface="Libre Franklin" pitchFamily="2" charset="77"/>
              </a:defRPr>
            </a:lvl1pPr>
          </a:lstStyle>
          <a:p>
            <a:fld id="{B0262A67-A95A-C445-B46F-37CAC45543B8}" type="datetime1">
              <a:rPr lang="en-US" smtClean="0"/>
              <a:t>1/17/2025</a:t>
            </a:fld>
            <a:endParaRPr lang="en-US"/>
          </a:p>
        </p:txBody>
      </p:sp>
      <p:pic>
        <p:nvPicPr>
          <p:cNvPr id="2" name="Picture 1">
            <a:extLst>
              <a:ext uri="{FF2B5EF4-FFF2-40B4-BE49-F238E27FC236}">
                <a16:creationId xmlns:a16="http://schemas.microsoft.com/office/drawing/2014/main" id="{303867CA-40CF-CF21-FB09-7D37309C4C92}"/>
              </a:ext>
            </a:extLst>
          </p:cNvPr>
          <p:cNvPicPr>
            <a:picLocks noChangeAspect="1"/>
          </p:cNvPicPr>
          <p:nvPr userDrawn="1"/>
        </p:nvPicPr>
        <p:blipFill>
          <a:blip r:embed="rId2" cstate="print">
            <a:extLst>
              <a:ext uri="{28A0092B-C50C-407E-A947-70E740481C1C}">
                <a14:useLocalDpi xmlns:a14="http://schemas.microsoft.com/office/drawing/2010/main"/>
              </a:ext>
            </a:extLst>
          </a:blip>
          <a:stretch>
            <a:fillRect/>
          </a:stretch>
        </p:blipFill>
        <p:spPr>
          <a:xfrm>
            <a:off x="84301" y="6406011"/>
            <a:ext cx="1026949" cy="401528"/>
          </a:xfrm>
          <a:prstGeom prst="rect">
            <a:avLst/>
          </a:prstGeom>
        </p:spPr>
      </p:pic>
      <p:sp>
        <p:nvSpPr>
          <p:cNvPr id="3" name="Text Placeholder 2">
            <a:extLst>
              <a:ext uri="{FF2B5EF4-FFF2-40B4-BE49-F238E27FC236}">
                <a16:creationId xmlns:a16="http://schemas.microsoft.com/office/drawing/2014/main" id="{27FA5B33-B07C-3A9A-5A95-A7B9A5D737C1}"/>
              </a:ext>
            </a:extLst>
          </p:cNvPr>
          <p:cNvSpPr>
            <a:spLocks noGrp="1"/>
          </p:cNvSpPr>
          <p:nvPr>
            <p:ph idx="1"/>
          </p:nvPr>
        </p:nvSpPr>
        <p:spPr>
          <a:xfrm>
            <a:off x="609599" y="1612900"/>
            <a:ext cx="11369565" cy="4564063"/>
          </a:xfrm>
          <a:prstGeom prst="rect">
            <a:avLst/>
          </a:prstGeom>
        </p:spPr>
        <p:txBody>
          <a:bodyPr vert="horz" lIns="91440" tIns="45720" rIns="91440" bIns="45720" rtlCol="0">
            <a:normAutofit/>
          </a:bodyPr>
          <a:lstStyle>
            <a:lvl1pPr>
              <a:defRPr>
                <a:solidFill>
                  <a:schemeClr val="bg2"/>
                </a:solidFill>
              </a:defRPr>
            </a:lvl1pPr>
            <a:lvl2pPr>
              <a:defRPr>
                <a:solidFill>
                  <a:schemeClr val="bg2"/>
                </a:solidFill>
              </a:defRPr>
            </a:lvl2pPr>
            <a:lvl3pPr>
              <a:defRPr>
                <a:solidFill>
                  <a:schemeClr val="bg2"/>
                </a:solidFill>
              </a:defRPr>
            </a:lvl3pPr>
            <a:lvl4pPr>
              <a:defRPr>
                <a:solidFill>
                  <a:schemeClr val="bg2"/>
                </a:solidFill>
              </a:defRPr>
            </a:lvl4pPr>
            <a:lvl5pPr>
              <a:defRPr>
                <a:solidFill>
                  <a:schemeClr val="bg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8097843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Orange Backdrop">
    <p:bg>
      <p:bgPr>
        <a:solidFill>
          <a:schemeClr val="accent2"/>
        </a:solidFill>
        <a:effectLst/>
      </p:bgPr>
    </p:bg>
    <p:spTree>
      <p:nvGrpSpPr>
        <p:cNvPr id="1" name=""/>
        <p:cNvGrpSpPr/>
        <p:nvPr/>
      </p:nvGrpSpPr>
      <p:grpSpPr>
        <a:xfrm>
          <a:off x="0" y="0"/>
          <a:ext cx="0" cy="0"/>
          <a:chOff x="0" y="0"/>
          <a:chExt cx="0" cy="0"/>
        </a:xfrm>
      </p:grpSpPr>
      <p:pic>
        <p:nvPicPr>
          <p:cNvPr id="6" name="Picture 5" descr="A close up of a logo&#10;&#10;Description automatically generated">
            <a:extLst>
              <a:ext uri="{FF2B5EF4-FFF2-40B4-BE49-F238E27FC236}">
                <a16:creationId xmlns:a16="http://schemas.microsoft.com/office/drawing/2014/main" id="{DD1B1BB8-DB9D-0F41-9138-BD11EFE63D37}"/>
              </a:ext>
            </a:extLst>
          </p:cNvPr>
          <p:cNvPicPr>
            <a:picLocks noChangeAspect="1"/>
          </p:cNvPicPr>
          <p:nvPr userDrawn="1"/>
        </p:nvPicPr>
        <p:blipFill>
          <a:blip r:embed="rId2" cstate="print">
            <a:alphaModFix/>
            <a:extLst>
              <a:ext uri="{28A0092B-C50C-407E-A947-70E740481C1C}">
                <a14:useLocalDpi xmlns:a14="http://schemas.microsoft.com/office/drawing/2010/main"/>
              </a:ext>
            </a:extLst>
          </a:blip>
          <a:stretch>
            <a:fillRect/>
          </a:stretch>
        </p:blipFill>
        <p:spPr>
          <a:xfrm>
            <a:off x="36000" y="6350400"/>
            <a:ext cx="1151986" cy="504653"/>
          </a:xfrm>
          <a:prstGeom prst="rect">
            <a:avLst/>
          </a:prstGeom>
        </p:spPr>
      </p:pic>
      <p:sp>
        <p:nvSpPr>
          <p:cNvPr id="9" name="Title 1">
            <a:extLst>
              <a:ext uri="{FF2B5EF4-FFF2-40B4-BE49-F238E27FC236}">
                <a16:creationId xmlns:a16="http://schemas.microsoft.com/office/drawing/2014/main" id="{53BB8D5E-9C61-D04D-92AC-1778BD1FDDCE}"/>
              </a:ext>
            </a:extLst>
          </p:cNvPr>
          <p:cNvSpPr>
            <a:spLocks noGrp="1"/>
          </p:cNvSpPr>
          <p:nvPr>
            <p:ph type="title"/>
          </p:nvPr>
        </p:nvSpPr>
        <p:spPr>
          <a:xfrm>
            <a:off x="212835" y="139927"/>
            <a:ext cx="11766331" cy="1325563"/>
          </a:xfrm>
        </p:spPr>
        <p:txBody>
          <a:bodyPr/>
          <a:lstStyle>
            <a:lvl1pPr>
              <a:defRPr b="1">
                <a:solidFill>
                  <a:schemeClr val="tx1"/>
                </a:solidFill>
              </a:defRPr>
            </a:lvl1pPr>
          </a:lstStyle>
          <a:p>
            <a:r>
              <a:rPr lang="en-US"/>
              <a:t>Click to edit Master title style</a:t>
            </a:r>
          </a:p>
        </p:txBody>
      </p:sp>
      <p:sp>
        <p:nvSpPr>
          <p:cNvPr id="7" name="Slide Number Placeholder 5">
            <a:extLst>
              <a:ext uri="{FF2B5EF4-FFF2-40B4-BE49-F238E27FC236}">
                <a16:creationId xmlns:a16="http://schemas.microsoft.com/office/drawing/2014/main" id="{D09BE48A-C01E-5642-AB1A-89B288240D43}"/>
              </a:ext>
            </a:extLst>
          </p:cNvPr>
          <p:cNvSpPr>
            <a:spLocks noGrp="1"/>
          </p:cNvSpPr>
          <p:nvPr>
            <p:ph type="sldNum" sz="quarter" idx="4"/>
          </p:nvPr>
        </p:nvSpPr>
        <p:spPr>
          <a:xfrm>
            <a:off x="11101549" y="6442414"/>
            <a:ext cx="877617" cy="365125"/>
          </a:xfrm>
          <a:prstGeom prst="rect">
            <a:avLst/>
          </a:prstGeom>
        </p:spPr>
        <p:txBody>
          <a:bodyPr vert="horz" lIns="91440" tIns="45720" rIns="91440" bIns="45720" rtlCol="0" anchor="ctr"/>
          <a:lstStyle>
            <a:lvl1pPr algn="ctr">
              <a:defRPr sz="1600" b="1" i="0">
                <a:solidFill>
                  <a:schemeClr val="tx1"/>
                </a:solidFill>
                <a:latin typeface="Libre Franklin Black" pitchFamily="2" charset="77"/>
              </a:defRPr>
            </a:lvl1pPr>
          </a:lstStyle>
          <a:p>
            <a:fld id="{74743CB8-03B1-D240-A0C2-C770526C1FDB}" type="slidenum">
              <a:rPr lang="en-US" smtClean="0"/>
              <a:pPr/>
              <a:t>‹#›</a:t>
            </a:fld>
            <a:endParaRPr lang="en-US"/>
          </a:p>
        </p:txBody>
      </p:sp>
      <p:sp>
        <p:nvSpPr>
          <p:cNvPr id="8" name="Footer Placeholder 4">
            <a:extLst>
              <a:ext uri="{FF2B5EF4-FFF2-40B4-BE49-F238E27FC236}">
                <a16:creationId xmlns:a16="http://schemas.microsoft.com/office/drawing/2014/main" id="{7797EE07-432B-F246-A19B-7E6F210FFDDE}"/>
              </a:ext>
            </a:extLst>
          </p:cNvPr>
          <p:cNvSpPr>
            <a:spLocks noGrp="1"/>
          </p:cNvSpPr>
          <p:nvPr>
            <p:ph type="ftr" sz="quarter" idx="3"/>
          </p:nvPr>
        </p:nvSpPr>
        <p:spPr>
          <a:xfrm>
            <a:off x="4038600" y="6442414"/>
            <a:ext cx="6637284" cy="365125"/>
          </a:xfrm>
          <a:prstGeom prst="rect">
            <a:avLst/>
          </a:prstGeom>
        </p:spPr>
        <p:txBody>
          <a:bodyPr vert="horz" lIns="91440" tIns="45720" rIns="91440" bIns="45720" rtlCol="0" anchor="ctr"/>
          <a:lstStyle>
            <a:lvl1pPr algn="ctr">
              <a:defRPr sz="1100" b="0" i="1">
                <a:solidFill>
                  <a:schemeClr val="tx1"/>
                </a:solidFill>
                <a:latin typeface="Libre Franklin" pitchFamily="2" charset="77"/>
              </a:defRPr>
            </a:lvl1pPr>
          </a:lstStyle>
          <a:p>
            <a:endParaRPr lang="en-US"/>
          </a:p>
        </p:txBody>
      </p:sp>
      <p:sp>
        <p:nvSpPr>
          <p:cNvPr id="10" name="Date Placeholder 3">
            <a:extLst>
              <a:ext uri="{FF2B5EF4-FFF2-40B4-BE49-F238E27FC236}">
                <a16:creationId xmlns:a16="http://schemas.microsoft.com/office/drawing/2014/main" id="{BB8513CE-634F-9B47-8669-61648C8445B0}"/>
              </a:ext>
            </a:extLst>
          </p:cNvPr>
          <p:cNvSpPr>
            <a:spLocks noGrp="1"/>
          </p:cNvSpPr>
          <p:nvPr>
            <p:ph type="dt" sz="half" idx="2"/>
          </p:nvPr>
        </p:nvSpPr>
        <p:spPr>
          <a:xfrm>
            <a:off x="2270234" y="6442414"/>
            <a:ext cx="1555533" cy="365125"/>
          </a:xfrm>
          <a:prstGeom prst="rect">
            <a:avLst/>
          </a:prstGeom>
        </p:spPr>
        <p:txBody>
          <a:bodyPr vert="horz" lIns="91440" tIns="45720" rIns="91440" bIns="45720" rtlCol="0" anchor="ctr"/>
          <a:lstStyle>
            <a:lvl1pPr algn="l">
              <a:defRPr sz="1100" b="0" i="0">
                <a:solidFill>
                  <a:schemeClr val="tx1"/>
                </a:solidFill>
                <a:latin typeface="Libre Franklin" pitchFamily="2" charset="77"/>
              </a:defRPr>
            </a:lvl1pPr>
          </a:lstStyle>
          <a:p>
            <a:fld id="{89655031-04CB-4E47-A3F2-6D368CDBB47A}" type="datetime1">
              <a:rPr lang="en-US" smtClean="0"/>
              <a:t>1/17/2025</a:t>
            </a:fld>
            <a:endParaRPr lang="en-US"/>
          </a:p>
        </p:txBody>
      </p:sp>
      <p:sp>
        <p:nvSpPr>
          <p:cNvPr id="2" name="Text Placeholder 2">
            <a:extLst>
              <a:ext uri="{FF2B5EF4-FFF2-40B4-BE49-F238E27FC236}">
                <a16:creationId xmlns:a16="http://schemas.microsoft.com/office/drawing/2014/main" id="{8E21AE4B-BE1E-4E80-4365-9FDA2AD14448}"/>
              </a:ext>
            </a:extLst>
          </p:cNvPr>
          <p:cNvSpPr>
            <a:spLocks noGrp="1"/>
          </p:cNvSpPr>
          <p:nvPr>
            <p:ph idx="1"/>
          </p:nvPr>
        </p:nvSpPr>
        <p:spPr>
          <a:xfrm>
            <a:off x="609599" y="1612900"/>
            <a:ext cx="11369565" cy="4564063"/>
          </a:xfrm>
          <a:prstGeom prst="rect">
            <a:avLst/>
          </a:prstGeom>
        </p:spPr>
        <p:txBody>
          <a:bodyPr vert="horz" lIns="91440" tIns="45720" rIns="91440" bIns="45720" rtlCol="0">
            <a:normAutofit/>
          </a:bodyPr>
          <a:lstStyle>
            <a:lvl1pPr>
              <a:defRPr>
                <a:solidFill>
                  <a:schemeClr val="bg2"/>
                </a:solidFill>
              </a:defRPr>
            </a:lvl1pPr>
            <a:lvl2pPr>
              <a:defRPr>
                <a:solidFill>
                  <a:schemeClr val="bg2"/>
                </a:solidFill>
              </a:defRPr>
            </a:lvl2pPr>
            <a:lvl3pPr>
              <a:defRPr>
                <a:solidFill>
                  <a:schemeClr val="bg2"/>
                </a:solidFill>
              </a:defRPr>
            </a:lvl3pPr>
            <a:lvl4pPr>
              <a:defRPr>
                <a:solidFill>
                  <a:schemeClr val="bg2"/>
                </a:solidFill>
              </a:defRPr>
            </a:lvl4pPr>
            <a:lvl5pPr>
              <a:defRPr>
                <a:solidFill>
                  <a:schemeClr val="bg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8720729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arbon Backdrop">
    <p:bg>
      <p:bgPr>
        <a:solidFill>
          <a:schemeClr val="tx1">
            <a:alpha val="93000"/>
          </a:schemeClr>
        </a:solidFill>
        <a:effectLst/>
      </p:bgPr>
    </p:bg>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824D45D8-AF5E-4647-BB24-7DA76FD1DA98}"/>
              </a:ext>
            </a:extLst>
          </p:cNvPr>
          <p:cNvSpPr>
            <a:spLocks noGrp="1"/>
          </p:cNvSpPr>
          <p:nvPr>
            <p:ph type="title"/>
          </p:nvPr>
        </p:nvSpPr>
        <p:spPr>
          <a:xfrm>
            <a:off x="207578" y="136525"/>
            <a:ext cx="11771587" cy="1325563"/>
          </a:xfrm>
        </p:spPr>
        <p:txBody>
          <a:bodyPr/>
          <a:lstStyle>
            <a:lvl1pPr>
              <a:defRPr b="1">
                <a:solidFill>
                  <a:schemeClr val="accent2"/>
                </a:solidFill>
              </a:defRPr>
            </a:lvl1pPr>
          </a:lstStyle>
          <a:p>
            <a:r>
              <a:rPr lang="en-US"/>
              <a:t>Click to edit Master title style</a:t>
            </a:r>
          </a:p>
        </p:txBody>
      </p:sp>
      <p:sp>
        <p:nvSpPr>
          <p:cNvPr id="8" name="Slide Number Placeholder 5">
            <a:extLst>
              <a:ext uri="{FF2B5EF4-FFF2-40B4-BE49-F238E27FC236}">
                <a16:creationId xmlns:a16="http://schemas.microsoft.com/office/drawing/2014/main" id="{8DD9888C-9DE5-9249-8A08-C2D5A5A34F26}"/>
              </a:ext>
            </a:extLst>
          </p:cNvPr>
          <p:cNvSpPr>
            <a:spLocks noGrp="1"/>
          </p:cNvSpPr>
          <p:nvPr>
            <p:ph type="sldNum" sz="quarter" idx="4"/>
          </p:nvPr>
        </p:nvSpPr>
        <p:spPr>
          <a:xfrm>
            <a:off x="11101549" y="6442414"/>
            <a:ext cx="877617" cy="365125"/>
          </a:xfrm>
          <a:prstGeom prst="rect">
            <a:avLst/>
          </a:prstGeom>
        </p:spPr>
        <p:txBody>
          <a:bodyPr vert="horz" lIns="91440" tIns="45720" rIns="91440" bIns="45720" rtlCol="0" anchor="ctr"/>
          <a:lstStyle>
            <a:lvl1pPr algn="ctr">
              <a:defRPr sz="1600" b="1" i="0">
                <a:solidFill>
                  <a:schemeClr val="bg2"/>
                </a:solidFill>
                <a:latin typeface="Libre Franklin Black" pitchFamily="2" charset="77"/>
              </a:defRPr>
            </a:lvl1pPr>
          </a:lstStyle>
          <a:p>
            <a:fld id="{74743CB8-03B1-D240-A0C2-C770526C1FDB}" type="slidenum">
              <a:rPr lang="en-US" smtClean="0"/>
              <a:pPr/>
              <a:t>‹#›</a:t>
            </a:fld>
            <a:endParaRPr lang="en-US"/>
          </a:p>
        </p:txBody>
      </p:sp>
      <p:sp>
        <p:nvSpPr>
          <p:cNvPr id="9" name="Footer Placeholder 4">
            <a:extLst>
              <a:ext uri="{FF2B5EF4-FFF2-40B4-BE49-F238E27FC236}">
                <a16:creationId xmlns:a16="http://schemas.microsoft.com/office/drawing/2014/main" id="{33B30CAC-E896-754E-9ECB-54201D8EBEA1}"/>
              </a:ext>
            </a:extLst>
          </p:cNvPr>
          <p:cNvSpPr>
            <a:spLocks noGrp="1"/>
          </p:cNvSpPr>
          <p:nvPr>
            <p:ph type="ftr" sz="quarter" idx="3"/>
          </p:nvPr>
        </p:nvSpPr>
        <p:spPr>
          <a:xfrm>
            <a:off x="4038600" y="6442414"/>
            <a:ext cx="6637284" cy="365125"/>
          </a:xfrm>
          <a:prstGeom prst="rect">
            <a:avLst/>
          </a:prstGeom>
        </p:spPr>
        <p:txBody>
          <a:bodyPr vert="horz" lIns="91440" tIns="45720" rIns="91440" bIns="45720" rtlCol="0" anchor="ctr"/>
          <a:lstStyle>
            <a:lvl1pPr algn="ctr">
              <a:defRPr sz="1100" b="0" i="1">
                <a:solidFill>
                  <a:schemeClr val="bg2"/>
                </a:solidFill>
                <a:latin typeface="Libre Franklin" pitchFamily="2" charset="77"/>
              </a:defRPr>
            </a:lvl1pPr>
          </a:lstStyle>
          <a:p>
            <a:endParaRPr lang="en-US"/>
          </a:p>
        </p:txBody>
      </p:sp>
      <p:sp>
        <p:nvSpPr>
          <p:cNvPr id="10" name="Date Placeholder 3">
            <a:extLst>
              <a:ext uri="{FF2B5EF4-FFF2-40B4-BE49-F238E27FC236}">
                <a16:creationId xmlns:a16="http://schemas.microsoft.com/office/drawing/2014/main" id="{7C284100-BD53-ED4E-8E01-EC5EE0F03EE5}"/>
              </a:ext>
            </a:extLst>
          </p:cNvPr>
          <p:cNvSpPr>
            <a:spLocks noGrp="1"/>
          </p:cNvSpPr>
          <p:nvPr>
            <p:ph type="dt" sz="half" idx="2"/>
          </p:nvPr>
        </p:nvSpPr>
        <p:spPr>
          <a:xfrm>
            <a:off x="2270234" y="6442414"/>
            <a:ext cx="1555533" cy="365125"/>
          </a:xfrm>
          <a:prstGeom prst="rect">
            <a:avLst/>
          </a:prstGeom>
        </p:spPr>
        <p:txBody>
          <a:bodyPr vert="horz" lIns="91440" tIns="45720" rIns="91440" bIns="45720" rtlCol="0" anchor="ctr"/>
          <a:lstStyle>
            <a:lvl1pPr algn="l">
              <a:defRPr sz="1100" b="0" i="0">
                <a:solidFill>
                  <a:schemeClr val="bg2"/>
                </a:solidFill>
                <a:latin typeface="Libre Franklin" pitchFamily="2" charset="77"/>
              </a:defRPr>
            </a:lvl1pPr>
          </a:lstStyle>
          <a:p>
            <a:fld id="{CA2064BA-3E40-5F45-A4E3-7121DCF04726}" type="datetime1">
              <a:rPr lang="en-US" smtClean="0"/>
              <a:t>1/17/2025</a:t>
            </a:fld>
            <a:endParaRPr lang="en-US"/>
          </a:p>
        </p:txBody>
      </p:sp>
      <p:pic>
        <p:nvPicPr>
          <p:cNvPr id="2" name="Picture 1">
            <a:extLst>
              <a:ext uri="{FF2B5EF4-FFF2-40B4-BE49-F238E27FC236}">
                <a16:creationId xmlns:a16="http://schemas.microsoft.com/office/drawing/2014/main" id="{574F7913-A99A-7138-9F73-720C861B1E24}"/>
              </a:ext>
            </a:extLst>
          </p:cNvPr>
          <p:cNvPicPr>
            <a:picLocks noChangeAspect="1"/>
          </p:cNvPicPr>
          <p:nvPr userDrawn="1"/>
        </p:nvPicPr>
        <p:blipFill>
          <a:blip r:embed="rId2" cstate="print">
            <a:extLst>
              <a:ext uri="{28A0092B-C50C-407E-A947-70E740481C1C}">
                <a14:useLocalDpi xmlns:a14="http://schemas.microsoft.com/office/drawing/2010/main"/>
              </a:ext>
            </a:extLst>
          </a:blip>
          <a:stretch>
            <a:fillRect/>
          </a:stretch>
        </p:blipFill>
        <p:spPr>
          <a:xfrm>
            <a:off x="84301" y="6406011"/>
            <a:ext cx="1026949" cy="401528"/>
          </a:xfrm>
          <a:prstGeom prst="rect">
            <a:avLst/>
          </a:prstGeom>
        </p:spPr>
      </p:pic>
      <p:sp>
        <p:nvSpPr>
          <p:cNvPr id="3" name="Text Placeholder 2">
            <a:extLst>
              <a:ext uri="{FF2B5EF4-FFF2-40B4-BE49-F238E27FC236}">
                <a16:creationId xmlns:a16="http://schemas.microsoft.com/office/drawing/2014/main" id="{77DD4158-7112-9704-FA82-E419741555D4}"/>
              </a:ext>
            </a:extLst>
          </p:cNvPr>
          <p:cNvSpPr>
            <a:spLocks noGrp="1"/>
          </p:cNvSpPr>
          <p:nvPr>
            <p:ph idx="1"/>
          </p:nvPr>
        </p:nvSpPr>
        <p:spPr>
          <a:xfrm>
            <a:off x="609599" y="1612900"/>
            <a:ext cx="11369565" cy="4564063"/>
          </a:xfrm>
          <a:prstGeom prst="rect">
            <a:avLst/>
          </a:prstGeom>
        </p:spPr>
        <p:txBody>
          <a:bodyPr vert="horz" lIns="91440" tIns="45720" rIns="91440" bIns="45720" rtlCol="0">
            <a:normAutofit/>
          </a:bodyPr>
          <a:lstStyle>
            <a:lvl1pPr>
              <a:defRPr>
                <a:solidFill>
                  <a:schemeClr val="bg2"/>
                </a:solidFill>
              </a:defRPr>
            </a:lvl1pPr>
            <a:lvl2pPr>
              <a:defRPr>
                <a:solidFill>
                  <a:schemeClr val="bg2"/>
                </a:solidFill>
              </a:defRPr>
            </a:lvl2pPr>
            <a:lvl3pPr>
              <a:defRPr>
                <a:solidFill>
                  <a:schemeClr val="bg2"/>
                </a:solidFill>
              </a:defRPr>
            </a:lvl3pPr>
            <a:lvl4pPr>
              <a:defRPr>
                <a:solidFill>
                  <a:schemeClr val="bg2"/>
                </a:solidFill>
              </a:defRPr>
            </a:lvl4pPr>
            <a:lvl5pPr>
              <a:defRPr>
                <a:solidFill>
                  <a:schemeClr val="bg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5666802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Feature, Blue sidebar">
    <p:bg>
      <p:bgPr>
        <a:solidFill>
          <a:schemeClr val="bg1"/>
        </a:solidFill>
        <a:effectLst/>
      </p:bgPr>
    </p:bg>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36E9D033-5E4A-B665-F0E4-FD119255FF85}"/>
              </a:ext>
            </a:extLst>
          </p:cNvPr>
          <p:cNvSpPr/>
          <p:nvPr userDrawn="1"/>
        </p:nvSpPr>
        <p:spPr>
          <a:xfrm>
            <a:off x="0" y="0"/>
            <a:ext cx="126187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4204F30B-0DA1-8048-9762-833A2DA93064}"/>
              </a:ext>
            </a:extLst>
          </p:cNvPr>
          <p:cNvPicPr>
            <a:picLocks noChangeAspect="1"/>
          </p:cNvPicPr>
          <p:nvPr userDrawn="1"/>
        </p:nvPicPr>
        <p:blipFill>
          <a:blip r:embed="rId2" cstate="print">
            <a:extLst>
              <a:ext uri="{28A0092B-C50C-407E-A947-70E740481C1C}">
                <a14:useLocalDpi xmlns:a14="http://schemas.microsoft.com/office/drawing/2010/main"/>
              </a:ext>
            </a:extLst>
          </a:blip>
          <a:stretch>
            <a:fillRect/>
          </a:stretch>
        </p:blipFill>
        <p:spPr>
          <a:xfrm>
            <a:off x="84301" y="6406011"/>
            <a:ext cx="1026949" cy="401528"/>
          </a:xfrm>
          <a:prstGeom prst="rect">
            <a:avLst/>
          </a:prstGeom>
        </p:spPr>
      </p:pic>
      <p:sp>
        <p:nvSpPr>
          <p:cNvPr id="7" name="Title 1">
            <a:extLst>
              <a:ext uri="{FF2B5EF4-FFF2-40B4-BE49-F238E27FC236}">
                <a16:creationId xmlns:a16="http://schemas.microsoft.com/office/drawing/2014/main" id="{70796A5D-90F4-1446-819B-05F02DE8D1BE}"/>
              </a:ext>
            </a:extLst>
          </p:cNvPr>
          <p:cNvSpPr>
            <a:spLocks noGrp="1"/>
          </p:cNvSpPr>
          <p:nvPr>
            <p:ph type="title"/>
          </p:nvPr>
        </p:nvSpPr>
        <p:spPr>
          <a:xfrm rot="16200000">
            <a:off x="-2426308" y="2713221"/>
            <a:ext cx="6124207" cy="1008660"/>
          </a:xfrm>
        </p:spPr>
        <p:txBody>
          <a:bodyPr/>
          <a:lstStyle>
            <a:lvl1pPr algn="ctr">
              <a:defRPr b="1">
                <a:solidFill>
                  <a:schemeClr val="accent2"/>
                </a:solidFill>
              </a:defRPr>
            </a:lvl1pPr>
          </a:lstStyle>
          <a:p>
            <a:r>
              <a:rPr lang="en-US"/>
              <a:t>Click to edit Master title style</a:t>
            </a:r>
          </a:p>
        </p:txBody>
      </p:sp>
      <p:sp>
        <p:nvSpPr>
          <p:cNvPr id="8" name="Slide Number Placeholder 5">
            <a:extLst>
              <a:ext uri="{FF2B5EF4-FFF2-40B4-BE49-F238E27FC236}">
                <a16:creationId xmlns:a16="http://schemas.microsoft.com/office/drawing/2014/main" id="{76322989-01C1-E94C-9222-7F9660B60F9A}"/>
              </a:ext>
            </a:extLst>
          </p:cNvPr>
          <p:cNvSpPr>
            <a:spLocks noGrp="1"/>
          </p:cNvSpPr>
          <p:nvPr>
            <p:ph type="sldNum" sz="quarter" idx="4"/>
          </p:nvPr>
        </p:nvSpPr>
        <p:spPr>
          <a:xfrm>
            <a:off x="11101549" y="6442414"/>
            <a:ext cx="877617" cy="365125"/>
          </a:xfrm>
          <a:prstGeom prst="rect">
            <a:avLst/>
          </a:prstGeom>
        </p:spPr>
        <p:txBody>
          <a:bodyPr vert="horz" lIns="91440" tIns="45720" rIns="91440" bIns="45720" rtlCol="0" anchor="ctr"/>
          <a:lstStyle>
            <a:lvl1pPr algn="ctr">
              <a:defRPr sz="1600" b="1" i="0">
                <a:solidFill>
                  <a:schemeClr val="tx1"/>
                </a:solidFill>
                <a:latin typeface="Libre Franklin Black" pitchFamily="2" charset="77"/>
              </a:defRPr>
            </a:lvl1pPr>
          </a:lstStyle>
          <a:p>
            <a:fld id="{74743CB8-03B1-D240-A0C2-C770526C1FDB}" type="slidenum">
              <a:rPr lang="en-US" smtClean="0"/>
              <a:pPr/>
              <a:t>‹#›</a:t>
            </a:fld>
            <a:endParaRPr lang="en-US"/>
          </a:p>
        </p:txBody>
      </p:sp>
      <p:sp>
        <p:nvSpPr>
          <p:cNvPr id="9" name="Footer Placeholder 4">
            <a:extLst>
              <a:ext uri="{FF2B5EF4-FFF2-40B4-BE49-F238E27FC236}">
                <a16:creationId xmlns:a16="http://schemas.microsoft.com/office/drawing/2014/main" id="{83DECC0B-5893-4E46-A296-49C6FA17E7E2}"/>
              </a:ext>
            </a:extLst>
          </p:cNvPr>
          <p:cNvSpPr>
            <a:spLocks noGrp="1"/>
          </p:cNvSpPr>
          <p:nvPr>
            <p:ph type="ftr" sz="quarter" idx="3"/>
          </p:nvPr>
        </p:nvSpPr>
        <p:spPr>
          <a:xfrm>
            <a:off x="4038600" y="6442414"/>
            <a:ext cx="6637284" cy="365125"/>
          </a:xfrm>
          <a:prstGeom prst="rect">
            <a:avLst/>
          </a:prstGeom>
        </p:spPr>
        <p:txBody>
          <a:bodyPr vert="horz" lIns="91440" tIns="45720" rIns="91440" bIns="45720" rtlCol="0" anchor="ctr"/>
          <a:lstStyle>
            <a:lvl1pPr algn="ctr">
              <a:defRPr sz="1100" b="0" i="1">
                <a:solidFill>
                  <a:schemeClr val="tx1"/>
                </a:solidFill>
                <a:latin typeface="Libre Franklin" pitchFamily="2" charset="77"/>
              </a:defRPr>
            </a:lvl1pPr>
          </a:lstStyle>
          <a:p>
            <a:endParaRPr lang="en-US"/>
          </a:p>
        </p:txBody>
      </p:sp>
      <p:sp>
        <p:nvSpPr>
          <p:cNvPr id="10" name="Date Placeholder 3">
            <a:extLst>
              <a:ext uri="{FF2B5EF4-FFF2-40B4-BE49-F238E27FC236}">
                <a16:creationId xmlns:a16="http://schemas.microsoft.com/office/drawing/2014/main" id="{BA7EA2F3-9A7E-CB43-9899-EC3CD8E08003}"/>
              </a:ext>
            </a:extLst>
          </p:cNvPr>
          <p:cNvSpPr>
            <a:spLocks noGrp="1"/>
          </p:cNvSpPr>
          <p:nvPr>
            <p:ph type="dt" sz="half" idx="2"/>
          </p:nvPr>
        </p:nvSpPr>
        <p:spPr>
          <a:xfrm>
            <a:off x="2270234" y="6442414"/>
            <a:ext cx="1555533" cy="365125"/>
          </a:xfrm>
          <a:prstGeom prst="rect">
            <a:avLst/>
          </a:prstGeom>
        </p:spPr>
        <p:txBody>
          <a:bodyPr vert="horz" lIns="91440" tIns="45720" rIns="91440" bIns="45720" rtlCol="0" anchor="ctr"/>
          <a:lstStyle>
            <a:lvl1pPr algn="l">
              <a:defRPr sz="1100" b="0" i="0">
                <a:solidFill>
                  <a:schemeClr val="tx1"/>
                </a:solidFill>
                <a:latin typeface="Libre Franklin" pitchFamily="2" charset="77"/>
              </a:defRPr>
            </a:lvl1pPr>
          </a:lstStyle>
          <a:p>
            <a:fld id="{FEBFDD36-92EC-224F-9528-05E57BA25072}" type="datetime1">
              <a:rPr lang="en-US" smtClean="0"/>
              <a:t>1/17/2025</a:t>
            </a:fld>
            <a:endParaRPr lang="en-US"/>
          </a:p>
        </p:txBody>
      </p:sp>
      <p:sp>
        <p:nvSpPr>
          <p:cNvPr id="2" name="Content Placeholder 2">
            <a:extLst>
              <a:ext uri="{FF2B5EF4-FFF2-40B4-BE49-F238E27FC236}">
                <a16:creationId xmlns:a16="http://schemas.microsoft.com/office/drawing/2014/main" id="{03C0F96E-2D76-183F-062B-8C51FBC5168C}"/>
              </a:ext>
            </a:extLst>
          </p:cNvPr>
          <p:cNvSpPr>
            <a:spLocks noGrp="1"/>
          </p:cNvSpPr>
          <p:nvPr>
            <p:ph idx="1"/>
          </p:nvPr>
        </p:nvSpPr>
        <p:spPr>
          <a:xfrm>
            <a:off x="1651380" y="395785"/>
            <a:ext cx="10140286" cy="5883870"/>
          </a:xfrm>
          <a:solidFill>
            <a:schemeClr val="bg1"/>
          </a:solidFill>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54580404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Feature, Orange sidebar">
    <p:bg>
      <p:bgPr>
        <a:solidFill>
          <a:schemeClr val="bg1"/>
        </a:solidFill>
        <a:effectLst/>
      </p:bgPr>
    </p:bg>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36E9D033-5E4A-B665-F0E4-FD119255FF85}"/>
              </a:ext>
            </a:extLst>
          </p:cNvPr>
          <p:cNvSpPr/>
          <p:nvPr userDrawn="1"/>
        </p:nvSpPr>
        <p:spPr>
          <a:xfrm>
            <a:off x="0" y="0"/>
            <a:ext cx="1261872"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4204F30B-0DA1-8048-9762-833A2DA93064}"/>
              </a:ext>
            </a:extLst>
          </p:cNvPr>
          <p:cNvPicPr>
            <a:picLocks noChangeAspect="1"/>
          </p:cNvPicPr>
          <p:nvPr userDrawn="1"/>
        </p:nvPicPr>
        <p:blipFill>
          <a:blip r:embed="rId2" cstate="print">
            <a:extLst>
              <a:ext uri="{28A0092B-C50C-407E-A947-70E740481C1C}">
                <a14:useLocalDpi xmlns:a14="http://schemas.microsoft.com/office/drawing/2010/main"/>
              </a:ext>
            </a:extLst>
          </a:blip>
          <a:stretch>
            <a:fillRect/>
          </a:stretch>
        </p:blipFill>
        <p:spPr>
          <a:xfrm>
            <a:off x="84301" y="6406011"/>
            <a:ext cx="1026949" cy="401528"/>
          </a:xfrm>
          <a:prstGeom prst="rect">
            <a:avLst/>
          </a:prstGeom>
        </p:spPr>
      </p:pic>
      <p:sp>
        <p:nvSpPr>
          <p:cNvPr id="7" name="Title 1">
            <a:extLst>
              <a:ext uri="{FF2B5EF4-FFF2-40B4-BE49-F238E27FC236}">
                <a16:creationId xmlns:a16="http://schemas.microsoft.com/office/drawing/2014/main" id="{70796A5D-90F4-1446-819B-05F02DE8D1BE}"/>
              </a:ext>
            </a:extLst>
          </p:cNvPr>
          <p:cNvSpPr>
            <a:spLocks noGrp="1"/>
          </p:cNvSpPr>
          <p:nvPr>
            <p:ph type="title"/>
          </p:nvPr>
        </p:nvSpPr>
        <p:spPr>
          <a:xfrm rot="16200000">
            <a:off x="-2426308" y="2713221"/>
            <a:ext cx="6124207" cy="1008660"/>
          </a:xfrm>
        </p:spPr>
        <p:txBody>
          <a:bodyPr/>
          <a:lstStyle>
            <a:lvl1pPr algn="ctr">
              <a:defRPr b="1">
                <a:solidFill>
                  <a:schemeClr val="tx2"/>
                </a:solidFill>
              </a:defRPr>
            </a:lvl1pPr>
          </a:lstStyle>
          <a:p>
            <a:r>
              <a:rPr lang="en-US"/>
              <a:t>Click to edit Master title style</a:t>
            </a:r>
          </a:p>
        </p:txBody>
      </p:sp>
      <p:sp>
        <p:nvSpPr>
          <p:cNvPr id="8" name="Slide Number Placeholder 5">
            <a:extLst>
              <a:ext uri="{FF2B5EF4-FFF2-40B4-BE49-F238E27FC236}">
                <a16:creationId xmlns:a16="http://schemas.microsoft.com/office/drawing/2014/main" id="{76322989-01C1-E94C-9222-7F9660B60F9A}"/>
              </a:ext>
            </a:extLst>
          </p:cNvPr>
          <p:cNvSpPr>
            <a:spLocks noGrp="1"/>
          </p:cNvSpPr>
          <p:nvPr>
            <p:ph type="sldNum" sz="quarter" idx="4"/>
          </p:nvPr>
        </p:nvSpPr>
        <p:spPr>
          <a:xfrm>
            <a:off x="11101549" y="6442414"/>
            <a:ext cx="877617" cy="365125"/>
          </a:xfrm>
          <a:prstGeom prst="rect">
            <a:avLst/>
          </a:prstGeom>
        </p:spPr>
        <p:txBody>
          <a:bodyPr vert="horz" lIns="91440" tIns="45720" rIns="91440" bIns="45720" rtlCol="0" anchor="ctr"/>
          <a:lstStyle>
            <a:lvl1pPr algn="ctr">
              <a:defRPr sz="1600" b="0" i="0">
                <a:solidFill>
                  <a:schemeClr val="tx1"/>
                </a:solidFill>
                <a:latin typeface="Libre Franklin Black" pitchFamily="2" charset="77"/>
              </a:defRPr>
            </a:lvl1pPr>
          </a:lstStyle>
          <a:p>
            <a:fld id="{74743CB8-03B1-D240-A0C2-C770526C1FDB}" type="slidenum">
              <a:rPr lang="en-US" smtClean="0"/>
              <a:pPr/>
              <a:t>‹#›</a:t>
            </a:fld>
            <a:endParaRPr lang="en-US"/>
          </a:p>
        </p:txBody>
      </p:sp>
      <p:sp>
        <p:nvSpPr>
          <p:cNvPr id="9" name="Footer Placeholder 4">
            <a:extLst>
              <a:ext uri="{FF2B5EF4-FFF2-40B4-BE49-F238E27FC236}">
                <a16:creationId xmlns:a16="http://schemas.microsoft.com/office/drawing/2014/main" id="{83DECC0B-5893-4E46-A296-49C6FA17E7E2}"/>
              </a:ext>
            </a:extLst>
          </p:cNvPr>
          <p:cNvSpPr>
            <a:spLocks noGrp="1"/>
          </p:cNvSpPr>
          <p:nvPr>
            <p:ph type="ftr" sz="quarter" idx="3"/>
          </p:nvPr>
        </p:nvSpPr>
        <p:spPr>
          <a:xfrm>
            <a:off x="4038600" y="6442414"/>
            <a:ext cx="6637284" cy="365125"/>
          </a:xfrm>
          <a:prstGeom prst="rect">
            <a:avLst/>
          </a:prstGeom>
        </p:spPr>
        <p:txBody>
          <a:bodyPr vert="horz" lIns="91440" tIns="45720" rIns="91440" bIns="45720" rtlCol="0" anchor="ctr"/>
          <a:lstStyle>
            <a:lvl1pPr algn="ctr">
              <a:defRPr sz="1100" b="0" i="1">
                <a:solidFill>
                  <a:schemeClr val="tx1"/>
                </a:solidFill>
                <a:latin typeface="Libre Franklin" pitchFamily="2" charset="77"/>
              </a:defRPr>
            </a:lvl1pPr>
          </a:lstStyle>
          <a:p>
            <a:endParaRPr lang="en-US"/>
          </a:p>
        </p:txBody>
      </p:sp>
      <p:sp>
        <p:nvSpPr>
          <p:cNvPr id="10" name="Date Placeholder 3">
            <a:extLst>
              <a:ext uri="{FF2B5EF4-FFF2-40B4-BE49-F238E27FC236}">
                <a16:creationId xmlns:a16="http://schemas.microsoft.com/office/drawing/2014/main" id="{BA7EA2F3-9A7E-CB43-9899-EC3CD8E08003}"/>
              </a:ext>
            </a:extLst>
          </p:cNvPr>
          <p:cNvSpPr>
            <a:spLocks noGrp="1"/>
          </p:cNvSpPr>
          <p:nvPr>
            <p:ph type="dt" sz="half" idx="2"/>
          </p:nvPr>
        </p:nvSpPr>
        <p:spPr>
          <a:xfrm>
            <a:off x="2270234" y="6442414"/>
            <a:ext cx="1555533" cy="365125"/>
          </a:xfrm>
          <a:prstGeom prst="rect">
            <a:avLst/>
          </a:prstGeom>
        </p:spPr>
        <p:txBody>
          <a:bodyPr vert="horz" lIns="91440" tIns="45720" rIns="91440" bIns="45720" rtlCol="0" anchor="ctr"/>
          <a:lstStyle>
            <a:lvl1pPr algn="l">
              <a:defRPr sz="1100" b="0" i="0">
                <a:solidFill>
                  <a:schemeClr val="tx1"/>
                </a:solidFill>
                <a:latin typeface="Libre Franklin" pitchFamily="2" charset="77"/>
              </a:defRPr>
            </a:lvl1pPr>
          </a:lstStyle>
          <a:p>
            <a:fld id="{B645692F-50A9-1A49-A9A7-EE5FD031884C}" type="datetime1">
              <a:rPr lang="en-US" smtClean="0"/>
              <a:t>1/17/2025</a:t>
            </a:fld>
            <a:endParaRPr lang="en-US"/>
          </a:p>
        </p:txBody>
      </p:sp>
      <p:sp>
        <p:nvSpPr>
          <p:cNvPr id="2" name="Content Placeholder 2">
            <a:extLst>
              <a:ext uri="{FF2B5EF4-FFF2-40B4-BE49-F238E27FC236}">
                <a16:creationId xmlns:a16="http://schemas.microsoft.com/office/drawing/2014/main" id="{03C0F96E-2D76-183F-062B-8C51FBC5168C}"/>
              </a:ext>
            </a:extLst>
          </p:cNvPr>
          <p:cNvSpPr>
            <a:spLocks noGrp="1"/>
          </p:cNvSpPr>
          <p:nvPr>
            <p:ph idx="1"/>
          </p:nvPr>
        </p:nvSpPr>
        <p:spPr>
          <a:xfrm>
            <a:off x="1651380" y="395785"/>
            <a:ext cx="10140286" cy="5883870"/>
          </a:xfrm>
          <a:solidFill>
            <a:schemeClr val="bg1"/>
          </a:solidFill>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46604581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Feature, Green sidebar">
    <p:bg>
      <p:bgPr>
        <a:solidFill>
          <a:schemeClr val="bg1"/>
        </a:solidFill>
        <a:effectLst/>
      </p:bgPr>
    </p:bg>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36E9D033-5E4A-B665-F0E4-FD119255FF85}"/>
              </a:ext>
            </a:extLst>
          </p:cNvPr>
          <p:cNvSpPr/>
          <p:nvPr userDrawn="1"/>
        </p:nvSpPr>
        <p:spPr>
          <a:xfrm>
            <a:off x="0" y="0"/>
            <a:ext cx="1261872"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4204F30B-0DA1-8048-9762-833A2DA93064}"/>
              </a:ext>
            </a:extLst>
          </p:cNvPr>
          <p:cNvPicPr>
            <a:picLocks noChangeAspect="1"/>
          </p:cNvPicPr>
          <p:nvPr userDrawn="1"/>
        </p:nvPicPr>
        <p:blipFill>
          <a:blip r:embed="rId2" cstate="print">
            <a:extLst>
              <a:ext uri="{28A0092B-C50C-407E-A947-70E740481C1C}">
                <a14:useLocalDpi xmlns:a14="http://schemas.microsoft.com/office/drawing/2010/main"/>
              </a:ext>
            </a:extLst>
          </a:blip>
          <a:stretch>
            <a:fillRect/>
          </a:stretch>
        </p:blipFill>
        <p:spPr>
          <a:xfrm>
            <a:off x="84301" y="6406011"/>
            <a:ext cx="1026949" cy="401528"/>
          </a:xfrm>
          <a:prstGeom prst="rect">
            <a:avLst/>
          </a:prstGeom>
        </p:spPr>
      </p:pic>
      <p:sp>
        <p:nvSpPr>
          <p:cNvPr id="7" name="Title 1">
            <a:extLst>
              <a:ext uri="{FF2B5EF4-FFF2-40B4-BE49-F238E27FC236}">
                <a16:creationId xmlns:a16="http://schemas.microsoft.com/office/drawing/2014/main" id="{70796A5D-90F4-1446-819B-05F02DE8D1BE}"/>
              </a:ext>
            </a:extLst>
          </p:cNvPr>
          <p:cNvSpPr>
            <a:spLocks noGrp="1"/>
          </p:cNvSpPr>
          <p:nvPr>
            <p:ph type="title"/>
          </p:nvPr>
        </p:nvSpPr>
        <p:spPr>
          <a:xfrm rot="16200000">
            <a:off x="-2426308" y="2713221"/>
            <a:ext cx="6124207" cy="1008660"/>
          </a:xfrm>
        </p:spPr>
        <p:txBody>
          <a:bodyPr/>
          <a:lstStyle>
            <a:lvl1pPr algn="ctr">
              <a:defRPr b="1">
                <a:solidFill>
                  <a:schemeClr val="tx2"/>
                </a:solidFill>
              </a:defRPr>
            </a:lvl1pPr>
          </a:lstStyle>
          <a:p>
            <a:r>
              <a:rPr lang="en-US"/>
              <a:t>Click to edit Master title style</a:t>
            </a:r>
          </a:p>
        </p:txBody>
      </p:sp>
      <p:sp>
        <p:nvSpPr>
          <p:cNvPr id="8" name="Slide Number Placeholder 5">
            <a:extLst>
              <a:ext uri="{FF2B5EF4-FFF2-40B4-BE49-F238E27FC236}">
                <a16:creationId xmlns:a16="http://schemas.microsoft.com/office/drawing/2014/main" id="{76322989-01C1-E94C-9222-7F9660B60F9A}"/>
              </a:ext>
            </a:extLst>
          </p:cNvPr>
          <p:cNvSpPr>
            <a:spLocks noGrp="1"/>
          </p:cNvSpPr>
          <p:nvPr>
            <p:ph type="sldNum" sz="quarter" idx="4"/>
          </p:nvPr>
        </p:nvSpPr>
        <p:spPr>
          <a:xfrm>
            <a:off x="11101549" y="6442414"/>
            <a:ext cx="877617" cy="365125"/>
          </a:xfrm>
          <a:prstGeom prst="rect">
            <a:avLst/>
          </a:prstGeom>
        </p:spPr>
        <p:txBody>
          <a:bodyPr vert="horz" lIns="91440" tIns="45720" rIns="91440" bIns="45720" rtlCol="0" anchor="ctr"/>
          <a:lstStyle>
            <a:lvl1pPr algn="ctr">
              <a:defRPr sz="1600" b="0" i="0">
                <a:solidFill>
                  <a:schemeClr val="tx1"/>
                </a:solidFill>
                <a:latin typeface="Libre Franklin Black" pitchFamily="2" charset="77"/>
              </a:defRPr>
            </a:lvl1pPr>
          </a:lstStyle>
          <a:p>
            <a:fld id="{74743CB8-03B1-D240-A0C2-C770526C1FDB}" type="slidenum">
              <a:rPr lang="en-US" smtClean="0"/>
              <a:pPr/>
              <a:t>‹#›</a:t>
            </a:fld>
            <a:endParaRPr lang="en-US"/>
          </a:p>
        </p:txBody>
      </p:sp>
      <p:sp>
        <p:nvSpPr>
          <p:cNvPr id="9" name="Footer Placeholder 4">
            <a:extLst>
              <a:ext uri="{FF2B5EF4-FFF2-40B4-BE49-F238E27FC236}">
                <a16:creationId xmlns:a16="http://schemas.microsoft.com/office/drawing/2014/main" id="{83DECC0B-5893-4E46-A296-49C6FA17E7E2}"/>
              </a:ext>
            </a:extLst>
          </p:cNvPr>
          <p:cNvSpPr>
            <a:spLocks noGrp="1"/>
          </p:cNvSpPr>
          <p:nvPr>
            <p:ph type="ftr" sz="quarter" idx="3"/>
          </p:nvPr>
        </p:nvSpPr>
        <p:spPr>
          <a:xfrm>
            <a:off x="4038600" y="6442414"/>
            <a:ext cx="6637284" cy="365125"/>
          </a:xfrm>
          <a:prstGeom prst="rect">
            <a:avLst/>
          </a:prstGeom>
        </p:spPr>
        <p:txBody>
          <a:bodyPr vert="horz" lIns="91440" tIns="45720" rIns="91440" bIns="45720" rtlCol="0" anchor="ctr"/>
          <a:lstStyle>
            <a:lvl1pPr algn="ctr">
              <a:defRPr sz="1100" b="0" i="1">
                <a:solidFill>
                  <a:schemeClr val="tx1"/>
                </a:solidFill>
                <a:latin typeface="Libre Franklin" pitchFamily="2" charset="77"/>
              </a:defRPr>
            </a:lvl1pPr>
          </a:lstStyle>
          <a:p>
            <a:endParaRPr lang="en-US"/>
          </a:p>
        </p:txBody>
      </p:sp>
      <p:sp>
        <p:nvSpPr>
          <p:cNvPr id="10" name="Date Placeholder 3">
            <a:extLst>
              <a:ext uri="{FF2B5EF4-FFF2-40B4-BE49-F238E27FC236}">
                <a16:creationId xmlns:a16="http://schemas.microsoft.com/office/drawing/2014/main" id="{BA7EA2F3-9A7E-CB43-9899-EC3CD8E08003}"/>
              </a:ext>
            </a:extLst>
          </p:cNvPr>
          <p:cNvSpPr>
            <a:spLocks noGrp="1"/>
          </p:cNvSpPr>
          <p:nvPr>
            <p:ph type="dt" sz="half" idx="2"/>
          </p:nvPr>
        </p:nvSpPr>
        <p:spPr>
          <a:xfrm>
            <a:off x="2270234" y="6442414"/>
            <a:ext cx="1555533" cy="365125"/>
          </a:xfrm>
          <a:prstGeom prst="rect">
            <a:avLst/>
          </a:prstGeom>
        </p:spPr>
        <p:txBody>
          <a:bodyPr vert="horz" lIns="91440" tIns="45720" rIns="91440" bIns="45720" rtlCol="0" anchor="ctr"/>
          <a:lstStyle>
            <a:lvl1pPr algn="l">
              <a:defRPr sz="1100" b="0" i="0">
                <a:solidFill>
                  <a:schemeClr val="tx1"/>
                </a:solidFill>
                <a:latin typeface="Libre Franklin" pitchFamily="2" charset="77"/>
              </a:defRPr>
            </a:lvl1pPr>
          </a:lstStyle>
          <a:p>
            <a:fld id="{B645692F-50A9-1A49-A9A7-EE5FD031884C}" type="datetime1">
              <a:rPr lang="en-US" smtClean="0"/>
              <a:t>1/17/2025</a:t>
            </a:fld>
            <a:endParaRPr lang="en-US"/>
          </a:p>
        </p:txBody>
      </p:sp>
      <p:sp>
        <p:nvSpPr>
          <p:cNvPr id="2" name="Content Placeholder 2">
            <a:extLst>
              <a:ext uri="{FF2B5EF4-FFF2-40B4-BE49-F238E27FC236}">
                <a16:creationId xmlns:a16="http://schemas.microsoft.com/office/drawing/2014/main" id="{03C0F96E-2D76-183F-062B-8C51FBC5168C}"/>
              </a:ext>
            </a:extLst>
          </p:cNvPr>
          <p:cNvSpPr>
            <a:spLocks noGrp="1"/>
          </p:cNvSpPr>
          <p:nvPr>
            <p:ph idx="1"/>
          </p:nvPr>
        </p:nvSpPr>
        <p:spPr>
          <a:xfrm>
            <a:off x="1651380" y="395785"/>
            <a:ext cx="10140286" cy="5883870"/>
          </a:xfrm>
          <a:solidFill>
            <a:schemeClr val="bg1"/>
          </a:solidFill>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09985167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userDrawn="1">
  <p:cSld name="Title Scree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pic>
        <p:nvPicPr>
          <p:cNvPr id="9" name="Picture 8" descr="Text&#10;&#10;Description automatically generated">
            <a:extLst>
              <a:ext uri="{FF2B5EF4-FFF2-40B4-BE49-F238E27FC236}">
                <a16:creationId xmlns:a16="http://schemas.microsoft.com/office/drawing/2014/main" id="{EC2D4922-579E-612F-262A-63ECF61B62CC}"/>
              </a:ext>
            </a:extLst>
          </p:cNvPr>
          <p:cNvPicPr>
            <a:picLocks noChangeAspect="1"/>
          </p:cNvPicPr>
          <p:nvPr userDrawn="1"/>
        </p:nvPicPr>
        <p:blipFill>
          <a:blip r:embed="rId3"/>
          <a:stretch>
            <a:fillRect/>
          </a:stretch>
        </p:blipFill>
        <p:spPr>
          <a:xfrm>
            <a:off x="3596916" y="1776829"/>
            <a:ext cx="5399805" cy="2111275"/>
          </a:xfrm>
          <a:prstGeom prst="rect">
            <a:avLst/>
          </a:prstGeom>
        </p:spPr>
      </p:pic>
      <p:sp>
        <p:nvSpPr>
          <p:cNvPr id="4" name="Text Placeholder 15">
            <a:extLst>
              <a:ext uri="{FF2B5EF4-FFF2-40B4-BE49-F238E27FC236}">
                <a16:creationId xmlns:a16="http://schemas.microsoft.com/office/drawing/2014/main" id="{A51F0AF9-71FB-43F3-9084-09855012D085}"/>
              </a:ext>
            </a:extLst>
          </p:cNvPr>
          <p:cNvSpPr>
            <a:spLocks noGrp="1"/>
          </p:cNvSpPr>
          <p:nvPr>
            <p:ph type="body" sz="quarter" idx="11"/>
          </p:nvPr>
        </p:nvSpPr>
        <p:spPr>
          <a:xfrm>
            <a:off x="3023162" y="4837541"/>
            <a:ext cx="6659419" cy="506620"/>
          </a:xfrm>
          <a:solidFill>
            <a:schemeClr val="bg2"/>
          </a:solidFill>
          <a:effectLst>
            <a:outerShdw blurRad="177800" dist="38100" dir="2700000" algn="tl" rotWithShape="0">
              <a:prstClr val="black">
                <a:alpha val="40000"/>
              </a:prstClr>
            </a:outerShdw>
          </a:effectLst>
        </p:spPr>
        <p:txBody>
          <a:bodyPr anchor="b">
            <a:normAutofit/>
          </a:bodyPr>
          <a:lstStyle>
            <a:lvl1pPr marL="0" indent="0" algn="ctr">
              <a:buNone/>
              <a:defRPr sz="2400" i="1">
                <a:solidFill>
                  <a:schemeClr val="tx1"/>
                </a:solidFill>
              </a:defRPr>
            </a:lvl1pPr>
            <a:lvl2pPr marL="457200" indent="0">
              <a:buNone/>
              <a:defRPr/>
            </a:lvl2pPr>
            <a:lvl3pPr marL="914400" indent="0">
              <a:buNone/>
              <a:defRPr/>
            </a:lvl3pPr>
            <a:lvl4pPr marL="1371600" indent="0">
              <a:buNone/>
              <a:defRPr/>
            </a:lvl4pPr>
            <a:lvl5pPr marL="1828800" indent="0">
              <a:buNone/>
              <a:defRPr/>
            </a:lvl5pPr>
          </a:lstStyle>
          <a:p>
            <a:pPr lvl="0"/>
            <a:r>
              <a:rPr lang="en-US"/>
              <a:t>Click to edit Master text</a:t>
            </a:r>
          </a:p>
        </p:txBody>
      </p:sp>
      <p:sp>
        <p:nvSpPr>
          <p:cNvPr id="13" name="Text Placeholder 13">
            <a:extLst>
              <a:ext uri="{FF2B5EF4-FFF2-40B4-BE49-F238E27FC236}">
                <a16:creationId xmlns:a16="http://schemas.microsoft.com/office/drawing/2014/main" id="{0A7236C1-429C-78C1-A6C1-70DB7A14C31B}"/>
              </a:ext>
            </a:extLst>
          </p:cNvPr>
          <p:cNvSpPr>
            <a:spLocks noGrp="1"/>
          </p:cNvSpPr>
          <p:nvPr>
            <p:ph type="body" sz="quarter" idx="10"/>
          </p:nvPr>
        </p:nvSpPr>
        <p:spPr>
          <a:xfrm>
            <a:off x="1813416" y="4061041"/>
            <a:ext cx="9078912" cy="804863"/>
          </a:xfrm>
          <a:solidFill>
            <a:schemeClr val="tx1"/>
          </a:solidFill>
          <a:effectLst>
            <a:outerShdw blurRad="177800" dist="38100" dir="2700000" algn="tl" rotWithShape="0">
              <a:prstClr val="black">
                <a:alpha val="40000"/>
              </a:prstClr>
            </a:outerShdw>
          </a:effectLst>
        </p:spPr>
        <p:txBody>
          <a:bodyPr anchor="ctr">
            <a:normAutofit/>
          </a:bodyPr>
          <a:lstStyle>
            <a:lvl1pPr marL="0" indent="0" algn="ctr">
              <a:buNone/>
              <a:defRPr sz="3600" b="1" i="0">
                <a:solidFill>
                  <a:schemeClr val="accent2"/>
                </a:solidFill>
                <a:latin typeface="Libre Franklin" pitchFamily="2" charset="77"/>
              </a:defRPr>
            </a:lvl1pPr>
            <a:lvl2pPr marL="457200" indent="0">
              <a:buNone/>
              <a:defRPr/>
            </a:lvl2pPr>
            <a:lvl3pPr marL="914400" indent="0">
              <a:buNone/>
              <a:defRPr/>
            </a:lvl3pPr>
            <a:lvl4pPr marL="1371600" indent="0">
              <a:buNone/>
              <a:defRPr/>
            </a:lvl4pPr>
            <a:lvl5pPr marL="1828800" indent="0">
              <a:buNone/>
              <a:defRPr/>
            </a:lvl5pPr>
          </a:lstStyle>
          <a:p>
            <a:pPr lvl="0"/>
            <a:r>
              <a:rPr lang="en-US"/>
              <a:t>Click to edit Master text styles</a:t>
            </a:r>
          </a:p>
        </p:txBody>
      </p:sp>
    </p:spTree>
    <p:extLst>
      <p:ext uri="{BB962C8B-B14F-4D97-AF65-F5344CB8AC3E}">
        <p14:creationId xmlns:p14="http://schemas.microsoft.com/office/powerpoint/2010/main" val="131988625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userDrawn="1">
  <p:cSld name="Title Screen with Date Box">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pic>
        <p:nvPicPr>
          <p:cNvPr id="9" name="Picture 8" descr="Text&#10;&#10;Description automatically generated">
            <a:extLst>
              <a:ext uri="{FF2B5EF4-FFF2-40B4-BE49-F238E27FC236}">
                <a16:creationId xmlns:a16="http://schemas.microsoft.com/office/drawing/2014/main" id="{EC2D4922-579E-612F-262A-63ECF61B62CC}"/>
              </a:ext>
            </a:extLst>
          </p:cNvPr>
          <p:cNvPicPr>
            <a:picLocks noChangeAspect="1"/>
          </p:cNvPicPr>
          <p:nvPr userDrawn="1"/>
        </p:nvPicPr>
        <p:blipFill>
          <a:blip r:embed="rId3"/>
          <a:stretch>
            <a:fillRect/>
          </a:stretch>
        </p:blipFill>
        <p:spPr>
          <a:xfrm>
            <a:off x="3596916" y="1776829"/>
            <a:ext cx="5399805" cy="2111275"/>
          </a:xfrm>
          <a:prstGeom prst="rect">
            <a:avLst/>
          </a:prstGeom>
        </p:spPr>
      </p:pic>
      <p:sp>
        <p:nvSpPr>
          <p:cNvPr id="11" name="Text Placeholder 15">
            <a:extLst>
              <a:ext uri="{FF2B5EF4-FFF2-40B4-BE49-F238E27FC236}">
                <a16:creationId xmlns:a16="http://schemas.microsoft.com/office/drawing/2014/main" id="{76E791CA-EA78-01F5-E03B-B2ADA98687B6}"/>
              </a:ext>
            </a:extLst>
          </p:cNvPr>
          <p:cNvSpPr>
            <a:spLocks noGrp="1"/>
          </p:cNvSpPr>
          <p:nvPr>
            <p:ph type="body" sz="quarter" idx="11"/>
          </p:nvPr>
        </p:nvSpPr>
        <p:spPr>
          <a:xfrm>
            <a:off x="3023162" y="4837541"/>
            <a:ext cx="6659419" cy="506620"/>
          </a:xfrm>
          <a:solidFill>
            <a:schemeClr val="bg2"/>
          </a:solidFill>
          <a:effectLst>
            <a:outerShdw blurRad="177800" dist="38100" dir="2700000" algn="tl" rotWithShape="0">
              <a:prstClr val="black">
                <a:alpha val="40000"/>
              </a:prstClr>
            </a:outerShdw>
          </a:effectLst>
        </p:spPr>
        <p:txBody>
          <a:bodyPr anchor="b">
            <a:normAutofit/>
          </a:bodyPr>
          <a:lstStyle>
            <a:lvl1pPr marL="0" indent="0" algn="ctr">
              <a:buNone/>
              <a:defRPr sz="2400" i="1">
                <a:solidFill>
                  <a:schemeClr val="tx1"/>
                </a:solidFill>
              </a:defRPr>
            </a:lvl1pPr>
            <a:lvl2pPr marL="457200" indent="0">
              <a:buNone/>
              <a:defRPr/>
            </a:lvl2pPr>
            <a:lvl3pPr marL="914400" indent="0">
              <a:buNone/>
              <a:defRPr/>
            </a:lvl3pPr>
            <a:lvl4pPr marL="1371600" indent="0">
              <a:buNone/>
              <a:defRPr/>
            </a:lvl4pPr>
            <a:lvl5pPr marL="1828800" indent="0">
              <a:buNone/>
              <a:defRPr/>
            </a:lvl5pPr>
          </a:lstStyle>
          <a:p>
            <a:pPr lvl="0"/>
            <a:r>
              <a:rPr lang="en-US"/>
              <a:t>Click to edit Master text</a:t>
            </a:r>
          </a:p>
        </p:txBody>
      </p:sp>
      <p:sp>
        <p:nvSpPr>
          <p:cNvPr id="13" name="Text Placeholder 13">
            <a:extLst>
              <a:ext uri="{FF2B5EF4-FFF2-40B4-BE49-F238E27FC236}">
                <a16:creationId xmlns:a16="http://schemas.microsoft.com/office/drawing/2014/main" id="{0A7236C1-429C-78C1-A6C1-70DB7A14C31B}"/>
              </a:ext>
            </a:extLst>
          </p:cNvPr>
          <p:cNvSpPr>
            <a:spLocks noGrp="1"/>
          </p:cNvSpPr>
          <p:nvPr>
            <p:ph type="body" sz="quarter" idx="10"/>
          </p:nvPr>
        </p:nvSpPr>
        <p:spPr>
          <a:xfrm>
            <a:off x="1813416" y="4061041"/>
            <a:ext cx="9078912" cy="804863"/>
          </a:xfrm>
          <a:solidFill>
            <a:schemeClr val="tx1"/>
          </a:solidFill>
          <a:effectLst>
            <a:outerShdw blurRad="177800" dist="38100" dir="2700000" algn="tl" rotWithShape="0">
              <a:prstClr val="black">
                <a:alpha val="40000"/>
              </a:prstClr>
            </a:outerShdw>
          </a:effectLst>
        </p:spPr>
        <p:txBody>
          <a:bodyPr anchor="ctr">
            <a:normAutofit/>
          </a:bodyPr>
          <a:lstStyle>
            <a:lvl1pPr marL="0" indent="0" algn="ctr">
              <a:buNone/>
              <a:defRPr sz="3600" b="1" i="0">
                <a:solidFill>
                  <a:schemeClr val="accent2"/>
                </a:solidFill>
                <a:latin typeface="Libre Franklin" pitchFamily="2" charset="77"/>
              </a:defRPr>
            </a:lvl1pPr>
            <a:lvl2pPr marL="457200" indent="0">
              <a:buNone/>
              <a:defRPr/>
            </a:lvl2pPr>
            <a:lvl3pPr marL="914400" indent="0">
              <a:buNone/>
              <a:defRPr/>
            </a:lvl3pPr>
            <a:lvl4pPr marL="1371600" indent="0">
              <a:buNone/>
              <a:defRPr/>
            </a:lvl4pPr>
            <a:lvl5pPr marL="1828800" indent="0">
              <a:buNone/>
              <a:defRPr/>
            </a:lvl5pPr>
          </a:lstStyle>
          <a:p>
            <a:pPr lvl="0"/>
            <a:r>
              <a:rPr lang="en-US"/>
              <a:t>Click to edit Master text styles</a:t>
            </a:r>
          </a:p>
        </p:txBody>
      </p:sp>
      <p:sp>
        <p:nvSpPr>
          <p:cNvPr id="2" name="Text Placeholder 15">
            <a:extLst>
              <a:ext uri="{FF2B5EF4-FFF2-40B4-BE49-F238E27FC236}">
                <a16:creationId xmlns:a16="http://schemas.microsoft.com/office/drawing/2014/main" id="{06E8B5D7-FE40-B141-BC5C-86F242238B8A}"/>
              </a:ext>
            </a:extLst>
          </p:cNvPr>
          <p:cNvSpPr>
            <a:spLocks noGrp="1"/>
          </p:cNvSpPr>
          <p:nvPr>
            <p:ph type="body" sz="quarter" idx="12"/>
          </p:nvPr>
        </p:nvSpPr>
        <p:spPr>
          <a:xfrm>
            <a:off x="4628492" y="5907991"/>
            <a:ext cx="3448758" cy="506620"/>
          </a:xfrm>
          <a:solidFill>
            <a:schemeClr val="tx2"/>
          </a:solidFill>
          <a:effectLst>
            <a:outerShdw blurRad="177800" dist="38100" dir="2700000" algn="tl" rotWithShape="0">
              <a:prstClr val="black">
                <a:alpha val="40000"/>
              </a:prstClr>
            </a:outerShdw>
          </a:effectLst>
        </p:spPr>
        <p:txBody>
          <a:bodyPr anchor="ctr">
            <a:normAutofit/>
          </a:bodyPr>
          <a:lstStyle>
            <a:lvl1pPr marL="0" indent="0" algn="ctr">
              <a:buNone/>
              <a:defRPr sz="1800" i="1">
                <a:solidFill>
                  <a:schemeClr val="bg1"/>
                </a:solidFill>
              </a:defRPr>
            </a:lvl1pPr>
            <a:lvl2pPr marL="457200" indent="0">
              <a:buNone/>
              <a:defRPr/>
            </a:lvl2pPr>
            <a:lvl3pPr marL="914400" indent="0">
              <a:buNone/>
              <a:defRPr/>
            </a:lvl3pPr>
            <a:lvl4pPr marL="1371600" indent="0">
              <a:buNone/>
              <a:defRPr/>
            </a:lvl4pPr>
            <a:lvl5pPr marL="1828800" indent="0">
              <a:buNone/>
              <a:defRPr/>
            </a:lvl5pPr>
          </a:lstStyle>
          <a:p>
            <a:pPr lvl="0"/>
            <a:r>
              <a:rPr lang="en-US"/>
              <a:t>Click to edit Master text</a:t>
            </a:r>
          </a:p>
        </p:txBody>
      </p:sp>
    </p:spTree>
    <p:extLst>
      <p:ext uri="{BB962C8B-B14F-4D97-AF65-F5344CB8AC3E}">
        <p14:creationId xmlns:p14="http://schemas.microsoft.com/office/powerpoint/2010/main" val="230062419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Block - Primary">
    <p:bg>
      <p:bgPr>
        <a:solidFill>
          <a:schemeClr val="accent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4204F30B-0DA1-8048-9762-833A2DA93064}"/>
              </a:ext>
            </a:extLst>
          </p:cNvPr>
          <p:cNvPicPr>
            <a:picLocks noChangeAspect="1"/>
          </p:cNvPicPr>
          <p:nvPr userDrawn="1"/>
        </p:nvPicPr>
        <p:blipFill>
          <a:blip r:embed="rId2" cstate="print">
            <a:extLst>
              <a:ext uri="{28A0092B-C50C-407E-A947-70E740481C1C}">
                <a14:useLocalDpi xmlns:a14="http://schemas.microsoft.com/office/drawing/2010/main"/>
              </a:ext>
            </a:extLst>
          </a:blip>
          <a:stretch>
            <a:fillRect/>
          </a:stretch>
        </p:blipFill>
        <p:spPr>
          <a:xfrm>
            <a:off x="84301" y="6406011"/>
            <a:ext cx="1026949" cy="401528"/>
          </a:xfrm>
          <a:prstGeom prst="rect">
            <a:avLst/>
          </a:prstGeom>
        </p:spPr>
      </p:pic>
      <p:sp>
        <p:nvSpPr>
          <p:cNvPr id="8" name="Slide Number Placeholder 5">
            <a:extLst>
              <a:ext uri="{FF2B5EF4-FFF2-40B4-BE49-F238E27FC236}">
                <a16:creationId xmlns:a16="http://schemas.microsoft.com/office/drawing/2014/main" id="{76322989-01C1-E94C-9222-7F9660B60F9A}"/>
              </a:ext>
            </a:extLst>
          </p:cNvPr>
          <p:cNvSpPr>
            <a:spLocks noGrp="1"/>
          </p:cNvSpPr>
          <p:nvPr>
            <p:ph type="sldNum" sz="quarter" idx="4"/>
          </p:nvPr>
        </p:nvSpPr>
        <p:spPr>
          <a:xfrm>
            <a:off x="11101549" y="6442414"/>
            <a:ext cx="877617" cy="365125"/>
          </a:xfrm>
          <a:prstGeom prst="rect">
            <a:avLst/>
          </a:prstGeom>
        </p:spPr>
        <p:txBody>
          <a:bodyPr vert="horz" lIns="91440" tIns="45720" rIns="91440" bIns="45720" rtlCol="0" anchor="ctr"/>
          <a:lstStyle>
            <a:lvl1pPr algn="ctr">
              <a:defRPr sz="1600" b="1" i="0">
                <a:solidFill>
                  <a:schemeClr val="bg2"/>
                </a:solidFill>
                <a:latin typeface="Libre Franklin Black" pitchFamily="2" charset="77"/>
              </a:defRPr>
            </a:lvl1pPr>
          </a:lstStyle>
          <a:p>
            <a:fld id="{74743CB8-03B1-D240-A0C2-C770526C1FDB}" type="slidenum">
              <a:rPr lang="en-US" smtClean="0"/>
              <a:pPr/>
              <a:t>‹#›</a:t>
            </a:fld>
            <a:endParaRPr lang="en-US"/>
          </a:p>
        </p:txBody>
      </p:sp>
      <p:sp>
        <p:nvSpPr>
          <p:cNvPr id="3" name="Rectangle 2">
            <a:extLst>
              <a:ext uri="{FF2B5EF4-FFF2-40B4-BE49-F238E27FC236}">
                <a16:creationId xmlns:a16="http://schemas.microsoft.com/office/drawing/2014/main" id="{93D423BE-5D1D-7FC5-BA8D-25A19C9DDF55}"/>
              </a:ext>
            </a:extLst>
          </p:cNvPr>
          <p:cNvSpPr/>
          <p:nvPr userDrawn="1"/>
        </p:nvSpPr>
        <p:spPr>
          <a:xfrm>
            <a:off x="7457662" y="0"/>
            <a:ext cx="4734338"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itle 1">
            <a:extLst>
              <a:ext uri="{FF2B5EF4-FFF2-40B4-BE49-F238E27FC236}">
                <a16:creationId xmlns:a16="http://schemas.microsoft.com/office/drawing/2014/main" id="{70796A5D-90F4-1446-819B-05F02DE8D1BE}"/>
              </a:ext>
            </a:extLst>
          </p:cNvPr>
          <p:cNvSpPr>
            <a:spLocks noGrp="1"/>
          </p:cNvSpPr>
          <p:nvPr>
            <p:ph type="title"/>
          </p:nvPr>
        </p:nvSpPr>
        <p:spPr>
          <a:xfrm>
            <a:off x="7530486" y="142806"/>
            <a:ext cx="4535649" cy="6572388"/>
          </a:xfrm>
        </p:spPr>
        <p:txBody>
          <a:bodyPr>
            <a:noAutofit/>
          </a:bodyPr>
          <a:lstStyle>
            <a:lvl1pPr algn="l">
              <a:defRPr sz="12000" b="1">
                <a:solidFill>
                  <a:schemeClr val="tx2"/>
                </a:solidFill>
              </a:defRPr>
            </a:lvl1pPr>
          </a:lstStyle>
          <a:p>
            <a:r>
              <a:rPr lang="en-US"/>
              <a:t>Click to edit Master title style</a:t>
            </a:r>
          </a:p>
        </p:txBody>
      </p:sp>
      <p:sp>
        <p:nvSpPr>
          <p:cNvPr id="4" name="Text Placeholder 3">
            <a:extLst>
              <a:ext uri="{FF2B5EF4-FFF2-40B4-BE49-F238E27FC236}">
                <a16:creationId xmlns:a16="http://schemas.microsoft.com/office/drawing/2014/main" id="{65295CA6-9047-7348-0A9E-BE7D558C0076}"/>
              </a:ext>
            </a:extLst>
          </p:cNvPr>
          <p:cNvSpPr>
            <a:spLocks noGrp="1"/>
          </p:cNvSpPr>
          <p:nvPr>
            <p:ph type="body" sz="quarter" idx="10" hasCustomPrompt="1"/>
          </p:nvPr>
        </p:nvSpPr>
        <p:spPr>
          <a:xfrm>
            <a:off x="355600" y="142875"/>
            <a:ext cx="6978650" cy="6572319"/>
          </a:xfrm>
        </p:spPr>
        <p:txBody>
          <a:bodyPr anchor="ctr">
            <a:noAutofit/>
          </a:bodyPr>
          <a:lstStyle>
            <a:lvl1pPr marL="0" indent="0" algn="r">
              <a:buNone/>
              <a:defRPr sz="12000" b="1">
                <a:solidFill>
                  <a:schemeClr val="accent2"/>
                </a:solidFill>
                <a:latin typeface="Libre Franklin" pitchFamily="2" charset="77"/>
              </a:defRPr>
            </a:lvl1pPr>
          </a:lstStyle>
          <a:p>
            <a:r>
              <a:rPr lang="en-US"/>
              <a:t>Click to edit Master title style</a:t>
            </a:r>
          </a:p>
        </p:txBody>
      </p:sp>
    </p:spTree>
    <p:extLst>
      <p:ext uri="{BB962C8B-B14F-4D97-AF65-F5344CB8AC3E}">
        <p14:creationId xmlns:p14="http://schemas.microsoft.com/office/powerpoint/2010/main" val="271576729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Block - Orange">
    <p:bg>
      <p:bgPr>
        <a:solidFill>
          <a:schemeClr val="accent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4204F30B-0DA1-8048-9762-833A2DA93064}"/>
              </a:ext>
            </a:extLst>
          </p:cNvPr>
          <p:cNvPicPr>
            <a:picLocks noChangeAspect="1"/>
          </p:cNvPicPr>
          <p:nvPr userDrawn="1"/>
        </p:nvPicPr>
        <p:blipFill>
          <a:blip r:embed="rId2" cstate="print">
            <a:extLst>
              <a:ext uri="{28A0092B-C50C-407E-A947-70E740481C1C}">
                <a14:useLocalDpi xmlns:a14="http://schemas.microsoft.com/office/drawing/2010/main"/>
              </a:ext>
            </a:extLst>
          </a:blip>
          <a:stretch>
            <a:fillRect/>
          </a:stretch>
        </p:blipFill>
        <p:spPr>
          <a:xfrm>
            <a:off x="84301" y="6406011"/>
            <a:ext cx="1026949" cy="401528"/>
          </a:xfrm>
          <a:prstGeom prst="rect">
            <a:avLst/>
          </a:prstGeom>
        </p:spPr>
      </p:pic>
      <p:sp>
        <p:nvSpPr>
          <p:cNvPr id="8" name="Slide Number Placeholder 5">
            <a:extLst>
              <a:ext uri="{FF2B5EF4-FFF2-40B4-BE49-F238E27FC236}">
                <a16:creationId xmlns:a16="http://schemas.microsoft.com/office/drawing/2014/main" id="{76322989-01C1-E94C-9222-7F9660B60F9A}"/>
              </a:ext>
            </a:extLst>
          </p:cNvPr>
          <p:cNvSpPr>
            <a:spLocks noGrp="1"/>
          </p:cNvSpPr>
          <p:nvPr>
            <p:ph type="sldNum" sz="quarter" idx="4"/>
          </p:nvPr>
        </p:nvSpPr>
        <p:spPr>
          <a:xfrm>
            <a:off x="11101549" y="6442414"/>
            <a:ext cx="877617" cy="365125"/>
          </a:xfrm>
          <a:prstGeom prst="rect">
            <a:avLst/>
          </a:prstGeom>
        </p:spPr>
        <p:txBody>
          <a:bodyPr vert="horz" lIns="91440" tIns="45720" rIns="91440" bIns="45720" rtlCol="0" anchor="ctr"/>
          <a:lstStyle>
            <a:lvl1pPr algn="ctr">
              <a:defRPr sz="1600" b="1" i="0">
                <a:solidFill>
                  <a:schemeClr val="bg2"/>
                </a:solidFill>
                <a:latin typeface="Libre Franklin Black" pitchFamily="2" charset="77"/>
              </a:defRPr>
            </a:lvl1pPr>
          </a:lstStyle>
          <a:p>
            <a:fld id="{74743CB8-03B1-D240-A0C2-C770526C1FDB}" type="slidenum">
              <a:rPr lang="en-US" smtClean="0"/>
              <a:pPr/>
              <a:t>‹#›</a:t>
            </a:fld>
            <a:endParaRPr lang="en-US"/>
          </a:p>
        </p:txBody>
      </p:sp>
      <p:sp>
        <p:nvSpPr>
          <p:cNvPr id="3" name="Rectangle 2">
            <a:extLst>
              <a:ext uri="{FF2B5EF4-FFF2-40B4-BE49-F238E27FC236}">
                <a16:creationId xmlns:a16="http://schemas.microsoft.com/office/drawing/2014/main" id="{93D423BE-5D1D-7FC5-BA8D-25A19C9DDF55}"/>
              </a:ext>
            </a:extLst>
          </p:cNvPr>
          <p:cNvSpPr/>
          <p:nvPr userDrawn="1"/>
        </p:nvSpPr>
        <p:spPr>
          <a:xfrm>
            <a:off x="7457662" y="0"/>
            <a:ext cx="4734338"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itle 1">
            <a:extLst>
              <a:ext uri="{FF2B5EF4-FFF2-40B4-BE49-F238E27FC236}">
                <a16:creationId xmlns:a16="http://schemas.microsoft.com/office/drawing/2014/main" id="{70796A5D-90F4-1446-819B-05F02DE8D1BE}"/>
              </a:ext>
            </a:extLst>
          </p:cNvPr>
          <p:cNvSpPr>
            <a:spLocks noGrp="1"/>
          </p:cNvSpPr>
          <p:nvPr>
            <p:ph type="title"/>
          </p:nvPr>
        </p:nvSpPr>
        <p:spPr>
          <a:xfrm>
            <a:off x="7530486" y="142806"/>
            <a:ext cx="4535649" cy="6572388"/>
          </a:xfrm>
        </p:spPr>
        <p:txBody>
          <a:bodyPr>
            <a:noAutofit/>
          </a:bodyPr>
          <a:lstStyle>
            <a:lvl1pPr algn="l">
              <a:defRPr sz="12000" b="1">
                <a:solidFill>
                  <a:schemeClr val="tx2"/>
                </a:solidFill>
              </a:defRPr>
            </a:lvl1pPr>
          </a:lstStyle>
          <a:p>
            <a:r>
              <a:rPr lang="en-US"/>
              <a:t>Click to edit Master title style</a:t>
            </a:r>
          </a:p>
        </p:txBody>
      </p:sp>
      <p:sp>
        <p:nvSpPr>
          <p:cNvPr id="4" name="Text Placeholder 3">
            <a:extLst>
              <a:ext uri="{FF2B5EF4-FFF2-40B4-BE49-F238E27FC236}">
                <a16:creationId xmlns:a16="http://schemas.microsoft.com/office/drawing/2014/main" id="{65295CA6-9047-7348-0A9E-BE7D558C0076}"/>
              </a:ext>
            </a:extLst>
          </p:cNvPr>
          <p:cNvSpPr>
            <a:spLocks noGrp="1"/>
          </p:cNvSpPr>
          <p:nvPr>
            <p:ph type="body" sz="quarter" idx="10" hasCustomPrompt="1"/>
          </p:nvPr>
        </p:nvSpPr>
        <p:spPr>
          <a:xfrm>
            <a:off x="355600" y="142875"/>
            <a:ext cx="6978650" cy="6572319"/>
          </a:xfrm>
        </p:spPr>
        <p:txBody>
          <a:bodyPr anchor="ctr">
            <a:noAutofit/>
          </a:bodyPr>
          <a:lstStyle>
            <a:lvl1pPr marL="0" indent="0" algn="r">
              <a:buNone/>
              <a:defRPr sz="12000" b="1">
                <a:solidFill>
                  <a:schemeClr val="accent2"/>
                </a:solidFill>
                <a:latin typeface="Libre Franklin" pitchFamily="2" charset="77"/>
              </a:defRPr>
            </a:lvl1pPr>
          </a:lstStyle>
          <a:p>
            <a:r>
              <a:rPr lang="en-US"/>
              <a:t>Click to edit Master title style</a:t>
            </a:r>
          </a:p>
        </p:txBody>
      </p:sp>
    </p:spTree>
    <p:extLst>
      <p:ext uri="{BB962C8B-B14F-4D97-AF65-F5344CB8AC3E}">
        <p14:creationId xmlns:p14="http://schemas.microsoft.com/office/powerpoint/2010/main" val="213469213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Block - Blue">
    <p:bg>
      <p:bgPr>
        <a:solidFill>
          <a:schemeClr val="accent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4204F30B-0DA1-8048-9762-833A2DA93064}"/>
              </a:ext>
            </a:extLst>
          </p:cNvPr>
          <p:cNvPicPr>
            <a:picLocks noChangeAspect="1"/>
          </p:cNvPicPr>
          <p:nvPr userDrawn="1"/>
        </p:nvPicPr>
        <p:blipFill>
          <a:blip r:embed="rId2" cstate="print">
            <a:extLst>
              <a:ext uri="{28A0092B-C50C-407E-A947-70E740481C1C}">
                <a14:useLocalDpi xmlns:a14="http://schemas.microsoft.com/office/drawing/2010/main"/>
              </a:ext>
            </a:extLst>
          </a:blip>
          <a:stretch>
            <a:fillRect/>
          </a:stretch>
        </p:blipFill>
        <p:spPr>
          <a:xfrm>
            <a:off x="84301" y="6406011"/>
            <a:ext cx="1026949" cy="401528"/>
          </a:xfrm>
          <a:prstGeom prst="rect">
            <a:avLst/>
          </a:prstGeom>
        </p:spPr>
      </p:pic>
      <p:sp>
        <p:nvSpPr>
          <p:cNvPr id="8" name="Slide Number Placeholder 5">
            <a:extLst>
              <a:ext uri="{FF2B5EF4-FFF2-40B4-BE49-F238E27FC236}">
                <a16:creationId xmlns:a16="http://schemas.microsoft.com/office/drawing/2014/main" id="{76322989-01C1-E94C-9222-7F9660B60F9A}"/>
              </a:ext>
            </a:extLst>
          </p:cNvPr>
          <p:cNvSpPr>
            <a:spLocks noGrp="1"/>
          </p:cNvSpPr>
          <p:nvPr>
            <p:ph type="sldNum" sz="quarter" idx="4"/>
          </p:nvPr>
        </p:nvSpPr>
        <p:spPr>
          <a:xfrm>
            <a:off x="11101549" y="6442414"/>
            <a:ext cx="877617" cy="365125"/>
          </a:xfrm>
          <a:prstGeom prst="rect">
            <a:avLst/>
          </a:prstGeom>
        </p:spPr>
        <p:txBody>
          <a:bodyPr vert="horz" lIns="91440" tIns="45720" rIns="91440" bIns="45720" rtlCol="0" anchor="ctr"/>
          <a:lstStyle>
            <a:lvl1pPr algn="ctr">
              <a:defRPr sz="1600" b="1" i="0">
                <a:solidFill>
                  <a:schemeClr val="bg2"/>
                </a:solidFill>
                <a:latin typeface="Libre Franklin Black" pitchFamily="2" charset="77"/>
              </a:defRPr>
            </a:lvl1pPr>
          </a:lstStyle>
          <a:p>
            <a:fld id="{74743CB8-03B1-D240-A0C2-C770526C1FDB}" type="slidenum">
              <a:rPr lang="en-US" smtClean="0"/>
              <a:pPr/>
              <a:t>‹#›</a:t>
            </a:fld>
            <a:endParaRPr lang="en-US"/>
          </a:p>
        </p:txBody>
      </p:sp>
      <p:sp>
        <p:nvSpPr>
          <p:cNvPr id="3" name="Rectangle 2">
            <a:extLst>
              <a:ext uri="{FF2B5EF4-FFF2-40B4-BE49-F238E27FC236}">
                <a16:creationId xmlns:a16="http://schemas.microsoft.com/office/drawing/2014/main" id="{93D423BE-5D1D-7FC5-BA8D-25A19C9DDF55}"/>
              </a:ext>
            </a:extLst>
          </p:cNvPr>
          <p:cNvSpPr/>
          <p:nvPr userDrawn="1"/>
        </p:nvSpPr>
        <p:spPr>
          <a:xfrm>
            <a:off x="7457662" y="0"/>
            <a:ext cx="4734338" cy="68580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itle 1">
            <a:extLst>
              <a:ext uri="{FF2B5EF4-FFF2-40B4-BE49-F238E27FC236}">
                <a16:creationId xmlns:a16="http://schemas.microsoft.com/office/drawing/2014/main" id="{70796A5D-90F4-1446-819B-05F02DE8D1BE}"/>
              </a:ext>
            </a:extLst>
          </p:cNvPr>
          <p:cNvSpPr>
            <a:spLocks noGrp="1"/>
          </p:cNvSpPr>
          <p:nvPr>
            <p:ph type="title"/>
          </p:nvPr>
        </p:nvSpPr>
        <p:spPr>
          <a:xfrm>
            <a:off x="7530486" y="142806"/>
            <a:ext cx="4535649" cy="6572388"/>
          </a:xfrm>
        </p:spPr>
        <p:txBody>
          <a:bodyPr>
            <a:noAutofit/>
          </a:bodyPr>
          <a:lstStyle>
            <a:lvl1pPr algn="l">
              <a:defRPr sz="12000" b="1">
                <a:solidFill>
                  <a:schemeClr val="tx2"/>
                </a:solidFill>
              </a:defRPr>
            </a:lvl1pPr>
          </a:lstStyle>
          <a:p>
            <a:r>
              <a:rPr lang="en-US"/>
              <a:t>Click to edit Master title style</a:t>
            </a:r>
          </a:p>
        </p:txBody>
      </p:sp>
      <p:sp>
        <p:nvSpPr>
          <p:cNvPr id="4" name="Text Placeholder 3">
            <a:extLst>
              <a:ext uri="{FF2B5EF4-FFF2-40B4-BE49-F238E27FC236}">
                <a16:creationId xmlns:a16="http://schemas.microsoft.com/office/drawing/2014/main" id="{65295CA6-9047-7348-0A9E-BE7D558C0076}"/>
              </a:ext>
            </a:extLst>
          </p:cNvPr>
          <p:cNvSpPr>
            <a:spLocks noGrp="1"/>
          </p:cNvSpPr>
          <p:nvPr>
            <p:ph type="body" sz="quarter" idx="10" hasCustomPrompt="1"/>
          </p:nvPr>
        </p:nvSpPr>
        <p:spPr>
          <a:xfrm>
            <a:off x="355600" y="142875"/>
            <a:ext cx="6978650" cy="6572319"/>
          </a:xfrm>
        </p:spPr>
        <p:txBody>
          <a:bodyPr anchor="ctr">
            <a:noAutofit/>
          </a:bodyPr>
          <a:lstStyle>
            <a:lvl1pPr marL="0" indent="0" algn="r">
              <a:buNone/>
              <a:defRPr sz="12000" b="1">
                <a:solidFill>
                  <a:schemeClr val="accent3"/>
                </a:solidFill>
                <a:latin typeface="Libre Franklin" pitchFamily="2" charset="77"/>
              </a:defRPr>
            </a:lvl1pPr>
          </a:lstStyle>
          <a:p>
            <a:r>
              <a:rPr lang="en-US"/>
              <a:t>Click to edit Master title style</a:t>
            </a:r>
          </a:p>
        </p:txBody>
      </p:sp>
    </p:spTree>
    <p:extLst>
      <p:ext uri="{BB962C8B-B14F-4D97-AF65-F5344CB8AC3E}">
        <p14:creationId xmlns:p14="http://schemas.microsoft.com/office/powerpoint/2010/main" val="58919166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Block - Green">
    <p:bg>
      <p:bgPr>
        <a:solidFill>
          <a:schemeClr val="accent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4204F30B-0DA1-8048-9762-833A2DA93064}"/>
              </a:ext>
            </a:extLst>
          </p:cNvPr>
          <p:cNvPicPr>
            <a:picLocks noChangeAspect="1"/>
          </p:cNvPicPr>
          <p:nvPr userDrawn="1"/>
        </p:nvPicPr>
        <p:blipFill>
          <a:blip r:embed="rId2" cstate="print">
            <a:extLst>
              <a:ext uri="{28A0092B-C50C-407E-A947-70E740481C1C}">
                <a14:useLocalDpi xmlns:a14="http://schemas.microsoft.com/office/drawing/2010/main"/>
              </a:ext>
            </a:extLst>
          </a:blip>
          <a:stretch>
            <a:fillRect/>
          </a:stretch>
        </p:blipFill>
        <p:spPr>
          <a:xfrm>
            <a:off x="84301" y="6406011"/>
            <a:ext cx="1026949" cy="401528"/>
          </a:xfrm>
          <a:prstGeom prst="rect">
            <a:avLst/>
          </a:prstGeom>
        </p:spPr>
      </p:pic>
      <p:sp>
        <p:nvSpPr>
          <p:cNvPr id="8" name="Slide Number Placeholder 5">
            <a:extLst>
              <a:ext uri="{FF2B5EF4-FFF2-40B4-BE49-F238E27FC236}">
                <a16:creationId xmlns:a16="http://schemas.microsoft.com/office/drawing/2014/main" id="{76322989-01C1-E94C-9222-7F9660B60F9A}"/>
              </a:ext>
            </a:extLst>
          </p:cNvPr>
          <p:cNvSpPr>
            <a:spLocks noGrp="1"/>
          </p:cNvSpPr>
          <p:nvPr>
            <p:ph type="sldNum" sz="quarter" idx="4"/>
          </p:nvPr>
        </p:nvSpPr>
        <p:spPr>
          <a:xfrm>
            <a:off x="11101549" y="6442414"/>
            <a:ext cx="877617" cy="365125"/>
          </a:xfrm>
          <a:prstGeom prst="rect">
            <a:avLst/>
          </a:prstGeom>
        </p:spPr>
        <p:txBody>
          <a:bodyPr vert="horz" lIns="91440" tIns="45720" rIns="91440" bIns="45720" rtlCol="0" anchor="ctr"/>
          <a:lstStyle>
            <a:lvl1pPr algn="ctr">
              <a:defRPr sz="1600" b="1" i="0">
                <a:solidFill>
                  <a:schemeClr val="bg2"/>
                </a:solidFill>
                <a:latin typeface="Libre Franklin Black" pitchFamily="2" charset="77"/>
              </a:defRPr>
            </a:lvl1pPr>
          </a:lstStyle>
          <a:p>
            <a:fld id="{74743CB8-03B1-D240-A0C2-C770526C1FDB}" type="slidenum">
              <a:rPr lang="en-US" smtClean="0"/>
              <a:pPr/>
              <a:t>‹#›</a:t>
            </a:fld>
            <a:endParaRPr lang="en-US"/>
          </a:p>
        </p:txBody>
      </p:sp>
      <p:sp>
        <p:nvSpPr>
          <p:cNvPr id="3" name="Rectangle 2">
            <a:extLst>
              <a:ext uri="{FF2B5EF4-FFF2-40B4-BE49-F238E27FC236}">
                <a16:creationId xmlns:a16="http://schemas.microsoft.com/office/drawing/2014/main" id="{93D423BE-5D1D-7FC5-BA8D-25A19C9DDF55}"/>
              </a:ext>
            </a:extLst>
          </p:cNvPr>
          <p:cNvSpPr/>
          <p:nvPr userDrawn="1"/>
        </p:nvSpPr>
        <p:spPr>
          <a:xfrm>
            <a:off x="7457662" y="0"/>
            <a:ext cx="4734338"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itle 1">
            <a:extLst>
              <a:ext uri="{FF2B5EF4-FFF2-40B4-BE49-F238E27FC236}">
                <a16:creationId xmlns:a16="http://schemas.microsoft.com/office/drawing/2014/main" id="{70796A5D-90F4-1446-819B-05F02DE8D1BE}"/>
              </a:ext>
            </a:extLst>
          </p:cNvPr>
          <p:cNvSpPr>
            <a:spLocks noGrp="1"/>
          </p:cNvSpPr>
          <p:nvPr>
            <p:ph type="title"/>
          </p:nvPr>
        </p:nvSpPr>
        <p:spPr>
          <a:xfrm>
            <a:off x="7530486" y="142806"/>
            <a:ext cx="4535649" cy="6572388"/>
          </a:xfrm>
        </p:spPr>
        <p:txBody>
          <a:bodyPr>
            <a:noAutofit/>
          </a:bodyPr>
          <a:lstStyle>
            <a:lvl1pPr algn="l">
              <a:defRPr sz="12000" b="1">
                <a:solidFill>
                  <a:schemeClr val="tx2"/>
                </a:solidFill>
              </a:defRPr>
            </a:lvl1pPr>
          </a:lstStyle>
          <a:p>
            <a:r>
              <a:rPr lang="en-US"/>
              <a:t>Click to edit Master title style</a:t>
            </a:r>
          </a:p>
        </p:txBody>
      </p:sp>
      <p:sp>
        <p:nvSpPr>
          <p:cNvPr id="4" name="Text Placeholder 3">
            <a:extLst>
              <a:ext uri="{FF2B5EF4-FFF2-40B4-BE49-F238E27FC236}">
                <a16:creationId xmlns:a16="http://schemas.microsoft.com/office/drawing/2014/main" id="{65295CA6-9047-7348-0A9E-BE7D558C0076}"/>
              </a:ext>
            </a:extLst>
          </p:cNvPr>
          <p:cNvSpPr>
            <a:spLocks noGrp="1"/>
          </p:cNvSpPr>
          <p:nvPr>
            <p:ph type="body" sz="quarter" idx="10" hasCustomPrompt="1"/>
          </p:nvPr>
        </p:nvSpPr>
        <p:spPr>
          <a:xfrm>
            <a:off x="355600" y="142875"/>
            <a:ext cx="6978650" cy="6572319"/>
          </a:xfrm>
        </p:spPr>
        <p:txBody>
          <a:bodyPr anchor="ctr">
            <a:noAutofit/>
          </a:bodyPr>
          <a:lstStyle>
            <a:lvl1pPr marL="0" indent="0" algn="r">
              <a:buNone/>
              <a:defRPr sz="12000" b="1">
                <a:solidFill>
                  <a:schemeClr val="accent4"/>
                </a:solidFill>
                <a:latin typeface="Libre Franklin" pitchFamily="2" charset="77"/>
              </a:defRPr>
            </a:lvl1pPr>
          </a:lstStyle>
          <a:p>
            <a:r>
              <a:rPr lang="en-US"/>
              <a:t>Click to edit Master title style</a:t>
            </a:r>
          </a:p>
        </p:txBody>
      </p:sp>
    </p:spTree>
    <p:extLst>
      <p:ext uri="{BB962C8B-B14F-4D97-AF65-F5344CB8AC3E}">
        <p14:creationId xmlns:p14="http://schemas.microsoft.com/office/powerpoint/2010/main" val="227076169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blank" preserve="1">
  <p:cSld name="Blank, Natural background">
    <p:spTree>
      <p:nvGrpSpPr>
        <p:cNvPr id="1" name=""/>
        <p:cNvGrpSpPr/>
        <p:nvPr/>
      </p:nvGrpSpPr>
      <p:grpSpPr>
        <a:xfrm>
          <a:off x="0" y="0"/>
          <a:ext cx="0" cy="0"/>
          <a:chOff x="0" y="0"/>
          <a:chExt cx="0" cy="0"/>
        </a:xfrm>
      </p:grpSpPr>
      <p:sp>
        <p:nvSpPr>
          <p:cNvPr id="7" name="Slide Number Placeholder 5">
            <a:extLst>
              <a:ext uri="{FF2B5EF4-FFF2-40B4-BE49-F238E27FC236}">
                <a16:creationId xmlns:a16="http://schemas.microsoft.com/office/drawing/2014/main" id="{9E31659C-C7AE-2A42-A4FF-74E9DD8AF785}"/>
              </a:ext>
            </a:extLst>
          </p:cNvPr>
          <p:cNvSpPr>
            <a:spLocks noGrp="1"/>
          </p:cNvSpPr>
          <p:nvPr>
            <p:ph type="sldNum" sz="quarter" idx="12"/>
          </p:nvPr>
        </p:nvSpPr>
        <p:spPr>
          <a:xfrm>
            <a:off x="11101549" y="6442414"/>
            <a:ext cx="877617" cy="365125"/>
          </a:xfrm>
          <a:prstGeom prst="rect">
            <a:avLst/>
          </a:prstGeom>
        </p:spPr>
        <p:txBody>
          <a:bodyPr vert="horz" lIns="91440" tIns="45720" rIns="91440" bIns="45720" rtlCol="0" anchor="ctr"/>
          <a:lstStyle>
            <a:lvl1pPr algn="ctr">
              <a:defRPr sz="1600" b="1" i="0">
                <a:solidFill>
                  <a:schemeClr val="tx1"/>
                </a:solidFill>
                <a:latin typeface="Libre Franklin Black" pitchFamily="2" charset="77"/>
              </a:defRPr>
            </a:lvl1pPr>
          </a:lstStyle>
          <a:p>
            <a:fld id="{74743CB8-03B1-D240-A0C2-C770526C1FDB}" type="slidenum">
              <a:rPr lang="en-US" smtClean="0"/>
              <a:pPr/>
              <a:t>‹#›</a:t>
            </a:fld>
            <a:endParaRPr lang="en-US"/>
          </a:p>
        </p:txBody>
      </p:sp>
      <p:sp>
        <p:nvSpPr>
          <p:cNvPr id="9" name="Footer Placeholder 4">
            <a:extLst>
              <a:ext uri="{FF2B5EF4-FFF2-40B4-BE49-F238E27FC236}">
                <a16:creationId xmlns:a16="http://schemas.microsoft.com/office/drawing/2014/main" id="{159D6D2F-9D37-A947-8010-9BB2FA5F228A}"/>
              </a:ext>
            </a:extLst>
          </p:cNvPr>
          <p:cNvSpPr>
            <a:spLocks noGrp="1"/>
          </p:cNvSpPr>
          <p:nvPr>
            <p:ph type="ftr" sz="quarter" idx="11"/>
          </p:nvPr>
        </p:nvSpPr>
        <p:spPr>
          <a:xfrm>
            <a:off x="4038600" y="6442414"/>
            <a:ext cx="6637284" cy="365125"/>
          </a:xfrm>
          <a:prstGeom prst="rect">
            <a:avLst/>
          </a:prstGeom>
        </p:spPr>
        <p:txBody>
          <a:bodyPr vert="horz" lIns="91440" tIns="45720" rIns="91440" bIns="45720" rtlCol="0" anchor="ctr"/>
          <a:lstStyle>
            <a:lvl1pPr algn="ctr">
              <a:defRPr sz="1100" b="0" i="1">
                <a:solidFill>
                  <a:schemeClr val="tx1"/>
                </a:solidFill>
                <a:latin typeface="Libre Franklin" pitchFamily="2" charset="77"/>
              </a:defRPr>
            </a:lvl1pPr>
          </a:lstStyle>
          <a:p>
            <a:endParaRPr lang="en-US"/>
          </a:p>
        </p:txBody>
      </p:sp>
      <p:sp>
        <p:nvSpPr>
          <p:cNvPr id="13" name="Date Placeholder 3">
            <a:extLst>
              <a:ext uri="{FF2B5EF4-FFF2-40B4-BE49-F238E27FC236}">
                <a16:creationId xmlns:a16="http://schemas.microsoft.com/office/drawing/2014/main" id="{014BF3EE-35C3-1647-B2B9-DA3175F3FF86}"/>
              </a:ext>
            </a:extLst>
          </p:cNvPr>
          <p:cNvSpPr>
            <a:spLocks noGrp="1"/>
          </p:cNvSpPr>
          <p:nvPr>
            <p:ph type="dt" sz="half" idx="10"/>
          </p:nvPr>
        </p:nvSpPr>
        <p:spPr>
          <a:xfrm>
            <a:off x="2270234" y="6442414"/>
            <a:ext cx="1555533" cy="365125"/>
          </a:xfrm>
          <a:prstGeom prst="rect">
            <a:avLst/>
          </a:prstGeom>
        </p:spPr>
        <p:txBody>
          <a:bodyPr vert="horz" lIns="91440" tIns="45720" rIns="91440" bIns="45720" rtlCol="0" anchor="ctr"/>
          <a:lstStyle>
            <a:lvl1pPr algn="l">
              <a:defRPr sz="1100" b="0" i="0">
                <a:solidFill>
                  <a:schemeClr val="tx1"/>
                </a:solidFill>
                <a:latin typeface="Libre Franklin" pitchFamily="2" charset="77"/>
              </a:defRPr>
            </a:lvl1pPr>
          </a:lstStyle>
          <a:p>
            <a:fld id="{FD91BF93-D36E-2E4C-B22D-795FD6CF4C38}" type="datetime1">
              <a:rPr lang="en-US" smtClean="0"/>
              <a:pPr/>
              <a:t>1/17/2025</a:t>
            </a:fld>
            <a:endParaRPr lang="en-US"/>
          </a:p>
        </p:txBody>
      </p:sp>
      <p:pic>
        <p:nvPicPr>
          <p:cNvPr id="2" name="Picture 1" descr="A close up of a logo&#10;&#10;Description automatically generated">
            <a:extLst>
              <a:ext uri="{FF2B5EF4-FFF2-40B4-BE49-F238E27FC236}">
                <a16:creationId xmlns:a16="http://schemas.microsoft.com/office/drawing/2014/main" id="{20FFC107-F544-419F-A7F9-C0384284D308}"/>
              </a:ext>
            </a:extLst>
          </p:cNvPr>
          <p:cNvPicPr>
            <a:picLocks noChangeAspect="1"/>
          </p:cNvPicPr>
          <p:nvPr userDrawn="1"/>
        </p:nvPicPr>
        <p:blipFill>
          <a:blip r:embed="rId2" cstate="print">
            <a:alphaModFix/>
            <a:extLst>
              <a:ext uri="{28A0092B-C50C-407E-A947-70E740481C1C}">
                <a14:useLocalDpi xmlns:a14="http://schemas.microsoft.com/office/drawing/2010/main"/>
              </a:ext>
            </a:extLst>
          </a:blip>
          <a:stretch>
            <a:fillRect/>
          </a:stretch>
        </p:blipFill>
        <p:spPr>
          <a:xfrm>
            <a:off x="36000" y="6350400"/>
            <a:ext cx="1151986" cy="504653"/>
          </a:xfrm>
          <a:prstGeom prst="rect">
            <a:avLst/>
          </a:prstGeom>
        </p:spPr>
      </p:pic>
    </p:spTree>
    <p:extLst>
      <p:ext uri="{BB962C8B-B14F-4D97-AF65-F5344CB8AC3E}">
        <p14:creationId xmlns:p14="http://schemas.microsoft.com/office/powerpoint/2010/main" val="385688030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userDrawn="1">
  <p:cSld name="Welcome scree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6B039D7-F0C3-274C-8402-F160EFCEE618}"/>
              </a:ext>
            </a:extLst>
          </p:cNvPr>
          <p:cNvSpPr txBox="1"/>
          <p:nvPr userDrawn="1"/>
        </p:nvSpPr>
        <p:spPr>
          <a:xfrm>
            <a:off x="2201390" y="1828116"/>
            <a:ext cx="7518400" cy="1200329"/>
          </a:xfrm>
          <a:prstGeom prst="rect">
            <a:avLst/>
          </a:prstGeom>
          <a:noFill/>
        </p:spPr>
        <p:txBody>
          <a:bodyPr wrap="square" rtlCol="0">
            <a:spAutoFit/>
          </a:bodyPr>
          <a:lstStyle/>
          <a:p>
            <a:pPr algn="ctr"/>
            <a:r>
              <a:rPr lang="en-US" sz="7200" b="1">
                <a:solidFill>
                  <a:srgbClr val="FF8300"/>
                </a:solidFill>
                <a:latin typeface="Libre Franklin" pitchFamily="2" charset="77"/>
              </a:rPr>
              <a:t>Welcome!</a:t>
            </a:r>
          </a:p>
        </p:txBody>
      </p:sp>
      <p:pic>
        <p:nvPicPr>
          <p:cNvPr id="4" name="Picture 3">
            <a:extLst>
              <a:ext uri="{FF2B5EF4-FFF2-40B4-BE49-F238E27FC236}">
                <a16:creationId xmlns:a16="http://schemas.microsoft.com/office/drawing/2014/main" id="{8F673EB2-B311-8E43-BBD9-928C3661D47F}"/>
              </a:ext>
            </a:extLst>
          </p:cNvPr>
          <p:cNvPicPr>
            <a:picLocks noChangeAspect="1"/>
          </p:cNvPicPr>
          <p:nvPr userDrawn="1"/>
        </p:nvPicPr>
        <p:blipFill>
          <a:blip r:embed="rId3"/>
          <a:stretch>
            <a:fillRect/>
          </a:stretch>
        </p:blipFill>
        <p:spPr>
          <a:xfrm rot="555489">
            <a:off x="2518293" y="0"/>
            <a:ext cx="6858000" cy="6858000"/>
          </a:xfrm>
          <a:prstGeom prst="rect">
            <a:avLst/>
          </a:prstGeom>
        </p:spPr>
      </p:pic>
      <p:pic>
        <p:nvPicPr>
          <p:cNvPr id="3" name="Picture 2">
            <a:extLst>
              <a:ext uri="{FF2B5EF4-FFF2-40B4-BE49-F238E27FC236}">
                <a16:creationId xmlns:a16="http://schemas.microsoft.com/office/drawing/2014/main" id="{6D07E18F-6D68-C94F-895C-9E962F1FF30A}"/>
              </a:ext>
            </a:extLst>
          </p:cNvPr>
          <p:cNvPicPr>
            <a:picLocks noChangeAspect="1"/>
          </p:cNvPicPr>
          <p:nvPr userDrawn="1"/>
        </p:nvPicPr>
        <p:blipFill>
          <a:blip r:embed="rId4"/>
          <a:stretch>
            <a:fillRect/>
          </a:stretch>
        </p:blipFill>
        <p:spPr>
          <a:xfrm>
            <a:off x="4054780" y="4504861"/>
            <a:ext cx="4165219" cy="1384335"/>
          </a:xfrm>
          <a:prstGeom prst="rect">
            <a:avLst/>
          </a:prstGeom>
        </p:spPr>
      </p:pic>
    </p:spTree>
    <p:extLst>
      <p:ext uri="{BB962C8B-B14F-4D97-AF65-F5344CB8AC3E}">
        <p14:creationId xmlns:p14="http://schemas.microsoft.com/office/powerpoint/2010/main" val="198998834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sp>
        <p:nvSpPr>
          <p:cNvPr id="31" name="Title 1">
            <a:extLst>
              <a:ext uri="{FF2B5EF4-FFF2-40B4-BE49-F238E27FC236}">
                <a16:creationId xmlns:a16="http://schemas.microsoft.com/office/drawing/2014/main" id="{63FED576-9CE0-F501-430E-8465DE1D8904}"/>
              </a:ext>
            </a:extLst>
          </p:cNvPr>
          <p:cNvSpPr>
            <a:spLocks noGrp="1"/>
          </p:cNvSpPr>
          <p:nvPr>
            <p:ph type="ctrTitle"/>
          </p:nvPr>
        </p:nvSpPr>
        <p:spPr>
          <a:xfrm>
            <a:off x="451945" y="3534100"/>
            <a:ext cx="11204027" cy="1563415"/>
          </a:xfrm>
        </p:spPr>
        <p:txBody>
          <a:bodyPr anchor="b">
            <a:normAutofit/>
          </a:bodyPr>
          <a:lstStyle>
            <a:lvl1pPr algn="ctr">
              <a:defRPr sz="4800"/>
            </a:lvl1pPr>
          </a:lstStyle>
          <a:p>
            <a:r>
              <a:rPr lang="en-US"/>
              <a:t>Click to edit Master title style</a:t>
            </a:r>
          </a:p>
        </p:txBody>
      </p:sp>
      <p:sp>
        <p:nvSpPr>
          <p:cNvPr id="32" name="Subtitle 2">
            <a:extLst>
              <a:ext uri="{FF2B5EF4-FFF2-40B4-BE49-F238E27FC236}">
                <a16:creationId xmlns:a16="http://schemas.microsoft.com/office/drawing/2014/main" id="{247421DA-49C7-1DA7-E6A2-27296D7B2E80}"/>
              </a:ext>
            </a:extLst>
          </p:cNvPr>
          <p:cNvSpPr>
            <a:spLocks noGrp="1"/>
          </p:cNvSpPr>
          <p:nvPr>
            <p:ph type="subTitle" idx="1"/>
          </p:nvPr>
        </p:nvSpPr>
        <p:spPr>
          <a:xfrm>
            <a:off x="1524000" y="5097516"/>
            <a:ext cx="9144000" cy="809297"/>
          </a:xfrm>
        </p:spPr>
        <p:txBody>
          <a:bodyPr/>
          <a:lstStyle>
            <a:lvl1pPr marL="0" indent="0" algn="ctr">
              <a:buNone/>
              <a:defRPr sz="2400" i="1">
                <a:solidFill>
                  <a:schemeClr val="accent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pic>
        <p:nvPicPr>
          <p:cNvPr id="33" name="Picture 32">
            <a:extLst>
              <a:ext uri="{FF2B5EF4-FFF2-40B4-BE49-F238E27FC236}">
                <a16:creationId xmlns:a16="http://schemas.microsoft.com/office/drawing/2014/main" id="{D012C94C-23BD-F3C1-D9B7-F7E0C640E7AF}"/>
              </a:ext>
            </a:extLst>
          </p:cNvPr>
          <p:cNvPicPr>
            <a:picLocks noChangeAspect="1"/>
          </p:cNvPicPr>
          <p:nvPr userDrawn="1"/>
        </p:nvPicPr>
        <p:blipFill>
          <a:blip r:embed="rId2"/>
          <a:stretch>
            <a:fillRect/>
          </a:stretch>
        </p:blipFill>
        <p:spPr>
          <a:xfrm>
            <a:off x="2846143" y="689126"/>
            <a:ext cx="6499713" cy="2844975"/>
          </a:xfrm>
          <a:prstGeom prst="rect">
            <a:avLst/>
          </a:prstGeom>
        </p:spPr>
      </p:pic>
    </p:spTree>
    <p:extLst>
      <p:ext uri="{BB962C8B-B14F-4D97-AF65-F5344CB8AC3E}">
        <p14:creationId xmlns:p14="http://schemas.microsoft.com/office/powerpoint/2010/main" val="25385965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matchingName="Presenter (Right)">
  <p:cSld name="Presenter (Right)">
    <p:spTree>
      <p:nvGrpSpPr>
        <p:cNvPr id="1" name="Shape 47"/>
        <p:cNvGrpSpPr/>
        <p:nvPr/>
      </p:nvGrpSpPr>
      <p:grpSpPr>
        <a:xfrm>
          <a:off x="0" y="0"/>
          <a:ext cx="0" cy="0"/>
          <a:chOff x="0" y="0"/>
          <a:chExt cx="0" cy="0"/>
        </a:xfrm>
      </p:grpSpPr>
      <p:sp>
        <p:nvSpPr>
          <p:cNvPr id="48" name="Google Shape;48;p85"/>
          <p:cNvSpPr txBox="1">
            <a:spLocks noGrp="1"/>
          </p:cNvSpPr>
          <p:nvPr>
            <p:ph type="title"/>
          </p:nvPr>
        </p:nvSpPr>
        <p:spPr>
          <a:xfrm>
            <a:off x="268224" y="322262"/>
            <a:ext cx="7407166" cy="907098"/>
          </a:xfrm>
          <a:prstGeom prst="rect">
            <a:avLst/>
          </a:prstGeom>
          <a:noFill/>
          <a:ln>
            <a:noFill/>
          </a:ln>
        </p:spPr>
        <p:txBody>
          <a:bodyPr spcFirstLastPara="1" wrap="square" lIns="91425" tIns="45700" rIns="91425" bIns="45700" anchor="b" anchorCtr="0">
            <a:normAutofit/>
          </a:bodyPr>
          <a:lstStyle>
            <a:lvl1pPr lvl="0" algn="r">
              <a:lnSpc>
                <a:spcPct val="90000"/>
              </a:lnSpc>
              <a:spcBef>
                <a:spcPts val="0"/>
              </a:spcBef>
              <a:spcAft>
                <a:spcPts val="0"/>
              </a:spcAft>
              <a:buClr>
                <a:schemeClr val="accent1"/>
              </a:buClr>
              <a:buSzPts val="3600"/>
              <a:buFont typeface="Libre Franklin"/>
              <a:buNone/>
              <a:defRPr sz="3600">
                <a:solidFill>
                  <a:schemeClr val="accent1"/>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9" name="Google Shape;49;p85"/>
          <p:cNvSpPr>
            <a:spLocks noGrp="1"/>
          </p:cNvSpPr>
          <p:nvPr>
            <p:ph type="pic" idx="2"/>
          </p:nvPr>
        </p:nvSpPr>
        <p:spPr>
          <a:xfrm>
            <a:off x="7928324" y="322262"/>
            <a:ext cx="3948203" cy="4036378"/>
          </a:xfrm>
          <a:prstGeom prst="rect">
            <a:avLst/>
          </a:prstGeom>
          <a:noFill/>
          <a:ln>
            <a:noFill/>
          </a:ln>
          <a:effectLst>
            <a:outerShdw blurRad="316295" dist="38100" dir="2700000" algn="tl" rotWithShape="0">
              <a:srgbClr val="000000">
                <a:alpha val="40000"/>
              </a:srgbClr>
            </a:outerShdw>
          </a:effectLst>
        </p:spPr>
      </p:sp>
      <p:sp>
        <p:nvSpPr>
          <p:cNvPr id="50" name="Google Shape;50;p85"/>
          <p:cNvSpPr txBox="1">
            <a:spLocks noGrp="1"/>
          </p:cNvSpPr>
          <p:nvPr>
            <p:ph type="body" idx="1"/>
          </p:nvPr>
        </p:nvSpPr>
        <p:spPr>
          <a:xfrm>
            <a:off x="268224" y="2255520"/>
            <a:ext cx="7407166" cy="3820160"/>
          </a:xfrm>
          <a:prstGeom prst="rect">
            <a:avLst/>
          </a:prstGeom>
          <a:noFill/>
          <a:ln>
            <a:noFill/>
          </a:ln>
        </p:spPr>
        <p:txBody>
          <a:bodyPr spcFirstLastPara="1" wrap="square" lIns="91425" tIns="45700" rIns="91425" bIns="45700" anchor="t" anchorCtr="0">
            <a:normAutofit/>
          </a:bodyPr>
          <a:lstStyle>
            <a:lvl1pPr marL="457200" lvl="0" indent="-228600" algn="r">
              <a:lnSpc>
                <a:spcPct val="100000"/>
              </a:lnSpc>
              <a:spcBef>
                <a:spcPts val="1000"/>
              </a:spcBef>
              <a:spcAft>
                <a:spcPts val="0"/>
              </a:spcAft>
              <a:buClr>
                <a:schemeClr val="dk1"/>
              </a:buClr>
              <a:buSzPts val="1800"/>
              <a:buNone/>
              <a:defRPr sz="1800"/>
            </a:lvl1pPr>
            <a:lvl2pPr marL="914400" lvl="1" indent="-228600" algn="l">
              <a:lnSpc>
                <a:spcPct val="100000"/>
              </a:lnSpc>
              <a:spcBef>
                <a:spcPts val="500"/>
              </a:spcBef>
              <a:spcAft>
                <a:spcPts val="0"/>
              </a:spcAft>
              <a:buClr>
                <a:schemeClr val="dk1"/>
              </a:buClr>
              <a:buSzPts val="1400"/>
              <a:buNone/>
              <a:defRPr sz="1400"/>
            </a:lvl2pPr>
            <a:lvl3pPr marL="1371600" lvl="2" indent="-228600" algn="l">
              <a:lnSpc>
                <a:spcPct val="100000"/>
              </a:lnSpc>
              <a:spcBef>
                <a:spcPts val="500"/>
              </a:spcBef>
              <a:spcAft>
                <a:spcPts val="0"/>
              </a:spcAft>
              <a:buClr>
                <a:schemeClr val="dk1"/>
              </a:buClr>
              <a:buSzPts val="1200"/>
              <a:buNone/>
              <a:defRPr sz="1200"/>
            </a:lvl3pPr>
            <a:lvl4pPr marL="1828800" lvl="3" indent="-228600" algn="l">
              <a:lnSpc>
                <a:spcPct val="100000"/>
              </a:lnSpc>
              <a:spcBef>
                <a:spcPts val="500"/>
              </a:spcBef>
              <a:spcAft>
                <a:spcPts val="0"/>
              </a:spcAft>
              <a:buClr>
                <a:schemeClr val="dk1"/>
              </a:buClr>
              <a:buSzPts val="1000"/>
              <a:buNone/>
              <a:defRPr sz="1000"/>
            </a:lvl4pPr>
            <a:lvl5pPr marL="2286000" lvl="4" indent="-228600" algn="l">
              <a:lnSpc>
                <a:spcPct val="100000"/>
              </a:lnSpc>
              <a:spcBef>
                <a:spcPts val="500"/>
              </a:spcBef>
              <a:spcAft>
                <a:spcPts val="0"/>
              </a:spcAft>
              <a:buClr>
                <a:schemeClr val="dk1"/>
              </a:buClr>
              <a:buSzPts val="1000"/>
              <a:buNone/>
              <a:defRPr sz="1000"/>
            </a:lvl5pPr>
            <a:lvl6pPr marL="2743200" lvl="5" indent="-228600" algn="l">
              <a:lnSpc>
                <a:spcPct val="90000"/>
              </a:lnSpc>
              <a:spcBef>
                <a:spcPts val="500"/>
              </a:spcBef>
              <a:spcAft>
                <a:spcPts val="0"/>
              </a:spcAft>
              <a:buClr>
                <a:schemeClr val="dk1"/>
              </a:buClr>
              <a:buSzPts val="1000"/>
              <a:buNone/>
              <a:defRPr sz="1000"/>
            </a:lvl6pPr>
            <a:lvl7pPr marL="3200400" lvl="6" indent="-228600" algn="l">
              <a:lnSpc>
                <a:spcPct val="90000"/>
              </a:lnSpc>
              <a:spcBef>
                <a:spcPts val="500"/>
              </a:spcBef>
              <a:spcAft>
                <a:spcPts val="0"/>
              </a:spcAft>
              <a:buClr>
                <a:schemeClr val="dk1"/>
              </a:buClr>
              <a:buSzPts val="1000"/>
              <a:buNone/>
              <a:defRPr sz="1000"/>
            </a:lvl7pPr>
            <a:lvl8pPr marL="3657600" lvl="7" indent="-228600" algn="l">
              <a:lnSpc>
                <a:spcPct val="90000"/>
              </a:lnSpc>
              <a:spcBef>
                <a:spcPts val="500"/>
              </a:spcBef>
              <a:spcAft>
                <a:spcPts val="0"/>
              </a:spcAft>
              <a:buClr>
                <a:schemeClr val="dk1"/>
              </a:buClr>
              <a:buSzPts val="1000"/>
              <a:buNone/>
              <a:defRPr sz="1000"/>
            </a:lvl8pPr>
            <a:lvl9pPr marL="4114800" lvl="8" indent="-228600" algn="l">
              <a:lnSpc>
                <a:spcPct val="90000"/>
              </a:lnSpc>
              <a:spcBef>
                <a:spcPts val="500"/>
              </a:spcBef>
              <a:spcAft>
                <a:spcPts val="0"/>
              </a:spcAft>
              <a:buClr>
                <a:schemeClr val="dk1"/>
              </a:buClr>
              <a:buSzPts val="1000"/>
              <a:buNone/>
              <a:defRPr sz="1000"/>
            </a:lvl9pPr>
          </a:lstStyle>
          <a:p>
            <a:endParaRPr/>
          </a:p>
        </p:txBody>
      </p:sp>
      <p:pic>
        <p:nvPicPr>
          <p:cNvPr id="51" name="Google Shape;51;p85"/>
          <p:cNvPicPr preferRelativeResize="0"/>
          <p:nvPr/>
        </p:nvPicPr>
        <p:blipFill rotWithShape="1">
          <a:blip r:embed="rId2">
            <a:alphaModFix/>
          </a:blip>
          <a:srcRect/>
          <a:stretch/>
        </p:blipFill>
        <p:spPr>
          <a:xfrm>
            <a:off x="372097" y="6397365"/>
            <a:ext cx="1215538" cy="475265"/>
          </a:xfrm>
          <a:prstGeom prst="rect">
            <a:avLst/>
          </a:prstGeom>
          <a:noFill/>
          <a:ln>
            <a:noFill/>
          </a:ln>
        </p:spPr>
      </p:pic>
      <p:sp>
        <p:nvSpPr>
          <p:cNvPr id="52" name="Google Shape;52;p85"/>
          <p:cNvSpPr txBox="1">
            <a:spLocks noGrp="1"/>
          </p:cNvSpPr>
          <p:nvPr>
            <p:ph type="sldNum" idx="12"/>
          </p:nvPr>
        </p:nvSpPr>
        <p:spPr>
          <a:xfrm>
            <a:off x="11101549" y="6442414"/>
            <a:ext cx="877617" cy="365125"/>
          </a:xfrm>
          <a:prstGeom prst="rect">
            <a:avLst/>
          </a:prstGeom>
          <a:noFill/>
          <a:ln>
            <a:noFill/>
          </a:ln>
        </p:spPr>
        <p:txBody>
          <a:bodyPr spcFirstLastPara="1" wrap="square" lIns="91425" tIns="45700" rIns="91425" bIns="45700" anchor="ctr" anchorCtr="0">
            <a:noAutofit/>
          </a:bodyPr>
          <a:lstStyle>
            <a:lvl1pPr marL="0" marR="0" lvl="0" indent="0" algn="ctr">
              <a:lnSpc>
                <a:spcPct val="100000"/>
              </a:lnSpc>
              <a:spcBef>
                <a:spcPts val="0"/>
              </a:spcBef>
              <a:spcAft>
                <a:spcPts val="0"/>
              </a:spcAft>
              <a:buClr>
                <a:srgbClr val="000000"/>
              </a:buClr>
              <a:buSzPts val="1600"/>
              <a:buFont typeface="Arial"/>
              <a:buNone/>
              <a:defRPr sz="1600" b="1" i="0" u="none" strike="noStrike" cap="none">
                <a:solidFill>
                  <a:schemeClr val="dk1"/>
                </a:solidFill>
                <a:latin typeface="Libre Franklin Black"/>
                <a:ea typeface="Libre Franklin Black"/>
                <a:cs typeface="Libre Franklin Black"/>
                <a:sym typeface="Libre Franklin Black"/>
              </a:defRPr>
            </a:lvl1pPr>
            <a:lvl2pPr marL="0" marR="0" lvl="1" indent="0" algn="ctr">
              <a:lnSpc>
                <a:spcPct val="100000"/>
              </a:lnSpc>
              <a:spcBef>
                <a:spcPts val="0"/>
              </a:spcBef>
              <a:spcAft>
                <a:spcPts val="0"/>
              </a:spcAft>
              <a:buClr>
                <a:srgbClr val="000000"/>
              </a:buClr>
              <a:buSzPts val="1600"/>
              <a:buFont typeface="Arial"/>
              <a:buNone/>
              <a:defRPr sz="1600" b="1" i="0" u="none" strike="noStrike" cap="none">
                <a:solidFill>
                  <a:schemeClr val="dk1"/>
                </a:solidFill>
                <a:latin typeface="Libre Franklin Black"/>
                <a:ea typeface="Libre Franklin Black"/>
                <a:cs typeface="Libre Franklin Black"/>
                <a:sym typeface="Libre Franklin Black"/>
              </a:defRPr>
            </a:lvl2pPr>
            <a:lvl3pPr marL="0" marR="0" lvl="2" indent="0" algn="ctr">
              <a:lnSpc>
                <a:spcPct val="100000"/>
              </a:lnSpc>
              <a:spcBef>
                <a:spcPts val="0"/>
              </a:spcBef>
              <a:spcAft>
                <a:spcPts val="0"/>
              </a:spcAft>
              <a:buClr>
                <a:srgbClr val="000000"/>
              </a:buClr>
              <a:buSzPts val="1600"/>
              <a:buFont typeface="Arial"/>
              <a:buNone/>
              <a:defRPr sz="1600" b="1" i="0" u="none" strike="noStrike" cap="none">
                <a:solidFill>
                  <a:schemeClr val="dk1"/>
                </a:solidFill>
                <a:latin typeface="Libre Franklin Black"/>
                <a:ea typeface="Libre Franklin Black"/>
                <a:cs typeface="Libre Franklin Black"/>
                <a:sym typeface="Libre Franklin Black"/>
              </a:defRPr>
            </a:lvl3pPr>
            <a:lvl4pPr marL="0" marR="0" lvl="3" indent="0" algn="ctr">
              <a:lnSpc>
                <a:spcPct val="100000"/>
              </a:lnSpc>
              <a:spcBef>
                <a:spcPts val="0"/>
              </a:spcBef>
              <a:spcAft>
                <a:spcPts val="0"/>
              </a:spcAft>
              <a:buClr>
                <a:srgbClr val="000000"/>
              </a:buClr>
              <a:buSzPts val="1600"/>
              <a:buFont typeface="Arial"/>
              <a:buNone/>
              <a:defRPr sz="1600" b="1" i="0" u="none" strike="noStrike" cap="none">
                <a:solidFill>
                  <a:schemeClr val="dk1"/>
                </a:solidFill>
                <a:latin typeface="Libre Franklin Black"/>
                <a:ea typeface="Libre Franklin Black"/>
                <a:cs typeface="Libre Franklin Black"/>
                <a:sym typeface="Libre Franklin Black"/>
              </a:defRPr>
            </a:lvl4pPr>
            <a:lvl5pPr marL="0" marR="0" lvl="4" indent="0" algn="ctr">
              <a:lnSpc>
                <a:spcPct val="100000"/>
              </a:lnSpc>
              <a:spcBef>
                <a:spcPts val="0"/>
              </a:spcBef>
              <a:spcAft>
                <a:spcPts val="0"/>
              </a:spcAft>
              <a:buClr>
                <a:srgbClr val="000000"/>
              </a:buClr>
              <a:buSzPts val="1600"/>
              <a:buFont typeface="Arial"/>
              <a:buNone/>
              <a:defRPr sz="1600" b="1" i="0" u="none" strike="noStrike" cap="none">
                <a:solidFill>
                  <a:schemeClr val="dk1"/>
                </a:solidFill>
                <a:latin typeface="Libre Franklin Black"/>
                <a:ea typeface="Libre Franklin Black"/>
                <a:cs typeface="Libre Franklin Black"/>
                <a:sym typeface="Libre Franklin Black"/>
              </a:defRPr>
            </a:lvl5pPr>
            <a:lvl6pPr marL="0" marR="0" lvl="5" indent="0" algn="ctr">
              <a:lnSpc>
                <a:spcPct val="100000"/>
              </a:lnSpc>
              <a:spcBef>
                <a:spcPts val="0"/>
              </a:spcBef>
              <a:spcAft>
                <a:spcPts val="0"/>
              </a:spcAft>
              <a:buClr>
                <a:srgbClr val="000000"/>
              </a:buClr>
              <a:buSzPts val="1600"/>
              <a:buFont typeface="Arial"/>
              <a:buNone/>
              <a:defRPr sz="1600" b="1" i="0" u="none" strike="noStrike" cap="none">
                <a:solidFill>
                  <a:schemeClr val="dk1"/>
                </a:solidFill>
                <a:latin typeface="Libre Franklin Black"/>
                <a:ea typeface="Libre Franklin Black"/>
                <a:cs typeface="Libre Franklin Black"/>
                <a:sym typeface="Libre Franklin Black"/>
              </a:defRPr>
            </a:lvl6pPr>
            <a:lvl7pPr marL="0" marR="0" lvl="6" indent="0" algn="ctr">
              <a:lnSpc>
                <a:spcPct val="100000"/>
              </a:lnSpc>
              <a:spcBef>
                <a:spcPts val="0"/>
              </a:spcBef>
              <a:spcAft>
                <a:spcPts val="0"/>
              </a:spcAft>
              <a:buClr>
                <a:srgbClr val="000000"/>
              </a:buClr>
              <a:buSzPts val="1600"/>
              <a:buFont typeface="Arial"/>
              <a:buNone/>
              <a:defRPr sz="1600" b="1" i="0" u="none" strike="noStrike" cap="none">
                <a:solidFill>
                  <a:schemeClr val="dk1"/>
                </a:solidFill>
                <a:latin typeface="Libre Franklin Black"/>
                <a:ea typeface="Libre Franklin Black"/>
                <a:cs typeface="Libre Franklin Black"/>
                <a:sym typeface="Libre Franklin Black"/>
              </a:defRPr>
            </a:lvl7pPr>
            <a:lvl8pPr marL="0" marR="0" lvl="7" indent="0" algn="ctr">
              <a:lnSpc>
                <a:spcPct val="100000"/>
              </a:lnSpc>
              <a:spcBef>
                <a:spcPts val="0"/>
              </a:spcBef>
              <a:spcAft>
                <a:spcPts val="0"/>
              </a:spcAft>
              <a:buClr>
                <a:srgbClr val="000000"/>
              </a:buClr>
              <a:buSzPts val="1600"/>
              <a:buFont typeface="Arial"/>
              <a:buNone/>
              <a:defRPr sz="1600" b="1" i="0" u="none" strike="noStrike" cap="none">
                <a:solidFill>
                  <a:schemeClr val="dk1"/>
                </a:solidFill>
                <a:latin typeface="Libre Franklin Black"/>
                <a:ea typeface="Libre Franklin Black"/>
                <a:cs typeface="Libre Franklin Black"/>
                <a:sym typeface="Libre Franklin Black"/>
              </a:defRPr>
            </a:lvl8pPr>
            <a:lvl9pPr marL="0" marR="0" lvl="8" indent="0" algn="ctr">
              <a:lnSpc>
                <a:spcPct val="100000"/>
              </a:lnSpc>
              <a:spcBef>
                <a:spcPts val="0"/>
              </a:spcBef>
              <a:spcAft>
                <a:spcPts val="0"/>
              </a:spcAft>
              <a:buClr>
                <a:srgbClr val="000000"/>
              </a:buClr>
              <a:buSzPts val="1600"/>
              <a:buFont typeface="Arial"/>
              <a:buNone/>
              <a:defRPr sz="1600" b="1" i="0" u="none" strike="noStrike" cap="none">
                <a:solidFill>
                  <a:schemeClr val="dk1"/>
                </a:solidFill>
                <a:latin typeface="Libre Franklin Black"/>
                <a:ea typeface="Libre Franklin Black"/>
                <a:cs typeface="Libre Franklin Black"/>
                <a:sym typeface="Libre Franklin Black"/>
              </a:defRPr>
            </a:lvl9pPr>
          </a:lstStyle>
          <a:p>
            <a:pPr marL="0" lvl="0" indent="0" algn="ctr" rtl="0">
              <a:spcBef>
                <a:spcPts val="0"/>
              </a:spcBef>
              <a:spcAft>
                <a:spcPts val="0"/>
              </a:spcAft>
              <a:buNone/>
            </a:pPr>
            <a:fld id="{00000000-1234-1234-1234-123412341234}" type="slidenum">
              <a:rPr lang="en-US"/>
              <a:t>‹#›</a:t>
            </a:fld>
            <a:endParaRPr/>
          </a:p>
        </p:txBody>
      </p:sp>
      <p:sp>
        <p:nvSpPr>
          <p:cNvPr id="53" name="Google Shape;53;p85"/>
          <p:cNvSpPr txBox="1">
            <a:spLocks noGrp="1"/>
          </p:cNvSpPr>
          <p:nvPr>
            <p:ph type="ftr" idx="11"/>
          </p:nvPr>
        </p:nvSpPr>
        <p:spPr>
          <a:xfrm>
            <a:off x="4038600" y="6442414"/>
            <a:ext cx="6637284"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sz="1100" b="0" i="1">
                <a:solidFill>
                  <a:schemeClr val="lt1"/>
                </a:solidFill>
                <a:latin typeface="Libre Franklin"/>
                <a:ea typeface="Libre Franklin"/>
                <a:cs typeface="Libre Franklin"/>
                <a:sym typeface="Libre Franklin"/>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4" name="Google Shape;54;p85"/>
          <p:cNvSpPr txBox="1">
            <a:spLocks noGrp="1"/>
          </p:cNvSpPr>
          <p:nvPr>
            <p:ph type="dt" idx="10"/>
          </p:nvPr>
        </p:nvSpPr>
        <p:spPr>
          <a:xfrm>
            <a:off x="2270234" y="6442414"/>
            <a:ext cx="1555533"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sz="1100" b="0" i="0">
                <a:solidFill>
                  <a:schemeClr val="lt1"/>
                </a:solidFill>
                <a:latin typeface="Libre Franklin"/>
                <a:ea typeface="Libre Franklin"/>
                <a:cs typeface="Libre Franklin"/>
                <a:sym typeface="Libre Franklin"/>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5" name="Google Shape;55;p85"/>
          <p:cNvSpPr txBox="1">
            <a:spLocks noGrp="1"/>
          </p:cNvSpPr>
          <p:nvPr>
            <p:ph type="body" idx="3"/>
          </p:nvPr>
        </p:nvSpPr>
        <p:spPr>
          <a:xfrm>
            <a:off x="268224" y="1365504"/>
            <a:ext cx="7407166" cy="707135"/>
          </a:xfrm>
          <a:prstGeom prst="rect">
            <a:avLst/>
          </a:prstGeom>
          <a:noFill/>
          <a:ln>
            <a:noFill/>
          </a:ln>
        </p:spPr>
        <p:txBody>
          <a:bodyPr spcFirstLastPara="1" wrap="square" lIns="91425" tIns="45700" rIns="91425" bIns="45700" anchor="t" anchorCtr="0">
            <a:normAutofit/>
          </a:bodyPr>
          <a:lstStyle>
            <a:lvl1pPr marL="457200" lvl="0" indent="-228600" algn="r">
              <a:lnSpc>
                <a:spcPct val="100000"/>
              </a:lnSpc>
              <a:spcBef>
                <a:spcPts val="1000"/>
              </a:spcBef>
              <a:spcAft>
                <a:spcPts val="0"/>
              </a:spcAft>
              <a:buClr>
                <a:schemeClr val="accent2"/>
              </a:buClr>
              <a:buSzPts val="2400"/>
              <a:buNone/>
              <a:defRPr sz="2400" i="1">
                <a:solidFill>
                  <a:schemeClr val="accent2"/>
                </a:solidFill>
              </a:defRPr>
            </a:lvl1pPr>
            <a:lvl2pPr marL="914400" lvl="1" indent="-228600" algn="l">
              <a:lnSpc>
                <a:spcPct val="100000"/>
              </a:lnSpc>
              <a:spcBef>
                <a:spcPts val="500"/>
              </a:spcBef>
              <a:spcAft>
                <a:spcPts val="0"/>
              </a:spcAft>
              <a:buClr>
                <a:schemeClr val="accent2"/>
              </a:buClr>
              <a:buSzPts val="2400"/>
              <a:buNone/>
              <a:defRPr i="1">
                <a:solidFill>
                  <a:schemeClr val="accent2"/>
                </a:solidFill>
              </a:defRPr>
            </a:lvl2pPr>
            <a:lvl3pPr marL="1371600" lvl="2" indent="-228600" algn="l">
              <a:lnSpc>
                <a:spcPct val="100000"/>
              </a:lnSpc>
              <a:spcBef>
                <a:spcPts val="500"/>
              </a:spcBef>
              <a:spcAft>
                <a:spcPts val="0"/>
              </a:spcAft>
              <a:buClr>
                <a:schemeClr val="accent2"/>
              </a:buClr>
              <a:buSzPts val="2000"/>
              <a:buNone/>
              <a:defRPr i="1">
                <a:solidFill>
                  <a:schemeClr val="accent2"/>
                </a:solidFill>
              </a:defRPr>
            </a:lvl3pPr>
            <a:lvl4pPr marL="1828800" lvl="3" indent="-228600" algn="l">
              <a:lnSpc>
                <a:spcPct val="100000"/>
              </a:lnSpc>
              <a:spcBef>
                <a:spcPts val="500"/>
              </a:spcBef>
              <a:spcAft>
                <a:spcPts val="0"/>
              </a:spcAft>
              <a:buClr>
                <a:schemeClr val="accent2"/>
              </a:buClr>
              <a:buSzPts val="1800"/>
              <a:buNone/>
              <a:defRPr i="1">
                <a:solidFill>
                  <a:schemeClr val="accent2"/>
                </a:solidFill>
              </a:defRPr>
            </a:lvl4pPr>
            <a:lvl5pPr marL="2286000" lvl="4" indent="-228600" algn="l">
              <a:lnSpc>
                <a:spcPct val="100000"/>
              </a:lnSpc>
              <a:spcBef>
                <a:spcPts val="500"/>
              </a:spcBef>
              <a:spcAft>
                <a:spcPts val="0"/>
              </a:spcAft>
              <a:buClr>
                <a:schemeClr val="accent2"/>
              </a:buClr>
              <a:buSzPts val="1800"/>
              <a:buNone/>
              <a:defRPr i="1">
                <a:solidFill>
                  <a:schemeClr val="accent2"/>
                </a:solidFill>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Tree>
    <p:extLst>
      <p:ext uri="{BB962C8B-B14F-4D97-AF65-F5344CB8AC3E}">
        <p14:creationId xmlns:p14="http://schemas.microsoft.com/office/powerpoint/2010/main" val="157082232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matchingName="Green Backdrop">
  <p:cSld name="Green Backdrop">
    <p:bg>
      <p:bgPr>
        <a:solidFill>
          <a:srgbClr val="3ABEAC"/>
        </a:solidFill>
        <a:effectLst/>
      </p:bgPr>
    </p:bg>
    <p:spTree>
      <p:nvGrpSpPr>
        <p:cNvPr id="1" name="Shape 48"/>
        <p:cNvGrpSpPr/>
        <p:nvPr/>
      </p:nvGrpSpPr>
      <p:grpSpPr>
        <a:xfrm>
          <a:off x="0" y="0"/>
          <a:ext cx="0" cy="0"/>
          <a:chOff x="0" y="0"/>
          <a:chExt cx="0" cy="0"/>
        </a:xfrm>
      </p:grpSpPr>
      <p:sp>
        <p:nvSpPr>
          <p:cNvPr id="49" name="Google Shape;49;p80"/>
          <p:cNvSpPr txBox="1">
            <a:spLocks noGrp="1"/>
          </p:cNvSpPr>
          <p:nvPr>
            <p:ph type="sldNum" idx="12"/>
          </p:nvPr>
        </p:nvSpPr>
        <p:spPr>
          <a:xfrm>
            <a:off x="11101547" y="6356351"/>
            <a:ext cx="877613" cy="365129"/>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F7F4F1"/>
              </a:buClr>
              <a:buSzPts val="1200"/>
              <a:buFont typeface="Libre Franklin Black"/>
              <a:buNone/>
              <a:defRPr>
                <a:solidFill>
                  <a:srgbClr val="F7F4F1"/>
                </a:solidFill>
              </a:defRPr>
            </a:lvl1pPr>
            <a:lvl2pPr marL="0" marR="0" lvl="1" indent="0" algn="r">
              <a:lnSpc>
                <a:spcPct val="100000"/>
              </a:lnSpc>
              <a:spcBef>
                <a:spcPts val="0"/>
              </a:spcBef>
              <a:spcAft>
                <a:spcPts val="0"/>
              </a:spcAft>
              <a:buClr>
                <a:srgbClr val="F7F4F1"/>
              </a:buClr>
              <a:buSzPts val="1200"/>
              <a:buFont typeface="Libre Franklin Black"/>
              <a:buNone/>
              <a:defRPr>
                <a:solidFill>
                  <a:srgbClr val="F7F4F1"/>
                </a:solidFill>
              </a:defRPr>
            </a:lvl2pPr>
            <a:lvl3pPr marL="0" marR="0" lvl="2" indent="0" algn="r">
              <a:lnSpc>
                <a:spcPct val="100000"/>
              </a:lnSpc>
              <a:spcBef>
                <a:spcPts val="0"/>
              </a:spcBef>
              <a:spcAft>
                <a:spcPts val="0"/>
              </a:spcAft>
              <a:buClr>
                <a:srgbClr val="F7F4F1"/>
              </a:buClr>
              <a:buSzPts val="1200"/>
              <a:buFont typeface="Libre Franklin Black"/>
              <a:buNone/>
              <a:defRPr>
                <a:solidFill>
                  <a:srgbClr val="F7F4F1"/>
                </a:solidFill>
              </a:defRPr>
            </a:lvl3pPr>
            <a:lvl4pPr marL="0" marR="0" lvl="3" indent="0" algn="r">
              <a:lnSpc>
                <a:spcPct val="100000"/>
              </a:lnSpc>
              <a:spcBef>
                <a:spcPts val="0"/>
              </a:spcBef>
              <a:spcAft>
                <a:spcPts val="0"/>
              </a:spcAft>
              <a:buClr>
                <a:srgbClr val="F7F4F1"/>
              </a:buClr>
              <a:buSzPts val="1200"/>
              <a:buFont typeface="Libre Franklin Black"/>
              <a:buNone/>
              <a:defRPr>
                <a:solidFill>
                  <a:srgbClr val="F7F4F1"/>
                </a:solidFill>
              </a:defRPr>
            </a:lvl4pPr>
            <a:lvl5pPr marL="0" marR="0" lvl="4" indent="0" algn="r">
              <a:lnSpc>
                <a:spcPct val="100000"/>
              </a:lnSpc>
              <a:spcBef>
                <a:spcPts val="0"/>
              </a:spcBef>
              <a:spcAft>
                <a:spcPts val="0"/>
              </a:spcAft>
              <a:buClr>
                <a:srgbClr val="F7F4F1"/>
              </a:buClr>
              <a:buSzPts val="1200"/>
              <a:buFont typeface="Libre Franklin Black"/>
              <a:buNone/>
              <a:defRPr>
                <a:solidFill>
                  <a:srgbClr val="F7F4F1"/>
                </a:solidFill>
              </a:defRPr>
            </a:lvl5pPr>
            <a:lvl6pPr marL="0" marR="0" lvl="5" indent="0" algn="r">
              <a:lnSpc>
                <a:spcPct val="100000"/>
              </a:lnSpc>
              <a:spcBef>
                <a:spcPts val="0"/>
              </a:spcBef>
              <a:spcAft>
                <a:spcPts val="0"/>
              </a:spcAft>
              <a:buClr>
                <a:srgbClr val="F7F4F1"/>
              </a:buClr>
              <a:buSzPts val="1200"/>
              <a:buFont typeface="Libre Franklin Black"/>
              <a:buNone/>
              <a:defRPr>
                <a:solidFill>
                  <a:srgbClr val="F7F4F1"/>
                </a:solidFill>
              </a:defRPr>
            </a:lvl6pPr>
            <a:lvl7pPr marL="0" marR="0" lvl="6" indent="0" algn="r">
              <a:lnSpc>
                <a:spcPct val="100000"/>
              </a:lnSpc>
              <a:spcBef>
                <a:spcPts val="0"/>
              </a:spcBef>
              <a:spcAft>
                <a:spcPts val="0"/>
              </a:spcAft>
              <a:buClr>
                <a:srgbClr val="F7F4F1"/>
              </a:buClr>
              <a:buSzPts val="1200"/>
              <a:buFont typeface="Libre Franklin Black"/>
              <a:buNone/>
              <a:defRPr>
                <a:solidFill>
                  <a:srgbClr val="F7F4F1"/>
                </a:solidFill>
              </a:defRPr>
            </a:lvl7pPr>
            <a:lvl8pPr marL="0" marR="0" lvl="7" indent="0" algn="r">
              <a:lnSpc>
                <a:spcPct val="100000"/>
              </a:lnSpc>
              <a:spcBef>
                <a:spcPts val="0"/>
              </a:spcBef>
              <a:spcAft>
                <a:spcPts val="0"/>
              </a:spcAft>
              <a:buClr>
                <a:srgbClr val="F7F4F1"/>
              </a:buClr>
              <a:buSzPts val="1200"/>
              <a:buFont typeface="Libre Franklin Black"/>
              <a:buNone/>
              <a:defRPr>
                <a:solidFill>
                  <a:srgbClr val="F7F4F1"/>
                </a:solidFill>
              </a:defRPr>
            </a:lvl8pPr>
            <a:lvl9pPr marL="0" marR="0" lvl="8" indent="0" algn="r">
              <a:lnSpc>
                <a:spcPct val="100000"/>
              </a:lnSpc>
              <a:spcBef>
                <a:spcPts val="0"/>
              </a:spcBef>
              <a:spcAft>
                <a:spcPts val="0"/>
              </a:spcAft>
              <a:buClr>
                <a:srgbClr val="F7F4F1"/>
              </a:buClr>
              <a:buSzPts val="1200"/>
              <a:buFont typeface="Libre Franklin Black"/>
              <a:buNone/>
              <a:defRPr>
                <a:solidFill>
                  <a:srgbClr val="F7F4F1"/>
                </a:solidFill>
              </a:defRPr>
            </a:lvl9pPr>
          </a:lstStyle>
          <a:p>
            <a:pPr marL="0" lvl="0" indent="0" algn="r" rtl="0">
              <a:spcBef>
                <a:spcPts val="0"/>
              </a:spcBef>
              <a:spcAft>
                <a:spcPts val="0"/>
              </a:spcAft>
              <a:buNone/>
            </a:pPr>
            <a:fld id="{00000000-1234-1234-1234-123412341234}" type="slidenum">
              <a:rPr lang="en-US"/>
              <a:t>‹#›</a:t>
            </a:fld>
            <a:endParaRPr sz="1200" b="1" i="0" u="none" strike="noStrike" cap="none">
              <a:latin typeface="Libre Franklin Black"/>
              <a:ea typeface="Libre Franklin Black"/>
              <a:cs typeface="Libre Franklin Black"/>
              <a:sym typeface="Libre Franklin Black"/>
            </a:endParaRPr>
          </a:p>
        </p:txBody>
      </p:sp>
      <p:sp>
        <p:nvSpPr>
          <p:cNvPr id="50" name="Google Shape;50;p80"/>
          <p:cNvSpPr txBox="1">
            <a:spLocks noGrp="1"/>
          </p:cNvSpPr>
          <p:nvPr>
            <p:ph type="ftr" idx="11"/>
          </p:nvPr>
        </p:nvSpPr>
        <p:spPr>
          <a:xfrm>
            <a:off x="4038603" y="6356351"/>
            <a:ext cx="6637282" cy="365129"/>
          </a:xfrm>
          <a:prstGeom prst="rect">
            <a:avLst/>
          </a:prstGeom>
          <a:noFill/>
          <a:ln>
            <a:noFill/>
          </a:ln>
        </p:spPr>
        <p:txBody>
          <a:bodyPr spcFirstLastPara="1" wrap="square" lIns="91425" tIns="45700" rIns="91425" bIns="45700" anchor="ctr" anchorCtr="1">
            <a:noAutofit/>
          </a:bodyPr>
          <a:lstStyle>
            <a:lvl1pPr lvl="0" algn="ctr">
              <a:lnSpc>
                <a:spcPct val="100000"/>
              </a:lnSpc>
              <a:spcBef>
                <a:spcPts val="0"/>
              </a:spcBef>
              <a:spcAft>
                <a:spcPts val="0"/>
              </a:spcAft>
              <a:buClr>
                <a:srgbClr val="F7F4F1"/>
              </a:buClr>
              <a:buSzPts val="1200"/>
              <a:buFont typeface="Libre Franklin"/>
              <a:buNone/>
              <a:defRPr>
                <a:solidFill>
                  <a:srgbClr val="F7F4F1"/>
                </a:solidFill>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1" name="Google Shape;51;p80"/>
          <p:cNvSpPr txBox="1">
            <a:spLocks noGrp="1"/>
          </p:cNvSpPr>
          <p:nvPr>
            <p:ph type="dt" idx="10"/>
          </p:nvPr>
        </p:nvSpPr>
        <p:spPr>
          <a:xfrm>
            <a:off x="2270235" y="6356351"/>
            <a:ext cx="1555531" cy="365129"/>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Clr>
                <a:srgbClr val="F7F4F1"/>
              </a:buClr>
              <a:buSzPts val="1200"/>
              <a:buFont typeface="Libre Franklin"/>
              <a:buNone/>
              <a:defRPr>
                <a:solidFill>
                  <a:srgbClr val="F7F4F1"/>
                </a:solidFill>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pic>
        <p:nvPicPr>
          <p:cNvPr id="52" name="Google Shape;52;p80"/>
          <p:cNvPicPr preferRelativeResize="0"/>
          <p:nvPr/>
        </p:nvPicPr>
        <p:blipFill rotWithShape="1">
          <a:blip r:embed="rId2">
            <a:alphaModFix/>
          </a:blip>
          <a:srcRect/>
          <a:stretch/>
        </p:blipFill>
        <p:spPr>
          <a:xfrm>
            <a:off x="357347" y="6238667"/>
            <a:ext cx="1443151" cy="564257"/>
          </a:xfrm>
          <a:prstGeom prst="rect">
            <a:avLst/>
          </a:prstGeom>
          <a:noFill/>
          <a:ln>
            <a:noFill/>
          </a:ln>
        </p:spPr>
      </p:pic>
      <p:sp>
        <p:nvSpPr>
          <p:cNvPr id="53" name="Google Shape;53;p80"/>
          <p:cNvSpPr txBox="1">
            <a:spLocks noGrp="1"/>
          </p:cNvSpPr>
          <p:nvPr>
            <p:ph type="title"/>
          </p:nvPr>
        </p:nvSpPr>
        <p:spPr>
          <a:xfrm>
            <a:off x="207577" y="136529"/>
            <a:ext cx="11771583" cy="1325559"/>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rgbClr val="F7F4F1"/>
              </a:buClr>
              <a:buSzPts val="4400"/>
              <a:buFont typeface="Libre Franklin"/>
              <a:buNone/>
              <a:defRPr>
                <a:solidFill>
                  <a:srgbClr val="F7F4F1"/>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Tree>
    <p:extLst>
      <p:ext uri="{BB962C8B-B14F-4D97-AF65-F5344CB8AC3E}">
        <p14:creationId xmlns:p14="http://schemas.microsoft.com/office/powerpoint/2010/main" val="136579940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userDrawn="1">
  <p:cSld name="Natural Backdrop">
    <p:bg>
      <p:bgPr>
        <a:solidFill>
          <a:schemeClr val="bg2"/>
        </a:solidFill>
        <a:effectLst/>
      </p:bgPr>
    </p:bg>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57AD9E21-D871-134A-B86E-1B93F2482955}"/>
              </a:ext>
            </a:extLst>
          </p:cNvPr>
          <p:cNvSpPr>
            <a:spLocks noGrp="1"/>
          </p:cNvSpPr>
          <p:nvPr>
            <p:ph type="title"/>
          </p:nvPr>
        </p:nvSpPr>
        <p:spPr>
          <a:xfrm>
            <a:off x="212835" y="139927"/>
            <a:ext cx="11766331" cy="1325563"/>
          </a:xfrm>
        </p:spPr>
        <p:txBody>
          <a:bodyPr/>
          <a:lstStyle>
            <a:lvl1pPr>
              <a:defRPr b="1">
                <a:solidFill>
                  <a:schemeClr val="tx2"/>
                </a:solidFill>
              </a:defRPr>
            </a:lvl1pPr>
          </a:lstStyle>
          <a:p>
            <a:r>
              <a:rPr lang="en-US"/>
              <a:t>Click to edit Master title style</a:t>
            </a:r>
          </a:p>
        </p:txBody>
      </p:sp>
      <p:sp>
        <p:nvSpPr>
          <p:cNvPr id="7" name="Slide Number Placeholder 5">
            <a:extLst>
              <a:ext uri="{FF2B5EF4-FFF2-40B4-BE49-F238E27FC236}">
                <a16:creationId xmlns:a16="http://schemas.microsoft.com/office/drawing/2014/main" id="{3E22A8C2-6EE9-E148-99AE-A8F88B74E364}"/>
              </a:ext>
            </a:extLst>
          </p:cNvPr>
          <p:cNvSpPr>
            <a:spLocks noGrp="1"/>
          </p:cNvSpPr>
          <p:nvPr>
            <p:ph type="sldNum" sz="quarter" idx="4"/>
          </p:nvPr>
        </p:nvSpPr>
        <p:spPr>
          <a:xfrm>
            <a:off x="11101549" y="6442414"/>
            <a:ext cx="877617" cy="365125"/>
          </a:xfrm>
          <a:prstGeom prst="rect">
            <a:avLst/>
          </a:prstGeom>
        </p:spPr>
        <p:txBody>
          <a:bodyPr vert="horz" lIns="91440" tIns="45720" rIns="91440" bIns="45720" rtlCol="0" anchor="ctr"/>
          <a:lstStyle>
            <a:lvl1pPr algn="ctr">
              <a:defRPr sz="1100" b="1" i="0">
                <a:solidFill>
                  <a:schemeClr val="tx1"/>
                </a:solidFill>
                <a:latin typeface="Libre Franklin Black" pitchFamily="2" charset="77"/>
              </a:defRPr>
            </a:lvl1pPr>
          </a:lstStyle>
          <a:p>
            <a:fld id="{74743CB8-03B1-D240-A0C2-C770526C1FDB}" type="slidenum">
              <a:rPr lang="en-US" smtClean="0"/>
              <a:pPr/>
              <a:t>‹#›</a:t>
            </a:fld>
            <a:endParaRPr lang="en-US"/>
          </a:p>
        </p:txBody>
      </p:sp>
      <p:sp>
        <p:nvSpPr>
          <p:cNvPr id="8" name="Footer Placeholder 4">
            <a:extLst>
              <a:ext uri="{FF2B5EF4-FFF2-40B4-BE49-F238E27FC236}">
                <a16:creationId xmlns:a16="http://schemas.microsoft.com/office/drawing/2014/main" id="{0EA80699-1C09-B94C-A164-31EE20E12CC9}"/>
              </a:ext>
            </a:extLst>
          </p:cNvPr>
          <p:cNvSpPr>
            <a:spLocks noGrp="1"/>
          </p:cNvSpPr>
          <p:nvPr>
            <p:ph type="ftr" sz="quarter" idx="3"/>
          </p:nvPr>
        </p:nvSpPr>
        <p:spPr>
          <a:xfrm>
            <a:off x="4038600" y="6442414"/>
            <a:ext cx="6637284" cy="365125"/>
          </a:xfrm>
          <a:prstGeom prst="rect">
            <a:avLst/>
          </a:prstGeom>
        </p:spPr>
        <p:txBody>
          <a:bodyPr vert="horz" lIns="91440" tIns="45720" rIns="91440" bIns="45720" rtlCol="0" anchor="ctr"/>
          <a:lstStyle>
            <a:lvl1pPr algn="ctr">
              <a:defRPr sz="1100" b="0" i="1">
                <a:solidFill>
                  <a:schemeClr val="tx1"/>
                </a:solidFill>
                <a:latin typeface="Libre Franklin" pitchFamily="2" charset="77"/>
              </a:defRPr>
            </a:lvl1pPr>
          </a:lstStyle>
          <a:p>
            <a:endParaRPr lang="en-US"/>
          </a:p>
        </p:txBody>
      </p:sp>
      <p:sp>
        <p:nvSpPr>
          <p:cNvPr id="10" name="Date Placeholder 3">
            <a:extLst>
              <a:ext uri="{FF2B5EF4-FFF2-40B4-BE49-F238E27FC236}">
                <a16:creationId xmlns:a16="http://schemas.microsoft.com/office/drawing/2014/main" id="{3D5FC5C4-C47E-3745-8027-EA469FD9CB62}"/>
              </a:ext>
            </a:extLst>
          </p:cNvPr>
          <p:cNvSpPr>
            <a:spLocks noGrp="1"/>
          </p:cNvSpPr>
          <p:nvPr>
            <p:ph type="dt" sz="half" idx="2"/>
          </p:nvPr>
        </p:nvSpPr>
        <p:spPr>
          <a:xfrm>
            <a:off x="2270234" y="6442414"/>
            <a:ext cx="1555533" cy="365125"/>
          </a:xfrm>
          <a:prstGeom prst="rect">
            <a:avLst/>
          </a:prstGeom>
        </p:spPr>
        <p:txBody>
          <a:bodyPr vert="horz" lIns="91440" tIns="45720" rIns="91440" bIns="45720" rtlCol="0" anchor="ctr"/>
          <a:lstStyle>
            <a:lvl1pPr algn="l">
              <a:defRPr sz="1100" b="0" i="0">
                <a:solidFill>
                  <a:schemeClr val="tx1"/>
                </a:solidFill>
                <a:latin typeface="Libre Franklin" pitchFamily="2" charset="77"/>
              </a:defRPr>
            </a:lvl1pPr>
          </a:lstStyle>
          <a:p>
            <a:fld id="{D5B7602C-2812-1A42-9498-56458DBB1707}" type="datetimeFigureOut">
              <a:rPr lang="en-US" smtClean="0"/>
              <a:pPr/>
              <a:t>1/17/2025</a:t>
            </a:fld>
            <a:endParaRPr lang="en-US"/>
          </a:p>
        </p:txBody>
      </p:sp>
      <p:pic>
        <p:nvPicPr>
          <p:cNvPr id="2" name="Picture 1" descr="A close up of a logo&#10;&#10;Description automatically generated">
            <a:extLst>
              <a:ext uri="{FF2B5EF4-FFF2-40B4-BE49-F238E27FC236}">
                <a16:creationId xmlns:a16="http://schemas.microsoft.com/office/drawing/2014/main" id="{4DF488FC-6005-6F5A-8952-AD8B6491215F}"/>
              </a:ext>
            </a:extLst>
          </p:cNvPr>
          <p:cNvPicPr>
            <a:picLocks noChangeAspect="1"/>
          </p:cNvPicPr>
          <p:nvPr userDrawn="1"/>
        </p:nvPicPr>
        <p:blipFill>
          <a:blip r:embed="rId2" cstate="hqprint">
            <a:alphaModFix/>
            <a:extLst>
              <a:ext uri="{28A0092B-C50C-407E-A947-70E740481C1C}">
                <a14:useLocalDpi xmlns:a14="http://schemas.microsoft.com/office/drawing/2010/main"/>
              </a:ext>
            </a:extLst>
          </a:blip>
          <a:stretch>
            <a:fillRect/>
          </a:stretch>
        </p:blipFill>
        <p:spPr>
          <a:xfrm>
            <a:off x="36000" y="6350400"/>
            <a:ext cx="1151986" cy="504653"/>
          </a:xfrm>
          <a:prstGeom prst="rect">
            <a:avLst/>
          </a:prstGeom>
        </p:spPr>
      </p:pic>
    </p:spTree>
    <p:extLst>
      <p:ext uri="{BB962C8B-B14F-4D97-AF65-F5344CB8AC3E}">
        <p14:creationId xmlns:p14="http://schemas.microsoft.com/office/powerpoint/2010/main" val="308262651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6B453A-423A-3249-A001-C2D6E9FFDF8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8DDA2B21-2698-CA4A-8F1A-F4CD65EAA96E}"/>
              </a:ext>
            </a:extLst>
          </p:cNvPr>
          <p:cNvSpPr>
            <a:spLocks noGrp="1"/>
          </p:cNvSpPr>
          <p:nvPr>
            <p:ph idx="1"/>
          </p:nvPr>
        </p:nvSpPr>
        <p:spPr>
          <a:xfrm>
            <a:off x="591671" y="1629675"/>
            <a:ext cx="11387494" cy="4645152"/>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3" name="Slide Number Placeholder 5">
            <a:extLst>
              <a:ext uri="{FF2B5EF4-FFF2-40B4-BE49-F238E27FC236}">
                <a16:creationId xmlns:a16="http://schemas.microsoft.com/office/drawing/2014/main" id="{4D103FF9-8030-0441-9E6D-03B14ABF9BDA}"/>
              </a:ext>
            </a:extLst>
          </p:cNvPr>
          <p:cNvSpPr>
            <a:spLocks noGrp="1"/>
          </p:cNvSpPr>
          <p:nvPr>
            <p:ph type="sldNum" sz="quarter" idx="12"/>
          </p:nvPr>
        </p:nvSpPr>
        <p:spPr>
          <a:xfrm>
            <a:off x="11101549" y="6442414"/>
            <a:ext cx="877617" cy="365125"/>
          </a:xfrm>
          <a:prstGeom prst="rect">
            <a:avLst/>
          </a:prstGeom>
        </p:spPr>
        <p:txBody>
          <a:bodyPr vert="horz" lIns="91440" tIns="45720" rIns="91440" bIns="45720" rtlCol="0" anchor="ctr"/>
          <a:lstStyle>
            <a:lvl1pPr algn="ctr">
              <a:defRPr sz="1600" b="1" i="0">
                <a:solidFill>
                  <a:schemeClr val="tx1"/>
                </a:solidFill>
                <a:latin typeface="Libre Franklin Black" pitchFamily="2" charset="77"/>
              </a:defRPr>
            </a:lvl1pPr>
          </a:lstStyle>
          <a:p>
            <a:fld id="{74743CB8-03B1-D240-A0C2-C770526C1FDB}" type="slidenum">
              <a:rPr lang="en-US" smtClean="0"/>
              <a:pPr/>
              <a:t>‹#›</a:t>
            </a:fld>
            <a:endParaRPr lang="en-US"/>
          </a:p>
        </p:txBody>
      </p:sp>
      <p:sp>
        <p:nvSpPr>
          <p:cNvPr id="12" name="Footer Placeholder 4">
            <a:extLst>
              <a:ext uri="{FF2B5EF4-FFF2-40B4-BE49-F238E27FC236}">
                <a16:creationId xmlns:a16="http://schemas.microsoft.com/office/drawing/2014/main" id="{5DEFF256-0A1A-E646-A221-886DD067C9A9}"/>
              </a:ext>
            </a:extLst>
          </p:cNvPr>
          <p:cNvSpPr>
            <a:spLocks noGrp="1"/>
          </p:cNvSpPr>
          <p:nvPr>
            <p:ph type="ftr" sz="quarter" idx="11"/>
          </p:nvPr>
        </p:nvSpPr>
        <p:spPr>
          <a:xfrm>
            <a:off x="4038600" y="6442414"/>
            <a:ext cx="6637284" cy="365125"/>
          </a:xfrm>
          <a:prstGeom prst="rect">
            <a:avLst/>
          </a:prstGeom>
        </p:spPr>
        <p:txBody>
          <a:bodyPr vert="horz" lIns="91440" tIns="45720" rIns="91440" bIns="45720" rtlCol="0" anchor="ctr"/>
          <a:lstStyle>
            <a:lvl1pPr algn="ctr">
              <a:defRPr sz="1100" b="0" i="1">
                <a:solidFill>
                  <a:schemeClr val="bg1"/>
                </a:solidFill>
                <a:latin typeface="Libre Franklin" pitchFamily="2" charset="77"/>
              </a:defRPr>
            </a:lvl1pPr>
          </a:lstStyle>
          <a:p>
            <a:endParaRPr lang="en-US"/>
          </a:p>
        </p:txBody>
      </p:sp>
      <p:sp>
        <p:nvSpPr>
          <p:cNvPr id="11" name="Date Placeholder 3">
            <a:extLst>
              <a:ext uri="{FF2B5EF4-FFF2-40B4-BE49-F238E27FC236}">
                <a16:creationId xmlns:a16="http://schemas.microsoft.com/office/drawing/2014/main" id="{51976A10-74B4-7043-8A99-2BB9B3D840C4}"/>
              </a:ext>
            </a:extLst>
          </p:cNvPr>
          <p:cNvSpPr>
            <a:spLocks noGrp="1"/>
          </p:cNvSpPr>
          <p:nvPr>
            <p:ph type="dt" sz="half" idx="10"/>
          </p:nvPr>
        </p:nvSpPr>
        <p:spPr>
          <a:xfrm>
            <a:off x="2270234" y="6442414"/>
            <a:ext cx="1555533" cy="365125"/>
          </a:xfrm>
          <a:prstGeom prst="rect">
            <a:avLst/>
          </a:prstGeom>
        </p:spPr>
        <p:txBody>
          <a:bodyPr vert="horz" lIns="91440" tIns="45720" rIns="91440" bIns="45720" rtlCol="0" anchor="ctr"/>
          <a:lstStyle>
            <a:lvl1pPr algn="l">
              <a:defRPr sz="1100" b="0" i="0">
                <a:solidFill>
                  <a:schemeClr val="bg1"/>
                </a:solidFill>
                <a:latin typeface="Libre Franklin" pitchFamily="2" charset="77"/>
              </a:defRPr>
            </a:lvl1pPr>
          </a:lstStyle>
          <a:p>
            <a:fld id="{D5B7602C-2812-1A42-9498-56458DBB1707}" type="datetimeFigureOut">
              <a:rPr lang="en-US" smtClean="0"/>
              <a:pPr/>
              <a:t>1/17/2025</a:t>
            </a:fld>
            <a:endParaRPr lang="en-US"/>
          </a:p>
        </p:txBody>
      </p:sp>
      <p:pic>
        <p:nvPicPr>
          <p:cNvPr id="4" name="Picture 3">
            <a:extLst>
              <a:ext uri="{FF2B5EF4-FFF2-40B4-BE49-F238E27FC236}">
                <a16:creationId xmlns:a16="http://schemas.microsoft.com/office/drawing/2014/main" id="{6D104208-BF51-5780-6852-A03709D9CC93}"/>
              </a:ext>
            </a:extLst>
          </p:cNvPr>
          <p:cNvPicPr>
            <a:picLocks noChangeAspect="1"/>
          </p:cNvPicPr>
          <p:nvPr userDrawn="1"/>
        </p:nvPicPr>
        <p:blipFill>
          <a:blip r:embed="rId2" cstate="hqprint">
            <a:extLst>
              <a:ext uri="{28A0092B-C50C-407E-A947-70E740481C1C}">
                <a14:useLocalDpi xmlns:a14="http://schemas.microsoft.com/office/drawing/2010/main"/>
              </a:ext>
            </a:extLst>
          </a:blip>
          <a:stretch>
            <a:fillRect/>
          </a:stretch>
        </p:blipFill>
        <p:spPr>
          <a:xfrm>
            <a:off x="77458" y="6419236"/>
            <a:ext cx="1052402" cy="411480"/>
          </a:xfrm>
          <a:prstGeom prst="rect">
            <a:avLst/>
          </a:prstGeom>
        </p:spPr>
      </p:pic>
    </p:spTree>
    <p:extLst>
      <p:ext uri="{BB962C8B-B14F-4D97-AF65-F5344CB8AC3E}">
        <p14:creationId xmlns:p14="http://schemas.microsoft.com/office/powerpoint/2010/main" val="691496093"/>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showMasterSp="0" userDrawn="1">
  <p:cSld name="Thank you scree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6B039D7-F0C3-274C-8402-F160EFCEE618}"/>
              </a:ext>
            </a:extLst>
          </p:cNvPr>
          <p:cNvSpPr txBox="1"/>
          <p:nvPr userDrawn="1"/>
        </p:nvSpPr>
        <p:spPr>
          <a:xfrm>
            <a:off x="2201390" y="1828116"/>
            <a:ext cx="7518400" cy="1200329"/>
          </a:xfrm>
          <a:prstGeom prst="rect">
            <a:avLst/>
          </a:prstGeom>
          <a:noFill/>
        </p:spPr>
        <p:txBody>
          <a:bodyPr wrap="square" rtlCol="0">
            <a:spAutoFit/>
          </a:bodyPr>
          <a:lstStyle/>
          <a:p>
            <a:pPr algn="ctr"/>
            <a:r>
              <a:rPr lang="en-US" sz="7200" b="1">
                <a:solidFill>
                  <a:srgbClr val="FF8300"/>
                </a:solidFill>
                <a:latin typeface="Libre Franklin" pitchFamily="2" charset="77"/>
              </a:rPr>
              <a:t>Thank You!</a:t>
            </a:r>
          </a:p>
        </p:txBody>
      </p:sp>
      <p:pic>
        <p:nvPicPr>
          <p:cNvPr id="3" name="Picture 2">
            <a:extLst>
              <a:ext uri="{FF2B5EF4-FFF2-40B4-BE49-F238E27FC236}">
                <a16:creationId xmlns:a16="http://schemas.microsoft.com/office/drawing/2014/main" id="{6D07E18F-6D68-C94F-895C-9E962F1FF30A}"/>
              </a:ext>
            </a:extLst>
          </p:cNvPr>
          <p:cNvPicPr>
            <a:picLocks noChangeAspect="1"/>
          </p:cNvPicPr>
          <p:nvPr userDrawn="1"/>
        </p:nvPicPr>
        <p:blipFill>
          <a:blip r:embed="rId3"/>
          <a:stretch>
            <a:fillRect/>
          </a:stretch>
        </p:blipFill>
        <p:spPr>
          <a:xfrm>
            <a:off x="4054780" y="4504861"/>
            <a:ext cx="4165219" cy="1384335"/>
          </a:xfrm>
          <a:prstGeom prst="rect">
            <a:avLst/>
          </a:prstGeom>
        </p:spPr>
      </p:pic>
      <p:pic>
        <p:nvPicPr>
          <p:cNvPr id="4" name="Picture 3">
            <a:extLst>
              <a:ext uri="{FF2B5EF4-FFF2-40B4-BE49-F238E27FC236}">
                <a16:creationId xmlns:a16="http://schemas.microsoft.com/office/drawing/2014/main" id="{8F673EB2-B311-8E43-BBD9-928C3661D47F}"/>
              </a:ext>
            </a:extLst>
          </p:cNvPr>
          <p:cNvPicPr>
            <a:picLocks noChangeAspect="1"/>
          </p:cNvPicPr>
          <p:nvPr userDrawn="1"/>
        </p:nvPicPr>
        <p:blipFill>
          <a:blip r:embed="rId4"/>
          <a:stretch>
            <a:fillRect/>
          </a:stretch>
        </p:blipFill>
        <p:spPr>
          <a:xfrm rot="555489">
            <a:off x="2708390" y="158269"/>
            <a:ext cx="6858000" cy="6858000"/>
          </a:xfrm>
          <a:prstGeom prst="rect">
            <a:avLst/>
          </a:prstGeom>
        </p:spPr>
      </p:pic>
    </p:spTree>
    <p:extLst>
      <p:ext uri="{BB962C8B-B14F-4D97-AF65-F5344CB8AC3E}">
        <p14:creationId xmlns:p14="http://schemas.microsoft.com/office/powerpoint/2010/main" val="405675205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matchingName="Blue Backdrop">
  <p:cSld name="1_Blue Backdrop">
    <p:bg>
      <p:bgPr>
        <a:solidFill>
          <a:schemeClr val="accent1"/>
        </a:solidFill>
        <a:effectLst/>
      </p:bgPr>
    </p:bg>
    <p:spTree>
      <p:nvGrpSpPr>
        <p:cNvPr id="1" name="Shape 93"/>
        <p:cNvGrpSpPr/>
        <p:nvPr/>
      </p:nvGrpSpPr>
      <p:grpSpPr>
        <a:xfrm>
          <a:off x="0" y="0"/>
          <a:ext cx="0" cy="0"/>
          <a:chOff x="0" y="0"/>
          <a:chExt cx="0" cy="0"/>
        </a:xfrm>
      </p:grpSpPr>
      <p:pic>
        <p:nvPicPr>
          <p:cNvPr id="94" name="Google Shape;94;p147"/>
          <p:cNvPicPr preferRelativeResize="0"/>
          <p:nvPr/>
        </p:nvPicPr>
        <p:blipFill rotWithShape="1">
          <a:blip r:embed="rId2">
            <a:alphaModFix/>
          </a:blip>
          <a:srcRect/>
          <a:stretch/>
        </p:blipFill>
        <p:spPr>
          <a:xfrm>
            <a:off x="84301" y="6406011"/>
            <a:ext cx="1026949" cy="401528"/>
          </a:xfrm>
          <a:prstGeom prst="rect">
            <a:avLst/>
          </a:prstGeom>
          <a:noFill/>
          <a:ln>
            <a:noFill/>
          </a:ln>
        </p:spPr>
      </p:pic>
      <p:sp>
        <p:nvSpPr>
          <p:cNvPr id="95" name="Google Shape;95;p147"/>
          <p:cNvSpPr txBox="1">
            <a:spLocks noGrp="1"/>
          </p:cNvSpPr>
          <p:nvPr>
            <p:ph type="title"/>
          </p:nvPr>
        </p:nvSpPr>
        <p:spPr>
          <a:xfrm>
            <a:off x="250371" y="136525"/>
            <a:ext cx="11728794"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SzPts val="4400"/>
              <a:buNone/>
              <a:defRPr b="1">
                <a:solidFill>
                  <a:schemeClr val="dk2"/>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96" name="Google Shape;96;p147"/>
          <p:cNvSpPr txBox="1">
            <a:spLocks noGrp="1"/>
          </p:cNvSpPr>
          <p:nvPr>
            <p:ph type="sldNum" idx="12"/>
          </p:nvPr>
        </p:nvSpPr>
        <p:spPr>
          <a:xfrm>
            <a:off x="11101549" y="6442414"/>
            <a:ext cx="877617" cy="365125"/>
          </a:xfrm>
          <a:prstGeom prst="rect">
            <a:avLst/>
          </a:prstGeom>
          <a:noFill/>
          <a:ln>
            <a:noFill/>
          </a:ln>
        </p:spPr>
        <p:txBody>
          <a:bodyPr spcFirstLastPara="1" wrap="square" lIns="91425" tIns="45700" rIns="91425" bIns="45700" anchor="ctr" anchorCtr="0">
            <a:noAutofit/>
          </a:bodyPr>
          <a:lstStyle>
            <a:lvl1pPr marL="0" lvl="0" indent="0" algn="ctr">
              <a:lnSpc>
                <a:spcPct val="100000"/>
              </a:lnSpc>
              <a:spcBef>
                <a:spcPts val="0"/>
              </a:spcBef>
              <a:spcAft>
                <a:spcPts val="0"/>
              </a:spcAft>
              <a:buSzPts val="1100"/>
              <a:buNone/>
              <a:defRPr sz="1100" b="1" i="0" u="none" strike="noStrike" cap="none">
                <a:solidFill>
                  <a:schemeClr val="dk2"/>
                </a:solidFill>
                <a:latin typeface="Libre Franklin Black"/>
                <a:ea typeface="Libre Franklin Black"/>
                <a:cs typeface="Libre Franklin Black"/>
                <a:sym typeface="Libre Franklin Black"/>
              </a:defRPr>
            </a:lvl1pPr>
            <a:lvl2pPr marL="0" lvl="1" indent="0" algn="ctr">
              <a:lnSpc>
                <a:spcPct val="100000"/>
              </a:lnSpc>
              <a:spcBef>
                <a:spcPts val="0"/>
              </a:spcBef>
              <a:spcAft>
                <a:spcPts val="0"/>
              </a:spcAft>
              <a:buSzPts val="1100"/>
              <a:buNone/>
              <a:defRPr sz="1100" b="1" i="0" u="none" strike="noStrike" cap="none">
                <a:solidFill>
                  <a:schemeClr val="dk2"/>
                </a:solidFill>
                <a:latin typeface="Libre Franklin Black"/>
                <a:ea typeface="Libre Franklin Black"/>
                <a:cs typeface="Libre Franklin Black"/>
                <a:sym typeface="Libre Franklin Black"/>
              </a:defRPr>
            </a:lvl2pPr>
            <a:lvl3pPr marL="0" lvl="2" indent="0" algn="ctr">
              <a:lnSpc>
                <a:spcPct val="100000"/>
              </a:lnSpc>
              <a:spcBef>
                <a:spcPts val="0"/>
              </a:spcBef>
              <a:spcAft>
                <a:spcPts val="0"/>
              </a:spcAft>
              <a:buSzPts val="1100"/>
              <a:buNone/>
              <a:defRPr sz="1100" b="1" i="0" u="none" strike="noStrike" cap="none">
                <a:solidFill>
                  <a:schemeClr val="dk2"/>
                </a:solidFill>
                <a:latin typeface="Libre Franklin Black"/>
                <a:ea typeface="Libre Franklin Black"/>
                <a:cs typeface="Libre Franklin Black"/>
                <a:sym typeface="Libre Franklin Black"/>
              </a:defRPr>
            </a:lvl3pPr>
            <a:lvl4pPr marL="0" lvl="3" indent="0" algn="ctr">
              <a:lnSpc>
                <a:spcPct val="100000"/>
              </a:lnSpc>
              <a:spcBef>
                <a:spcPts val="0"/>
              </a:spcBef>
              <a:spcAft>
                <a:spcPts val="0"/>
              </a:spcAft>
              <a:buSzPts val="1100"/>
              <a:buNone/>
              <a:defRPr sz="1100" b="1" i="0" u="none" strike="noStrike" cap="none">
                <a:solidFill>
                  <a:schemeClr val="dk2"/>
                </a:solidFill>
                <a:latin typeface="Libre Franklin Black"/>
                <a:ea typeface="Libre Franklin Black"/>
                <a:cs typeface="Libre Franklin Black"/>
                <a:sym typeface="Libre Franklin Black"/>
              </a:defRPr>
            </a:lvl4pPr>
            <a:lvl5pPr marL="0" lvl="4" indent="0" algn="ctr">
              <a:lnSpc>
                <a:spcPct val="100000"/>
              </a:lnSpc>
              <a:spcBef>
                <a:spcPts val="0"/>
              </a:spcBef>
              <a:spcAft>
                <a:spcPts val="0"/>
              </a:spcAft>
              <a:buSzPts val="1100"/>
              <a:buNone/>
              <a:defRPr sz="1100" b="1" i="0" u="none" strike="noStrike" cap="none">
                <a:solidFill>
                  <a:schemeClr val="dk2"/>
                </a:solidFill>
                <a:latin typeface="Libre Franklin Black"/>
                <a:ea typeface="Libre Franklin Black"/>
                <a:cs typeface="Libre Franklin Black"/>
                <a:sym typeface="Libre Franklin Black"/>
              </a:defRPr>
            </a:lvl5pPr>
            <a:lvl6pPr marL="0" lvl="5" indent="0" algn="ctr">
              <a:lnSpc>
                <a:spcPct val="100000"/>
              </a:lnSpc>
              <a:spcBef>
                <a:spcPts val="0"/>
              </a:spcBef>
              <a:spcAft>
                <a:spcPts val="0"/>
              </a:spcAft>
              <a:buSzPts val="1100"/>
              <a:buNone/>
              <a:defRPr sz="1100" b="1" i="0" u="none" strike="noStrike" cap="none">
                <a:solidFill>
                  <a:schemeClr val="dk2"/>
                </a:solidFill>
                <a:latin typeface="Libre Franklin Black"/>
                <a:ea typeface="Libre Franklin Black"/>
                <a:cs typeface="Libre Franklin Black"/>
                <a:sym typeface="Libre Franklin Black"/>
              </a:defRPr>
            </a:lvl6pPr>
            <a:lvl7pPr marL="0" lvl="6" indent="0" algn="ctr">
              <a:lnSpc>
                <a:spcPct val="100000"/>
              </a:lnSpc>
              <a:spcBef>
                <a:spcPts val="0"/>
              </a:spcBef>
              <a:spcAft>
                <a:spcPts val="0"/>
              </a:spcAft>
              <a:buSzPts val="1100"/>
              <a:buNone/>
              <a:defRPr sz="1100" b="1" i="0" u="none" strike="noStrike" cap="none">
                <a:solidFill>
                  <a:schemeClr val="dk2"/>
                </a:solidFill>
                <a:latin typeface="Libre Franklin Black"/>
                <a:ea typeface="Libre Franklin Black"/>
                <a:cs typeface="Libre Franklin Black"/>
                <a:sym typeface="Libre Franklin Black"/>
              </a:defRPr>
            </a:lvl7pPr>
            <a:lvl8pPr marL="0" lvl="7" indent="0" algn="ctr">
              <a:lnSpc>
                <a:spcPct val="100000"/>
              </a:lnSpc>
              <a:spcBef>
                <a:spcPts val="0"/>
              </a:spcBef>
              <a:spcAft>
                <a:spcPts val="0"/>
              </a:spcAft>
              <a:buSzPts val="1100"/>
              <a:buNone/>
              <a:defRPr sz="1100" b="1" i="0" u="none" strike="noStrike" cap="none">
                <a:solidFill>
                  <a:schemeClr val="dk2"/>
                </a:solidFill>
                <a:latin typeface="Libre Franklin Black"/>
                <a:ea typeface="Libre Franklin Black"/>
                <a:cs typeface="Libre Franklin Black"/>
                <a:sym typeface="Libre Franklin Black"/>
              </a:defRPr>
            </a:lvl8pPr>
            <a:lvl9pPr marL="0" lvl="8" indent="0" algn="ctr">
              <a:lnSpc>
                <a:spcPct val="100000"/>
              </a:lnSpc>
              <a:spcBef>
                <a:spcPts val="0"/>
              </a:spcBef>
              <a:spcAft>
                <a:spcPts val="0"/>
              </a:spcAft>
              <a:buSzPts val="1100"/>
              <a:buNone/>
              <a:defRPr sz="1100" b="1" i="0" u="none" strike="noStrike" cap="none">
                <a:solidFill>
                  <a:schemeClr val="dk2"/>
                </a:solidFill>
                <a:latin typeface="Libre Franklin Black"/>
                <a:ea typeface="Libre Franklin Black"/>
                <a:cs typeface="Libre Franklin Black"/>
                <a:sym typeface="Libre Franklin Black"/>
              </a:defRPr>
            </a:lvl9pPr>
          </a:lstStyle>
          <a:p>
            <a:pPr marL="0" lvl="0" indent="0" algn="ctr" rtl="0">
              <a:spcBef>
                <a:spcPts val="0"/>
              </a:spcBef>
              <a:spcAft>
                <a:spcPts val="0"/>
              </a:spcAft>
              <a:buNone/>
            </a:pPr>
            <a:fld id="{00000000-1234-1234-1234-123412341234}" type="slidenum">
              <a:rPr lang="en-US"/>
              <a:t>‹#›</a:t>
            </a:fld>
            <a:endParaRPr/>
          </a:p>
        </p:txBody>
      </p:sp>
      <p:sp>
        <p:nvSpPr>
          <p:cNvPr id="97" name="Google Shape;97;p147"/>
          <p:cNvSpPr txBox="1">
            <a:spLocks noGrp="1"/>
          </p:cNvSpPr>
          <p:nvPr>
            <p:ph type="ftr" idx="11"/>
          </p:nvPr>
        </p:nvSpPr>
        <p:spPr>
          <a:xfrm>
            <a:off x="4038600" y="6442414"/>
            <a:ext cx="6637284"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sz="1100" b="0" i="1">
                <a:solidFill>
                  <a:schemeClr val="dk2"/>
                </a:solidFill>
                <a:latin typeface="Libre Franklin"/>
                <a:ea typeface="Libre Franklin"/>
                <a:cs typeface="Libre Franklin"/>
                <a:sym typeface="Libre Franklin"/>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98" name="Google Shape;98;p147"/>
          <p:cNvSpPr txBox="1">
            <a:spLocks noGrp="1"/>
          </p:cNvSpPr>
          <p:nvPr>
            <p:ph type="dt" idx="10"/>
          </p:nvPr>
        </p:nvSpPr>
        <p:spPr>
          <a:xfrm>
            <a:off x="2270234" y="6442414"/>
            <a:ext cx="1555533"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sz="1100" b="0" i="0">
                <a:solidFill>
                  <a:schemeClr val="dk2"/>
                </a:solidFill>
                <a:latin typeface="Libre Franklin"/>
                <a:ea typeface="Libre Franklin"/>
                <a:cs typeface="Libre Franklin"/>
                <a:sym typeface="Libre Franklin"/>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extLst>
      <p:ext uri="{BB962C8B-B14F-4D97-AF65-F5344CB8AC3E}">
        <p14:creationId xmlns:p14="http://schemas.microsoft.com/office/powerpoint/2010/main" val="2578216090"/>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objTx">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29345E-7C93-9747-939A-732AC73EF6A8}"/>
              </a:ext>
            </a:extLst>
          </p:cNvPr>
          <p:cNvSpPr>
            <a:spLocks noGrp="1"/>
          </p:cNvSpPr>
          <p:nvPr>
            <p:ph type="title"/>
          </p:nvPr>
        </p:nvSpPr>
        <p:spPr>
          <a:xfrm>
            <a:off x="254000" y="254000"/>
            <a:ext cx="4162425" cy="18034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DBA09F82-33C7-034A-9D40-3144197A5AFC}"/>
              </a:ext>
            </a:extLst>
          </p:cNvPr>
          <p:cNvSpPr>
            <a:spLocks noGrp="1"/>
          </p:cNvSpPr>
          <p:nvPr>
            <p:ph idx="1"/>
          </p:nvPr>
        </p:nvSpPr>
        <p:spPr>
          <a:xfrm>
            <a:off x="4689476" y="457201"/>
            <a:ext cx="7018335" cy="575056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A1F9D768-0FBB-2E4B-BBB7-84AD7F70CA9B}"/>
              </a:ext>
            </a:extLst>
          </p:cNvPr>
          <p:cNvSpPr>
            <a:spLocks noGrp="1"/>
          </p:cNvSpPr>
          <p:nvPr>
            <p:ph type="body" sz="half" idx="2"/>
          </p:nvPr>
        </p:nvSpPr>
        <p:spPr>
          <a:xfrm>
            <a:off x="254000" y="2159000"/>
            <a:ext cx="4162425" cy="404876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10" name="Slide Number Placeholder 5">
            <a:extLst>
              <a:ext uri="{FF2B5EF4-FFF2-40B4-BE49-F238E27FC236}">
                <a16:creationId xmlns:a16="http://schemas.microsoft.com/office/drawing/2014/main" id="{9BE52161-BF2A-9D4F-A8C7-8488EC4F3CA5}"/>
              </a:ext>
            </a:extLst>
          </p:cNvPr>
          <p:cNvSpPr>
            <a:spLocks noGrp="1"/>
          </p:cNvSpPr>
          <p:nvPr>
            <p:ph type="sldNum" sz="quarter" idx="12"/>
          </p:nvPr>
        </p:nvSpPr>
        <p:spPr>
          <a:xfrm>
            <a:off x="11101549" y="6442414"/>
            <a:ext cx="877617" cy="365125"/>
          </a:xfrm>
          <a:prstGeom prst="rect">
            <a:avLst/>
          </a:prstGeom>
        </p:spPr>
        <p:txBody>
          <a:bodyPr vert="horz" lIns="91440" tIns="45720" rIns="91440" bIns="45720" rtlCol="0" anchor="ctr"/>
          <a:lstStyle>
            <a:lvl1pPr algn="ctr">
              <a:defRPr sz="1600" b="1" i="0">
                <a:solidFill>
                  <a:schemeClr val="tx1"/>
                </a:solidFill>
                <a:latin typeface="Libre Franklin Black" pitchFamily="2" charset="77"/>
              </a:defRPr>
            </a:lvl1pPr>
          </a:lstStyle>
          <a:p>
            <a:fld id="{74743CB8-03B1-D240-A0C2-C770526C1FDB}" type="slidenum">
              <a:rPr lang="en-US" smtClean="0"/>
              <a:pPr/>
              <a:t>‹#›</a:t>
            </a:fld>
            <a:endParaRPr lang="en-US"/>
          </a:p>
        </p:txBody>
      </p:sp>
      <p:sp>
        <p:nvSpPr>
          <p:cNvPr id="12" name="Footer Placeholder 4">
            <a:extLst>
              <a:ext uri="{FF2B5EF4-FFF2-40B4-BE49-F238E27FC236}">
                <a16:creationId xmlns:a16="http://schemas.microsoft.com/office/drawing/2014/main" id="{700EC8E8-AAA1-6741-9D12-0E1B20ED5D0D}"/>
              </a:ext>
            </a:extLst>
          </p:cNvPr>
          <p:cNvSpPr>
            <a:spLocks noGrp="1"/>
          </p:cNvSpPr>
          <p:nvPr>
            <p:ph type="ftr" sz="quarter" idx="11"/>
          </p:nvPr>
        </p:nvSpPr>
        <p:spPr>
          <a:xfrm>
            <a:off x="4038600" y="6442414"/>
            <a:ext cx="6637284" cy="365125"/>
          </a:xfrm>
          <a:prstGeom prst="rect">
            <a:avLst/>
          </a:prstGeom>
        </p:spPr>
        <p:txBody>
          <a:bodyPr vert="horz" lIns="91440" tIns="45720" rIns="91440" bIns="45720" rtlCol="0" anchor="ctr"/>
          <a:lstStyle>
            <a:lvl1pPr algn="ctr">
              <a:defRPr sz="1100" b="0" i="1">
                <a:solidFill>
                  <a:schemeClr val="bg1"/>
                </a:solidFill>
                <a:latin typeface="Libre Franklin" pitchFamily="2" charset="77"/>
              </a:defRPr>
            </a:lvl1pPr>
          </a:lstStyle>
          <a:p>
            <a:endParaRPr lang="en-US"/>
          </a:p>
        </p:txBody>
      </p:sp>
      <p:sp>
        <p:nvSpPr>
          <p:cNvPr id="16" name="Date Placeholder 3">
            <a:extLst>
              <a:ext uri="{FF2B5EF4-FFF2-40B4-BE49-F238E27FC236}">
                <a16:creationId xmlns:a16="http://schemas.microsoft.com/office/drawing/2014/main" id="{69AB9F99-67B3-4645-9AA3-06427E3C9560}"/>
              </a:ext>
            </a:extLst>
          </p:cNvPr>
          <p:cNvSpPr>
            <a:spLocks noGrp="1"/>
          </p:cNvSpPr>
          <p:nvPr>
            <p:ph type="dt" sz="half" idx="10"/>
          </p:nvPr>
        </p:nvSpPr>
        <p:spPr>
          <a:xfrm>
            <a:off x="2270234" y="6442414"/>
            <a:ext cx="1555533" cy="365125"/>
          </a:xfrm>
          <a:prstGeom prst="rect">
            <a:avLst/>
          </a:prstGeom>
        </p:spPr>
        <p:txBody>
          <a:bodyPr vert="horz" lIns="91440" tIns="45720" rIns="91440" bIns="45720" rtlCol="0" anchor="ctr"/>
          <a:lstStyle>
            <a:lvl1pPr algn="l">
              <a:defRPr sz="1100" b="0" i="0">
                <a:solidFill>
                  <a:schemeClr val="bg1"/>
                </a:solidFill>
                <a:latin typeface="Libre Franklin" pitchFamily="2" charset="77"/>
              </a:defRPr>
            </a:lvl1pPr>
          </a:lstStyle>
          <a:p>
            <a:fld id="{D5B7602C-2812-1A42-9498-56458DBB1707}" type="datetimeFigureOut">
              <a:rPr lang="en-US" smtClean="0"/>
              <a:pPr/>
              <a:t>1/17/2025</a:t>
            </a:fld>
            <a:endParaRPr lang="en-US"/>
          </a:p>
        </p:txBody>
      </p:sp>
      <p:pic>
        <p:nvPicPr>
          <p:cNvPr id="6" name="Picture 5">
            <a:extLst>
              <a:ext uri="{FF2B5EF4-FFF2-40B4-BE49-F238E27FC236}">
                <a16:creationId xmlns:a16="http://schemas.microsoft.com/office/drawing/2014/main" id="{AD223B29-C849-FBBB-DE08-15EAB06EFC88}"/>
              </a:ext>
            </a:extLst>
          </p:cNvPr>
          <p:cNvPicPr>
            <a:picLocks noChangeAspect="1"/>
          </p:cNvPicPr>
          <p:nvPr userDrawn="1"/>
        </p:nvPicPr>
        <p:blipFill>
          <a:blip r:embed="rId2" cstate="hqprint">
            <a:extLst>
              <a:ext uri="{28A0092B-C50C-407E-A947-70E740481C1C}">
                <a14:useLocalDpi xmlns:a14="http://schemas.microsoft.com/office/drawing/2010/main"/>
              </a:ext>
            </a:extLst>
          </a:blip>
          <a:stretch>
            <a:fillRect/>
          </a:stretch>
        </p:blipFill>
        <p:spPr>
          <a:xfrm>
            <a:off x="77458" y="6419236"/>
            <a:ext cx="1052402" cy="411480"/>
          </a:xfrm>
          <a:prstGeom prst="rect">
            <a:avLst/>
          </a:prstGeom>
        </p:spPr>
      </p:pic>
    </p:spTree>
    <p:extLst>
      <p:ext uri="{BB962C8B-B14F-4D97-AF65-F5344CB8AC3E}">
        <p14:creationId xmlns:p14="http://schemas.microsoft.com/office/powerpoint/2010/main" val="366647639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Vision &amp; Mission">
    <p:bg>
      <p:bgPr>
        <a:solidFill>
          <a:schemeClr val="bg2"/>
        </a:solidFill>
        <a:effectLst/>
      </p:bgPr>
    </p:bg>
    <p:spTree>
      <p:nvGrpSpPr>
        <p:cNvPr id="1" name=""/>
        <p:cNvGrpSpPr/>
        <p:nvPr/>
      </p:nvGrpSpPr>
      <p:grpSpPr>
        <a:xfrm>
          <a:off x="0" y="0"/>
          <a:ext cx="0" cy="0"/>
          <a:chOff x="0" y="0"/>
          <a:chExt cx="0" cy="0"/>
        </a:xfrm>
      </p:grpSpPr>
      <p:sp>
        <p:nvSpPr>
          <p:cNvPr id="7" name="Slide Number Placeholder 5">
            <a:extLst>
              <a:ext uri="{FF2B5EF4-FFF2-40B4-BE49-F238E27FC236}">
                <a16:creationId xmlns:a16="http://schemas.microsoft.com/office/drawing/2014/main" id="{3E22A8C2-6EE9-E148-99AE-A8F88B74E364}"/>
              </a:ext>
            </a:extLst>
          </p:cNvPr>
          <p:cNvSpPr>
            <a:spLocks noGrp="1"/>
          </p:cNvSpPr>
          <p:nvPr>
            <p:ph type="sldNum" sz="quarter" idx="4"/>
          </p:nvPr>
        </p:nvSpPr>
        <p:spPr>
          <a:xfrm>
            <a:off x="11101549" y="6442414"/>
            <a:ext cx="877617" cy="365125"/>
          </a:xfrm>
          <a:prstGeom prst="rect">
            <a:avLst/>
          </a:prstGeom>
        </p:spPr>
        <p:txBody>
          <a:bodyPr vert="horz" lIns="91440" tIns="45720" rIns="91440" bIns="45720" rtlCol="0" anchor="ctr"/>
          <a:lstStyle>
            <a:lvl1pPr algn="ctr">
              <a:defRPr sz="1600" b="1" i="0">
                <a:solidFill>
                  <a:schemeClr val="tx1"/>
                </a:solidFill>
                <a:latin typeface="Libre Franklin Black" pitchFamily="2" charset="77"/>
              </a:defRPr>
            </a:lvl1pPr>
          </a:lstStyle>
          <a:p>
            <a:fld id="{74743CB8-03B1-D240-A0C2-C770526C1FDB}" type="slidenum">
              <a:rPr lang="en-US" smtClean="0"/>
              <a:pPr/>
              <a:t>‹#›</a:t>
            </a:fld>
            <a:endParaRPr lang="en-US"/>
          </a:p>
        </p:txBody>
      </p:sp>
      <p:sp>
        <p:nvSpPr>
          <p:cNvPr id="8" name="Footer Placeholder 4">
            <a:extLst>
              <a:ext uri="{FF2B5EF4-FFF2-40B4-BE49-F238E27FC236}">
                <a16:creationId xmlns:a16="http://schemas.microsoft.com/office/drawing/2014/main" id="{0EA80699-1C09-B94C-A164-31EE20E12CC9}"/>
              </a:ext>
            </a:extLst>
          </p:cNvPr>
          <p:cNvSpPr>
            <a:spLocks noGrp="1"/>
          </p:cNvSpPr>
          <p:nvPr>
            <p:ph type="ftr" sz="quarter" idx="3"/>
          </p:nvPr>
        </p:nvSpPr>
        <p:spPr>
          <a:xfrm>
            <a:off x="4038600" y="6442414"/>
            <a:ext cx="6637284" cy="365125"/>
          </a:xfrm>
          <a:prstGeom prst="rect">
            <a:avLst/>
          </a:prstGeom>
        </p:spPr>
        <p:txBody>
          <a:bodyPr vert="horz" lIns="91440" tIns="45720" rIns="91440" bIns="45720" rtlCol="0" anchor="ctr"/>
          <a:lstStyle>
            <a:lvl1pPr algn="ctr">
              <a:defRPr sz="1100" b="0" i="1">
                <a:solidFill>
                  <a:schemeClr val="tx1"/>
                </a:solidFill>
                <a:latin typeface="Libre Franklin" pitchFamily="2" charset="77"/>
              </a:defRPr>
            </a:lvl1pPr>
          </a:lstStyle>
          <a:p>
            <a:endParaRPr lang="en-US"/>
          </a:p>
        </p:txBody>
      </p:sp>
      <p:sp>
        <p:nvSpPr>
          <p:cNvPr id="10" name="Date Placeholder 3">
            <a:extLst>
              <a:ext uri="{FF2B5EF4-FFF2-40B4-BE49-F238E27FC236}">
                <a16:creationId xmlns:a16="http://schemas.microsoft.com/office/drawing/2014/main" id="{3D5FC5C4-C47E-3745-8027-EA469FD9CB62}"/>
              </a:ext>
            </a:extLst>
          </p:cNvPr>
          <p:cNvSpPr>
            <a:spLocks noGrp="1"/>
          </p:cNvSpPr>
          <p:nvPr>
            <p:ph type="dt" sz="half" idx="2"/>
          </p:nvPr>
        </p:nvSpPr>
        <p:spPr>
          <a:xfrm>
            <a:off x="2270234" y="6442414"/>
            <a:ext cx="1555533" cy="365125"/>
          </a:xfrm>
          <a:prstGeom prst="rect">
            <a:avLst/>
          </a:prstGeom>
        </p:spPr>
        <p:txBody>
          <a:bodyPr vert="horz" lIns="91440" tIns="45720" rIns="91440" bIns="45720" rtlCol="0" anchor="ctr"/>
          <a:lstStyle>
            <a:lvl1pPr algn="l">
              <a:defRPr sz="1100" b="0" i="0">
                <a:solidFill>
                  <a:schemeClr val="tx1"/>
                </a:solidFill>
                <a:latin typeface="Libre Franklin" pitchFamily="2" charset="77"/>
              </a:defRPr>
            </a:lvl1pPr>
          </a:lstStyle>
          <a:p>
            <a:fld id="{74D3A9BF-68AE-0448-872C-266802DBC14B}" type="datetime1">
              <a:rPr lang="en-US" smtClean="0"/>
              <a:t>1/17/2025</a:t>
            </a:fld>
            <a:endParaRPr lang="en-US"/>
          </a:p>
        </p:txBody>
      </p:sp>
      <p:graphicFrame>
        <p:nvGraphicFramePr>
          <p:cNvPr id="2" name="Table 7">
            <a:extLst>
              <a:ext uri="{FF2B5EF4-FFF2-40B4-BE49-F238E27FC236}">
                <a16:creationId xmlns:a16="http://schemas.microsoft.com/office/drawing/2014/main" id="{8A48BADA-3F75-C4BC-D233-B9257FABD745}"/>
              </a:ext>
            </a:extLst>
          </p:cNvPr>
          <p:cNvGraphicFramePr>
            <a:graphicFrameLocks noGrp="1"/>
          </p:cNvGraphicFramePr>
          <p:nvPr userDrawn="1"/>
        </p:nvGraphicFramePr>
        <p:xfrm>
          <a:off x="815310" y="1075482"/>
          <a:ext cx="10561380" cy="4707036"/>
        </p:xfrm>
        <a:graphic>
          <a:graphicData uri="http://schemas.openxmlformats.org/drawingml/2006/table">
            <a:tbl>
              <a:tblPr firstRow="1" bandRow="1">
                <a:effectLst>
                  <a:outerShdw blurRad="312003" dist="38100" dir="2700000" algn="tl" rotWithShape="0">
                    <a:prstClr val="black">
                      <a:alpha val="40000"/>
                    </a:prstClr>
                  </a:outerShdw>
                </a:effectLst>
                <a:tableStyleId>{2D5ABB26-0587-4C30-8999-92F81FD0307C}</a:tableStyleId>
              </a:tblPr>
              <a:tblGrid>
                <a:gridCol w="2695521">
                  <a:extLst>
                    <a:ext uri="{9D8B030D-6E8A-4147-A177-3AD203B41FA5}">
                      <a16:colId xmlns:a16="http://schemas.microsoft.com/office/drawing/2014/main" val="302956687"/>
                    </a:ext>
                  </a:extLst>
                </a:gridCol>
                <a:gridCol w="7865859">
                  <a:extLst>
                    <a:ext uri="{9D8B030D-6E8A-4147-A177-3AD203B41FA5}">
                      <a16:colId xmlns:a16="http://schemas.microsoft.com/office/drawing/2014/main" val="616250808"/>
                    </a:ext>
                  </a:extLst>
                </a:gridCol>
              </a:tblGrid>
              <a:tr h="2801807">
                <a:tc>
                  <a:txBody>
                    <a:bodyPr/>
                    <a:lstStyle/>
                    <a:p>
                      <a:pPr algn="ctr"/>
                      <a:r>
                        <a:rPr lang="en-US" sz="4800" b="1">
                          <a:solidFill>
                            <a:schemeClr val="bg2"/>
                          </a:solidFill>
                          <a:latin typeface="Libre Franklin" pitchFamily="2" charset="77"/>
                        </a:rPr>
                        <a:t>Vision</a:t>
                      </a:r>
                    </a:p>
                  </a:txBody>
                  <a:tcPr anchor="ctr">
                    <a:solidFill>
                      <a:schemeClr val="tx2"/>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400" b="0" i="1" u="none" strike="noStrike">
                          <a:solidFill>
                            <a:schemeClr val="tx1"/>
                          </a:solidFill>
                          <a:effectLst/>
                          <a:latin typeface="Libre Baskerville" panose="02000000000000000000" pitchFamily="2" charset="0"/>
                        </a:rPr>
                        <a:t>The Bill of Rights Institute seeks an America where we more perfectly realize the promise of liberty and equality expressed in the Declaration of Independence.  This calls for civic education that helps students examine the story of our country and exercise the skills of citizenship.</a:t>
                      </a:r>
                    </a:p>
                  </a:txBody>
                  <a:tcPr marL="365760" marR="365760" anchor="ctr">
                    <a:solidFill>
                      <a:schemeClr val="tx2">
                        <a:lumMod val="20000"/>
                        <a:lumOff val="80000"/>
                      </a:schemeClr>
                    </a:solidFill>
                  </a:tcPr>
                </a:tc>
                <a:extLst>
                  <a:ext uri="{0D108BD9-81ED-4DB2-BD59-A6C34878D82A}">
                    <a16:rowId xmlns:a16="http://schemas.microsoft.com/office/drawing/2014/main" val="529637701"/>
                  </a:ext>
                </a:extLst>
              </a:tr>
              <a:tr h="1905229">
                <a:tc>
                  <a:txBody>
                    <a:bodyPr/>
                    <a:lstStyle/>
                    <a:p>
                      <a:pPr algn="ctr"/>
                      <a:r>
                        <a:rPr lang="en-US" sz="4800" b="1">
                          <a:solidFill>
                            <a:schemeClr val="bg2"/>
                          </a:solidFill>
                          <a:latin typeface="Libre Franklin" pitchFamily="2" charset="77"/>
                        </a:rPr>
                        <a:t>Mission</a:t>
                      </a:r>
                    </a:p>
                  </a:txBody>
                  <a:tcPr anchor="ctr">
                    <a:solidFill>
                      <a:schemeClr val="accent2"/>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400" b="0" i="1" u="none" strike="noStrike">
                          <a:solidFill>
                            <a:schemeClr val="tx1"/>
                          </a:solidFill>
                          <a:effectLst/>
                          <a:latin typeface="Libre Baskerville" panose="02000000000000000000" pitchFamily="2" charset="0"/>
                        </a:rPr>
                        <a:t>The Bill of Rights Institute teaches civics. We equip students and teachers to live the ideals of a free and just society.</a:t>
                      </a:r>
                    </a:p>
                  </a:txBody>
                  <a:tcPr marL="365760" marR="365760" anchor="ctr">
                    <a:solidFill>
                      <a:schemeClr val="accent2">
                        <a:lumMod val="20000"/>
                        <a:lumOff val="80000"/>
                      </a:schemeClr>
                    </a:solidFill>
                  </a:tcPr>
                </a:tc>
                <a:extLst>
                  <a:ext uri="{0D108BD9-81ED-4DB2-BD59-A6C34878D82A}">
                    <a16:rowId xmlns:a16="http://schemas.microsoft.com/office/drawing/2014/main" val="4015424962"/>
                  </a:ext>
                </a:extLst>
              </a:tr>
            </a:tbl>
          </a:graphicData>
        </a:graphic>
      </p:graphicFrame>
      <p:pic>
        <p:nvPicPr>
          <p:cNvPr id="3" name="Picture 2" descr="A close up of a logo&#10;&#10;Description automatically generated">
            <a:extLst>
              <a:ext uri="{FF2B5EF4-FFF2-40B4-BE49-F238E27FC236}">
                <a16:creationId xmlns:a16="http://schemas.microsoft.com/office/drawing/2014/main" id="{16B2AC35-F4D1-7C43-1B98-E5D82F431A0E}"/>
              </a:ext>
            </a:extLst>
          </p:cNvPr>
          <p:cNvPicPr>
            <a:picLocks noChangeAspect="1"/>
          </p:cNvPicPr>
          <p:nvPr userDrawn="1"/>
        </p:nvPicPr>
        <p:blipFill>
          <a:blip r:embed="rId2" cstate="print">
            <a:alphaModFix/>
            <a:extLst>
              <a:ext uri="{28A0092B-C50C-407E-A947-70E740481C1C}">
                <a14:useLocalDpi xmlns:a14="http://schemas.microsoft.com/office/drawing/2010/main"/>
              </a:ext>
            </a:extLst>
          </a:blip>
          <a:stretch>
            <a:fillRect/>
          </a:stretch>
        </p:blipFill>
        <p:spPr>
          <a:xfrm>
            <a:off x="36000" y="6350400"/>
            <a:ext cx="1151986" cy="504653"/>
          </a:xfrm>
          <a:prstGeom prst="rect">
            <a:avLst/>
          </a:prstGeom>
        </p:spPr>
      </p:pic>
    </p:spTree>
    <p:extLst>
      <p:ext uri="{BB962C8B-B14F-4D97-AF65-F5344CB8AC3E}">
        <p14:creationId xmlns:p14="http://schemas.microsoft.com/office/powerpoint/2010/main" val="1346846106"/>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BRI Promise">
    <p:bg>
      <p:bgPr>
        <a:solidFill>
          <a:schemeClr val="bg2"/>
        </a:solidFill>
        <a:effectLst/>
      </p:bgPr>
    </p:bg>
    <p:spTree>
      <p:nvGrpSpPr>
        <p:cNvPr id="1" name=""/>
        <p:cNvGrpSpPr/>
        <p:nvPr/>
      </p:nvGrpSpPr>
      <p:grpSpPr>
        <a:xfrm>
          <a:off x="0" y="0"/>
          <a:ext cx="0" cy="0"/>
          <a:chOff x="0" y="0"/>
          <a:chExt cx="0" cy="0"/>
        </a:xfrm>
      </p:grpSpPr>
      <p:sp>
        <p:nvSpPr>
          <p:cNvPr id="7" name="Slide Number Placeholder 5">
            <a:extLst>
              <a:ext uri="{FF2B5EF4-FFF2-40B4-BE49-F238E27FC236}">
                <a16:creationId xmlns:a16="http://schemas.microsoft.com/office/drawing/2014/main" id="{3E22A8C2-6EE9-E148-99AE-A8F88B74E364}"/>
              </a:ext>
            </a:extLst>
          </p:cNvPr>
          <p:cNvSpPr>
            <a:spLocks noGrp="1"/>
          </p:cNvSpPr>
          <p:nvPr>
            <p:ph type="sldNum" sz="quarter" idx="4"/>
          </p:nvPr>
        </p:nvSpPr>
        <p:spPr>
          <a:xfrm>
            <a:off x="11101549" y="6442414"/>
            <a:ext cx="877617" cy="365125"/>
          </a:xfrm>
          <a:prstGeom prst="rect">
            <a:avLst/>
          </a:prstGeom>
        </p:spPr>
        <p:txBody>
          <a:bodyPr vert="horz" lIns="91440" tIns="45720" rIns="91440" bIns="45720" rtlCol="0" anchor="ctr"/>
          <a:lstStyle>
            <a:lvl1pPr algn="ctr">
              <a:defRPr sz="1600" b="1" i="0">
                <a:solidFill>
                  <a:schemeClr val="tx1"/>
                </a:solidFill>
                <a:latin typeface="Libre Franklin Black" pitchFamily="2" charset="77"/>
              </a:defRPr>
            </a:lvl1pPr>
          </a:lstStyle>
          <a:p>
            <a:fld id="{74743CB8-03B1-D240-A0C2-C770526C1FDB}" type="slidenum">
              <a:rPr lang="en-US" smtClean="0"/>
              <a:pPr/>
              <a:t>‹#›</a:t>
            </a:fld>
            <a:endParaRPr lang="en-US"/>
          </a:p>
        </p:txBody>
      </p:sp>
      <p:sp>
        <p:nvSpPr>
          <p:cNvPr id="8" name="Footer Placeholder 4">
            <a:extLst>
              <a:ext uri="{FF2B5EF4-FFF2-40B4-BE49-F238E27FC236}">
                <a16:creationId xmlns:a16="http://schemas.microsoft.com/office/drawing/2014/main" id="{0EA80699-1C09-B94C-A164-31EE20E12CC9}"/>
              </a:ext>
            </a:extLst>
          </p:cNvPr>
          <p:cNvSpPr>
            <a:spLocks noGrp="1"/>
          </p:cNvSpPr>
          <p:nvPr>
            <p:ph type="ftr" sz="quarter" idx="3"/>
          </p:nvPr>
        </p:nvSpPr>
        <p:spPr>
          <a:xfrm>
            <a:off x="4038600" y="6442414"/>
            <a:ext cx="6637284" cy="365125"/>
          </a:xfrm>
          <a:prstGeom prst="rect">
            <a:avLst/>
          </a:prstGeom>
        </p:spPr>
        <p:txBody>
          <a:bodyPr vert="horz" lIns="91440" tIns="45720" rIns="91440" bIns="45720" rtlCol="0" anchor="ctr"/>
          <a:lstStyle>
            <a:lvl1pPr algn="ctr">
              <a:defRPr sz="1100" b="0" i="1">
                <a:solidFill>
                  <a:schemeClr val="tx1"/>
                </a:solidFill>
                <a:latin typeface="Libre Franklin" pitchFamily="2" charset="77"/>
              </a:defRPr>
            </a:lvl1pPr>
          </a:lstStyle>
          <a:p>
            <a:endParaRPr lang="en-US"/>
          </a:p>
        </p:txBody>
      </p:sp>
      <p:sp>
        <p:nvSpPr>
          <p:cNvPr id="10" name="Date Placeholder 3">
            <a:extLst>
              <a:ext uri="{FF2B5EF4-FFF2-40B4-BE49-F238E27FC236}">
                <a16:creationId xmlns:a16="http://schemas.microsoft.com/office/drawing/2014/main" id="{3D5FC5C4-C47E-3745-8027-EA469FD9CB62}"/>
              </a:ext>
            </a:extLst>
          </p:cNvPr>
          <p:cNvSpPr>
            <a:spLocks noGrp="1"/>
          </p:cNvSpPr>
          <p:nvPr>
            <p:ph type="dt" sz="half" idx="2"/>
          </p:nvPr>
        </p:nvSpPr>
        <p:spPr>
          <a:xfrm>
            <a:off x="2270234" y="6442414"/>
            <a:ext cx="1555533" cy="365125"/>
          </a:xfrm>
          <a:prstGeom prst="rect">
            <a:avLst/>
          </a:prstGeom>
        </p:spPr>
        <p:txBody>
          <a:bodyPr vert="horz" lIns="91440" tIns="45720" rIns="91440" bIns="45720" rtlCol="0" anchor="ctr"/>
          <a:lstStyle>
            <a:lvl1pPr algn="l">
              <a:defRPr sz="1100" b="0" i="0">
                <a:solidFill>
                  <a:schemeClr val="tx1"/>
                </a:solidFill>
                <a:latin typeface="Libre Franklin" pitchFamily="2" charset="77"/>
              </a:defRPr>
            </a:lvl1pPr>
          </a:lstStyle>
          <a:p>
            <a:fld id="{3EB4F27F-1EAF-8240-85E2-B361F6E50C8D}" type="datetime1">
              <a:rPr lang="en-US" smtClean="0"/>
              <a:t>1/17/2025</a:t>
            </a:fld>
            <a:endParaRPr lang="en-US"/>
          </a:p>
        </p:txBody>
      </p:sp>
      <p:pic>
        <p:nvPicPr>
          <p:cNvPr id="2" name="Picture 1" descr="A close up of a logo&#10;&#10;Description automatically generated">
            <a:extLst>
              <a:ext uri="{FF2B5EF4-FFF2-40B4-BE49-F238E27FC236}">
                <a16:creationId xmlns:a16="http://schemas.microsoft.com/office/drawing/2014/main" id="{D6A989DA-FAEF-C946-3725-91AE1C23D42A}"/>
              </a:ext>
            </a:extLst>
          </p:cNvPr>
          <p:cNvPicPr>
            <a:picLocks noChangeAspect="1"/>
          </p:cNvPicPr>
          <p:nvPr userDrawn="1"/>
        </p:nvPicPr>
        <p:blipFill>
          <a:blip r:embed="rId2" cstate="print">
            <a:alphaModFix/>
            <a:extLst>
              <a:ext uri="{28A0092B-C50C-407E-A947-70E740481C1C}">
                <a14:useLocalDpi xmlns:a14="http://schemas.microsoft.com/office/drawing/2010/main"/>
              </a:ext>
            </a:extLst>
          </a:blip>
          <a:stretch>
            <a:fillRect/>
          </a:stretch>
        </p:blipFill>
        <p:spPr>
          <a:xfrm>
            <a:off x="36000" y="6350400"/>
            <a:ext cx="1151986" cy="504653"/>
          </a:xfrm>
          <a:prstGeom prst="rect">
            <a:avLst/>
          </a:prstGeom>
        </p:spPr>
      </p:pic>
      <p:graphicFrame>
        <p:nvGraphicFramePr>
          <p:cNvPr id="4" name="Table 3">
            <a:extLst>
              <a:ext uri="{FF2B5EF4-FFF2-40B4-BE49-F238E27FC236}">
                <a16:creationId xmlns:a16="http://schemas.microsoft.com/office/drawing/2014/main" id="{B39FCFDA-4DC7-F703-274A-DFF04FB1AC99}"/>
              </a:ext>
            </a:extLst>
          </p:cNvPr>
          <p:cNvGraphicFramePr>
            <a:graphicFrameLocks noGrp="1"/>
          </p:cNvGraphicFramePr>
          <p:nvPr userDrawn="1">
            <p:extLst>
              <p:ext uri="{D42A27DB-BD31-4B8C-83A1-F6EECF244321}">
                <p14:modId xmlns:p14="http://schemas.microsoft.com/office/powerpoint/2010/main" val="1913792804"/>
              </p:ext>
            </p:extLst>
          </p:nvPr>
        </p:nvGraphicFramePr>
        <p:xfrm>
          <a:off x="1093847" y="675409"/>
          <a:ext cx="10004305" cy="5205845"/>
        </p:xfrm>
        <a:graphic>
          <a:graphicData uri="http://schemas.openxmlformats.org/drawingml/2006/table">
            <a:tbl>
              <a:tblPr firstRow="1" bandRow="1">
                <a:effectLst>
                  <a:outerShdw blurRad="312003" dist="38100" dir="2700000" algn="tl" rotWithShape="0">
                    <a:prstClr val="black">
                      <a:alpha val="40000"/>
                    </a:prstClr>
                  </a:outerShdw>
                </a:effectLst>
                <a:tableStyleId>{2D5ABB26-0587-4C30-8999-92F81FD0307C}</a:tableStyleId>
              </a:tblPr>
              <a:tblGrid>
                <a:gridCol w="10004305">
                  <a:extLst>
                    <a:ext uri="{9D8B030D-6E8A-4147-A177-3AD203B41FA5}">
                      <a16:colId xmlns:a16="http://schemas.microsoft.com/office/drawing/2014/main" val="4229119503"/>
                    </a:ext>
                  </a:extLst>
                </a:gridCol>
              </a:tblGrid>
              <a:tr h="822715">
                <a:tc>
                  <a:txBody>
                    <a:bodyPr/>
                    <a:lstStyle/>
                    <a:p>
                      <a:pPr algn="ctr"/>
                      <a:r>
                        <a:rPr lang="en-US" sz="4400" b="1">
                          <a:solidFill>
                            <a:schemeClr val="bg2"/>
                          </a:solidFill>
                          <a:latin typeface="Libre Franklin" pitchFamily="2" charset="77"/>
                        </a:rPr>
                        <a:t> Our Promise</a:t>
                      </a:r>
                    </a:p>
                  </a:txBody>
                  <a:tcPr anchor="ctr">
                    <a:solidFill>
                      <a:schemeClr val="accent1"/>
                    </a:solidFill>
                  </a:tcPr>
                </a:tc>
                <a:extLst>
                  <a:ext uri="{0D108BD9-81ED-4DB2-BD59-A6C34878D82A}">
                    <a16:rowId xmlns:a16="http://schemas.microsoft.com/office/drawing/2014/main" val="2102129244"/>
                  </a:ext>
                </a:extLst>
              </a:tr>
              <a:tr h="4383130">
                <a:tc>
                  <a:txBody>
                    <a:bodyPr/>
                    <a:lstStyle/>
                    <a:p>
                      <a:pPr marL="285750" marR="0" lvl="0" indent="-285750" algn="l" defTabSz="914400" rtl="0" eaLnBrk="1" fontAlgn="auto" latinLnBrk="0" hangingPunct="1">
                        <a:lnSpc>
                          <a:spcPct val="140000"/>
                        </a:lnSpc>
                        <a:spcBef>
                          <a:spcPts val="0"/>
                        </a:spcBef>
                        <a:spcAft>
                          <a:spcPts val="0"/>
                        </a:spcAft>
                        <a:buClrTx/>
                        <a:buSzTx/>
                        <a:buFont typeface="Arial" panose="020B0604020202020204" pitchFamily="34" charset="0"/>
                        <a:buChar char="•"/>
                        <a:tabLst/>
                        <a:defRPr/>
                      </a:pPr>
                      <a:r>
                        <a:rPr lang="en-US" sz="1800" b="0" i="1" u="none" strike="noStrike">
                          <a:solidFill>
                            <a:schemeClr val="tx1"/>
                          </a:solidFill>
                          <a:effectLst/>
                          <a:latin typeface="Libre Baskerville" panose="02000000000000000000" pitchFamily="2" charset="0"/>
                        </a:rPr>
                        <a:t>Uphold strict standards of academic integrity </a:t>
                      </a:r>
                    </a:p>
                    <a:p>
                      <a:pPr marL="285750" marR="0" lvl="0" indent="-285750" algn="l" defTabSz="914400" rtl="0" eaLnBrk="1" fontAlgn="auto" latinLnBrk="0" hangingPunct="1">
                        <a:lnSpc>
                          <a:spcPct val="140000"/>
                        </a:lnSpc>
                        <a:spcBef>
                          <a:spcPts val="0"/>
                        </a:spcBef>
                        <a:spcAft>
                          <a:spcPts val="0"/>
                        </a:spcAft>
                        <a:buClrTx/>
                        <a:buSzTx/>
                        <a:buFont typeface="Arial" panose="020B0604020202020204" pitchFamily="34" charset="0"/>
                        <a:buChar char="•"/>
                        <a:tabLst/>
                        <a:defRPr/>
                      </a:pPr>
                      <a:r>
                        <a:rPr lang="en-US" sz="1800" b="0" i="1" u="none" strike="noStrike">
                          <a:solidFill>
                            <a:schemeClr val="tx1"/>
                          </a:solidFill>
                          <a:effectLst/>
                          <a:latin typeface="Libre Baskerville" panose="02000000000000000000" pitchFamily="2" charset="0"/>
                        </a:rPr>
                        <a:t>Teach America’s Founding principles </a:t>
                      </a:r>
                    </a:p>
                    <a:p>
                      <a:pPr marL="285750" marR="0" lvl="0" indent="-285750" algn="l" defTabSz="914400" rtl="0" eaLnBrk="1" fontAlgn="auto" latinLnBrk="0" hangingPunct="1">
                        <a:lnSpc>
                          <a:spcPct val="140000"/>
                        </a:lnSpc>
                        <a:spcBef>
                          <a:spcPts val="0"/>
                        </a:spcBef>
                        <a:spcAft>
                          <a:spcPts val="0"/>
                        </a:spcAft>
                        <a:buClrTx/>
                        <a:buSzTx/>
                        <a:buFont typeface="Arial" panose="020B0604020202020204" pitchFamily="34" charset="0"/>
                        <a:buChar char="•"/>
                        <a:tabLst/>
                        <a:defRPr/>
                      </a:pPr>
                      <a:r>
                        <a:rPr lang="en-US" sz="1800" b="0" i="1" u="none" strike="noStrike">
                          <a:solidFill>
                            <a:schemeClr val="tx1"/>
                          </a:solidFill>
                          <a:effectLst/>
                          <a:latin typeface="Libre Baskerville" panose="02000000000000000000" pitchFamily="2" charset="0"/>
                        </a:rPr>
                        <a:t>Tell our whole history—including when we live up to our ideals and when we fall short </a:t>
                      </a:r>
                    </a:p>
                    <a:p>
                      <a:pPr marL="285750" marR="0" lvl="0" indent="-285750" algn="l" defTabSz="914400" rtl="0" eaLnBrk="1" fontAlgn="auto" latinLnBrk="0" hangingPunct="1">
                        <a:lnSpc>
                          <a:spcPct val="140000"/>
                        </a:lnSpc>
                        <a:spcBef>
                          <a:spcPts val="0"/>
                        </a:spcBef>
                        <a:spcAft>
                          <a:spcPts val="0"/>
                        </a:spcAft>
                        <a:buClrTx/>
                        <a:buSzTx/>
                        <a:buFont typeface="Arial" panose="020B0604020202020204" pitchFamily="34" charset="0"/>
                        <a:buChar char="•"/>
                        <a:tabLst/>
                        <a:defRPr/>
                      </a:pPr>
                      <a:r>
                        <a:rPr lang="en-US" sz="1800" b="0" i="1" u="none" strike="noStrike">
                          <a:solidFill>
                            <a:schemeClr val="tx1"/>
                          </a:solidFill>
                          <a:effectLst/>
                          <a:latin typeface="Libre Baskerville" panose="02000000000000000000" pitchFamily="2" charset="0"/>
                        </a:rPr>
                        <a:t>Foster understanding of government that is constitutionally-limited and just </a:t>
                      </a:r>
                    </a:p>
                    <a:p>
                      <a:pPr marL="285750" marR="0" lvl="0" indent="-285750" algn="l" defTabSz="914400" rtl="0" eaLnBrk="1" fontAlgn="auto" latinLnBrk="0" hangingPunct="1">
                        <a:lnSpc>
                          <a:spcPct val="140000"/>
                        </a:lnSpc>
                        <a:spcBef>
                          <a:spcPts val="0"/>
                        </a:spcBef>
                        <a:spcAft>
                          <a:spcPts val="0"/>
                        </a:spcAft>
                        <a:buClrTx/>
                        <a:buSzTx/>
                        <a:buFont typeface="Arial" panose="020B0604020202020204" pitchFamily="34" charset="0"/>
                        <a:buChar char="•"/>
                        <a:tabLst/>
                        <a:defRPr/>
                      </a:pPr>
                      <a:r>
                        <a:rPr lang="en-US" sz="1800" b="0" i="1" u="none" strike="noStrike">
                          <a:solidFill>
                            <a:schemeClr val="tx1"/>
                          </a:solidFill>
                          <a:effectLst/>
                          <a:latin typeface="Libre Baskerville" panose="02000000000000000000" pitchFamily="2" charset="0"/>
                        </a:rPr>
                        <a:t>Cultivate moral and civic virtues that make strong individual character </a:t>
                      </a:r>
                    </a:p>
                    <a:p>
                      <a:pPr marL="285750" marR="0" lvl="0" indent="-285750" algn="l" defTabSz="914400" rtl="0" eaLnBrk="1" fontAlgn="auto" latinLnBrk="0" hangingPunct="1">
                        <a:lnSpc>
                          <a:spcPct val="140000"/>
                        </a:lnSpc>
                        <a:spcBef>
                          <a:spcPts val="0"/>
                        </a:spcBef>
                        <a:spcAft>
                          <a:spcPts val="0"/>
                        </a:spcAft>
                        <a:buClrTx/>
                        <a:buSzTx/>
                        <a:buFont typeface="Arial" panose="020B0604020202020204" pitchFamily="34" charset="0"/>
                        <a:buChar char="•"/>
                        <a:tabLst/>
                        <a:defRPr/>
                      </a:pPr>
                      <a:r>
                        <a:rPr lang="en-US" sz="1800" b="0" i="1" u="none" strike="noStrike">
                          <a:solidFill>
                            <a:schemeClr val="tx1"/>
                          </a:solidFill>
                          <a:effectLst/>
                          <a:latin typeface="Libre Baskerville" panose="02000000000000000000" pitchFamily="2" charset="0"/>
                        </a:rPr>
                        <a:t>Foster civility and mutual respect </a:t>
                      </a:r>
                    </a:p>
                    <a:p>
                      <a:pPr marL="285750" marR="0" lvl="0" indent="-285750" algn="l" defTabSz="914400" rtl="0" eaLnBrk="1" fontAlgn="auto" latinLnBrk="0" hangingPunct="1">
                        <a:lnSpc>
                          <a:spcPct val="140000"/>
                        </a:lnSpc>
                        <a:spcBef>
                          <a:spcPts val="0"/>
                        </a:spcBef>
                        <a:spcAft>
                          <a:spcPts val="0"/>
                        </a:spcAft>
                        <a:buClrTx/>
                        <a:buSzTx/>
                        <a:buFont typeface="Arial" panose="020B0604020202020204" pitchFamily="34" charset="0"/>
                        <a:buChar char="•"/>
                        <a:tabLst/>
                        <a:defRPr/>
                      </a:pPr>
                      <a:r>
                        <a:rPr lang="en-US" sz="1800" b="0" i="1" u="none" strike="noStrike">
                          <a:solidFill>
                            <a:schemeClr val="tx1"/>
                          </a:solidFill>
                          <a:effectLst/>
                          <a:latin typeface="Libre Baskerville" panose="02000000000000000000" pitchFamily="2" charset="0"/>
                        </a:rPr>
                        <a:t>Promote curiosity, inquiry, and an openness to diverse viewpoints </a:t>
                      </a:r>
                    </a:p>
                    <a:p>
                      <a:pPr marL="285750" marR="0" lvl="0" indent="-285750" algn="l" defTabSz="914400" rtl="0" eaLnBrk="1" fontAlgn="auto" latinLnBrk="0" hangingPunct="1">
                        <a:lnSpc>
                          <a:spcPct val="140000"/>
                        </a:lnSpc>
                        <a:spcBef>
                          <a:spcPts val="0"/>
                        </a:spcBef>
                        <a:spcAft>
                          <a:spcPts val="0"/>
                        </a:spcAft>
                        <a:buClrTx/>
                        <a:buSzTx/>
                        <a:buFont typeface="Arial" panose="020B0604020202020204" pitchFamily="34" charset="0"/>
                        <a:buChar char="•"/>
                        <a:tabLst/>
                        <a:defRPr/>
                      </a:pPr>
                      <a:r>
                        <a:rPr lang="en-US" sz="1800" b="0" i="1" u="none" strike="noStrike">
                          <a:solidFill>
                            <a:schemeClr val="tx1"/>
                          </a:solidFill>
                          <a:effectLst/>
                          <a:latin typeface="Libre Baskerville" panose="02000000000000000000" pitchFamily="2" charset="0"/>
                        </a:rPr>
                        <a:t>Build independent thinking and reasoning skills </a:t>
                      </a:r>
                    </a:p>
                    <a:p>
                      <a:pPr marL="285750" marR="0" lvl="0" indent="-285750" algn="l" defTabSz="914400" rtl="0" eaLnBrk="1" fontAlgn="auto" latinLnBrk="0" hangingPunct="1">
                        <a:lnSpc>
                          <a:spcPct val="140000"/>
                        </a:lnSpc>
                        <a:spcBef>
                          <a:spcPts val="0"/>
                        </a:spcBef>
                        <a:spcAft>
                          <a:spcPts val="0"/>
                        </a:spcAft>
                        <a:buClrTx/>
                        <a:buSzTx/>
                        <a:buFont typeface="Arial" panose="020B0604020202020204" pitchFamily="34" charset="0"/>
                        <a:buChar char="•"/>
                        <a:tabLst/>
                        <a:defRPr/>
                      </a:pPr>
                      <a:r>
                        <a:rPr lang="en-US" sz="1800" b="0" i="1" u="none" strike="noStrike">
                          <a:solidFill>
                            <a:schemeClr val="tx1"/>
                          </a:solidFill>
                          <a:effectLst/>
                          <a:latin typeface="Libre Baskerville" panose="02000000000000000000" pitchFamily="2" charset="0"/>
                        </a:rPr>
                        <a:t>Encourage vibrant learning communities between teachers and parents</a:t>
                      </a:r>
                    </a:p>
                    <a:p>
                      <a:pPr marL="285750" marR="0" lvl="0" indent="-285750" algn="l" defTabSz="914400" rtl="0" eaLnBrk="1" fontAlgn="auto" latinLnBrk="0" hangingPunct="1">
                        <a:lnSpc>
                          <a:spcPct val="140000"/>
                        </a:lnSpc>
                        <a:spcBef>
                          <a:spcPts val="0"/>
                        </a:spcBef>
                        <a:spcAft>
                          <a:spcPts val="0"/>
                        </a:spcAft>
                        <a:buClrTx/>
                        <a:buSzTx/>
                        <a:buFont typeface="Arial" panose="020B0604020202020204" pitchFamily="34" charset="0"/>
                        <a:buChar char="•"/>
                        <a:tabLst/>
                        <a:defRPr/>
                      </a:pPr>
                      <a:r>
                        <a:rPr lang="en-US" sz="1800" b="0" i="1" u="none" strike="noStrike">
                          <a:solidFill>
                            <a:schemeClr val="tx1"/>
                          </a:solidFill>
                          <a:effectLst/>
                          <a:latin typeface="Libre Baskerville" panose="02000000000000000000" pitchFamily="2" charset="0"/>
                        </a:rPr>
                        <a:t>Prepare students to contribute to society as lifelong learners and engaged citizens</a:t>
                      </a:r>
                    </a:p>
                  </a:txBody>
                  <a:tcPr anchor="ctr">
                    <a:solidFill>
                      <a:schemeClr val="accent2">
                        <a:lumMod val="20000"/>
                        <a:lumOff val="80000"/>
                      </a:schemeClr>
                    </a:solidFill>
                  </a:tcPr>
                </a:tc>
                <a:extLst>
                  <a:ext uri="{0D108BD9-81ED-4DB2-BD59-A6C34878D82A}">
                    <a16:rowId xmlns:a16="http://schemas.microsoft.com/office/drawing/2014/main" val="2015560436"/>
                  </a:ext>
                </a:extLst>
              </a:tr>
            </a:tbl>
          </a:graphicData>
        </a:graphic>
      </p:graphicFrame>
    </p:spTree>
    <p:extLst>
      <p:ext uri="{BB962C8B-B14F-4D97-AF65-F5344CB8AC3E}">
        <p14:creationId xmlns:p14="http://schemas.microsoft.com/office/powerpoint/2010/main" val="415860458"/>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Strategic Goal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5CD003-F61A-8F4B-DD0E-0659ED70791F}"/>
              </a:ext>
            </a:extLst>
          </p:cNvPr>
          <p:cNvSpPr>
            <a:spLocks noGrp="1"/>
          </p:cNvSpPr>
          <p:nvPr>
            <p:ph type="title" hasCustomPrompt="1"/>
          </p:nvPr>
        </p:nvSpPr>
        <p:spPr/>
        <p:txBody>
          <a:bodyPr/>
          <a:lstStyle>
            <a:lvl1pPr>
              <a:defRPr>
                <a:solidFill>
                  <a:schemeClr val="tx2"/>
                </a:solidFill>
              </a:defRPr>
            </a:lvl1pPr>
          </a:lstStyle>
          <a:p>
            <a:r>
              <a:rPr lang="en-US"/>
              <a:t>Our Strategic Goals</a:t>
            </a:r>
          </a:p>
        </p:txBody>
      </p:sp>
      <p:sp>
        <p:nvSpPr>
          <p:cNvPr id="3" name="Slide Number Placeholder 2">
            <a:extLst>
              <a:ext uri="{FF2B5EF4-FFF2-40B4-BE49-F238E27FC236}">
                <a16:creationId xmlns:a16="http://schemas.microsoft.com/office/drawing/2014/main" id="{8EEBAA13-F69B-CB36-5300-4C8842874DF2}"/>
              </a:ext>
            </a:extLst>
          </p:cNvPr>
          <p:cNvSpPr>
            <a:spLocks noGrp="1"/>
          </p:cNvSpPr>
          <p:nvPr>
            <p:ph type="sldNum" sz="quarter" idx="10"/>
          </p:nvPr>
        </p:nvSpPr>
        <p:spPr/>
        <p:txBody>
          <a:bodyPr/>
          <a:lstStyle/>
          <a:p>
            <a:fld id="{74743CB8-03B1-D240-A0C2-C770526C1FDB}" type="slidenum">
              <a:rPr lang="en-US" smtClean="0"/>
              <a:pPr/>
              <a:t>‹#›</a:t>
            </a:fld>
            <a:endParaRPr lang="en-US"/>
          </a:p>
        </p:txBody>
      </p:sp>
      <p:sp>
        <p:nvSpPr>
          <p:cNvPr id="4" name="Footer Placeholder 3">
            <a:extLst>
              <a:ext uri="{FF2B5EF4-FFF2-40B4-BE49-F238E27FC236}">
                <a16:creationId xmlns:a16="http://schemas.microsoft.com/office/drawing/2014/main" id="{81F9BBAE-2D11-C177-1D7F-CBC7E6AAB5A6}"/>
              </a:ext>
            </a:extLst>
          </p:cNvPr>
          <p:cNvSpPr>
            <a:spLocks noGrp="1"/>
          </p:cNvSpPr>
          <p:nvPr>
            <p:ph type="ftr" sz="quarter" idx="11"/>
          </p:nvPr>
        </p:nvSpPr>
        <p:spPr/>
        <p:txBody>
          <a:bodyPr/>
          <a:lstStyle/>
          <a:p>
            <a:endParaRPr lang="en-US"/>
          </a:p>
        </p:txBody>
      </p:sp>
      <p:sp>
        <p:nvSpPr>
          <p:cNvPr id="5" name="Date Placeholder 4">
            <a:extLst>
              <a:ext uri="{FF2B5EF4-FFF2-40B4-BE49-F238E27FC236}">
                <a16:creationId xmlns:a16="http://schemas.microsoft.com/office/drawing/2014/main" id="{B4E36EA1-74C9-D3D1-8742-D53D6E17ED0D}"/>
              </a:ext>
            </a:extLst>
          </p:cNvPr>
          <p:cNvSpPr>
            <a:spLocks noGrp="1"/>
          </p:cNvSpPr>
          <p:nvPr>
            <p:ph type="dt" sz="half" idx="12"/>
          </p:nvPr>
        </p:nvSpPr>
        <p:spPr/>
        <p:txBody>
          <a:bodyPr/>
          <a:lstStyle/>
          <a:p>
            <a:fld id="{A28E5BD1-723F-5743-815C-AA13F68B6F1E}" type="datetime1">
              <a:rPr lang="en-US" smtClean="0"/>
              <a:t>1/17/2025</a:t>
            </a:fld>
            <a:endParaRPr lang="en-US"/>
          </a:p>
        </p:txBody>
      </p:sp>
      <p:grpSp>
        <p:nvGrpSpPr>
          <p:cNvPr id="6" name="Group 5">
            <a:extLst>
              <a:ext uri="{FF2B5EF4-FFF2-40B4-BE49-F238E27FC236}">
                <a16:creationId xmlns:a16="http://schemas.microsoft.com/office/drawing/2014/main" id="{E47CD7AF-02E8-A19C-E066-3E01E044C3F3}"/>
              </a:ext>
            </a:extLst>
          </p:cNvPr>
          <p:cNvGrpSpPr/>
          <p:nvPr userDrawn="1"/>
        </p:nvGrpSpPr>
        <p:grpSpPr>
          <a:xfrm>
            <a:off x="1806598" y="1590744"/>
            <a:ext cx="9343059" cy="4568511"/>
            <a:chOff x="1977079" y="1528751"/>
            <a:chExt cx="9343059" cy="4568511"/>
          </a:xfrm>
        </p:grpSpPr>
        <p:sp>
          <p:nvSpPr>
            <p:cNvPr id="7" name="TextBox 6">
              <a:extLst>
                <a:ext uri="{FF2B5EF4-FFF2-40B4-BE49-F238E27FC236}">
                  <a16:creationId xmlns:a16="http://schemas.microsoft.com/office/drawing/2014/main" id="{43B5612B-E68C-B6F2-06EF-A4420138C1AA}"/>
                </a:ext>
              </a:extLst>
            </p:cNvPr>
            <p:cNvSpPr txBox="1"/>
            <p:nvPr/>
          </p:nvSpPr>
          <p:spPr>
            <a:xfrm>
              <a:off x="1977079" y="2479589"/>
              <a:ext cx="1458097" cy="769441"/>
            </a:xfrm>
            <a:prstGeom prst="rect">
              <a:avLst/>
            </a:prstGeom>
            <a:solidFill>
              <a:schemeClr val="accent2"/>
            </a:solidFill>
            <a:effectLst>
              <a:outerShdw blurRad="304800" dist="38100" dir="2700000" algn="tl" rotWithShape="0">
                <a:prstClr val="black">
                  <a:alpha val="64732"/>
                </a:prstClr>
              </a:outerShdw>
            </a:effectLst>
          </p:spPr>
          <p:txBody>
            <a:bodyPr wrap="square" rtlCol="0">
              <a:spAutoFit/>
            </a:bodyPr>
            <a:lstStyle/>
            <a:p>
              <a:pPr algn="ctr"/>
              <a:r>
                <a:rPr lang="en-US" sz="4400" b="1">
                  <a:solidFill>
                    <a:schemeClr val="bg1"/>
                  </a:solidFill>
                  <a:latin typeface="Libre Franklin" pitchFamily="2" charset="77"/>
                </a:rPr>
                <a:t>#2</a:t>
              </a:r>
            </a:p>
          </p:txBody>
        </p:sp>
        <p:sp>
          <p:nvSpPr>
            <p:cNvPr id="8" name="TextBox 7">
              <a:extLst>
                <a:ext uri="{FF2B5EF4-FFF2-40B4-BE49-F238E27FC236}">
                  <a16:creationId xmlns:a16="http://schemas.microsoft.com/office/drawing/2014/main" id="{3C621502-E77B-81F0-855C-BCD051B0A735}"/>
                </a:ext>
              </a:extLst>
            </p:cNvPr>
            <p:cNvSpPr txBox="1"/>
            <p:nvPr/>
          </p:nvSpPr>
          <p:spPr>
            <a:xfrm>
              <a:off x="1977079" y="1528751"/>
              <a:ext cx="1458097" cy="769441"/>
            </a:xfrm>
            <a:prstGeom prst="rect">
              <a:avLst/>
            </a:prstGeom>
            <a:solidFill>
              <a:schemeClr val="tx2"/>
            </a:solidFill>
            <a:effectLst>
              <a:outerShdw blurRad="304800" dist="38100" dir="2700000" algn="tl" rotWithShape="0">
                <a:prstClr val="black">
                  <a:alpha val="64732"/>
                </a:prstClr>
              </a:outerShdw>
            </a:effectLst>
          </p:spPr>
          <p:txBody>
            <a:bodyPr wrap="square" rtlCol="0">
              <a:spAutoFit/>
            </a:bodyPr>
            <a:lstStyle/>
            <a:p>
              <a:pPr algn="ctr"/>
              <a:r>
                <a:rPr lang="en-US" sz="4400" b="1">
                  <a:solidFill>
                    <a:schemeClr val="bg1"/>
                  </a:solidFill>
                  <a:latin typeface="Libre Franklin" pitchFamily="2" charset="77"/>
                </a:rPr>
                <a:t>#1</a:t>
              </a:r>
            </a:p>
          </p:txBody>
        </p:sp>
        <p:sp>
          <p:nvSpPr>
            <p:cNvPr id="9" name="TextBox 8">
              <a:extLst>
                <a:ext uri="{FF2B5EF4-FFF2-40B4-BE49-F238E27FC236}">
                  <a16:creationId xmlns:a16="http://schemas.microsoft.com/office/drawing/2014/main" id="{D85D7734-2BC4-A586-5A3D-AE339EE3B942}"/>
                </a:ext>
              </a:extLst>
            </p:cNvPr>
            <p:cNvSpPr txBox="1"/>
            <p:nvPr/>
          </p:nvSpPr>
          <p:spPr>
            <a:xfrm>
              <a:off x="1977079" y="4378411"/>
              <a:ext cx="1458097" cy="769441"/>
            </a:xfrm>
            <a:prstGeom prst="rect">
              <a:avLst/>
            </a:prstGeom>
            <a:solidFill>
              <a:schemeClr val="accent4"/>
            </a:solidFill>
            <a:effectLst>
              <a:outerShdw blurRad="304800" dist="38100" dir="2700000" algn="tl" rotWithShape="0">
                <a:prstClr val="black">
                  <a:alpha val="64732"/>
                </a:prstClr>
              </a:outerShdw>
            </a:effectLst>
          </p:spPr>
          <p:txBody>
            <a:bodyPr wrap="square" rtlCol="0">
              <a:spAutoFit/>
            </a:bodyPr>
            <a:lstStyle/>
            <a:p>
              <a:pPr algn="ctr"/>
              <a:r>
                <a:rPr lang="en-US" sz="4400" b="1">
                  <a:solidFill>
                    <a:schemeClr val="bg1"/>
                  </a:solidFill>
                  <a:latin typeface="Libre Franklin" pitchFamily="2" charset="77"/>
                </a:rPr>
                <a:t>#4</a:t>
              </a:r>
            </a:p>
          </p:txBody>
        </p:sp>
        <p:sp>
          <p:nvSpPr>
            <p:cNvPr id="10" name="TextBox 9">
              <a:extLst>
                <a:ext uri="{FF2B5EF4-FFF2-40B4-BE49-F238E27FC236}">
                  <a16:creationId xmlns:a16="http://schemas.microsoft.com/office/drawing/2014/main" id="{E846C18F-2272-EE92-35CB-5EE8E7724949}"/>
                </a:ext>
              </a:extLst>
            </p:cNvPr>
            <p:cNvSpPr txBox="1"/>
            <p:nvPr/>
          </p:nvSpPr>
          <p:spPr>
            <a:xfrm>
              <a:off x="3822355" y="1528751"/>
              <a:ext cx="6772565" cy="769441"/>
            </a:xfrm>
            <a:prstGeom prst="rect">
              <a:avLst/>
            </a:prstGeom>
            <a:solidFill>
              <a:schemeClr val="bg1">
                <a:lumMod val="90000"/>
                <a:alpha val="26830"/>
              </a:schemeClr>
            </a:solidFill>
            <a:effectLst>
              <a:outerShdw blurRad="304800" dist="38100" dir="2700000" algn="tl" rotWithShape="0">
                <a:prstClr val="black">
                  <a:alpha val="32692"/>
                </a:prstClr>
              </a:outerShdw>
            </a:effectLst>
          </p:spPr>
          <p:txBody>
            <a:bodyPr wrap="square" rtlCol="0">
              <a:spAutoFit/>
            </a:bodyPr>
            <a:lstStyle/>
            <a:p>
              <a:r>
                <a:rPr lang="en-US" sz="4400">
                  <a:latin typeface="Libre Franklin" pitchFamily="2" charset="77"/>
                </a:rPr>
                <a:t>Product &amp; Service Usage</a:t>
              </a:r>
            </a:p>
          </p:txBody>
        </p:sp>
        <p:sp>
          <p:nvSpPr>
            <p:cNvPr id="11" name="TextBox 10">
              <a:extLst>
                <a:ext uri="{FF2B5EF4-FFF2-40B4-BE49-F238E27FC236}">
                  <a16:creationId xmlns:a16="http://schemas.microsoft.com/office/drawing/2014/main" id="{AB5AE960-6AD8-2B5A-C1A2-8FB11EB024E1}"/>
                </a:ext>
              </a:extLst>
            </p:cNvPr>
            <p:cNvSpPr txBox="1"/>
            <p:nvPr/>
          </p:nvSpPr>
          <p:spPr>
            <a:xfrm>
              <a:off x="3822356" y="2479588"/>
              <a:ext cx="7497782" cy="769441"/>
            </a:xfrm>
            <a:prstGeom prst="rect">
              <a:avLst/>
            </a:prstGeom>
            <a:solidFill>
              <a:schemeClr val="bg1">
                <a:lumMod val="90000"/>
                <a:alpha val="26830"/>
              </a:schemeClr>
            </a:solidFill>
            <a:effectLst>
              <a:outerShdw blurRad="304800" dist="38100" dir="2700000" algn="tl" rotWithShape="0">
                <a:prstClr val="black">
                  <a:alpha val="32692"/>
                </a:prstClr>
              </a:outerShdw>
            </a:effectLst>
          </p:spPr>
          <p:txBody>
            <a:bodyPr wrap="square" rtlCol="0">
              <a:spAutoFit/>
            </a:bodyPr>
            <a:lstStyle/>
            <a:p>
              <a:r>
                <a:rPr lang="en-US" sz="4400">
                  <a:latin typeface="Libre Franklin" pitchFamily="2" charset="77"/>
                </a:rPr>
                <a:t>100,000 Educator Network</a:t>
              </a:r>
            </a:p>
          </p:txBody>
        </p:sp>
        <p:sp>
          <p:nvSpPr>
            <p:cNvPr id="12" name="TextBox 11">
              <a:extLst>
                <a:ext uri="{FF2B5EF4-FFF2-40B4-BE49-F238E27FC236}">
                  <a16:creationId xmlns:a16="http://schemas.microsoft.com/office/drawing/2014/main" id="{7951EB5D-D3C4-8DB8-5DEE-6649EA27DDF6}"/>
                </a:ext>
              </a:extLst>
            </p:cNvPr>
            <p:cNvSpPr txBox="1"/>
            <p:nvPr/>
          </p:nvSpPr>
          <p:spPr>
            <a:xfrm>
              <a:off x="3822357" y="4378410"/>
              <a:ext cx="5494638" cy="769441"/>
            </a:xfrm>
            <a:prstGeom prst="rect">
              <a:avLst/>
            </a:prstGeom>
            <a:solidFill>
              <a:schemeClr val="bg1">
                <a:lumMod val="90000"/>
                <a:alpha val="26830"/>
              </a:schemeClr>
            </a:solidFill>
            <a:effectLst>
              <a:outerShdw blurRad="304800" dist="38100" dir="2700000" algn="tl" rotWithShape="0">
                <a:prstClr val="black">
                  <a:alpha val="32692"/>
                </a:prstClr>
              </a:outerShdw>
            </a:effectLst>
          </p:spPr>
          <p:txBody>
            <a:bodyPr wrap="square" rtlCol="0">
              <a:spAutoFit/>
            </a:bodyPr>
            <a:lstStyle/>
            <a:p>
              <a:r>
                <a:rPr lang="en-US" sz="4400">
                  <a:latin typeface="Libre Franklin" pitchFamily="2" charset="77"/>
                </a:rPr>
                <a:t>Thought Leadership</a:t>
              </a:r>
            </a:p>
          </p:txBody>
        </p:sp>
        <p:sp>
          <p:nvSpPr>
            <p:cNvPr id="13" name="TextBox 12">
              <a:extLst>
                <a:ext uri="{FF2B5EF4-FFF2-40B4-BE49-F238E27FC236}">
                  <a16:creationId xmlns:a16="http://schemas.microsoft.com/office/drawing/2014/main" id="{6B20F830-4398-CCE8-8D99-96C6966673C2}"/>
                </a:ext>
              </a:extLst>
            </p:cNvPr>
            <p:cNvSpPr txBox="1"/>
            <p:nvPr/>
          </p:nvSpPr>
          <p:spPr>
            <a:xfrm>
              <a:off x="1977080" y="5327821"/>
              <a:ext cx="1458097" cy="769441"/>
            </a:xfrm>
            <a:prstGeom prst="rect">
              <a:avLst/>
            </a:prstGeom>
            <a:solidFill>
              <a:schemeClr val="tx1"/>
            </a:solidFill>
            <a:effectLst>
              <a:outerShdw blurRad="304800" dist="38100" dir="2700000" algn="tl" rotWithShape="0">
                <a:prstClr val="black">
                  <a:alpha val="64732"/>
                </a:prstClr>
              </a:outerShdw>
            </a:effectLst>
          </p:spPr>
          <p:txBody>
            <a:bodyPr wrap="square" rtlCol="0">
              <a:spAutoFit/>
            </a:bodyPr>
            <a:lstStyle/>
            <a:p>
              <a:pPr algn="ctr"/>
              <a:r>
                <a:rPr lang="en-US" sz="4400" b="1">
                  <a:solidFill>
                    <a:schemeClr val="bg1"/>
                  </a:solidFill>
                  <a:latin typeface="Libre Franklin" pitchFamily="2" charset="77"/>
                </a:rPr>
                <a:t>#5</a:t>
              </a:r>
            </a:p>
          </p:txBody>
        </p:sp>
        <p:sp>
          <p:nvSpPr>
            <p:cNvPr id="14" name="TextBox 13">
              <a:extLst>
                <a:ext uri="{FF2B5EF4-FFF2-40B4-BE49-F238E27FC236}">
                  <a16:creationId xmlns:a16="http://schemas.microsoft.com/office/drawing/2014/main" id="{490B8F58-B81E-198A-CBEC-140953E98056}"/>
                </a:ext>
              </a:extLst>
            </p:cNvPr>
            <p:cNvSpPr txBox="1"/>
            <p:nvPr/>
          </p:nvSpPr>
          <p:spPr>
            <a:xfrm>
              <a:off x="1977079" y="3429000"/>
              <a:ext cx="1458097" cy="769441"/>
            </a:xfrm>
            <a:prstGeom prst="rect">
              <a:avLst/>
            </a:prstGeom>
            <a:solidFill>
              <a:schemeClr val="accent3"/>
            </a:solidFill>
            <a:effectLst>
              <a:outerShdw blurRad="304800" dist="38100" dir="2700000" algn="tl" rotWithShape="0">
                <a:prstClr val="black">
                  <a:alpha val="64732"/>
                </a:prstClr>
              </a:outerShdw>
            </a:effectLst>
          </p:spPr>
          <p:txBody>
            <a:bodyPr wrap="square" rtlCol="0">
              <a:spAutoFit/>
            </a:bodyPr>
            <a:lstStyle/>
            <a:p>
              <a:pPr algn="ctr"/>
              <a:r>
                <a:rPr lang="en-US" sz="4400" b="1">
                  <a:solidFill>
                    <a:schemeClr val="bg1"/>
                  </a:solidFill>
                  <a:latin typeface="Libre Franklin" pitchFamily="2" charset="77"/>
                </a:rPr>
                <a:t>#3</a:t>
              </a:r>
            </a:p>
          </p:txBody>
        </p:sp>
        <p:sp>
          <p:nvSpPr>
            <p:cNvPr id="15" name="TextBox 14">
              <a:extLst>
                <a:ext uri="{FF2B5EF4-FFF2-40B4-BE49-F238E27FC236}">
                  <a16:creationId xmlns:a16="http://schemas.microsoft.com/office/drawing/2014/main" id="{D310BD7F-5350-B574-846C-5C96091355A6}"/>
                </a:ext>
              </a:extLst>
            </p:cNvPr>
            <p:cNvSpPr txBox="1"/>
            <p:nvPr/>
          </p:nvSpPr>
          <p:spPr>
            <a:xfrm>
              <a:off x="3822355" y="3429000"/>
              <a:ext cx="4871315" cy="769441"/>
            </a:xfrm>
            <a:prstGeom prst="rect">
              <a:avLst/>
            </a:prstGeom>
            <a:solidFill>
              <a:schemeClr val="bg1">
                <a:lumMod val="90000"/>
                <a:alpha val="26830"/>
              </a:schemeClr>
            </a:solidFill>
            <a:effectLst>
              <a:outerShdw blurRad="304800" dist="38100" dir="2700000" algn="tl" rotWithShape="0">
                <a:prstClr val="black">
                  <a:alpha val="32692"/>
                </a:prstClr>
              </a:outerShdw>
            </a:effectLst>
          </p:spPr>
          <p:txBody>
            <a:bodyPr wrap="square" rtlCol="0">
              <a:spAutoFit/>
            </a:bodyPr>
            <a:lstStyle/>
            <a:p>
              <a:r>
                <a:rPr lang="en-US" sz="4400">
                  <a:latin typeface="Libre Franklin" pitchFamily="2" charset="77"/>
                </a:rPr>
                <a:t>Financial Support</a:t>
              </a:r>
            </a:p>
          </p:txBody>
        </p:sp>
        <p:sp>
          <p:nvSpPr>
            <p:cNvPr id="16" name="TextBox 15">
              <a:extLst>
                <a:ext uri="{FF2B5EF4-FFF2-40B4-BE49-F238E27FC236}">
                  <a16:creationId xmlns:a16="http://schemas.microsoft.com/office/drawing/2014/main" id="{2A5B915F-7BE7-430A-1217-AC5F18CC7190}"/>
                </a:ext>
              </a:extLst>
            </p:cNvPr>
            <p:cNvSpPr txBox="1"/>
            <p:nvPr/>
          </p:nvSpPr>
          <p:spPr>
            <a:xfrm>
              <a:off x="3822357" y="5327820"/>
              <a:ext cx="5494638" cy="769441"/>
            </a:xfrm>
            <a:prstGeom prst="rect">
              <a:avLst/>
            </a:prstGeom>
            <a:solidFill>
              <a:schemeClr val="bg1">
                <a:lumMod val="90000"/>
                <a:alpha val="26830"/>
              </a:schemeClr>
            </a:solidFill>
            <a:effectLst>
              <a:outerShdw blurRad="304800" dist="38100" dir="2700000" algn="tl" rotWithShape="0">
                <a:prstClr val="black">
                  <a:alpha val="32692"/>
                </a:prstClr>
              </a:outerShdw>
            </a:effectLst>
          </p:spPr>
          <p:txBody>
            <a:bodyPr wrap="square" rtlCol="0">
              <a:spAutoFit/>
            </a:bodyPr>
            <a:lstStyle/>
            <a:p>
              <a:r>
                <a:rPr lang="en-US" sz="4400">
                  <a:latin typeface="Libre Franklin" pitchFamily="2" charset="77"/>
                </a:rPr>
                <a:t>Business Excellence</a:t>
              </a:r>
            </a:p>
          </p:txBody>
        </p:sp>
      </p:grpSp>
      <p:pic>
        <p:nvPicPr>
          <p:cNvPr id="17" name="Picture 16" descr="A close up of a logo&#10;&#10;Description automatically generated">
            <a:extLst>
              <a:ext uri="{FF2B5EF4-FFF2-40B4-BE49-F238E27FC236}">
                <a16:creationId xmlns:a16="http://schemas.microsoft.com/office/drawing/2014/main" id="{93FA122B-C0CF-4174-99B0-E52516828405}"/>
              </a:ext>
            </a:extLst>
          </p:cNvPr>
          <p:cNvPicPr>
            <a:picLocks noChangeAspect="1"/>
          </p:cNvPicPr>
          <p:nvPr userDrawn="1"/>
        </p:nvPicPr>
        <p:blipFill>
          <a:blip r:embed="rId2" cstate="print">
            <a:alphaModFix/>
            <a:extLst>
              <a:ext uri="{28A0092B-C50C-407E-A947-70E740481C1C}">
                <a14:useLocalDpi xmlns:a14="http://schemas.microsoft.com/office/drawing/2010/main"/>
              </a:ext>
            </a:extLst>
          </a:blip>
          <a:stretch>
            <a:fillRect/>
          </a:stretch>
        </p:blipFill>
        <p:spPr>
          <a:xfrm>
            <a:off x="36000" y="6350400"/>
            <a:ext cx="1151986" cy="504653"/>
          </a:xfrm>
          <a:prstGeom prst="rect">
            <a:avLst/>
          </a:prstGeom>
        </p:spPr>
      </p:pic>
    </p:spTree>
    <p:extLst>
      <p:ext uri="{BB962C8B-B14F-4D97-AF65-F5344CB8AC3E}">
        <p14:creationId xmlns:p14="http://schemas.microsoft.com/office/powerpoint/2010/main" val="4185229687"/>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Path to 100K">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B2E9D114-06F6-AAD8-3C0B-9C25C8856889}"/>
              </a:ext>
            </a:extLst>
          </p:cNvPr>
          <p:cNvSpPr>
            <a:spLocks noGrp="1"/>
          </p:cNvSpPr>
          <p:nvPr>
            <p:ph type="sldNum" sz="quarter" idx="10"/>
          </p:nvPr>
        </p:nvSpPr>
        <p:spPr/>
        <p:txBody>
          <a:bodyPr/>
          <a:lstStyle/>
          <a:p>
            <a:fld id="{74743CB8-03B1-D240-A0C2-C770526C1FDB}" type="slidenum">
              <a:rPr lang="en-US" smtClean="0"/>
              <a:pPr/>
              <a:t>‹#›</a:t>
            </a:fld>
            <a:endParaRPr lang="en-US"/>
          </a:p>
        </p:txBody>
      </p:sp>
      <p:sp>
        <p:nvSpPr>
          <p:cNvPr id="4" name="Footer Placeholder 3">
            <a:extLst>
              <a:ext uri="{FF2B5EF4-FFF2-40B4-BE49-F238E27FC236}">
                <a16:creationId xmlns:a16="http://schemas.microsoft.com/office/drawing/2014/main" id="{CFA79BD5-C53B-B6EF-CC7B-FB118E8B1589}"/>
              </a:ext>
            </a:extLst>
          </p:cNvPr>
          <p:cNvSpPr>
            <a:spLocks noGrp="1"/>
          </p:cNvSpPr>
          <p:nvPr>
            <p:ph type="ftr" sz="quarter" idx="11"/>
          </p:nvPr>
        </p:nvSpPr>
        <p:spPr/>
        <p:txBody>
          <a:bodyPr/>
          <a:lstStyle/>
          <a:p>
            <a:endParaRPr lang="en-US"/>
          </a:p>
        </p:txBody>
      </p:sp>
      <p:sp>
        <p:nvSpPr>
          <p:cNvPr id="5" name="Date Placeholder 4">
            <a:extLst>
              <a:ext uri="{FF2B5EF4-FFF2-40B4-BE49-F238E27FC236}">
                <a16:creationId xmlns:a16="http://schemas.microsoft.com/office/drawing/2014/main" id="{8B86CFCA-B0FC-858B-CA4B-77B25BC50688}"/>
              </a:ext>
            </a:extLst>
          </p:cNvPr>
          <p:cNvSpPr>
            <a:spLocks noGrp="1"/>
          </p:cNvSpPr>
          <p:nvPr>
            <p:ph type="dt" sz="half" idx="12"/>
          </p:nvPr>
        </p:nvSpPr>
        <p:spPr/>
        <p:txBody>
          <a:bodyPr/>
          <a:lstStyle/>
          <a:p>
            <a:fld id="{A28E5BD1-723F-5743-815C-AA13F68B6F1E}" type="datetime1">
              <a:rPr lang="en-US" smtClean="0"/>
              <a:t>1/17/2025</a:t>
            </a:fld>
            <a:endParaRPr lang="en-US"/>
          </a:p>
        </p:txBody>
      </p:sp>
      <p:graphicFrame>
        <p:nvGraphicFramePr>
          <p:cNvPr id="6" name="Chart 5">
            <a:extLst>
              <a:ext uri="{FF2B5EF4-FFF2-40B4-BE49-F238E27FC236}">
                <a16:creationId xmlns:a16="http://schemas.microsoft.com/office/drawing/2014/main" id="{DF923110-7994-21CA-71EC-B3ADB54587FA}"/>
              </a:ext>
            </a:extLst>
          </p:cNvPr>
          <p:cNvGraphicFramePr/>
          <p:nvPr userDrawn="1">
            <p:extLst>
              <p:ext uri="{D42A27DB-BD31-4B8C-83A1-F6EECF244321}">
                <p14:modId xmlns:p14="http://schemas.microsoft.com/office/powerpoint/2010/main" val="2574825697"/>
              </p:ext>
            </p:extLst>
          </p:nvPr>
        </p:nvGraphicFramePr>
        <p:xfrm>
          <a:off x="439725" y="249369"/>
          <a:ext cx="11312550" cy="6123999"/>
        </p:xfrm>
        <a:graphic>
          <a:graphicData uri="http://schemas.openxmlformats.org/drawingml/2006/chart">
            <c:chart xmlns:c="http://schemas.openxmlformats.org/drawingml/2006/chart" xmlns:r="http://schemas.openxmlformats.org/officeDocument/2006/relationships" r:id="rId2"/>
          </a:graphicData>
        </a:graphic>
      </p:graphicFrame>
      <p:pic>
        <p:nvPicPr>
          <p:cNvPr id="7" name="Picture 6" descr="A close up of a logo&#10;&#10;Description automatically generated">
            <a:extLst>
              <a:ext uri="{FF2B5EF4-FFF2-40B4-BE49-F238E27FC236}">
                <a16:creationId xmlns:a16="http://schemas.microsoft.com/office/drawing/2014/main" id="{77DF9BDC-B2DF-44F4-1C95-DF6AFEB95399}"/>
              </a:ext>
            </a:extLst>
          </p:cNvPr>
          <p:cNvPicPr>
            <a:picLocks noChangeAspect="1"/>
          </p:cNvPicPr>
          <p:nvPr userDrawn="1"/>
        </p:nvPicPr>
        <p:blipFill>
          <a:blip r:embed="rId3" cstate="print">
            <a:alphaModFix/>
            <a:extLst>
              <a:ext uri="{28A0092B-C50C-407E-A947-70E740481C1C}">
                <a14:useLocalDpi xmlns:a14="http://schemas.microsoft.com/office/drawing/2010/main"/>
              </a:ext>
            </a:extLst>
          </a:blip>
          <a:stretch>
            <a:fillRect/>
          </a:stretch>
        </p:blipFill>
        <p:spPr>
          <a:xfrm>
            <a:off x="36000" y="6350400"/>
            <a:ext cx="1151986" cy="504653"/>
          </a:xfrm>
          <a:prstGeom prst="rect">
            <a:avLst/>
          </a:prstGeom>
        </p:spPr>
      </p:pic>
    </p:spTree>
    <p:extLst>
      <p:ext uri="{BB962C8B-B14F-4D97-AF65-F5344CB8AC3E}">
        <p14:creationId xmlns:p14="http://schemas.microsoft.com/office/powerpoint/2010/main" val="1905020731"/>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Content Pipeline">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16D6F338-E0E9-41F9-6AAA-2EAF81F4246C}"/>
              </a:ext>
            </a:extLst>
          </p:cNvPr>
          <p:cNvSpPr>
            <a:spLocks noGrp="1"/>
          </p:cNvSpPr>
          <p:nvPr>
            <p:ph type="ftr" sz="quarter" idx="11"/>
          </p:nvPr>
        </p:nvSpPr>
        <p:spPr/>
        <p:txBody>
          <a:bodyPr/>
          <a:lstStyle/>
          <a:p>
            <a:endParaRPr lang="en-US"/>
          </a:p>
        </p:txBody>
      </p:sp>
      <p:sp>
        <p:nvSpPr>
          <p:cNvPr id="5" name="Date Placeholder 4">
            <a:extLst>
              <a:ext uri="{FF2B5EF4-FFF2-40B4-BE49-F238E27FC236}">
                <a16:creationId xmlns:a16="http://schemas.microsoft.com/office/drawing/2014/main" id="{87AEEE2D-5AE0-E4F0-693E-0E8D33573532}"/>
              </a:ext>
            </a:extLst>
          </p:cNvPr>
          <p:cNvSpPr>
            <a:spLocks noGrp="1"/>
          </p:cNvSpPr>
          <p:nvPr>
            <p:ph type="dt" sz="half" idx="12"/>
          </p:nvPr>
        </p:nvSpPr>
        <p:spPr/>
        <p:txBody>
          <a:bodyPr/>
          <a:lstStyle/>
          <a:p>
            <a:fld id="{A28E5BD1-723F-5743-815C-AA13F68B6F1E}" type="datetime1">
              <a:rPr lang="en-US" smtClean="0"/>
              <a:t>1/17/2025</a:t>
            </a:fld>
            <a:endParaRPr lang="en-US"/>
          </a:p>
        </p:txBody>
      </p:sp>
      <p:pic>
        <p:nvPicPr>
          <p:cNvPr id="6" name="Picture 5" descr="A close up of a logo&#10;&#10;Description automatically generated">
            <a:extLst>
              <a:ext uri="{FF2B5EF4-FFF2-40B4-BE49-F238E27FC236}">
                <a16:creationId xmlns:a16="http://schemas.microsoft.com/office/drawing/2014/main" id="{204A4CC0-B5ED-BC47-9EF0-3CCCD8C6EF20}"/>
              </a:ext>
            </a:extLst>
          </p:cNvPr>
          <p:cNvPicPr>
            <a:picLocks noChangeAspect="1"/>
          </p:cNvPicPr>
          <p:nvPr userDrawn="1"/>
        </p:nvPicPr>
        <p:blipFill>
          <a:blip r:embed="rId2" cstate="print">
            <a:alphaModFix/>
            <a:extLst>
              <a:ext uri="{28A0092B-C50C-407E-A947-70E740481C1C}">
                <a14:useLocalDpi xmlns:a14="http://schemas.microsoft.com/office/drawing/2010/main"/>
              </a:ext>
            </a:extLst>
          </a:blip>
          <a:stretch>
            <a:fillRect/>
          </a:stretch>
        </p:blipFill>
        <p:spPr>
          <a:xfrm>
            <a:off x="36000" y="6350400"/>
            <a:ext cx="1151986" cy="504653"/>
          </a:xfrm>
          <a:prstGeom prst="rect">
            <a:avLst/>
          </a:prstGeom>
        </p:spPr>
      </p:pic>
      <p:pic>
        <p:nvPicPr>
          <p:cNvPr id="7" name="Picture 6" descr="Graphical user interface, website&#10;&#10;Description automatically generated">
            <a:extLst>
              <a:ext uri="{FF2B5EF4-FFF2-40B4-BE49-F238E27FC236}">
                <a16:creationId xmlns:a16="http://schemas.microsoft.com/office/drawing/2014/main" id="{263463F5-B307-D141-3267-C2A3EE91C48B}"/>
              </a:ext>
            </a:extLst>
          </p:cNvPr>
          <p:cNvPicPr>
            <a:picLocks noChangeAspect="1"/>
          </p:cNvPicPr>
          <p:nvPr userDrawn="1"/>
        </p:nvPicPr>
        <p:blipFill rotWithShape="1">
          <a:blip r:embed="rId3" cstate="print">
            <a:alphaModFix/>
            <a:extLst>
              <a:ext uri="{28A0092B-C50C-407E-A947-70E740481C1C}">
                <a14:useLocalDpi xmlns:a14="http://schemas.microsoft.com/office/drawing/2010/main"/>
              </a:ext>
            </a:extLst>
          </a:blip>
          <a:srcRect/>
          <a:stretch/>
        </p:blipFill>
        <p:spPr>
          <a:xfrm>
            <a:off x="-67099" y="2482589"/>
            <a:ext cx="1912632" cy="2560320"/>
          </a:xfrm>
          <a:prstGeom prst="rect">
            <a:avLst/>
          </a:prstGeom>
          <a:effectLst>
            <a:outerShdw blurRad="304800" dist="38100" dir="2700000" algn="tl" rotWithShape="0">
              <a:schemeClr val="tx1">
                <a:lumMod val="60000"/>
                <a:lumOff val="40000"/>
              </a:schemeClr>
            </a:outerShdw>
          </a:effectLst>
        </p:spPr>
      </p:pic>
      <p:sp>
        <p:nvSpPr>
          <p:cNvPr id="8" name="Title 1">
            <a:extLst>
              <a:ext uri="{FF2B5EF4-FFF2-40B4-BE49-F238E27FC236}">
                <a16:creationId xmlns:a16="http://schemas.microsoft.com/office/drawing/2014/main" id="{3A3F8470-28D4-4028-D31A-204BB3B4C6A8}"/>
              </a:ext>
            </a:extLst>
          </p:cNvPr>
          <p:cNvSpPr>
            <a:spLocks noGrp="1"/>
          </p:cNvSpPr>
          <p:nvPr>
            <p:ph type="title"/>
          </p:nvPr>
        </p:nvSpPr>
        <p:spPr>
          <a:xfrm>
            <a:off x="212835" y="139927"/>
            <a:ext cx="11766331" cy="1325563"/>
          </a:xfrm>
        </p:spPr>
        <p:txBody>
          <a:bodyPr/>
          <a:lstStyle>
            <a:lvl1pPr>
              <a:defRPr>
                <a:solidFill>
                  <a:schemeClr val="tx2"/>
                </a:solidFill>
              </a:defRPr>
            </a:lvl1pPr>
          </a:lstStyle>
          <a:p>
            <a:r>
              <a:rPr lang="en-US"/>
              <a:t>Curriculum Pipeline</a:t>
            </a:r>
          </a:p>
        </p:txBody>
      </p:sp>
      <p:pic>
        <p:nvPicPr>
          <p:cNvPr id="9" name="Picture 8" descr="A picture containing text, photo, person, sign&#10;&#10;Description automatically generated">
            <a:extLst>
              <a:ext uri="{FF2B5EF4-FFF2-40B4-BE49-F238E27FC236}">
                <a16:creationId xmlns:a16="http://schemas.microsoft.com/office/drawing/2014/main" id="{EF62462E-AD52-8541-4928-59539A27E7DC}"/>
              </a:ext>
            </a:extLst>
          </p:cNvPr>
          <p:cNvPicPr>
            <a:picLocks noChangeAspect="1"/>
          </p:cNvPicPr>
          <p:nvPr userDrawn="1"/>
        </p:nvPicPr>
        <p:blipFill>
          <a:blip r:embed="rId4">
            <a:alphaModFix/>
          </a:blip>
          <a:stretch>
            <a:fillRect/>
          </a:stretch>
        </p:blipFill>
        <p:spPr>
          <a:xfrm>
            <a:off x="1226399" y="2226857"/>
            <a:ext cx="2238113" cy="2971800"/>
          </a:xfrm>
          <a:prstGeom prst="rect">
            <a:avLst/>
          </a:prstGeom>
          <a:effectLst>
            <a:outerShdw blurRad="304800" dist="38100" dir="2700000" algn="tl" rotWithShape="0">
              <a:schemeClr val="tx1">
                <a:lumMod val="60000"/>
                <a:lumOff val="40000"/>
              </a:schemeClr>
            </a:outerShdw>
          </a:effectLst>
        </p:spPr>
      </p:pic>
      <p:pic>
        <p:nvPicPr>
          <p:cNvPr id="10" name="Picture 5" descr="A picture containing calendar&#10;&#10;Description automatically generated">
            <a:extLst>
              <a:ext uri="{FF2B5EF4-FFF2-40B4-BE49-F238E27FC236}">
                <a16:creationId xmlns:a16="http://schemas.microsoft.com/office/drawing/2014/main" id="{99F84E3B-9BDB-05F0-B33F-49152EB9498B}"/>
              </a:ext>
            </a:extLst>
          </p:cNvPr>
          <p:cNvPicPr>
            <a:picLocks noChangeAspect="1"/>
          </p:cNvPicPr>
          <p:nvPr userDrawn="1"/>
        </p:nvPicPr>
        <p:blipFill>
          <a:blip r:embed="rId5"/>
          <a:stretch>
            <a:fillRect/>
          </a:stretch>
        </p:blipFill>
        <p:spPr>
          <a:xfrm>
            <a:off x="2548945" y="2094623"/>
            <a:ext cx="2625911" cy="3336252"/>
          </a:xfrm>
          <a:prstGeom prst="rect">
            <a:avLst/>
          </a:prstGeom>
          <a:effectLst>
            <a:outerShdw blurRad="304800" dist="38100" dir="2700000" algn="tl" rotWithShape="0">
              <a:prstClr val="black">
                <a:alpha val="40000"/>
              </a:prstClr>
            </a:outerShdw>
          </a:effectLst>
        </p:spPr>
      </p:pic>
      <p:pic>
        <p:nvPicPr>
          <p:cNvPr id="11" name="Picture 10" descr="Timeline&#10;&#10;Description automatically generated">
            <a:extLst>
              <a:ext uri="{FF2B5EF4-FFF2-40B4-BE49-F238E27FC236}">
                <a16:creationId xmlns:a16="http://schemas.microsoft.com/office/drawing/2014/main" id="{BBAF2F01-EEE2-07F2-A392-32652AA96651}"/>
              </a:ext>
            </a:extLst>
          </p:cNvPr>
          <p:cNvPicPr>
            <a:picLocks noChangeAspect="1"/>
          </p:cNvPicPr>
          <p:nvPr userDrawn="1"/>
        </p:nvPicPr>
        <p:blipFill>
          <a:blip r:embed="rId6"/>
          <a:stretch>
            <a:fillRect/>
          </a:stretch>
        </p:blipFill>
        <p:spPr>
          <a:xfrm>
            <a:off x="4591200" y="4249441"/>
            <a:ext cx="2297616" cy="1472259"/>
          </a:xfrm>
          <a:prstGeom prst="rect">
            <a:avLst/>
          </a:prstGeom>
          <a:effectLst>
            <a:outerShdw blurRad="304800" dist="38100" dir="2700000" algn="tl" rotWithShape="0">
              <a:prstClr val="black">
                <a:alpha val="40000"/>
              </a:prstClr>
            </a:outerShdw>
          </a:effectLst>
        </p:spPr>
      </p:pic>
      <p:grpSp>
        <p:nvGrpSpPr>
          <p:cNvPr id="12" name="Group 11">
            <a:extLst>
              <a:ext uri="{FF2B5EF4-FFF2-40B4-BE49-F238E27FC236}">
                <a16:creationId xmlns:a16="http://schemas.microsoft.com/office/drawing/2014/main" id="{F4529322-C2FF-7776-835D-E897909E4B7E}"/>
              </a:ext>
            </a:extLst>
          </p:cNvPr>
          <p:cNvGrpSpPr/>
          <p:nvPr userDrawn="1"/>
        </p:nvGrpSpPr>
        <p:grpSpPr>
          <a:xfrm>
            <a:off x="9851142" y="5528140"/>
            <a:ext cx="2340858" cy="1047197"/>
            <a:chOff x="9722700" y="4743703"/>
            <a:chExt cx="2340858" cy="1047197"/>
          </a:xfrm>
        </p:grpSpPr>
        <p:pic>
          <p:nvPicPr>
            <p:cNvPr id="13" name="Picture 12">
              <a:extLst>
                <a:ext uri="{FF2B5EF4-FFF2-40B4-BE49-F238E27FC236}">
                  <a16:creationId xmlns:a16="http://schemas.microsoft.com/office/drawing/2014/main" id="{DBD847BA-45A2-D5F0-F3B0-33015880CA06}"/>
                </a:ext>
              </a:extLst>
            </p:cNvPr>
            <p:cNvPicPr>
              <a:picLocks noChangeAspect="1"/>
            </p:cNvPicPr>
            <p:nvPr/>
          </p:nvPicPr>
          <p:blipFill rotWithShape="1">
            <a:blip r:embed="rId7" cstate="print">
              <a:extLst>
                <a:ext uri="{28A0092B-C50C-407E-A947-70E740481C1C}">
                  <a14:useLocalDpi xmlns:a14="http://schemas.microsoft.com/office/drawing/2010/main"/>
                </a:ext>
              </a:extLst>
            </a:blip>
            <a:srcRect/>
            <a:stretch/>
          </p:blipFill>
          <p:spPr>
            <a:xfrm>
              <a:off x="9722700" y="4743703"/>
              <a:ext cx="2340858" cy="1047197"/>
            </a:xfrm>
            <a:prstGeom prst="rect">
              <a:avLst/>
            </a:prstGeom>
            <a:effectLst>
              <a:outerShdw blurRad="304800" dist="38100" dir="2700000" algn="tl" rotWithShape="0">
                <a:prstClr val="black">
                  <a:alpha val="40000"/>
                </a:prstClr>
              </a:outerShdw>
            </a:effectLst>
          </p:spPr>
        </p:pic>
        <p:sp>
          <p:nvSpPr>
            <p:cNvPr id="14" name="Content Placeholder 4">
              <a:extLst>
                <a:ext uri="{FF2B5EF4-FFF2-40B4-BE49-F238E27FC236}">
                  <a16:creationId xmlns:a16="http://schemas.microsoft.com/office/drawing/2014/main" id="{236A97FA-70D0-91EC-BEE7-AE5EDB31E81D}"/>
                </a:ext>
              </a:extLst>
            </p:cNvPr>
            <p:cNvSpPr txBox="1">
              <a:spLocks/>
            </p:cNvSpPr>
            <p:nvPr/>
          </p:nvSpPr>
          <p:spPr>
            <a:xfrm>
              <a:off x="11249608" y="5383317"/>
              <a:ext cx="735243" cy="320040"/>
            </a:xfrm>
            <a:prstGeom prst="rect">
              <a:avLst/>
            </a:prstGeom>
            <a:solidFill>
              <a:schemeClr val="tx1">
                <a:alpha val="90000"/>
              </a:schemeClr>
            </a:solidFill>
            <a:effectLst>
              <a:outerShdw blurRad="190500" dist="38100" dir="2700000" algn="tl" rotWithShape="0">
                <a:prstClr val="black">
                  <a:alpha val="40000"/>
                </a:prstClr>
              </a:outerShdw>
            </a:effectLst>
          </p:spPr>
          <p:txBody>
            <a:bodyPr vert="horz" lIns="91440" tIns="45720" rIns="91440" bIns="45720" rtlCol="0" anchor="ctr">
              <a:normAutofit fontScale="925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Libre Baskerville" panose="02000000000000000000" pitchFamily="2" charset="0"/>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Libre Baskerville" panose="02000000000000000000" pitchFamily="2" charset="0"/>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Libre Baskerville" panose="02000000000000000000" pitchFamily="2" charset="0"/>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Libre Baskerville" panose="02000000000000000000" pitchFamily="2" charset="0"/>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Libre Baskerville" panose="02000000000000000000"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Font typeface="Arial" panose="020B0604020202020204" pitchFamily="34" charset="0"/>
                <a:buNone/>
              </a:pPr>
              <a:r>
                <a:rPr lang="en-US" sz="1400">
                  <a:solidFill>
                    <a:schemeClr val="bg1"/>
                  </a:solidFill>
                  <a:latin typeface="Libre Franklin Medium" pitchFamily="2" charset="77"/>
                </a:rPr>
                <a:t>‘24-26</a:t>
              </a:r>
            </a:p>
          </p:txBody>
        </p:sp>
      </p:grpSp>
      <p:grpSp>
        <p:nvGrpSpPr>
          <p:cNvPr id="15" name="Group 14">
            <a:extLst>
              <a:ext uri="{FF2B5EF4-FFF2-40B4-BE49-F238E27FC236}">
                <a16:creationId xmlns:a16="http://schemas.microsoft.com/office/drawing/2014/main" id="{13BE61C5-CF28-F921-A56B-A1FF85154B20}"/>
              </a:ext>
            </a:extLst>
          </p:cNvPr>
          <p:cNvGrpSpPr/>
          <p:nvPr userDrawn="1"/>
        </p:nvGrpSpPr>
        <p:grpSpPr>
          <a:xfrm>
            <a:off x="9851142" y="662810"/>
            <a:ext cx="2340858" cy="1828800"/>
            <a:chOff x="9851142" y="1192027"/>
            <a:chExt cx="2340858" cy="1828800"/>
          </a:xfrm>
        </p:grpSpPr>
        <p:sp>
          <p:nvSpPr>
            <p:cNvPr id="16" name="Content Placeholder 4">
              <a:extLst>
                <a:ext uri="{FF2B5EF4-FFF2-40B4-BE49-F238E27FC236}">
                  <a16:creationId xmlns:a16="http://schemas.microsoft.com/office/drawing/2014/main" id="{DD62ABB5-B423-3EA8-E624-4C945F75D0B8}"/>
                </a:ext>
              </a:extLst>
            </p:cNvPr>
            <p:cNvSpPr txBox="1">
              <a:spLocks/>
            </p:cNvSpPr>
            <p:nvPr/>
          </p:nvSpPr>
          <p:spPr>
            <a:xfrm>
              <a:off x="9851142" y="1192027"/>
              <a:ext cx="2340858" cy="1828800"/>
            </a:xfrm>
            <a:prstGeom prst="rect">
              <a:avLst/>
            </a:prstGeom>
            <a:solidFill>
              <a:schemeClr val="accent3">
                <a:lumMod val="40000"/>
                <a:lumOff val="60000"/>
              </a:schemeClr>
            </a:solidFill>
            <a:effectLst>
              <a:outerShdw blurRad="304800" dist="38100" dir="2700000" algn="tl" rotWithShape="0">
                <a:prstClr val="black">
                  <a:alpha val="40000"/>
                </a:prstClr>
              </a:outerShdw>
            </a:effectLst>
          </p:spPr>
          <p:txBody>
            <a:bodyPr vert="horz" lIns="91440" tIns="45720" rIns="91440" bIns="45720" rtlCol="0" anchor="ct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Libre Baskerville" panose="02000000000000000000" pitchFamily="2" charset="0"/>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Libre Baskerville" panose="02000000000000000000" pitchFamily="2" charset="0"/>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Libre Baskerville" panose="02000000000000000000" pitchFamily="2" charset="0"/>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Libre Baskerville" panose="02000000000000000000" pitchFamily="2" charset="0"/>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Libre Baskerville" panose="02000000000000000000"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US" sz="2000">
                  <a:latin typeface="Libre Franklin Medium" pitchFamily="2" charset="77"/>
                </a:rPr>
                <a:t>K-8 </a:t>
              </a:r>
            </a:p>
            <a:p>
              <a:pPr marL="0" indent="0">
                <a:buFont typeface="Arial" panose="020B0604020202020204" pitchFamily="34" charset="0"/>
                <a:buNone/>
              </a:pPr>
              <a:r>
                <a:rPr lang="en-US" sz="2000">
                  <a:latin typeface="Libre Franklin Medium" pitchFamily="2" charset="77"/>
                </a:rPr>
                <a:t>Resources</a:t>
              </a:r>
            </a:p>
          </p:txBody>
        </p:sp>
        <p:sp>
          <p:nvSpPr>
            <p:cNvPr id="17" name="Content Placeholder 4">
              <a:extLst>
                <a:ext uri="{FF2B5EF4-FFF2-40B4-BE49-F238E27FC236}">
                  <a16:creationId xmlns:a16="http://schemas.microsoft.com/office/drawing/2014/main" id="{126C597F-D61C-3A59-9A4B-C0EC7478F8E1}"/>
                </a:ext>
              </a:extLst>
            </p:cNvPr>
            <p:cNvSpPr txBox="1">
              <a:spLocks/>
            </p:cNvSpPr>
            <p:nvPr/>
          </p:nvSpPr>
          <p:spPr>
            <a:xfrm>
              <a:off x="11372931" y="2584539"/>
              <a:ext cx="731520" cy="320040"/>
            </a:xfrm>
            <a:prstGeom prst="rect">
              <a:avLst/>
            </a:prstGeom>
            <a:solidFill>
              <a:schemeClr val="accent1">
                <a:alpha val="76089"/>
              </a:schemeClr>
            </a:solidFill>
            <a:effectLst>
              <a:outerShdw blurRad="190500" dist="38100" dir="2700000" algn="tl" rotWithShape="0">
                <a:prstClr val="black">
                  <a:alpha val="40000"/>
                </a:prstClr>
              </a:outerShdw>
            </a:effectLst>
          </p:spPr>
          <p:txBody>
            <a:bodyPr vert="horz" lIns="91440" tIns="45720" rIns="91440" bIns="45720" rtlCol="0" anchor="ctr">
              <a:normAutofit fontScale="925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Libre Baskerville" panose="02000000000000000000" pitchFamily="2" charset="0"/>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Libre Baskerville" panose="02000000000000000000" pitchFamily="2" charset="0"/>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Libre Baskerville" panose="02000000000000000000" pitchFamily="2" charset="0"/>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Libre Baskerville" panose="02000000000000000000" pitchFamily="2" charset="0"/>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Libre Baskerville" panose="02000000000000000000"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Font typeface="Arial" panose="020B0604020202020204" pitchFamily="34" charset="0"/>
                <a:buNone/>
              </a:pPr>
              <a:r>
                <a:rPr lang="en-US" sz="1400">
                  <a:solidFill>
                    <a:schemeClr val="bg1"/>
                  </a:solidFill>
                  <a:latin typeface="Libre Franklin Medium" pitchFamily="2" charset="77"/>
                </a:rPr>
                <a:t>’24-26</a:t>
              </a:r>
            </a:p>
          </p:txBody>
        </p:sp>
      </p:grpSp>
      <p:pic>
        <p:nvPicPr>
          <p:cNvPr id="18" name="Picture 17" descr="A picture containing text&#10;&#10;Description automatically generated">
            <a:extLst>
              <a:ext uri="{FF2B5EF4-FFF2-40B4-BE49-F238E27FC236}">
                <a16:creationId xmlns:a16="http://schemas.microsoft.com/office/drawing/2014/main" id="{1610D511-7C24-962B-F572-ECD5A53E5FFD}"/>
              </a:ext>
            </a:extLst>
          </p:cNvPr>
          <p:cNvPicPr>
            <a:picLocks noChangeAspect="1"/>
          </p:cNvPicPr>
          <p:nvPr userDrawn="1"/>
        </p:nvPicPr>
        <p:blipFill rotWithShape="1">
          <a:blip r:embed="rId8" cstate="print">
            <a:extLst>
              <a:ext uri="{28A0092B-C50C-407E-A947-70E740481C1C}">
                <a14:useLocalDpi xmlns:a14="http://schemas.microsoft.com/office/drawing/2010/main"/>
              </a:ext>
            </a:extLst>
          </a:blip>
          <a:srcRect/>
          <a:stretch/>
        </p:blipFill>
        <p:spPr>
          <a:xfrm>
            <a:off x="4562615" y="1803798"/>
            <a:ext cx="2340858" cy="2340858"/>
          </a:xfrm>
          <a:prstGeom prst="rect">
            <a:avLst/>
          </a:prstGeom>
          <a:effectLst>
            <a:outerShdw blurRad="203200" dist="38100" dir="2700000" algn="tl" rotWithShape="0">
              <a:prstClr val="black">
                <a:alpha val="40000"/>
              </a:prstClr>
            </a:outerShdw>
          </a:effectLst>
        </p:spPr>
      </p:pic>
      <p:grpSp>
        <p:nvGrpSpPr>
          <p:cNvPr id="19" name="Group 4">
            <a:extLst>
              <a:ext uri="{FF2B5EF4-FFF2-40B4-BE49-F238E27FC236}">
                <a16:creationId xmlns:a16="http://schemas.microsoft.com/office/drawing/2014/main" id="{221AA6FC-1ACF-1502-D556-819E00884E9D}"/>
              </a:ext>
            </a:extLst>
          </p:cNvPr>
          <p:cNvGrpSpPr>
            <a:grpSpLocks noChangeAspect="1"/>
          </p:cNvGrpSpPr>
          <p:nvPr userDrawn="1"/>
        </p:nvGrpSpPr>
        <p:grpSpPr>
          <a:xfrm>
            <a:off x="6497402" y="3790687"/>
            <a:ext cx="3206045" cy="2378102"/>
            <a:chOff x="0" y="3"/>
            <a:chExt cx="10069851" cy="7469367"/>
          </a:xfrm>
          <a:effectLst>
            <a:outerShdw blurRad="177800" dist="38100" dir="2700000" algn="tl" rotWithShape="0">
              <a:prstClr val="black">
                <a:alpha val="40000"/>
              </a:prstClr>
            </a:outerShdw>
          </a:effectLst>
        </p:grpSpPr>
        <p:pic>
          <p:nvPicPr>
            <p:cNvPr id="20" name="Picture 5">
              <a:extLst>
                <a:ext uri="{FF2B5EF4-FFF2-40B4-BE49-F238E27FC236}">
                  <a16:creationId xmlns:a16="http://schemas.microsoft.com/office/drawing/2014/main" id="{28F1E840-C9F7-08F6-3CDC-A1B3F08E94FE}"/>
                </a:ext>
              </a:extLst>
            </p:cNvPr>
            <p:cNvPicPr>
              <a:picLocks noChangeAspect="1"/>
            </p:cNvPicPr>
            <p:nvPr/>
          </p:nvPicPr>
          <p:blipFill rotWithShape="1">
            <a:blip r:embed="rId9" cstate="print">
              <a:extLst>
                <a:ext uri="{28A0092B-C50C-407E-A947-70E740481C1C}">
                  <a14:useLocalDpi xmlns:a14="http://schemas.microsoft.com/office/drawing/2010/main"/>
                </a:ext>
              </a:extLst>
            </a:blip>
            <a:srcRect/>
            <a:stretch/>
          </p:blipFill>
          <p:spPr>
            <a:xfrm>
              <a:off x="0" y="3"/>
              <a:ext cx="10069851" cy="7469367"/>
            </a:xfrm>
            <a:prstGeom prst="rect">
              <a:avLst/>
            </a:prstGeom>
          </p:spPr>
        </p:pic>
      </p:grpSp>
      <p:pic>
        <p:nvPicPr>
          <p:cNvPr id="21" name="Picture 4">
            <a:extLst>
              <a:ext uri="{FF2B5EF4-FFF2-40B4-BE49-F238E27FC236}">
                <a16:creationId xmlns:a16="http://schemas.microsoft.com/office/drawing/2014/main" id="{DE7FB240-23B8-6538-5F31-6913C9AD9672}"/>
              </a:ext>
            </a:extLst>
          </p:cNvPr>
          <p:cNvPicPr>
            <a:picLocks noChangeAspect="1"/>
          </p:cNvPicPr>
          <p:nvPr userDrawn="1"/>
        </p:nvPicPr>
        <p:blipFill rotWithShape="1">
          <a:blip r:embed="rId10" cstate="print">
            <a:extLst>
              <a:ext uri="{28A0092B-C50C-407E-A947-70E740481C1C}">
                <a14:useLocalDpi xmlns:a14="http://schemas.microsoft.com/office/drawing/2010/main"/>
              </a:ext>
            </a:extLst>
          </a:blip>
          <a:srcRect/>
          <a:stretch/>
        </p:blipFill>
        <p:spPr>
          <a:xfrm>
            <a:off x="6497402" y="1465490"/>
            <a:ext cx="3206045" cy="2232462"/>
          </a:xfrm>
          <a:prstGeom prst="rect">
            <a:avLst/>
          </a:prstGeom>
          <a:effectLst>
            <a:outerShdw blurRad="177800" dist="38100" dir="2700000" algn="tl" rotWithShape="0">
              <a:prstClr val="black">
                <a:alpha val="40000"/>
              </a:prstClr>
            </a:outerShdw>
          </a:effectLst>
        </p:spPr>
      </p:pic>
      <p:grpSp>
        <p:nvGrpSpPr>
          <p:cNvPr id="22" name="Group 21">
            <a:extLst>
              <a:ext uri="{FF2B5EF4-FFF2-40B4-BE49-F238E27FC236}">
                <a16:creationId xmlns:a16="http://schemas.microsoft.com/office/drawing/2014/main" id="{C226E09A-F1D4-6ED6-A000-E097831E92FD}"/>
              </a:ext>
            </a:extLst>
          </p:cNvPr>
          <p:cNvGrpSpPr/>
          <p:nvPr userDrawn="1"/>
        </p:nvGrpSpPr>
        <p:grpSpPr>
          <a:xfrm>
            <a:off x="9851142" y="2590960"/>
            <a:ext cx="2340858" cy="1828800"/>
            <a:chOff x="9851142" y="3068633"/>
            <a:chExt cx="2340858" cy="1828800"/>
          </a:xfrm>
        </p:grpSpPr>
        <p:sp>
          <p:nvSpPr>
            <p:cNvPr id="23" name="Content Placeholder 4">
              <a:extLst>
                <a:ext uri="{FF2B5EF4-FFF2-40B4-BE49-F238E27FC236}">
                  <a16:creationId xmlns:a16="http://schemas.microsoft.com/office/drawing/2014/main" id="{243B136C-8B08-8E4F-43E8-0E5316966A2F}"/>
                </a:ext>
              </a:extLst>
            </p:cNvPr>
            <p:cNvSpPr txBox="1">
              <a:spLocks/>
            </p:cNvSpPr>
            <p:nvPr/>
          </p:nvSpPr>
          <p:spPr>
            <a:xfrm>
              <a:off x="9851142" y="3068633"/>
              <a:ext cx="2340858" cy="1828800"/>
            </a:xfrm>
            <a:prstGeom prst="rect">
              <a:avLst/>
            </a:prstGeom>
            <a:solidFill>
              <a:schemeClr val="accent2">
                <a:lumMod val="60000"/>
                <a:lumOff val="40000"/>
              </a:schemeClr>
            </a:solidFill>
            <a:effectLst>
              <a:outerShdw blurRad="304800" dist="38100" dir="2700000" algn="tl" rotWithShape="0">
                <a:prstClr val="black">
                  <a:alpha val="40000"/>
                </a:prstClr>
              </a:outerShdw>
            </a:effectLst>
          </p:spPr>
          <p:txBody>
            <a:bodyPr vert="horz" lIns="91440" tIns="45720" rIns="91440" bIns="45720" rtlCol="0" anchor="ct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Libre Baskerville" panose="02000000000000000000" pitchFamily="2" charset="0"/>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Libre Baskerville" panose="02000000000000000000" pitchFamily="2" charset="0"/>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Libre Baskerville" panose="02000000000000000000" pitchFamily="2" charset="0"/>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Libre Baskerville" panose="02000000000000000000" pitchFamily="2" charset="0"/>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Libre Baskerville" panose="02000000000000000000"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US" sz="2000">
                  <a:latin typeface="Libre Franklin Medium" pitchFamily="2" charset="77"/>
                </a:rPr>
                <a:t>Digital Civics Resource</a:t>
              </a:r>
            </a:p>
          </p:txBody>
        </p:sp>
        <p:sp>
          <p:nvSpPr>
            <p:cNvPr id="24" name="Content Placeholder 4">
              <a:extLst>
                <a:ext uri="{FF2B5EF4-FFF2-40B4-BE49-F238E27FC236}">
                  <a16:creationId xmlns:a16="http://schemas.microsoft.com/office/drawing/2014/main" id="{581DCDAB-51D2-C9BD-026E-41CD21C7CA0A}"/>
                </a:ext>
              </a:extLst>
            </p:cNvPr>
            <p:cNvSpPr txBox="1">
              <a:spLocks/>
            </p:cNvSpPr>
            <p:nvPr/>
          </p:nvSpPr>
          <p:spPr>
            <a:xfrm>
              <a:off x="11372931" y="4546921"/>
              <a:ext cx="731520" cy="320040"/>
            </a:xfrm>
            <a:prstGeom prst="rect">
              <a:avLst/>
            </a:prstGeom>
            <a:solidFill>
              <a:schemeClr val="accent1">
                <a:alpha val="76089"/>
              </a:schemeClr>
            </a:solidFill>
            <a:effectLst>
              <a:outerShdw blurRad="190500" dist="38100" dir="2700000" algn="tl" rotWithShape="0">
                <a:prstClr val="black">
                  <a:alpha val="40000"/>
                </a:prstClr>
              </a:outerShdw>
            </a:effectLst>
          </p:spPr>
          <p:txBody>
            <a:bodyPr vert="horz" lIns="91440" tIns="45720" rIns="91440" bIns="45720" rtlCol="0" anchor="ctr">
              <a:normAutofit fontScale="925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Libre Baskerville" panose="02000000000000000000" pitchFamily="2" charset="0"/>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Libre Baskerville" panose="02000000000000000000" pitchFamily="2" charset="0"/>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Libre Baskerville" panose="02000000000000000000" pitchFamily="2" charset="0"/>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Libre Baskerville" panose="02000000000000000000" pitchFamily="2" charset="0"/>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Libre Baskerville" panose="02000000000000000000"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Font typeface="Arial" panose="020B0604020202020204" pitchFamily="34" charset="0"/>
                <a:buNone/>
              </a:pPr>
              <a:r>
                <a:rPr lang="en-US" sz="1400">
                  <a:solidFill>
                    <a:schemeClr val="bg1"/>
                  </a:solidFill>
                  <a:latin typeface="Libre Franklin Medium" pitchFamily="2" charset="77"/>
                </a:rPr>
                <a:t>’24-25</a:t>
              </a:r>
            </a:p>
          </p:txBody>
        </p:sp>
      </p:grpSp>
      <p:grpSp>
        <p:nvGrpSpPr>
          <p:cNvPr id="25" name="Group 24">
            <a:extLst>
              <a:ext uri="{FF2B5EF4-FFF2-40B4-BE49-F238E27FC236}">
                <a16:creationId xmlns:a16="http://schemas.microsoft.com/office/drawing/2014/main" id="{C744AA08-599B-24B7-311C-093415610459}"/>
              </a:ext>
            </a:extLst>
          </p:cNvPr>
          <p:cNvGrpSpPr/>
          <p:nvPr userDrawn="1"/>
        </p:nvGrpSpPr>
        <p:grpSpPr>
          <a:xfrm>
            <a:off x="9851142" y="4514390"/>
            <a:ext cx="2340858" cy="914400"/>
            <a:chOff x="9869186" y="3153521"/>
            <a:chExt cx="2340858" cy="914400"/>
          </a:xfrm>
        </p:grpSpPr>
        <p:sp>
          <p:nvSpPr>
            <p:cNvPr id="26" name="Content Placeholder 4">
              <a:extLst>
                <a:ext uri="{FF2B5EF4-FFF2-40B4-BE49-F238E27FC236}">
                  <a16:creationId xmlns:a16="http://schemas.microsoft.com/office/drawing/2014/main" id="{8B2806F7-EC44-1B60-59E6-6686F305D943}"/>
                </a:ext>
              </a:extLst>
            </p:cNvPr>
            <p:cNvSpPr txBox="1">
              <a:spLocks/>
            </p:cNvSpPr>
            <p:nvPr/>
          </p:nvSpPr>
          <p:spPr>
            <a:xfrm>
              <a:off x="9869186" y="3153521"/>
              <a:ext cx="2340858" cy="914400"/>
            </a:xfrm>
            <a:prstGeom prst="rect">
              <a:avLst/>
            </a:prstGeom>
            <a:solidFill>
              <a:schemeClr val="tx2">
                <a:lumMod val="20000"/>
                <a:lumOff val="80000"/>
              </a:schemeClr>
            </a:solidFill>
            <a:effectLst>
              <a:outerShdw blurRad="304800" dist="38100" dir="2700000" algn="tl" rotWithShape="0">
                <a:prstClr val="black">
                  <a:alpha val="40000"/>
                </a:prstClr>
              </a:outerShdw>
            </a:effectLst>
          </p:spPr>
          <p:txBody>
            <a:bodyPr vert="horz" lIns="91440" tIns="45720" rIns="91440" bIns="45720" rtlCol="0" anchor="ct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Libre Baskerville" panose="02000000000000000000" pitchFamily="2" charset="0"/>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Libre Baskerville" panose="02000000000000000000" pitchFamily="2" charset="0"/>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Libre Baskerville" panose="02000000000000000000" pitchFamily="2" charset="0"/>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Libre Baskerville" panose="02000000000000000000" pitchFamily="2" charset="0"/>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Libre Baskerville" panose="02000000000000000000"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US" sz="2000">
                  <a:latin typeface="Libre Franklin Medium" pitchFamily="2" charset="77"/>
                </a:rPr>
                <a:t>Civics Bee</a:t>
              </a:r>
            </a:p>
          </p:txBody>
        </p:sp>
        <p:sp>
          <p:nvSpPr>
            <p:cNvPr id="27" name="Content Placeholder 4">
              <a:extLst>
                <a:ext uri="{FF2B5EF4-FFF2-40B4-BE49-F238E27FC236}">
                  <a16:creationId xmlns:a16="http://schemas.microsoft.com/office/drawing/2014/main" id="{3755EA53-8DBD-AB86-F5F0-36DD6248A269}"/>
                </a:ext>
              </a:extLst>
            </p:cNvPr>
            <p:cNvSpPr txBox="1">
              <a:spLocks/>
            </p:cNvSpPr>
            <p:nvPr/>
          </p:nvSpPr>
          <p:spPr>
            <a:xfrm>
              <a:off x="11387957" y="3631633"/>
              <a:ext cx="731520" cy="320040"/>
            </a:xfrm>
            <a:prstGeom prst="rect">
              <a:avLst/>
            </a:prstGeom>
            <a:solidFill>
              <a:schemeClr val="accent1">
                <a:alpha val="76089"/>
              </a:schemeClr>
            </a:solidFill>
            <a:effectLst>
              <a:outerShdw blurRad="190500" dist="38100" dir="2700000" algn="tl" rotWithShape="0">
                <a:prstClr val="black">
                  <a:alpha val="40000"/>
                </a:prstClr>
              </a:outerShdw>
            </a:effectLst>
          </p:spPr>
          <p:txBody>
            <a:bodyPr vert="horz" lIns="91440" tIns="45720" rIns="91440" bIns="45720" rtlCol="0" anchor="ctr">
              <a:normAutofit fontScale="925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Libre Baskerville" panose="02000000000000000000" pitchFamily="2" charset="0"/>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Libre Baskerville" panose="02000000000000000000" pitchFamily="2" charset="0"/>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Libre Baskerville" panose="02000000000000000000" pitchFamily="2" charset="0"/>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Libre Baskerville" panose="02000000000000000000" pitchFamily="2" charset="0"/>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Libre Baskerville" panose="02000000000000000000"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Font typeface="Arial" panose="020B0604020202020204" pitchFamily="34" charset="0"/>
                <a:buNone/>
              </a:pPr>
              <a:r>
                <a:rPr lang="en-US" sz="1400">
                  <a:solidFill>
                    <a:schemeClr val="bg1"/>
                  </a:solidFill>
                  <a:latin typeface="Libre Franklin Medium" pitchFamily="2" charset="77"/>
                </a:rPr>
                <a:t>’24-25</a:t>
              </a:r>
            </a:p>
          </p:txBody>
        </p:sp>
      </p:grpSp>
    </p:spTree>
    <p:extLst>
      <p:ext uri="{BB962C8B-B14F-4D97-AF65-F5344CB8AC3E}">
        <p14:creationId xmlns:p14="http://schemas.microsoft.com/office/powerpoint/2010/main" val="3655985338"/>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Principles Virtues">
    <p:bg>
      <p:bgPr>
        <a:solidFill>
          <a:schemeClr val="bg2"/>
        </a:solidFill>
        <a:effectLst/>
      </p:bgPr>
    </p:bg>
    <p:spTree>
      <p:nvGrpSpPr>
        <p:cNvPr id="1" name=""/>
        <p:cNvGrpSpPr/>
        <p:nvPr/>
      </p:nvGrpSpPr>
      <p:grpSpPr>
        <a:xfrm>
          <a:off x="0" y="0"/>
          <a:ext cx="0" cy="0"/>
          <a:chOff x="0" y="0"/>
          <a:chExt cx="0" cy="0"/>
        </a:xfrm>
      </p:grpSpPr>
      <p:sp>
        <p:nvSpPr>
          <p:cNvPr id="7" name="Slide Number Placeholder 5">
            <a:extLst>
              <a:ext uri="{FF2B5EF4-FFF2-40B4-BE49-F238E27FC236}">
                <a16:creationId xmlns:a16="http://schemas.microsoft.com/office/drawing/2014/main" id="{3E22A8C2-6EE9-E148-99AE-A8F88B74E364}"/>
              </a:ext>
            </a:extLst>
          </p:cNvPr>
          <p:cNvSpPr>
            <a:spLocks noGrp="1"/>
          </p:cNvSpPr>
          <p:nvPr>
            <p:ph type="sldNum" sz="quarter" idx="4"/>
          </p:nvPr>
        </p:nvSpPr>
        <p:spPr>
          <a:xfrm>
            <a:off x="11101549" y="6442414"/>
            <a:ext cx="877617" cy="365125"/>
          </a:xfrm>
          <a:prstGeom prst="rect">
            <a:avLst/>
          </a:prstGeom>
        </p:spPr>
        <p:txBody>
          <a:bodyPr vert="horz" lIns="91440" tIns="45720" rIns="91440" bIns="45720" rtlCol="0" anchor="ctr"/>
          <a:lstStyle>
            <a:lvl1pPr algn="ctr">
              <a:defRPr sz="1600" b="1" i="0">
                <a:solidFill>
                  <a:schemeClr val="tx1"/>
                </a:solidFill>
                <a:latin typeface="Libre Franklin Black" pitchFamily="2" charset="77"/>
              </a:defRPr>
            </a:lvl1pPr>
          </a:lstStyle>
          <a:p>
            <a:fld id="{74743CB8-03B1-D240-A0C2-C770526C1FDB}" type="slidenum">
              <a:rPr lang="en-US" smtClean="0"/>
              <a:pPr/>
              <a:t>‹#›</a:t>
            </a:fld>
            <a:endParaRPr lang="en-US"/>
          </a:p>
        </p:txBody>
      </p:sp>
      <p:sp>
        <p:nvSpPr>
          <p:cNvPr id="8" name="Footer Placeholder 4">
            <a:extLst>
              <a:ext uri="{FF2B5EF4-FFF2-40B4-BE49-F238E27FC236}">
                <a16:creationId xmlns:a16="http://schemas.microsoft.com/office/drawing/2014/main" id="{0EA80699-1C09-B94C-A164-31EE20E12CC9}"/>
              </a:ext>
            </a:extLst>
          </p:cNvPr>
          <p:cNvSpPr>
            <a:spLocks noGrp="1"/>
          </p:cNvSpPr>
          <p:nvPr>
            <p:ph type="ftr" sz="quarter" idx="3"/>
          </p:nvPr>
        </p:nvSpPr>
        <p:spPr>
          <a:xfrm>
            <a:off x="4038600" y="6442414"/>
            <a:ext cx="6637284" cy="365125"/>
          </a:xfrm>
          <a:prstGeom prst="rect">
            <a:avLst/>
          </a:prstGeom>
        </p:spPr>
        <p:txBody>
          <a:bodyPr vert="horz" lIns="91440" tIns="45720" rIns="91440" bIns="45720" rtlCol="0" anchor="ctr"/>
          <a:lstStyle>
            <a:lvl1pPr algn="ctr">
              <a:defRPr sz="1100" b="0" i="1">
                <a:solidFill>
                  <a:schemeClr val="tx1"/>
                </a:solidFill>
                <a:latin typeface="Libre Franklin" pitchFamily="2" charset="77"/>
              </a:defRPr>
            </a:lvl1pPr>
          </a:lstStyle>
          <a:p>
            <a:endParaRPr lang="en-US"/>
          </a:p>
        </p:txBody>
      </p:sp>
      <p:sp>
        <p:nvSpPr>
          <p:cNvPr id="10" name="Date Placeholder 3">
            <a:extLst>
              <a:ext uri="{FF2B5EF4-FFF2-40B4-BE49-F238E27FC236}">
                <a16:creationId xmlns:a16="http://schemas.microsoft.com/office/drawing/2014/main" id="{3D5FC5C4-C47E-3745-8027-EA469FD9CB62}"/>
              </a:ext>
            </a:extLst>
          </p:cNvPr>
          <p:cNvSpPr>
            <a:spLocks noGrp="1"/>
          </p:cNvSpPr>
          <p:nvPr>
            <p:ph type="dt" sz="half" idx="2"/>
          </p:nvPr>
        </p:nvSpPr>
        <p:spPr>
          <a:xfrm>
            <a:off x="2270234" y="6442414"/>
            <a:ext cx="1555533" cy="365125"/>
          </a:xfrm>
          <a:prstGeom prst="rect">
            <a:avLst/>
          </a:prstGeom>
        </p:spPr>
        <p:txBody>
          <a:bodyPr vert="horz" lIns="91440" tIns="45720" rIns="91440" bIns="45720" rtlCol="0" anchor="ctr"/>
          <a:lstStyle>
            <a:lvl1pPr algn="l">
              <a:defRPr sz="1100" b="0" i="0">
                <a:solidFill>
                  <a:schemeClr val="tx1"/>
                </a:solidFill>
                <a:latin typeface="Libre Franklin" pitchFamily="2" charset="77"/>
              </a:defRPr>
            </a:lvl1pPr>
          </a:lstStyle>
          <a:p>
            <a:fld id="{3EB4F27F-1EAF-8240-85E2-B361F6E50C8D}" type="datetime1">
              <a:rPr lang="en-US" smtClean="0"/>
              <a:t>1/17/2025</a:t>
            </a:fld>
            <a:endParaRPr lang="en-US"/>
          </a:p>
        </p:txBody>
      </p:sp>
      <p:pic>
        <p:nvPicPr>
          <p:cNvPr id="2" name="Picture 1" descr="A close up of a logo&#10;&#10;Description automatically generated">
            <a:extLst>
              <a:ext uri="{FF2B5EF4-FFF2-40B4-BE49-F238E27FC236}">
                <a16:creationId xmlns:a16="http://schemas.microsoft.com/office/drawing/2014/main" id="{D6A989DA-FAEF-C946-3725-91AE1C23D42A}"/>
              </a:ext>
            </a:extLst>
          </p:cNvPr>
          <p:cNvPicPr>
            <a:picLocks noChangeAspect="1"/>
          </p:cNvPicPr>
          <p:nvPr userDrawn="1"/>
        </p:nvPicPr>
        <p:blipFill>
          <a:blip r:embed="rId2" cstate="print">
            <a:alphaModFix/>
            <a:extLst>
              <a:ext uri="{28A0092B-C50C-407E-A947-70E740481C1C}">
                <a14:useLocalDpi xmlns:a14="http://schemas.microsoft.com/office/drawing/2010/main"/>
              </a:ext>
            </a:extLst>
          </a:blip>
          <a:stretch>
            <a:fillRect/>
          </a:stretch>
        </p:blipFill>
        <p:spPr>
          <a:xfrm>
            <a:off x="36000" y="6350400"/>
            <a:ext cx="1151986" cy="504653"/>
          </a:xfrm>
          <a:prstGeom prst="rect">
            <a:avLst/>
          </a:prstGeom>
        </p:spPr>
      </p:pic>
      <p:pic>
        <p:nvPicPr>
          <p:cNvPr id="3" name="Picture 2" descr="Graphical user interface, text, application, email&#10;&#10;Description automatically generated">
            <a:extLst>
              <a:ext uri="{FF2B5EF4-FFF2-40B4-BE49-F238E27FC236}">
                <a16:creationId xmlns:a16="http://schemas.microsoft.com/office/drawing/2014/main" id="{4FCF12EC-3308-C9C5-1CFD-84680D39AF43}"/>
              </a:ext>
            </a:extLst>
          </p:cNvPr>
          <p:cNvPicPr>
            <a:picLocks noChangeAspect="1"/>
          </p:cNvPicPr>
          <p:nvPr userDrawn="1"/>
        </p:nvPicPr>
        <p:blipFill>
          <a:blip r:embed="rId3"/>
          <a:stretch>
            <a:fillRect/>
          </a:stretch>
        </p:blipFill>
        <p:spPr>
          <a:xfrm rot="21300000">
            <a:off x="402927" y="212458"/>
            <a:ext cx="8273161" cy="5029200"/>
          </a:xfrm>
          <a:prstGeom prst="rect">
            <a:avLst/>
          </a:prstGeom>
          <a:effectLst>
            <a:outerShdw blurRad="304800" dist="38100" dir="2700000" algn="tl" rotWithShape="0">
              <a:prstClr val="black">
                <a:alpha val="40000"/>
              </a:prstClr>
            </a:outerShdw>
          </a:effectLst>
        </p:spPr>
      </p:pic>
      <p:pic>
        <p:nvPicPr>
          <p:cNvPr id="5" name="Picture 4" descr="Timeline&#10;&#10;Description automatically generated">
            <a:extLst>
              <a:ext uri="{FF2B5EF4-FFF2-40B4-BE49-F238E27FC236}">
                <a16:creationId xmlns:a16="http://schemas.microsoft.com/office/drawing/2014/main" id="{BD567B6B-405A-3478-00B7-D7ADE8F40023}"/>
              </a:ext>
            </a:extLst>
          </p:cNvPr>
          <p:cNvPicPr>
            <a:picLocks noChangeAspect="1"/>
          </p:cNvPicPr>
          <p:nvPr userDrawn="1"/>
        </p:nvPicPr>
        <p:blipFill>
          <a:blip r:embed="rId4" cstate="print">
            <a:extLst>
              <a:ext uri="{28A0092B-C50C-407E-A947-70E740481C1C}">
                <a14:useLocalDpi xmlns:a14="http://schemas.microsoft.com/office/drawing/2010/main"/>
              </a:ext>
            </a:extLst>
          </a:blip>
          <a:stretch>
            <a:fillRect/>
          </a:stretch>
        </p:blipFill>
        <p:spPr>
          <a:xfrm rot="21300000">
            <a:off x="3801434" y="1616257"/>
            <a:ext cx="8271231" cy="5029200"/>
          </a:xfrm>
          <a:prstGeom prst="rect">
            <a:avLst/>
          </a:prstGeom>
          <a:effectLst>
            <a:outerShdw blurRad="304800" dist="38100" dir="2700000" algn="tl" rotWithShape="0">
              <a:prstClr val="black">
                <a:alpha val="40000"/>
              </a:prstClr>
            </a:outerShdw>
          </a:effectLst>
        </p:spPr>
      </p:pic>
    </p:spTree>
    <p:extLst>
      <p:ext uri="{BB962C8B-B14F-4D97-AF65-F5344CB8AC3E}">
        <p14:creationId xmlns:p14="http://schemas.microsoft.com/office/powerpoint/2010/main" val="716487338"/>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Civic Virtues">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5D3D841C-1740-082E-39E7-B2F121069E23}"/>
              </a:ext>
            </a:extLst>
          </p:cNvPr>
          <p:cNvSpPr>
            <a:spLocks noGrp="1"/>
          </p:cNvSpPr>
          <p:nvPr>
            <p:ph type="sldNum" sz="quarter" idx="10"/>
          </p:nvPr>
        </p:nvSpPr>
        <p:spPr/>
        <p:txBody>
          <a:bodyPr/>
          <a:lstStyle/>
          <a:p>
            <a:fld id="{74743CB8-03B1-D240-A0C2-C770526C1FDB}" type="slidenum">
              <a:rPr lang="en-US" smtClean="0"/>
              <a:pPr/>
              <a:t>‹#›</a:t>
            </a:fld>
            <a:endParaRPr lang="en-US"/>
          </a:p>
        </p:txBody>
      </p:sp>
      <p:sp>
        <p:nvSpPr>
          <p:cNvPr id="4" name="Footer Placeholder 3">
            <a:extLst>
              <a:ext uri="{FF2B5EF4-FFF2-40B4-BE49-F238E27FC236}">
                <a16:creationId xmlns:a16="http://schemas.microsoft.com/office/drawing/2014/main" id="{B03E2E50-4157-5697-F139-79657A7FD03A}"/>
              </a:ext>
            </a:extLst>
          </p:cNvPr>
          <p:cNvSpPr>
            <a:spLocks noGrp="1"/>
          </p:cNvSpPr>
          <p:nvPr>
            <p:ph type="ftr" sz="quarter" idx="11"/>
          </p:nvPr>
        </p:nvSpPr>
        <p:spPr/>
        <p:txBody>
          <a:bodyPr/>
          <a:lstStyle/>
          <a:p>
            <a:endParaRPr lang="en-US"/>
          </a:p>
        </p:txBody>
      </p:sp>
      <p:sp>
        <p:nvSpPr>
          <p:cNvPr id="5" name="Date Placeholder 4">
            <a:extLst>
              <a:ext uri="{FF2B5EF4-FFF2-40B4-BE49-F238E27FC236}">
                <a16:creationId xmlns:a16="http://schemas.microsoft.com/office/drawing/2014/main" id="{3EB5A763-820B-2079-8026-C59C5A13CAE2}"/>
              </a:ext>
            </a:extLst>
          </p:cNvPr>
          <p:cNvSpPr>
            <a:spLocks noGrp="1"/>
          </p:cNvSpPr>
          <p:nvPr>
            <p:ph type="dt" sz="half" idx="12"/>
          </p:nvPr>
        </p:nvSpPr>
        <p:spPr/>
        <p:txBody>
          <a:bodyPr/>
          <a:lstStyle/>
          <a:p>
            <a:fld id="{A28E5BD1-723F-5743-815C-AA13F68B6F1E}" type="datetime1">
              <a:rPr lang="en-US" smtClean="0"/>
              <a:t>1/17/2025</a:t>
            </a:fld>
            <a:endParaRPr lang="en-US"/>
          </a:p>
        </p:txBody>
      </p:sp>
      <p:pic>
        <p:nvPicPr>
          <p:cNvPr id="6" name="Picture 5" descr="Graphical user interface, text, application, email&#10;&#10;Description automatically generated">
            <a:extLst>
              <a:ext uri="{FF2B5EF4-FFF2-40B4-BE49-F238E27FC236}">
                <a16:creationId xmlns:a16="http://schemas.microsoft.com/office/drawing/2014/main" id="{E4DCA103-1205-A8BC-66BE-5CFB2F9FFF5A}"/>
              </a:ext>
            </a:extLst>
          </p:cNvPr>
          <p:cNvPicPr>
            <a:picLocks noChangeAspect="1"/>
          </p:cNvPicPr>
          <p:nvPr userDrawn="1"/>
        </p:nvPicPr>
        <p:blipFill>
          <a:blip r:embed="rId2"/>
          <a:stretch>
            <a:fillRect/>
          </a:stretch>
        </p:blipFill>
        <p:spPr>
          <a:xfrm>
            <a:off x="-115598" y="-39315"/>
            <a:ext cx="12423196" cy="6936630"/>
          </a:xfrm>
          <a:prstGeom prst="rect">
            <a:avLst/>
          </a:prstGeom>
          <a:effectLst>
            <a:outerShdw blurRad="304800" dist="38100" dir="2700000" algn="tl" rotWithShape="0">
              <a:prstClr val="black">
                <a:alpha val="40000"/>
              </a:prstClr>
            </a:outerShdw>
          </a:effectLst>
        </p:spPr>
      </p:pic>
    </p:spTree>
    <p:extLst>
      <p:ext uri="{BB962C8B-B14F-4D97-AF65-F5344CB8AC3E}">
        <p14:creationId xmlns:p14="http://schemas.microsoft.com/office/powerpoint/2010/main" val="423117013"/>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Founding Principles">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3EE2313B-A0B5-68E8-6970-53CD173F8BD8}"/>
              </a:ext>
            </a:extLst>
          </p:cNvPr>
          <p:cNvSpPr>
            <a:spLocks noGrp="1"/>
          </p:cNvSpPr>
          <p:nvPr>
            <p:ph type="sldNum" sz="quarter" idx="10"/>
          </p:nvPr>
        </p:nvSpPr>
        <p:spPr/>
        <p:txBody>
          <a:bodyPr/>
          <a:lstStyle/>
          <a:p>
            <a:fld id="{74743CB8-03B1-D240-A0C2-C770526C1FDB}" type="slidenum">
              <a:rPr lang="en-US" smtClean="0"/>
              <a:pPr/>
              <a:t>‹#›</a:t>
            </a:fld>
            <a:endParaRPr lang="en-US"/>
          </a:p>
        </p:txBody>
      </p:sp>
      <p:sp>
        <p:nvSpPr>
          <p:cNvPr id="4" name="Footer Placeholder 3">
            <a:extLst>
              <a:ext uri="{FF2B5EF4-FFF2-40B4-BE49-F238E27FC236}">
                <a16:creationId xmlns:a16="http://schemas.microsoft.com/office/drawing/2014/main" id="{0B5923B4-EB9C-A6E9-0F92-3CE9C2F10FBC}"/>
              </a:ext>
            </a:extLst>
          </p:cNvPr>
          <p:cNvSpPr>
            <a:spLocks noGrp="1"/>
          </p:cNvSpPr>
          <p:nvPr>
            <p:ph type="ftr" sz="quarter" idx="11"/>
          </p:nvPr>
        </p:nvSpPr>
        <p:spPr/>
        <p:txBody>
          <a:bodyPr/>
          <a:lstStyle/>
          <a:p>
            <a:endParaRPr lang="en-US"/>
          </a:p>
        </p:txBody>
      </p:sp>
      <p:sp>
        <p:nvSpPr>
          <p:cNvPr id="5" name="Date Placeholder 4">
            <a:extLst>
              <a:ext uri="{FF2B5EF4-FFF2-40B4-BE49-F238E27FC236}">
                <a16:creationId xmlns:a16="http://schemas.microsoft.com/office/drawing/2014/main" id="{59276EAE-F93D-0F23-2D87-FDC0284E983C}"/>
              </a:ext>
            </a:extLst>
          </p:cNvPr>
          <p:cNvSpPr>
            <a:spLocks noGrp="1"/>
          </p:cNvSpPr>
          <p:nvPr>
            <p:ph type="dt" sz="half" idx="12"/>
          </p:nvPr>
        </p:nvSpPr>
        <p:spPr/>
        <p:txBody>
          <a:bodyPr/>
          <a:lstStyle/>
          <a:p>
            <a:fld id="{A28E5BD1-723F-5743-815C-AA13F68B6F1E}" type="datetime1">
              <a:rPr lang="en-US" smtClean="0"/>
              <a:t>1/17/2025</a:t>
            </a:fld>
            <a:endParaRPr lang="en-US"/>
          </a:p>
        </p:txBody>
      </p:sp>
      <p:pic>
        <p:nvPicPr>
          <p:cNvPr id="6" name="Picture 5" descr="Timeline&#10;&#10;Description automatically generated">
            <a:extLst>
              <a:ext uri="{FF2B5EF4-FFF2-40B4-BE49-F238E27FC236}">
                <a16:creationId xmlns:a16="http://schemas.microsoft.com/office/drawing/2014/main" id="{2A115EA1-2EB1-E587-A253-CBA1DA562915}"/>
              </a:ext>
            </a:extLst>
          </p:cNvPr>
          <p:cNvPicPr>
            <a:picLocks noChangeAspect="1"/>
          </p:cNvPicPr>
          <p:nvPr userDrawn="1"/>
        </p:nvPicPr>
        <p:blipFill>
          <a:blip r:embed="rId2"/>
          <a:stretch>
            <a:fillRect/>
          </a:stretch>
        </p:blipFill>
        <p:spPr>
          <a:xfrm>
            <a:off x="-46617" y="-1597"/>
            <a:ext cx="12285233" cy="6859597"/>
          </a:xfrm>
          <a:prstGeom prst="rect">
            <a:avLst/>
          </a:prstGeom>
          <a:effectLst>
            <a:outerShdw blurRad="304800" dist="38100" dir="2700000" algn="tl" rotWithShape="0">
              <a:prstClr val="black">
                <a:alpha val="40000"/>
              </a:prstClr>
            </a:outerShdw>
          </a:effectLst>
        </p:spPr>
      </p:pic>
    </p:spTree>
    <p:extLst>
      <p:ext uri="{BB962C8B-B14F-4D97-AF65-F5344CB8AC3E}">
        <p14:creationId xmlns:p14="http://schemas.microsoft.com/office/powerpoint/2010/main" val="2735977030"/>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showMasterSp="0" preserve="1" userDrawn="1">
  <p:cSld name="Logo Scree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12EFCD28-87F5-1F49-8D4B-24024A2B2E7F}"/>
              </a:ext>
            </a:extLst>
          </p:cNvPr>
          <p:cNvPicPr>
            <a:picLocks noChangeAspect="1"/>
          </p:cNvPicPr>
          <p:nvPr userDrawn="1"/>
        </p:nvPicPr>
        <p:blipFill>
          <a:blip r:embed="rId3"/>
          <a:stretch>
            <a:fillRect/>
          </a:stretch>
        </p:blipFill>
        <p:spPr>
          <a:xfrm>
            <a:off x="1690871" y="2199155"/>
            <a:ext cx="8810258" cy="2928141"/>
          </a:xfrm>
          <a:prstGeom prst="rect">
            <a:avLst/>
          </a:prstGeom>
        </p:spPr>
      </p:pic>
    </p:spTree>
    <p:extLst>
      <p:ext uri="{BB962C8B-B14F-4D97-AF65-F5344CB8AC3E}">
        <p14:creationId xmlns:p14="http://schemas.microsoft.com/office/powerpoint/2010/main" val="173629466"/>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showMasterSp="0" preserve="1" userDrawn="1">
  <p:cSld name="Welcome scree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6B039D7-F0C3-274C-8402-F160EFCEE618}"/>
              </a:ext>
            </a:extLst>
          </p:cNvPr>
          <p:cNvSpPr txBox="1"/>
          <p:nvPr userDrawn="1"/>
        </p:nvSpPr>
        <p:spPr>
          <a:xfrm>
            <a:off x="2201390" y="1828116"/>
            <a:ext cx="7518400" cy="1200329"/>
          </a:xfrm>
          <a:prstGeom prst="rect">
            <a:avLst/>
          </a:prstGeom>
          <a:noFill/>
        </p:spPr>
        <p:txBody>
          <a:bodyPr wrap="square" rtlCol="0">
            <a:spAutoFit/>
          </a:bodyPr>
          <a:lstStyle/>
          <a:p>
            <a:pPr algn="ctr"/>
            <a:r>
              <a:rPr lang="en-US" sz="7200" b="1">
                <a:solidFill>
                  <a:srgbClr val="FF8300"/>
                </a:solidFill>
                <a:latin typeface="Libre Franklin" pitchFamily="2" charset="77"/>
              </a:rPr>
              <a:t>Welcome!</a:t>
            </a:r>
          </a:p>
        </p:txBody>
      </p:sp>
      <p:pic>
        <p:nvPicPr>
          <p:cNvPr id="4" name="Picture 3">
            <a:extLst>
              <a:ext uri="{FF2B5EF4-FFF2-40B4-BE49-F238E27FC236}">
                <a16:creationId xmlns:a16="http://schemas.microsoft.com/office/drawing/2014/main" id="{8F673EB2-B311-8E43-BBD9-928C3661D47F}"/>
              </a:ext>
            </a:extLst>
          </p:cNvPr>
          <p:cNvPicPr>
            <a:picLocks noChangeAspect="1"/>
          </p:cNvPicPr>
          <p:nvPr userDrawn="1"/>
        </p:nvPicPr>
        <p:blipFill>
          <a:blip r:embed="rId3"/>
          <a:stretch>
            <a:fillRect/>
          </a:stretch>
        </p:blipFill>
        <p:spPr>
          <a:xfrm rot="555489">
            <a:off x="2518293" y="0"/>
            <a:ext cx="6858000" cy="6858000"/>
          </a:xfrm>
          <a:prstGeom prst="rect">
            <a:avLst/>
          </a:prstGeom>
        </p:spPr>
      </p:pic>
      <p:pic>
        <p:nvPicPr>
          <p:cNvPr id="3" name="Picture 2">
            <a:extLst>
              <a:ext uri="{FF2B5EF4-FFF2-40B4-BE49-F238E27FC236}">
                <a16:creationId xmlns:a16="http://schemas.microsoft.com/office/drawing/2014/main" id="{6D07E18F-6D68-C94F-895C-9E962F1FF30A}"/>
              </a:ext>
            </a:extLst>
          </p:cNvPr>
          <p:cNvPicPr>
            <a:picLocks noChangeAspect="1"/>
          </p:cNvPicPr>
          <p:nvPr userDrawn="1"/>
        </p:nvPicPr>
        <p:blipFill>
          <a:blip r:embed="rId4" cstate="print">
            <a:extLst>
              <a:ext uri="{28A0092B-C50C-407E-A947-70E740481C1C}">
                <a14:useLocalDpi xmlns:a14="http://schemas.microsoft.com/office/drawing/2010/main"/>
              </a:ext>
            </a:extLst>
          </a:blip>
          <a:stretch>
            <a:fillRect/>
          </a:stretch>
        </p:blipFill>
        <p:spPr>
          <a:xfrm>
            <a:off x="4054780" y="4504861"/>
            <a:ext cx="4165219" cy="1384335"/>
          </a:xfrm>
          <a:prstGeom prst="rect">
            <a:avLst/>
          </a:prstGeom>
        </p:spPr>
      </p:pic>
    </p:spTree>
    <p:extLst>
      <p:ext uri="{BB962C8B-B14F-4D97-AF65-F5344CB8AC3E}">
        <p14:creationId xmlns:p14="http://schemas.microsoft.com/office/powerpoint/2010/main" val="3767515956"/>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showMasterSp="0" preserve="1" userDrawn="1">
  <p:cSld name="Thank you scree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6B039D7-F0C3-274C-8402-F160EFCEE618}"/>
              </a:ext>
            </a:extLst>
          </p:cNvPr>
          <p:cNvSpPr txBox="1"/>
          <p:nvPr userDrawn="1"/>
        </p:nvSpPr>
        <p:spPr>
          <a:xfrm>
            <a:off x="2201390" y="1828116"/>
            <a:ext cx="7518400" cy="1200329"/>
          </a:xfrm>
          <a:prstGeom prst="rect">
            <a:avLst/>
          </a:prstGeom>
          <a:noFill/>
        </p:spPr>
        <p:txBody>
          <a:bodyPr wrap="square" rtlCol="0">
            <a:spAutoFit/>
          </a:bodyPr>
          <a:lstStyle/>
          <a:p>
            <a:pPr algn="ctr"/>
            <a:r>
              <a:rPr lang="en-US" sz="7200" b="1">
                <a:solidFill>
                  <a:srgbClr val="FF8300"/>
                </a:solidFill>
                <a:latin typeface="Libre Franklin" pitchFamily="2" charset="77"/>
              </a:rPr>
              <a:t>Thank You!</a:t>
            </a:r>
          </a:p>
        </p:txBody>
      </p:sp>
      <p:pic>
        <p:nvPicPr>
          <p:cNvPr id="3" name="Picture 2">
            <a:extLst>
              <a:ext uri="{FF2B5EF4-FFF2-40B4-BE49-F238E27FC236}">
                <a16:creationId xmlns:a16="http://schemas.microsoft.com/office/drawing/2014/main" id="{6D07E18F-6D68-C94F-895C-9E962F1FF30A}"/>
              </a:ext>
            </a:extLst>
          </p:cNvPr>
          <p:cNvPicPr>
            <a:picLocks noChangeAspect="1"/>
          </p:cNvPicPr>
          <p:nvPr userDrawn="1"/>
        </p:nvPicPr>
        <p:blipFill>
          <a:blip r:embed="rId3" cstate="print">
            <a:extLst>
              <a:ext uri="{28A0092B-C50C-407E-A947-70E740481C1C}">
                <a14:useLocalDpi xmlns:a14="http://schemas.microsoft.com/office/drawing/2010/main"/>
              </a:ext>
            </a:extLst>
          </a:blip>
          <a:stretch>
            <a:fillRect/>
          </a:stretch>
        </p:blipFill>
        <p:spPr>
          <a:xfrm>
            <a:off x="4054780" y="4504861"/>
            <a:ext cx="4165219" cy="1384335"/>
          </a:xfrm>
          <a:prstGeom prst="rect">
            <a:avLst/>
          </a:prstGeom>
        </p:spPr>
      </p:pic>
      <p:pic>
        <p:nvPicPr>
          <p:cNvPr id="4" name="Picture 3">
            <a:extLst>
              <a:ext uri="{FF2B5EF4-FFF2-40B4-BE49-F238E27FC236}">
                <a16:creationId xmlns:a16="http://schemas.microsoft.com/office/drawing/2014/main" id="{8F673EB2-B311-8E43-BBD9-928C3661D47F}"/>
              </a:ext>
            </a:extLst>
          </p:cNvPr>
          <p:cNvPicPr>
            <a:picLocks noChangeAspect="1"/>
          </p:cNvPicPr>
          <p:nvPr userDrawn="1"/>
        </p:nvPicPr>
        <p:blipFill>
          <a:blip r:embed="rId4"/>
          <a:stretch>
            <a:fillRect/>
          </a:stretch>
        </p:blipFill>
        <p:spPr>
          <a:xfrm rot="555489">
            <a:off x="2708390" y="158269"/>
            <a:ext cx="6858000" cy="6858000"/>
          </a:xfrm>
          <a:prstGeom prst="rect">
            <a:avLst/>
          </a:prstGeom>
        </p:spPr>
      </p:pic>
    </p:spTree>
    <p:extLst>
      <p:ext uri="{BB962C8B-B14F-4D97-AF65-F5344CB8AC3E}">
        <p14:creationId xmlns:p14="http://schemas.microsoft.com/office/powerpoint/2010/main" val="3806907216"/>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Customer Journeys">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70628F2D-2AEC-8355-2830-42D5F8EB06F5}"/>
              </a:ext>
            </a:extLst>
          </p:cNvPr>
          <p:cNvSpPr>
            <a:spLocks noGrp="1"/>
          </p:cNvSpPr>
          <p:nvPr>
            <p:ph type="sldNum" sz="quarter" idx="10"/>
          </p:nvPr>
        </p:nvSpPr>
        <p:spPr/>
        <p:txBody>
          <a:bodyPr/>
          <a:lstStyle/>
          <a:p>
            <a:fld id="{74743CB8-03B1-D240-A0C2-C770526C1FDB}" type="slidenum">
              <a:rPr lang="en-US" smtClean="0"/>
              <a:pPr/>
              <a:t>‹#›</a:t>
            </a:fld>
            <a:endParaRPr lang="en-US"/>
          </a:p>
        </p:txBody>
      </p:sp>
      <p:sp>
        <p:nvSpPr>
          <p:cNvPr id="4" name="Footer Placeholder 3">
            <a:extLst>
              <a:ext uri="{FF2B5EF4-FFF2-40B4-BE49-F238E27FC236}">
                <a16:creationId xmlns:a16="http://schemas.microsoft.com/office/drawing/2014/main" id="{7C4CAFBC-5C0E-E673-284E-874939833E59}"/>
              </a:ext>
            </a:extLst>
          </p:cNvPr>
          <p:cNvSpPr>
            <a:spLocks noGrp="1"/>
          </p:cNvSpPr>
          <p:nvPr>
            <p:ph type="ftr" sz="quarter" idx="11"/>
          </p:nvPr>
        </p:nvSpPr>
        <p:spPr/>
        <p:txBody>
          <a:bodyPr/>
          <a:lstStyle/>
          <a:p>
            <a:endParaRPr lang="en-US"/>
          </a:p>
        </p:txBody>
      </p:sp>
      <p:sp>
        <p:nvSpPr>
          <p:cNvPr id="5" name="Date Placeholder 4">
            <a:extLst>
              <a:ext uri="{FF2B5EF4-FFF2-40B4-BE49-F238E27FC236}">
                <a16:creationId xmlns:a16="http://schemas.microsoft.com/office/drawing/2014/main" id="{D69DC3FC-92BE-3245-C37A-CEC6F11FD0CA}"/>
              </a:ext>
            </a:extLst>
          </p:cNvPr>
          <p:cNvSpPr>
            <a:spLocks noGrp="1"/>
          </p:cNvSpPr>
          <p:nvPr>
            <p:ph type="dt" sz="half" idx="12"/>
          </p:nvPr>
        </p:nvSpPr>
        <p:spPr/>
        <p:txBody>
          <a:bodyPr/>
          <a:lstStyle/>
          <a:p>
            <a:fld id="{A28E5BD1-723F-5743-815C-AA13F68B6F1E}" type="datetime1">
              <a:rPr lang="en-US" smtClean="0"/>
              <a:t>1/17/2025</a:t>
            </a:fld>
            <a:endParaRPr lang="en-US"/>
          </a:p>
        </p:txBody>
      </p:sp>
      <p:sp>
        <p:nvSpPr>
          <p:cNvPr id="6" name="Rectangle 5">
            <a:extLst>
              <a:ext uri="{FF2B5EF4-FFF2-40B4-BE49-F238E27FC236}">
                <a16:creationId xmlns:a16="http://schemas.microsoft.com/office/drawing/2014/main" id="{C3546048-3489-559E-DFB0-ADA927044F9B}"/>
              </a:ext>
            </a:extLst>
          </p:cNvPr>
          <p:cNvSpPr/>
          <p:nvPr userDrawn="1"/>
        </p:nvSpPr>
        <p:spPr>
          <a:xfrm>
            <a:off x="4469811" y="508659"/>
            <a:ext cx="5789006" cy="5912366"/>
          </a:xfrm>
          <a:prstGeom prst="rect">
            <a:avLst/>
          </a:prstGeom>
          <a:gradFill flip="none" rotWithShape="1">
            <a:gsLst>
              <a:gs pos="0">
                <a:schemeClr val="tx2"/>
              </a:gs>
              <a:gs pos="10000">
                <a:schemeClr val="accent6">
                  <a:lumMod val="45000"/>
                  <a:lumOff val="55000"/>
                </a:schemeClr>
              </a:gs>
              <a:gs pos="100000">
                <a:schemeClr val="bg2"/>
              </a:gs>
            </a:gsLst>
            <a:lin ang="5400000" scaled="1"/>
            <a:tileRect/>
          </a:gradFill>
          <a:ln w="381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a:latin typeface="Libre Franklin" pitchFamily="2" charset="77"/>
              </a:rPr>
              <a:t>Learning Experiences</a:t>
            </a:r>
          </a:p>
          <a:p>
            <a:pPr algn="ctr"/>
            <a:endParaRPr lang="en-US" b="1">
              <a:latin typeface="Libre Franklin" pitchFamily="2" charset="77"/>
            </a:endParaRPr>
          </a:p>
          <a:p>
            <a:pPr algn="ctr"/>
            <a:endParaRPr lang="en-US" b="1">
              <a:latin typeface="Libre Franklin" pitchFamily="2" charset="77"/>
            </a:endParaRPr>
          </a:p>
          <a:p>
            <a:pPr algn="ctr"/>
            <a:endParaRPr lang="en-US" b="1">
              <a:latin typeface="Libre Franklin" pitchFamily="2" charset="77"/>
            </a:endParaRPr>
          </a:p>
          <a:p>
            <a:pPr algn="ctr"/>
            <a:endParaRPr lang="en-US" b="1">
              <a:latin typeface="Libre Franklin" pitchFamily="2" charset="77"/>
            </a:endParaRPr>
          </a:p>
          <a:p>
            <a:pPr algn="ctr"/>
            <a:endParaRPr lang="en-US" b="1">
              <a:latin typeface="Libre Franklin" pitchFamily="2" charset="77"/>
            </a:endParaRPr>
          </a:p>
          <a:p>
            <a:pPr algn="ctr"/>
            <a:endParaRPr lang="en-US" b="1">
              <a:latin typeface="Libre Franklin" pitchFamily="2" charset="77"/>
            </a:endParaRPr>
          </a:p>
          <a:p>
            <a:pPr algn="ctr"/>
            <a:endParaRPr lang="en-US" b="1">
              <a:latin typeface="Libre Franklin" pitchFamily="2" charset="77"/>
            </a:endParaRPr>
          </a:p>
          <a:p>
            <a:pPr algn="ctr"/>
            <a:endParaRPr lang="en-US" b="1">
              <a:latin typeface="Libre Franklin" pitchFamily="2" charset="77"/>
            </a:endParaRPr>
          </a:p>
          <a:p>
            <a:pPr algn="ctr"/>
            <a:endParaRPr lang="en-US" b="1">
              <a:latin typeface="Libre Franklin" pitchFamily="2" charset="77"/>
            </a:endParaRPr>
          </a:p>
          <a:p>
            <a:pPr algn="ctr"/>
            <a:endParaRPr lang="en-US" b="1">
              <a:latin typeface="Libre Franklin" pitchFamily="2" charset="77"/>
            </a:endParaRPr>
          </a:p>
          <a:p>
            <a:pPr algn="ctr"/>
            <a:endParaRPr lang="en-US" b="1">
              <a:latin typeface="Libre Franklin" pitchFamily="2" charset="77"/>
            </a:endParaRPr>
          </a:p>
          <a:p>
            <a:pPr algn="ctr"/>
            <a:endParaRPr lang="en-US" b="1">
              <a:latin typeface="Libre Franklin" pitchFamily="2" charset="77"/>
            </a:endParaRPr>
          </a:p>
          <a:p>
            <a:pPr algn="ctr"/>
            <a:endParaRPr lang="en-US" b="1">
              <a:latin typeface="Libre Franklin" pitchFamily="2" charset="77"/>
            </a:endParaRPr>
          </a:p>
          <a:p>
            <a:pPr algn="ctr"/>
            <a:endParaRPr lang="en-US" b="1">
              <a:latin typeface="Libre Franklin" pitchFamily="2" charset="77"/>
            </a:endParaRPr>
          </a:p>
          <a:p>
            <a:pPr algn="ctr"/>
            <a:endParaRPr lang="en-US" b="1">
              <a:latin typeface="Libre Franklin" pitchFamily="2" charset="77"/>
            </a:endParaRPr>
          </a:p>
          <a:p>
            <a:pPr algn="ctr"/>
            <a:endParaRPr lang="en-US" b="1">
              <a:latin typeface="Libre Franklin" pitchFamily="2" charset="77"/>
            </a:endParaRPr>
          </a:p>
          <a:p>
            <a:pPr algn="ctr"/>
            <a:endParaRPr lang="en-US" b="1">
              <a:latin typeface="Libre Franklin" pitchFamily="2" charset="77"/>
            </a:endParaRPr>
          </a:p>
          <a:p>
            <a:pPr algn="ctr"/>
            <a:endParaRPr lang="en-US" b="1">
              <a:latin typeface="Libre Franklin" pitchFamily="2" charset="77"/>
            </a:endParaRPr>
          </a:p>
          <a:p>
            <a:pPr algn="ctr"/>
            <a:endParaRPr lang="en-US" b="1">
              <a:latin typeface="Libre Franklin" pitchFamily="2" charset="77"/>
            </a:endParaRPr>
          </a:p>
        </p:txBody>
      </p:sp>
      <p:sp>
        <p:nvSpPr>
          <p:cNvPr id="7" name="Rectangle 6">
            <a:extLst>
              <a:ext uri="{FF2B5EF4-FFF2-40B4-BE49-F238E27FC236}">
                <a16:creationId xmlns:a16="http://schemas.microsoft.com/office/drawing/2014/main" id="{2AFA5447-DD2B-04ED-C054-6E2A3A5F0B2B}"/>
              </a:ext>
            </a:extLst>
          </p:cNvPr>
          <p:cNvSpPr/>
          <p:nvPr userDrawn="1"/>
        </p:nvSpPr>
        <p:spPr>
          <a:xfrm rot="16200000">
            <a:off x="4564990" y="-1188143"/>
            <a:ext cx="3703394" cy="10011449"/>
          </a:xfrm>
          <a:prstGeom prst="rect">
            <a:avLst/>
          </a:prstGeom>
          <a:gradFill flip="none" rotWithShape="1">
            <a:gsLst>
              <a:gs pos="0">
                <a:schemeClr val="tx2"/>
              </a:gs>
              <a:gs pos="11000">
                <a:schemeClr val="accent6">
                  <a:lumMod val="45000"/>
                  <a:lumOff val="55000"/>
                </a:schemeClr>
              </a:gs>
              <a:gs pos="100000">
                <a:schemeClr val="bg2"/>
              </a:gs>
            </a:gsLst>
            <a:lin ang="5400000" scaled="1"/>
            <a:tileRect/>
          </a:gradFill>
          <a:ln w="381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a:latin typeface="Libre Franklin" pitchFamily="2" charset="77"/>
              </a:rPr>
              <a:t>Original Content</a:t>
            </a:r>
          </a:p>
          <a:p>
            <a:pPr algn="ctr"/>
            <a:endParaRPr lang="en-US" b="1">
              <a:latin typeface="Libre Franklin" pitchFamily="2" charset="77"/>
            </a:endParaRPr>
          </a:p>
          <a:p>
            <a:pPr algn="ctr"/>
            <a:endParaRPr lang="en-US" b="1">
              <a:latin typeface="Libre Franklin" pitchFamily="2" charset="77"/>
            </a:endParaRPr>
          </a:p>
          <a:p>
            <a:pPr algn="ctr"/>
            <a:endParaRPr lang="en-US" b="1">
              <a:latin typeface="Libre Franklin" pitchFamily="2" charset="77"/>
            </a:endParaRPr>
          </a:p>
          <a:p>
            <a:pPr algn="ctr"/>
            <a:endParaRPr lang="en-US" b="1">
              <a:latin typeface="Libre Franklin" pitchFamily="2" charset="77"/>
            </a:endParaRPr>
          </a:p>
          <a:p>
            <a:pPr algn="ctr"/>
            <a:endParaRPr lang="en-US" b="1">
              <a:latin typeface="Libre Franklin" pitchFamily="2" charset="77"/>
            </a:endParaRPr>
          </a:p>
          <a:p>
            <a:pPr algn="ctr"/>
            <a:endParaRPr lang="en-US" b="1">
              <a:latin typeface="Libre Franklin" pitchFamily="2" charset="77"/>
            </a:endParaRPr>
          </a:p>
          <a:p>
            <a:pPr algn="ctr"/>
            <a:endParaRPr lang="en-US" b="1">
              <a:latin typeface="Libre Franklin" pitchFamily="2" charset="77"/>
            </a:endParaRPr>
          </a:p>
          <a:p>
            <a:pPr algn="ctr"/>
            <a:endParaRPr lang="en-US" b="1">
              <a:latin typeface="Libre Franklin" pitchFamily="2" charset="77"/>
            </a:endParaRPr>
          </a:p>
          <a:p>
            <a:pPr algn="ctr"/>
            <a:endParaRPr lang="en-US" b="1">
              <a:latin typeface="Libre Franklin" pitchFamily="2" charset="77"/>
            </a:endParaRPr>
          </a:p>
          <a:p>
            <a:pPr algn="ctr"/>
            <a:endParaRPr lang="en-US" b="1">
              <a:latin typeface="Libre Franklin" pitchFamily="2" charset="77"/>
            </a:endParaRPr>
          </a:p>
          <a:p>
            <a:pPr algn="ctr"/>
            <a:endParaRPr lang="en-US" b="1">
              <a:latin typeface="Libre Franklin" pitchFamily="2" charset="77"/>
            </a:endParaRPr>
          </a:p>
          <a:p>
            <a:pPr algn="ctr"/>
            <a:endParaRPr lang="en-US" b="1">
              <a:latin typeface="Libre Franklin" pitchFamily="2" charset="77"/>
            </a:endParaRPr>
          </a:p>
          <a:p>
            <a:pPr algn="ctr"/>
            <a:endParaRPr lang="en-US" b="1">
              <a:latin typeface="Libre Franklin" pitchFamily="2" charset="77"/>
            </a:endParaRPr>
          </a:p>
          <a:p>
            <a:pPr algn="ctr"/>
            <a:endParaRPr lang="en-US" b="1">
              <a:latin typeface="Libre Franklin" pitchFamily="2" charset="77"/>
            </a:endParaRPr>
          </a:p>
          <a:p>
            <a:pPr algn="ctr"/>
            <a:endParaRPr lang="en-US" b="1">
              <a:latin typeface="Libre Franklin" pitchFamily="2" charset="77"/>
            </a:endParaRPr>
          </a:p>
          <a:p>
            <a:pPr algn="ctr"/>
            <a:endParaRPr lang="en-US" b="1">
              <a:latin typeface="Libre Franklin" pitchFamily="2" charset="77"/>
            </a:endParaRPr>
          </a:p>
          <a:p>
            <a:pPr algn="ctr"/>
            <a:endParaRPr lang="en-US" b="1">
              <a:latin typeface="Libre Franklin" pitchFamily="2" charset="77"/>
            </a:endParaRPr>
          </a:p>
          <a:p>
            <a:pPr algn="ctr"/>
            <a:endParaRPr lang="en-US" b="1">
              <a:latin typeface="Libre Franklin" pitchFamily="2" charset="77"/>
            </a:endParaRPr>
          </a:p>
          <a:p>
            <a:pPr algn="ctr"/>
            <a:r>
              <a:rPr lang="en-US" b="1">
                <a:latin typeface="Libre Franklin" pitchFamily="2" charset="77"/>
              </a:rPr>
              <a:t>t</a:t>
            </a:r>
          </a:p>
          <a:p>
            <a:pPr algn="ctr"/>
            <a:endParaRPr lang="en-US" b="1">
              <a:latin typeface="Libre Franklin" pitchFamily="2" charset="77"/>
            </a:endParaRPr>
          </a:p>
          <a:p>
            <a:pPr algn="ctr"/>
            <a:endParaRPr lang="en-US" b="1">
              <a:latin typeface="Libre Franklin" pitchFamily="2" charset="77"/>
            </a:endParaRPr>
          </a:p>
          <a:p>
            <a:pPr algn="ctr"/>
            <a:endParaRPr lang="en-US" b="1">
              <a:latin typeface="Libre Franklin" pitchFamily="2" charset="77"/>
            </a:endParaRPr>
          </a:p>
          <a:p>
            <a:pPr algn="ctr"/>
            <a:endParaRPr lang="en-US" b="1">
              <a:latin typeface="Libre Franklin" pitchFamily="2" charset="77"/>
            </a:endParaRPr>
          </a:p>
          <a:p>
            <a:pPr algn="ctr"/>
            <a:endParaRPr lang="en-US" b="1">
              <a:latin typeface="Libre Franklin" pitchFamily="2" charset="77"/>
            </a:endParaRPr>
          </a:p>
          <a:p>
            <a:pPr algn="ctr"/>
            <a:endParaRPr lang="en-US" b="1">
              <a:latin typeface="Libre Franklin" pitchFamily="2" charset="77"/>
            </a:endParaRPr>
          </a:p>
          <a:p>
            <a:pPr algn="ctr"/>
            <a:endParaRPr lang="en-US" b="1">
              <a:latin typeface="Libre Franklin" pitchFamily="2" charset="77"/>
            </a:endParaRPr>
          </a:p>
          <a:p>
            <a:pPr algn="ctr"/>
            <a:endParaRPr lang="en-US" b="1">
              <a:latin typeface="Libre Franklin" pitchFamily="2" charset="77"/>
            </a:endParaRPr>
          </a:p>
          <a:p>
            <a:pPr algn="ctr"/>
            <a:endParaRPr lang="en-US" b="1">
              <a:latin typeface="Libre Franklin" pitchFamily="2" charset="77"/>
            </a:endParaRPr>
          </a:p>
          <a:p>
            <a:pPr algn="ctr"/>
            <a:endParaRPr lang="en-US" b="1">
              <a:latin typeface="Libre Franklin" pitchFamily="2" charset="77"/>
            </a:endParaRPr>
          </a:p>
          <a:p>
            <a:pPr algn="ctr"/>
            <a:endParaRPr lang="en-US" b="1">
              <a:latin typeface="Libre Franklin" pitchFamily="2" charset="77"/>
            </a:endParaRPr>
          </a:p>
          <a:p>
            <a:pPr algn="ctr"/>
            <a:endParaRPr lang="en-US" b="1">
              <a:latin typeface="Libre Franklin" pitchFamily="2" charset="77"/>
            </a:endParaRPr>
          </a:p>
          <a:p>
            <a:pPr algn="ctr"/>
            <a:endParaRPr lang="en-US" b="1">
              <a:latin typeface="Libre Franklin" pitchFamily="2" charset="77"/>
            </a:endParaRPr>
          </a:p>
          <a:p>
            <a:pPr algn="ctr"/>
            <a:endParaRPr lang="en-US" b="1">
              <a:latin typeface="Libre Franklin" pitchFamily="2" charset="77"/>
            </a:endParaRPr>
          </a:p>
        </p:txBody>
      </p:sp>
      <p:sp>
        <p:nvSpPr>
          <p:cNvPr id="8" name="Rectangle 7">
            <a:extLst>
              <a:ext uri="{FF2B5EF4-FFF2-40B4-BE49-F238E27FC236}">
                <a16:creationId xmlns:a16="http://schemas.microsoft.com/office/drawing/2014/main" id="{0746F03F-13B8-1F44-A3DB-939318A193EE}"/>
              </a:ext>
            </a:extLst>
          </p:cNvPr>
          <p:cNvSpPr/>
          <p:nvPr userDrawn="1"/>
        </p:nvSpPr>
        <p:spPr>
          <a:xfrm>
            <a:off x="9624780" y="2855457"/>
            <a:ext cx="1797630" cy="1939781"/>
          </a:xfrm>
          <a:prstGeom prst="rect">
            <a:avLst/>
          </a:prstGeom>
          <a:solidFill>
            <a:schemeClr val="bg1"/>
          </a:solidFill>
          <a:ln w="38100">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same</a:t>
            </a:r>
          </a:p>
        </p:txBody>
      </p:sp>
      <p:sp>
        <p:nvSpPr>
          <p:cNvPr id="9" name="Freeform 8">
            <a:extLst>
              <a:ext uri="{FF2B5EF4-FFF2-40B4-BE49-F238E27FC236}">
                <a16:creationId xmlns:a16="http://schemas.microsoft.com/office/drawing/2014/main" id="{15F5D7AC-0843-49B4-78A2-C00184224D16}"/>
              </a:ext>
            </a:extLst>
          </p:cNvPr>
          <p:cNvSpPr/>
          <p:nvPr userDrawn="1"/>
        </p:nvSpPr>
        <p:spPr>
          <a:xfrm rot="5400000">
            <a:off x="7644840" y="2586171"/>
            <a:ext cx="1939779" cy="2478359"/>
          </a:xfrm>
          <a:custGeom>
            <a:avLst/>
            <a:gdLst>
              <a:gd name="connsiteX0" fmla="*/ 0 w 5444068"/>
              <a:gd name="connsiteY0" fmla="*/ 2459586 h 2459586"/>
              <a:gd name="connsiteX1" fmla="*/ 0 w 5444068"/>
              <a:gd name="connsiteY1" fmla="*/ 183204 h 2459586"/>
              <a:gd name="connsiteX2" fmla="*/ 2349822 w 5444068"/>
              <a:gd name="connsiteY2" fmla="*/ 183204 h 2459586"/>
              <a:gd name="connsiteX3" fmla="*/ 2596904 w 5444068"/>
              <a:gd name="connsiteY3" fmla="*/ 0 h 2459586"/>
              <a:gd name="connsiteX4" fmla="*/ 2843986 w 5444068"/>
              <a:gd name="connsiteY4" fmla="*/ 183204 h 2459586"/>
              <a:gd name="connsiteX5" fmla="*/ 5444068 w 5444068"/>
              <a:gd name="connsiteY5" fmla="*/ 183204 h 2459586"/>
              <a:gd name="connsiteX6" fmla="*/ 5444068 w 5444068"/>
              <a:gd name="connsiteY6" fmla="*/ 2459586 h 24595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444068" h="2459586">
                <a:moveTo>
                  <a:pt x="0" y="2459586"/>
                </a:moveTo>
                <a:lnTo>
                  <a:pt x="0" y="183204"/>
                </a:lnTo>
                <a:lnTo>
                  <a:pt x="2349822" y="183204"/>
                </a:lnTo>
                <a:lnTo>
                  <a:pt x="2596904" y="0"/>
                </a:lnTo>
                <a:lnTo>
                  <a:pt x="2843986" y="183204"/>
                </a:lnTo>
                <a:lnTo>
                  <a:pt x="5444068" y="183204"/>
                </a:lnTo>
                <a:lnTo>
                  <a:pt x="5444068" y="2459586"/>
                </a:lnTo>
                <a:close/>
              </a:path>
            </a:pathLst>
          </a:custGeom>
          <a:solidFill>
            <a:schemeClr val="bg1"/>
          </a:solidFill>
          <a:ln w="38100">
            <a:solidFill>
              <a:schemeClr val="tx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9">
            <a:extLst>
              <a:ext uri="{FF2B5EF4-FFF2-40B4-BE49-F238E27FC236}">
                <a16:creationId xmlns:a16="http://schemas.microsoft.com/office/drawing/2014/main" id="{607E26EC-C6B4-96A6-6039-EDAFFB39A99F}"/>
              </a:ext>
            </a:extLst>
          </p:cNvPr>
          <p:cNvSpPr/>
          <p:nvPr userDrawn="1"/>
        </p:nvSpPr>
        <p:spPr>
          <a:xfrm rot="5400000">
            <a:off x="5484474" y="2559273"/>
            <a:ext cx="1940050" cy="2532743"/>
          </a:xfrm>
          <a:custGeom>
            <a:avLst/>
            <a:gdLst>
              <a:gd name="connsiteX0" fmla="*/ 0 w 5444068"/>
              <a:gd name="connsiteY0" fmla="*/ 2459586 h 2459586"/>
              <a:gd name="connsiteX1" fmla="*/ 0 w 5444068"/>
              <a:gd name="connsiteY1" fmla="*/ 183204 h 2459586"/>
              <a:gd name="connsiteX2" fmla="*/ 2349822 w 5444068"/>
              <a:gd name="connsiteY2" fmla="*/ 183204 h 2459586"/>
              <a:gd name="connsiteX3" fmla="*/ 2596904 w 5444068"/>
              <a:gd name="connsiteY3" fmla="*/ 0 h 2459586"/>
              <a:gd name="connsiteX4" fmla="*/ 2843986 w 5444068"/>
              <a:gd name="connsiteY4" fmla="*/ 183204 h 2459586"/>
              <a:gd name="connsiteX5" fmla="*/ 5444068 w 5444068"/>
              <a:gd name="connsiteY5" fmla="*/ 183204 h 2459586"/>
              <a:gd name="connsiteX6" fmla="*/ 5444068 w 5444068"/>
              <a:gd name="connsiteY6" fmla="*/ 2459586 h 24595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444068" h="2459586">
                <a:moveTo>
                  <a:pt x="0" y="2459586"/>
                </a:moveTo>
                <a:lnTo>
                  <a:pt x="0" y="183204"/>
                </a:lnTo>
                <a:lnTo>
                  <a:pt x="2349822" y="183204"/>
                </a:lnTo>
                <a:lnTo>
                  <a:pt x="2596904" y="0"/>
                </a:lnTo>
                <a:lnTo>
                  <a:pt x="2843986" y="183204"/>
                </a:lnTo>
                <a:lnTo>
                  <a:pt x="5444068" y="183204"/>
                </a:lnTo>
                <a:lnTo>
                  <a:pt x="5444068" y="2459586"/>
                </a:lnTo>
                <a:close/>
              </a:path>
            </a:pathLst>
          </a:custGeom>
          <a:solidFill>
            <a:schemeClr val="bg1"/>
          </a:solidFill>
          <a:ln w="38100">
            <a:solidFill>
              <a:schemeClr val="tx2">
                <a:lumMod val="40000"/>
                <a:lumOff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10">
            <a:extLst>
              <a:ext uri="{FF2B5EF4-FFF2-40B4-BE49-F238E27FC236}">
                <a16:creationId xmlns:a16="http://schemas.microsoft.com/office/drawing/2014/main" id="{5D3AB6D5-55E9-48C1-013F-F8A77BE9A422}"/>
              </a:ext>
            </a:extLst>
          </p:cNvPr>
          <p:cNvSpPr/>
          <p:nvPr userDrawn="1"/>
        </p:nvSpPr>
        <p:spPr>
          <a:xfrm rot="5400000">
            <a:off x="3302562" y="2616746"/>
            <a:ext cx="1939782" cy="2417221"/>
          </a:xfrm>
          <a:custGeom>
            <a:avLst/>
            <a:gdLst>
              <a:gd name="connsiteX0" fmla="*/ 0 w 5444068"/>
              <a:gd name="connsiteY0" fmla="*/ 2459586 h 2459586"/>
              <a:gd name="connsiteX1" fmla="*/ 0 w 5444068"/>
              <a:gd name="connsiteY1" fmla="*/ 183204 h 2459586"/>
              <a:gd name="connsiteX2" fmla="*/ 2349822 w 5444068"/>
              <a:gd name="connsiteY2" fmla="*/ 183204 h 2459586"/>
              <a:gd name="connsiteX3" fmla="*/ 2596904 w 5444068"/>
              <a:gd name="connsiteY3" fmla="*/ 0 h 2459586"/>
              <a:gd name="connsiteX4" fmla="*/ 2843986 w 5444068"/>
              <a:gd name="connsiteY4" fmla="*/ 183204 h 2459586"/>
              <a:gd name="connsiteX5" fmla="*/ 5444068 w 5444068"/>
              <a:gd name="connsiteY5" fmla="*/ 183204 h 2459586"/>
              <a:gd name="connsiteX6" fmla="*/ 5444068 w 5444068"/>
              <a:gd name="connsiteY6" fmla="*/ 2459586 h 24595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444068" h="2459586">
                <a:moveTo>
                  <a:pt x="0" y="2459586"/>
                </a:moveTo>
                <a:lnTo>
                  <a:pt x="0" y="183204"/>
                </a:lnTo>
                <a:lnTo>
                  <a:pt x="2349822" y="183204"/>
                </a:lnTo>
                <a:lnTo>
                  <a:pt x="2596904" y="0"/>
                </a:lnTo>
                <a:lnTo>
                  <a:pt x="2843986" y="183204"/>
                </a:lnTo>
                <a:lnTo>
                  <a:pt x="5444068" y="183204"/>
                </a:lnTo>
                <a:lnTo>
                  <a:pt x="5444068" y="2459586"/>
                </a:lnTo>
                <a:close/>
              </a:path>
            </a:pathLst>
          </a:custGeom>
          <a:solidFill>
            <a:schemeClr val="bg1"/>
          </a:solidFill>
          <a:ln w="38100">
            <a:solidFill>
              <a:schemeClr val="tx2">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TextBox 11">
            <a:extLst>
              <a:ext uri="{FF2B5EF4-FFF2-40B4-BE49-F238E27FC236}">
                <a16:creationId xmlns:a16="http://schemas.microsoft.com/office/drawing/2014/main" id="{1D502180-4C70-8976-A75A-ADEC56FA2A52}"/>
              </a:ext>
            </a:extLst>
          </p:cNvPr>
          <p:cNvSpPr txBox="1"/>
          <p:nvPr userDrawn="1"/>
        </p:nvSpPr>
        <p:spPr>
          <a:xfrm>
            <a:off x="5557345" y="3767582"/>
            <a:ext cx="1794307" cy="523220"/>
          </a:xfrm>
          <a:prstGeom prst="rect">
            <a:avLst/>
          </a:prstGeom>
          <a:noFill/>
        </p:spPr>
        <p:txBody>
          <a:bodyPr wrap="square" rtlCol="0">
            <a:spAutoFit/>
          </a:bodyPr>
          <a:lstStyle/>
          <a:p>
            <a:pPr algn="ctr"/>
            <a:r>
              <a:rPr lang="en-US" sz="1200">
                <a:solidFill>
                  <a:srgbClr val="FF8300"/>
                </a:solidFill>
                <a:latin typeface="Libre Franklin" pitchFamily="2" charset="77"/>
              </a:rPr>
              <a:t>Level 2: </a:t>
            </a:r>
            <a:r>
              <a:rPr lang="en-US" sz="1600" b="1" spc="300">
                <a:solidFill>
                  <a:srgbClr val="FF8300"/>
                </a:solidFill>
                <a:latin typeface="Libre Franklin" pitchFamily="2" charset="77"/>
              </a:rPr>
              <a:t>ASSOCIATE</a:t>
            </a:r>
          </a:p>
        </p:txBody>
      </p:sp>
      <p:sp>
        <p:nvSpPr>
          <p:cNvPr id="13" name="TextBox 12">
            <a:extLst>
              <a:ext uri="{FF2B5EF4-FFF2-40B4-BE49-F238E27FC236}">
                <a16:creationId xmlns:a16="http://schemas.microsoft.com/office/drawing/2014/main" id="{BCF1F80E-5AAF-F4EF-D4CB-B2F7620610EE}"/>
              </a:ext>
            </a:extLst>
          </p:cNvPr>
          <p:cNvSpPr txBox="1"/>
          <p:nvPr userDrawn="1"/>
        </p:nvSpPr>
        <p:spPr>
          <a:xfrm>
            <a:off x="7631566" y="3766731"/>
            <a:ext cx="2010008" cy="523220"/>
          </a:xfrm>
          <a:prstGeom prst="rect">
            <a:avLst/>
          </a:prstGeom>
          <a:noFill/>
        </p:spPr>
        <p:txBody>
          <a:bodyPr wrap="square" rtlCol="0">
            <a:spAutoFit/>
          </a:bodyPr>
          <a:lstStyle/>
          <a:p>
            <a:pPr algn="ctr"/>
            <a:r>
              <a:rPr lang="en-US" sz="1200">
                <a:solidFill>
                  <a:srgbClr val="FF8300"/>
                </a:solidFill>
                <a:latin typeface="Libre Franklin" pitchFamily="2" charset="77"/>
              </a:rPr>
              <a:t>Level 3: </a:t>
            </a:r>
            <a:r>
              <a:rPr lang="en-US" sz="1600" b="1" spc="300">
                <a:solidFill>
                  <a:srgbClr val="FF8300"/>
                </a:solidFill>
                <a:latin typeface="Libre Franklin" pitchFamily="2" charset="77"/>
              </a:rPr>
              <a:t>COMMUNITY</a:t>
            </a:r>
          </a:p>
        </p:txBody>
      </p:sp>
      <p:sp>
        <p:nvSpPr>
          <p:cNvPr id="14" name="TextBox 13">
            <a:extLst>
              <a:ext uri="{FF2B5EF4-FFF2-40B4-BE49-F238E27FC236}">
                <a16:creationId xmlns:a16="http://schemas.microsoft.com/office/drawing/2014/main" id="{A12CBF20-B1C3-DAAE-8053-BD4F70BF76CA}"/>
              </a:ext>
            </a:extLst>
          </p:cNvPr>
          <p:cNvSpPr txBox="1"/>
          <p:nvPr userDrawn="1"/>
        </p:nvSpPr>
        <p:spPr>
          <a:xfrm>
            <a:off x="9743942" y="3768725"/>
            <a:ext cx="1529334" cy="523220"/>
          </a:xfrm>
          <a:prstGeom prst="rect">
            <a:avLst/>
          </a:prstGeom>
          <a:noFill/>
        </p:spPr>
        <p:txBody>
          <a:bodyPr wrap="square" rtlCol="0">
            <a:spAutoFit/>
          </a:bodyPr>
          <a:lstStyle/>
          <a:p>
            <a:pPr algn="ctr"/>
            <a:r>
              <a:rPr lang="en-US" sz="1200">
                <a:solidFill>
                  <a:srgbClr val="FF8300"/>
                </a:solidFill>
                <a:latin typeface="Libre Franklin" pitchFamily="2" charset="77"/>
                <a:cs typeface="Lao MN" panose="02020600050405020304" pitchFamily="18" charset="0"/>
              </a:rPr>
              <a:t>Level 4: </a:t>
            </a:r>
            <a:r>
              <a:rPr lang="en-US" sz="1600" b="1" spc="300">
                <a:solidFill>
                  <a:srgbClr val="FF8300"/>
                </a:solidFill>
                <a:latin typeface="Libre Franklin" pitchFamily="2" charset="77"/>
              </a:rPr>
              <a:t>MASTER</a:t>
            </a:r>
          </a:p>
        </p:txBody>
      </p:sp>
      <p:pic>
        <p:nvPicPr>
          <p:cNvPr id="15" name="Picture 14">
            <a:extLst>
              <a:ext uri="{FF2B5EF4-FFF2-40B4-BE49-F238E27FC236}">
                <a16:creationId xmlns:a16="http://schemas.microsoft.com/office/drawing/2014/main" id="{47063C24-493C-9484-142B-53B82D69E3AA}"/>
              </a:ext>
            </a:extLst>
          </p:cNvPr>
          <p:cNvPicPr>
            <a:picLocks noChangeAspect="1"/>
          </p:cNvPicPr>
          <p:nvPr userDrawn="1"/>
        </p:nvPicPr>
        <p:blipFill>
          <a:blip r:embed="rId2"/>
          <a:stretch>
            <a:fillRect/>
          </a:stretch>
        </p:blipFill>
        <p:spPr>
          <a:xfrm>
            <a:off x="6002176" y="3082544"/>
            <a:ext cx="873838" cy="685916"/>
          </a:xfrm>
          <a:prstGeom prst="rect">
            <a:avLst/>
          </a:prstGeom>
        </p:spPr>
      </p:pic>
      <p:pic>
        <p:nvPicPr>
          <p:cNvPr id="16" name="Picture 15">
            <a:extLst>
              <a:ext uri="{FF2B5EF4-FFF2-40B4-BE49-F238E27FC236}">
                <a16:creationId xmlns:a16="http://schemas.microsoft.com/office/drawing/2014/main" id="{2D592550-20CF-574F-5E74-77F0CCCCEC05}"/>
              </a:ext>
            </a:extLst>
          </p:cNvPr>
          <p:cNvPicPr>
            <a:picLocks noChangeAspect="1"/>
          </p:cNvPicPr>
          <p:nvPr userDrawn="1"/>
        </p:nvPicPr>
        <p:blipFill>
          <a:blip r:embed="rId3"/>
          <a:stretch>
            <a:fillRect/>
          </a:stretch>
        </p:blipFill>
        <p:spPr>
          <a:xfrm>
            <a:off x="10211324" y="3025360"/>
            <a:ext cx="594571" cy="719744"/>
          </a:xfrm>
          <a:prstGeom prst="rect">
            <a:avLst/>
          </a:prstGeom>
        </p:spPr>
      </p:pic>
      <p:pic>
        <p:nvPicPr>
          <p:cNvPr id="17" name="Picture 16">
            <a:extLst>
              <a:ext uri="{FF2B5EF4-FFF2-40B4-BE49-F238E27FC236}">
                <a16:creationId xmlns:a16="http://schemas.microsoft.com/office/drawing/2014/main" id="{BD6A26A3-CEE1-BA1F-3E23-91FEE72EE3BD}"/>
              </a:ext>
            </a:extLst>
          </p:cNvPr>
          <p:cNvPicPr>
            <a:picLocks noChangeAspect="1"/>
          </p:cNvPicPr>
          <p:nvPr userDrawn="1"/>
        </p:nvPicPr>
        <p:blipFill>
          <a:blip r:embed="rId4"/>
          <a:stretch>
            <a:fillRect/>
          </a:stretch>
        </p:blipFill>
        <p:spPr>
          <a:xfrm>
            <a:off x="8169212" y="3002212"/>
            <a:ext cx="879660" cy="762372"/>
          </a:xfrm>
          <a:prstGeom prst="rect">
            <a:avLst/>
          </a:prstGeom>
        </p:spPr>
      </p:pic>
      <p:sp>
        <p:nvSpPr>
          <p:cNvPr id="18" name="Rounded Rectangle 4">
            <a:extLst>
              <a:ext uri="{FF2B5EF4-FFF2-40B4-BE49-F238E27FC236}">
                <a16:creationId xmlns:a16="http://schemas.microsoft.com/office/drawing/2014/main" id="{E54CB5D2-D4B2-9131-8B89-D929BDBDDF69}"/>
              </a:ext>
            </a:extLst>
          </p:cNvPr>
          <p:cNvSpPr txBox="1"/>
          <p:nvPr userDrawn="1"/>
        </p:nvSpPr>
        <p:spPr>
          <a:xfrm>
            <a:off x="5441957" y="4103430"/>
            <a:ext cx="1989270" cy="608508"/>
          </a:xfrm>
          <a:prstGeom prst="rect">
            <a:avLst/>
          </a:prstGeom>
          <a:ln>
            <a:noFill/>
          </a:ln>
        </p:spPr>
        <p:style>
          <a:lnRef idx="0">
            <a:scrgbClr r="0" g="0" b="0"/>
          </a:lnRef>
          <a:fillRef idx="0">
            <a:scrgbClr r="0" g="0" b="0"/>
          </a:fillRef>
          <a:effectRef idx="0">
            <a:scrgbClr r="0" g="0" b="0"/>
          </a:effectRef>
          <a:fontRef idx="minor">
            <a:schemeClr val="dk1">
              <a:hueOff val="0"/>
              <a:satOff val="0"/>
              <a:lumOff val="0"/>
              <a:alphaOff val="0"/>
            </a:schemeClr>
          </a:fontRef>
        </p:style>
        <p:txBody>
          <a:bodyPr spcFirstLastPara="0" vert="horz" wrap="square" lIns="124460" tIns="124460" rIns="124460" bIns="124460" numCol="1" spcCol="1270" anchor="t" anchorCtr="0">
            <a:noAutofit/>
          </a:bodyPr>
          <a:lstStyle/>
          <a:p>
            <a:pPr marL="0" lvl="1" algn="ctr" defTabSz="777875">
              <a:lnSpc>
                <a:spcPts val="2520"/>
              </a:lnSpc>
              <a:spcBef>
                <a:spcPct val="0"/>
              </a:spcBef>
            </a:pPr>
            <a:r>
              <a:rPr lang="en-US" sz="1200" i="1">
                <a:solidFill>
                  <a:srgbClr val="4D4D4C"/>
                </a:solidFill>
                <a:latin typeface="TeXGyreSchola" pitchFamily="2" charset="77"/>
              </a:rPr>
              <a:t>Digital Participant</a:t>
            </a:r>
          </a:p>
        </p:txBody>
      </p:sp>
      <p:sp>
        <p:nvSpPr>
          <p:cNvPr id="19" name="Rounded Rectangle 4">
            <a:extLst>
              <a:ext uri="{FF2B5EF4-FFF2-40B4-BE49-F238E27FC236}">
                <a16:creationId xmlns:a16="http://schemas.microsoft.com/office/drawing/2014/main" id="{86EB3E20-6F0C-6E25-C380-9C127D44FCF6}"/>
              </a:ext>
            </a:extLst>
          </p:cNvPr>
          <p:cNvSpPr txBox="1"/>
          <p:nvPr userDrawn="1"/>
        </p:nvSpPr>
        <p:spPr>
          <a:xfrm>
            <a:off x="7533595" y="4186732"/>
            <a:ext cx="2171342" cy="608508"/>
          </a:xfrm>
          <a:prstGeom prst="rect">
            <a:avLst/>
          </a:prstGeom>
          <a:ln>
            <a:noFill/>
          </a:ln>
        </p:spPr>
        <p:style>
          <a:lnRef idx="0">
            <a:scrgbClr r="0" g="0" b="0"/>
          </a:lnRef>
          <a:fillRef idx="0">
            <a:scrgbClr r="0" g="0" b="0"/>
          </a:fillRef>
          <a:effectRef idx="0">
            <a:scrgbClr r="0" g="0" b="0"/>
          </a:effectRef>
          <a:fontRef idx="minor">
            <a:schemeClr val="dk1">
              <a:hueOff val="0"/>
              <a:satOff val="0"/>
              <a:lumOff val="0"/>
              <a:alphaOff val="0"/>
            </a:schemeClr>
          </a:fontRef>
        </p:style>
        <p:txBody>
          <a:bodyPr spcFirstLastPara="0" vert="horz" wrap="square" lIns="124460" tIns="124460" rIns="124460" bIns="124460" numCol="1" spcCol="1270" anchor="t" anchorCtr="0">
            <a:noAutofit/>
          </a:bodyPr>
          <a:lstStyle/>
          <a:p>
            <a:pPr marL="0" lvl="1" algn="ctr" defTabSz="777875"/>
            <a:r>
              <a:rPr lang="en-US" sz="1200" i="1">
                <a:solidFill>
                  <a:srgbClr val="4D4D4C"/>
                </a:solidFill>
                <a:latin typeface="TeXGyreSchola" pitchFamily="2" charset="77"/>
              </a:rPr>
              <a:t>In-person Participant</a:t>
            </a:r>
          </a:p>
        </p:txBody>
      </p:sp>
      <p:sp>
        <p:nvSpPr>
          <p:cNvPr id="20" name="Rounded Rectangle 4">
            <a:extLst>
              <a:ext uri="{FF2B5EF4-FFF2-40B4-BE49-F238E27FC236}">
                <a16:creationId xmlns:a16="http://schemas.microsoft.com/office/drawing/2014/main" id="{7B11F2B1-CD89-B317-96E9-93041C8EF4B0}"/>
              </a:ext>
            </a:extLst>
          </p:cNvPr>
          <p:cNvSpPr txBox="1"/>
          <p:nvPr userDrawn="1"/>
        </p:nvSpPr>
        <p:spPr>
          <a:xfrm>
            <a:off x="9945426" y="4166918"/>
            <a:ext cx="1168217" cy="608508"/>
          </a:xfrm>
          <a:prstGeom prst="rect">
            <a:avLst/>
          </a:prstGeom>
          <a:ln>
            <a:noFill/>
          </a:ln>
        </p:spPr>
        <p:style>
          <a:lnRef idx="0">
            <a:scrgbClr r="0" g="0" b="0"/>
          </a:lnRef>
          <a:fillRef idx="0">
            <a:scrgbClr r="0" g="0" b="0"/>
          </a:fillRef>
          <a:effectRef idx="0">
            <a:scrgbClr r="0" g="0" b="0"/>
          </a:effectRef>
          <a:fontRef idx="minor">
            <a:schemeClr val="dk1">
              <a:hueOff val="0"/>
              <a:satOff val="0"/>
              <a:lumOff val="0"/>
              <a:alphaOff val="0"/>
            </a:schemeClr>
          </a:fontRef>
        </p:style>
        <p:txBody>
          <a:bodyPr spcFirstLastPara="0" vert="horz" wrap="square" lIns="124460" tIns="124460" rIns="124460" bIns="124460" numCol="1" spcCol="1270" anchor="t" anchorCtr="0">
            <a:noAutofit/>
          </a:bodyPr>
          <a:lstStyle/>
          <a:p>
            <a:pPr marL="0" lvl="1" algn="ctr" defTabSz="777875"/>
            <a:r>
              <a:rPr lang="en-US" sz="1200" i="1">
                <a:solidFill>
                  <a:srgbClr val="4D4D4C"/>
                </a:solidFill>
                <a:latin typeface="TeXGyreSchola" pitchFamily="2" charset="77"/>
              </a:rPr>
              <a:t>Mentor &amp; Co-creator</a:t>
            </a:r>
          </a:p>
        </p:txBody>
      </p:sp>
      <p:sp>
        <p:nvSpPr>
          <p:cNvPr id="21" name="Rectangle 20">
            <a:extLst>
              <a:ext uri="{FF2B5EF4-FFF2-40B4-BE49-F238E27FC236}">
                <a16:creationId xmlns:a16="http://schemas.microsoft.com/office/drawing/2014/main" id="{9F015BB8-1DF6-1819-6B73-8FB01C293307}"/>
              </a:ext>
            </a:extLst>
          </p:cNvPr>
          <p:cNvSpPr/>
          <p:nvPr userDrawn="1"/>
        </p:nvSpPr>
        <p:spPr>
          <a:xfrm>
            <a:off x="8581391" y="1205155"/>
            <a:ext cx="2841019" cy="1536501"/>
          </a:xfrm>
          <a:prstGeom prst="rect">
            <a:avLst/>
          </a:prstGeom>
          <a:solidFill>
            <a:schemeClr val="bg1"/>
          </a:solidFill>
          <a:ln w="381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vert="horz" rtlCol="0" anchor="ctr"/>
          <a:lstStyle/>
          <a:p>
            <a:pPr algn="ctr"/>
            <a:endParaRPr lang="en-US" sz="2400" b="1">
              <a:latin typeface="Libre Franklin" pitchFamily="2" charset="77"/>
            </a:endParaRPr>
          </a:p>
        </p:txBody>
      </p:sp>
      <p:sp>
        <p:nvSpPr>
          <p:cNvPr id="22" name="Freeform 21">
            <a:extLst>
              <a:ext uri="{FF2B5EF4-FFF2-40B4-BE49-F238E27FC236}">
                <a16:creationId xmlns:a16="http://schemas.microsoft.com/office/drawing/2014/main" id="{C99B1DDA-F00E-10A3-F107-EB2C0262B447}"/>
              </a:ext>
            </a:extLst>
          </p:cNvPr>
          <p:cNvSpPr/>
          <p:nvPr userDrawn="1"/>
        </p:nvSpPr>
        <p:spPr>
          <a:xfrm rot="5400000">
            <a:off x="6554036" y="335642"/>
            <a:ext cx="1536498" cy="3275530"/>
          </a:xfrm>
          <a:custGeom>
            <a:avLst/>
            <a:gdLst>
              <a:gd name="connsiteX0" fmla="*/ 0 w 5444068"/>
              <a:gd name="connsiteY0" fmla="*/ 2459586 h 2459586"/>
              <a:gd name="connsiteX1" fmla="*/ 0 w 5444068"/>
              <a:gd name="connsiteY1" fmla="*/ 183204 h 2459586"/>
              <a:gd name="connsiteX2" fmla="*/ 2349822 w 5444068"/>
              <a:gd name="connsiteY2" fmla="*/ 183204 h 2459586"/>
              <a:gd name="connsiteX3" fmla="*/ 2596904 w 5444068"/>
              <a:gd name="connsiteY3" fmla="*/ 0 h 2459586"/>
              <a:gd name="connsiteX4" fmla="*/ 2843986 w 5444068"/>
              <a:gd name="connsiteY4" fmla="*/ 183204 h 2459586"/>
              <a:gd name="connsiteX5" fmla="*/ 5444068 w 5444068"/>
              <a:gd name="connsiteY5" fmla="*/ 183204 h 2459586"/>
              <a:gd name="connsiteX6" fmla="*/ 5444068 w 5444068"/>
              <a:gd name="connsiteY6" fmla="*/ 2459586 h 24595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444068" h="2459586">
                <a:moveTo>
                  <a:pt x="0" y="2459586"/>
                </a:moveTo>
                <a:lnTo>
                  <a:pt x="0" y="183204"/>
                </a:lnTo>
                <a:lnTo>
                  <a:pt x="2349822" y="183204"/>
                </a:lnTo>
                <a:lnTo>
                  <a:pt x="2596904" y="0"/>
                </a:lnTo>
                <a:lnTo>
                  <a:pt x="2843986" y="183204"/>
                </a:lnTo>
                <a:lnTo>
                  <a:pt x="5444068" y="183204"/>
                </a:lnTo>
                <a:lnTo>
                  <a:pt x="5444068" y="2459586"/>
                </a:lnTo>
                <a:close/>
              </a:path>
            </a:pathLst>
          </a:custGeom>
          <a:solidFill>
            <a:schemeClr val="bg1"/>
          </a:solidFill>
          <a:ln w="3810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vert="vert270" rtlCol="0" anchor="ctr"/>
          <a:lstStyle/>
          <a:p>
            <a:pPr algn="ctr"/>
            <a:endParaRPr lang="en-US" sz="2400" b="1">
              <a:latin typeface="Libre Franklin" pitchFamily="2" charset="77"/>
            </a:endParaRPr>
          </a:p>
        </p:txBody>
      </p:sp>
      <p:sp>
        <p:nvSpPr>
          <p:cNvPr id="23" name="Freeform 22">
            <a:extLst>
              <a:ext uri="{FF2B5EF4-FFF2-40B4-BE49-F238E27FC236}">
                <a16:creationId xmlns:a16="http://schemas.microsoft.com/office/drawing/2014/main" id="{741A7D91-8F03-785A-E9C6-C28C8F2D2845}"/>
              </a:ext>
            </a:extLst>
          </p:cNvPr>
          <p:cNvSpPr/>
          <p:nvPr userDrawn="1"/>
        </p:nvSpPr>
        <p:spPr>
          <a:xfrm rot="5400000">
            <a:off x="3763190" y="502505"/>
            <a:ext cx="1535761" cy="2942210"/>
          </a:xfrm>
          <a:custGeom>
            <a:avLst/>
            <a:gdLst>
              <a:gd name="connsiteX0" fmla="*/ 0 w 5444068"/>
              <a:gd name="connsiteY0" fmla="*/ 2459586 h 2459586"/>
              <a:gd name="connsiteX1" fmla="*/ 0 w 5444068"/>
              <a:gd name="connsiteY1" fmla="*/ 183204 h 2459586"/>
              <a:gd name="connsiteX2" fmla="*/ 2349822 w 5444068"/>
              <a:gd name="connsiteY2" fmla="*/ 183204 h 2459586"/>
              <a:gd name="connsiteX3" fmla="*/ 2596904 w 5444068"/>
              <a:gd name="connsiteY3" fmla="*/ 0 h 2459586"/>
              <a:gd name="connsiteX4" fmla="*/ 2843986 w 5444068"/>
              <a:gd name="connsiteY4" fmla="*/ 183204 h 2459586"/>
              <a:gd name="connsiteX5" fmla="*/ 5444068 w 5444068"/>
              <a:gd name="connsiteY5" fmla="*/ 183204 h 2459586"/>
              <a:gd name="connsiteX6" fmla="*/ 5444068 w 5444068"/>
              <a:gd name="connsiteY6" fmla="*/ 2459586 h 24595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444068" h="2459586">
                <a:moveTo>
                  <a:pt x="0" y="2459586"/>
                </a:moveTo>
                <a:lnTo>
                  <a:pt x="0" y="183204"/>
                </a:lnTo>
                <a:lnTo>
                  <a:pt x="2349822" y="183204"/>
                </a:lnTo>
                <a:lnTo>
                  <a:pt x="2596904" y="0"/>
                </a:lnTo>
                <a:lnTo>
                  <a:pt x="2843986" y="183204"/>
                </a:lnTo>
                <a:lnTo>
                  <a:pt x="5444068" y="183204"/>
                </a:lnTo>
                <a:lnTo>
                  <a:pt x="5444068" y="2459586"/>
                </a:lnTo>
                <a:close/>
              </a:path>
            </a:pathLst>
          </a:custGeom>
          <a:solidFill>
            <a:schemeClr val="bg1"/>
          </a:solidFill>
          <a:ln w="38100">
            <a:solidFill>
              <a:schemeClr val="accent2">
                <a:lumMod val="40000"/>
                <a:lumOff val="60000"/>
              </a:schemeClr>
            </a:solidFill>
          </a:ln>
        </p:spPr>
        <p:style>
          <a:lnRef idx="2">
            <a:schemeClr val="accent1">
              <a:shade val="50000"/>
            </a:schemeClr>
          </a:lnRef>
          <a:fillRef idx="1">
            <a:schemeClr val="accent1"/>
          </a:fillRef>
          <a:effectRef idx="0">
            <a:schemeClr val="accent1"/>
          </a:effectRef>
          <a:fontRef idx="minor">
            <a:schemeClr val="lt1"/>
          </a:fontRef>
        </p:style>
        <p:txBody>
          <a:bodyPr vert="vert270" rtlCol="0" anchor="ctr"/>
          <a:lstStyle/>
          <a:p>
            <a:pPr algn="ctr"/>
            <a:endParaRPr lang="en-US" sz="2400" b="1">
              <a:latin typeface="Libre Franklin" pitchFamily="2" charset="77"/>
            </a:endParaRPr>
          </a:p>
        </p:txBody>
      </p:sp>
      <p:sp>
        <p:nvSpPr>
          <p:cNvPr id="24" name="Rounded Rectangle 4">
            <a:extLst>
              <a:ext uri="{FF2B5EF4-FFF2-40B4-BE49-F238E27FC236}">
                <a16:creationId xmlns:a16="http://schemas.microsoft.com/office/drawing/2014/main" id="{16F6B0D7-A680-E3E3-CA19-A590961B32CE}"/>
              </a:ext>
            </a:extLst>
          </p:cNvPr>
          <p:cNvSpPr txBox="1"/>
          <p:nvPr userDrawn="1"/>
        </p:nvSpPr>
        <p:spPr>
          <a:xfrm>
            <a:off x="3183888" y="4098184"/>
            <a:ext cx="2088598" cy="608508"/>
          </a:xfrm>
          <a:prstGeom prst="rect">
            <a:avLst/>
          </a:prstGeom>
          <a:ln>
            <a:noFill/>
          </a:ln>
        </p:spPr>
        <p:style>
          <a:lnRef idx="0">
            <a:scrgbClr r="0" g="0" b="0"/>
          </a:lnRef>
          <a:fillRef idx="0">
            <a:scrgbClr r="0" g="0" b="0"/>
          </a:fillRef>
          <a:effectRef idx="0">
            <a:scrgbClr r="0" g="0" b="0"/>
          </a:effectRef>
          <a:fontRef idx="minor">
            <a:schemeClr val="dk1">
              <a:hueOff val="0"/>
              <a:satOff val="0"/>
              <a:lumOff val="0"/>
              <a:alphaOff val="0"/>
            </a:schemeClr>
          </a:fontRef>
        </p:style>
        <p:txBody>
          <a:bodyPr spcFirstLastPara="0" vert="horz" wrap="square" lIns="124460" tIns="124460" rIns="124460" bIns="124460" numCol="1" spcCol="1270" anchor="t" anchorCtr="0">
            <a:noAutofit/>
          </a:bodyPr>
          <a:lstStyle/>
          <a:p>
            <a:pPr marL="0" lvl="1" algn="ctr" defTabSz="777875">
              <a:lnSpc>
                <a:spcPts val="2520"/>
              </a:lnSpc>
              <a:spcBef>
                <a:spcPct val="0"/>
              </a:spcBef>
            </a:pPr>
            <a:r>
              <a:rPr lang="en-US" sz="1200" i="1">
                <a:solidFill>
                  <a:srgbClr val="4D4D4C"/>
                </a:solidFill>
                <a:latin typeface="TeXGyreSchola" pitchFamily="2" charset="77"/>
              </a:rPr>
              <a:t>Digital Consumer</a:t>
            </a:r>
          </a:p>
        </p:txBody>
      </p:sp>
      <p:sp>
        <p:nvSpPr>
          <p:cNvPr id="25" name="TextBox 24">
            <a:extLst>
              <a:ext uri="{FF2B5EF4-FFF2-40B4-BE49-F238E27FC236}">
                <a16:creationId xmlns:a16="http://schemas.microsoft.com/office/drawing/2014/main" id="{426FD821-B841-82A6-DD54-02E27D5CC4A4}"/>
              </a:ext>
            </a:extLst>
          </p:cNvPr>
          <p:cNvSpPr txBox="1"/>
          <p:nvPr userDrawn="1"/>
        </p:nvSpPr>
        <p:spPr>
          <a:xfrm>
            <a:off x="3463520" y="3767582"/>
            <a:ext cx="1529334" cy="523220"/>
          </a:xfrm>
          <a:prstGeom prst="rect">
            <a:avLst/>
          </a:prstGeom>
          <a:noFill/>
        </p:spPr>
        <p:txBody>
          <a:bodyPr wrap="square" rtlCol="0">
            <a:spAutoFit/>
          </a:bodyPr>
          <a:lstStyle/>
          <a:p>
            <a:pPr algn="ctr"/>
            <a:r>
              <a:rPr lang="en-US" sz="1200">
                <a:solidFill>
                  <a:srgbClr val="FF8300"/>
                </a:solidFill>
                <a:latin typeface="Libre Franklin" pitchFamily="2" charset="77"/>
              </a:rPr>
              <a:t>Level 1: </a:t>
            </a:r>
            <a:r>
              <a:rPr lang="en-US" sz="1600" b="1" spc="300">
                <a:solidFill>
                  <a:srgbClr val="FF8300"/>
                </a:solidFill>
                <a:latin typeface="Libre Franklin" pitchFamily="2" charset="77"/>
              </a:rPr>
              <a:t>ENGAGED</a:t>
            </a:r>
          </a:p>
        </p:txBody>
      </p:sp>
      <p:pic>
        <p:nvPicPr>
          <p:cNvPr id="26" name="Picture 25">
            <a:extLst>
              <a:ext uri="{FF2B5EF4-FFF2-40B4-BE49-F238E27FC236}">
                <a16:creationId xmlns:a16="http://schemas.microsoft.com/office/drawing/2014/main" id="{CDE705DF-3152-A300-4EF1-A76B51115324}"/>
              </a:ext>
            </a:extLst>
          </p:cNvPr>
          <p:cNvPicPr>
            <a:picLocks noChangeAspect="1"/>
          </p:cNvPicPr>
          <p:nvPr userDrawn="1"/>
        </p:nvPicPr>
        <p:blipFill>
          <a:blip r:embed="rId5"/>
          <a:stretch>
            <a:fillRect/>
          </a:stretch>
        </p:blipFill>
        <p:spPr>
          <a:xfrm>
            <a:off x="3851589" y="3132108"/>
            <a:ext cx="672060" cy="648058"/>
          </a:xfrm>
          <a:prstGeom prst="rect">
            <a:avLst/>
          </a:prstGeom>
        </p:spPr>
      </p:pic>
      <p:sp>
        <p:nvSpPr>
          <p:cNvPr id="27" name="TextBox 26">
            <a:extLst>
              <a:ext uri="{FF2B5EF4-FFF2-40B4-BE49-F238E27FC236}">
                <a16:creationId xmlns:a16="http://schemas.microsoft.com/office/drawing/2014/main" id="{60A692A8-9C95-A76D-856D-31AD6B58BE79}"/>
              </a:ext>
            </a:extLst>
          </p:cNvPr>
          <p:cNvSpPr txBox="1"/>
          <p:nvPr userDrawn="1"/>
        </p:nvSpPr>
        <p:spPr>
          <a:xfrm>
            <a:off x="3607572" y="1631230"/>
            <a:ext cx="1794307" cy="338554"/>
          </a:xfrm>
          <a:prstGeom prst="rect">
            <a:avLst/>
          </a:prstGeom>
          <a:noFill/>
        </p:spPr>
        <p:txBody>
          <a:bodyPr wrap="square" rtlCol="0">
            <a:spAutoFit/>
          </a:bodyPr>
          <a:lstStyle/>
          <a:p>
            <a:pPr algn="ctr"/>
            <a:r>
              <a:rPr lang="en-US" sz="1200">
                <a:solidFill>
                  <a:schemeClr val="tx2">
                    <a:lumMod val="60000"/>
                    <a:lumOff val="40000"/>
                  </a:schemeClr>
                </a:solidFill>
                <a:latin typeface="Libre Franklin" pitchFamily="2" charset="77"/>
              </a:rPr>
              <a:t> </a:t>
            </a:r>
            <a:r>
              <a:rPr lang="en-US" sz="1600" b="1" spc="300">
                <a:solidFill>
                  <a:schemeClr val="tx2">
                    <a:lumMod val="60000"/>
                    <a:lumOff val="40000"/>
                  </a:schemeClr>
                </a:solidFill>
                <a:latin typeface="Libre Franklin" pitchFamily="2" charset="77"/>
              </a:rPr>
              <a:t>ACTIVE</a:t>
            </a:r>
          </a:p>
        </p:txBody>
      </p:sp>
      <p:sp>
        <p:nvSpPr>
          <p:cNvPr id="28" name="TextBox 27">
            <a:extLst>
              <a:ext uri="{FF2B5EF4-FFF2-40B4-BE49-F238E27FC236}">
                <a16:creationId xmlns:a16="http://schemas.microsoft.com/office/drawing/2014/main" id="{E6FAEAD3-CBC6-6933-091D-ABDA5BFCC06E}"/>
              </a:ext>
            </a:extLst>
          </p:cNvPr>
          <p:cNvSpPr txBox="1"/>
          <p:nvPr userDrawn="1"/>
        </p:nvSpPr>
        <p:spPr>
          <a:xfrm>
            <a:off x="9207896" y="1632626"/>
            <a:ext cx="2010008" cy="338554"/>
          </a:xfrm>
          <a:prstGeom prst="rect">
            <a:avLst/>
          </a:prstGeom>
          <a:noFill/>
        </p:spPr>
        <p:txBody>
          <a:bodyPr wrap="square" rtlCol="0">
            <a:spAutoFit/>
          </a:bodyPr>
          <a:lstStyle/>
          <a:p>
            <a:pPr algn="ctr"/>
            <a:r>
              <a:rPr lang="en-US" sz="1600" b="1" spc="300">
                <a:solidFill>
                  <a:schemeClr val="tx2">
                    <a:lumMod val="60000"/>
                    <a:lumOff val="40000"/>
                  </a:schemeClr>
                </a:solidFill>
                <a:latin typeface="Libre Franklin" pitchFamily="2" charset="77"/>
              </a:rPr>
              <a:t>COMMUNITY</a:t>
            </a:r>
          </a:p>
        </p:txBody>
      </p:sp>
      <p:sp>
        <p:nvSpPr>
          <p:cNvPr id="29" name="TextBox 28">
            <a:extLst>
              <a:ext uri="{FF2B5EF4-FFF2-40B4-BE49-F238E27FC236}">
                <a16:creationId xmlns:a16="http://schemas.microsoft.com/office/drawing/2014/main" id="{97B47FAC-F5F5-2779-7D60-EA1A174D94C9}"/>
              </a:ext>
            </a:extLst>
          </p:cNvPr>
          <p:cNvSpPr txBox="1"/>
          <p:nvPr userDrawn="1"/>
        </p:nvSpPr>
        <p:spPr>
          <a:xfrm>
            <a:off x="6410049" y="1633768"/>
            <a:ext cx="2010008" cy="338554"/>
          </a:xfrm>
          <a:prstGeom prst="rect">
            <a:avLst/>
          </a:prstGeom>
          <a:noFill/>
        </p:spPr>
        <p:txBody>
          <a:bodyPr wrap="square" rtlCol="0">
            <a:spAutoFit/>
          </a:bodyPr>
          <a:lstStyle/>
          <a:p>
            <a:pPr algn="ctr"/>
            <a:r>
              <a:rPr lang="en-US" sz="1600" b="1" spc="300">
                <a:solidFill>
                  <a:schemeClr val="tx2">
                    <a:lumMod val="60000"/>
                    <a:lumOff val="40000"/>
                  </a:schemeClr>
                </a:solidFill>
                <a:latin typeface="Libre Franklin" pitchFamily="2" charset="77"/>
              </a:rPr>
              <a:t>ASSOCIATED</a:t>
            </a:r>
          </a:p>
        </p:txBody>
      </p:sp>
      <p:sp>
        <p:nvSpPr>
          <p:cNvPr id="30" name="Rounded Rectangle 4">
            <a:extLst>
              <a:ext uri="{FF2B5EF4-FFF2-40B4-BE49-F238E27FC236}">
                <a16:creationId xmlns:a16="http://schemas.microsoft.com/office/drawing/2014/main" id="{C33E711F-BCE6-A528-2284-32AAB2A54987}"/>
              </a:ext>
            </a:extLst>
          </p:cNvPr>
          <p:cNvSpPr txBox="1"/>
          <p:nvPr userDrawn="1"/>
        </p:nvSpPr>
        <p:spPr>
          <a:xfrm>
            <a:off x="3745319" y="1863429"/>
            <a:ext cx="1563453" cy="608508"/>
          </a:xfrm>
          <a:prstGeom prst="rect">
            <a:avLst/>
          </a:prstGeom>
          <a:ln>
            <a:noFill/>
          </a:ln>
        </p:spPr>
        <p:style>
          <a:lnRef idx="0">
            <a:scrgbClr r="0" g="0" b="0"/>
          </a:lnRef>
          <a:fillRef idx="0">
            <a:scrgbClr r="0" g="0" b="0"/>
          </a:fillRef>
          <a:effectRef idx="0">
            <a:scrgbClr r="0" g="0" b="0"/>
          </a:effectRef>
          <a:fontRef idx="minor">
            <a:schemeClr val="dk1">
              <a:hueOff val="0"/>
              <a:satOff val="0"/>
              <a:lumOff val="0"/>
              <a:alphaOff val="0"/>
            </a:schemeClr>
          </a:fontRef>
        </p:style>
        <p:txBody>
          <a:bodyPr spcFirstLastPara="0" vert="horz" wrap="square" lIns="124460" tIns="124460" rIns="124460" bIns="124460" numCol="1" spcCol="1270" anchor="t" anchorCtr="0">
            <a:noAutofit/>
          </a:bodyPr>
          <a:lstStyle/>
          <a:p>
            <a:pPr marL="0" lvl="1" algn="ctr" defTabSz="777875">
              <a:spcBef>
                <a:spcPct val="0"/>
              </a:spcBef>
            </a:pPr>
            <a:r>
              <a:rPr lang="en-US" sz="1200" i="1">
                <a:solidFill>
                  <a:srgbClr val="4D4D4C"/>
                </a:solidFill>
                <a:latin typeface="TeXGyreSchola" pitchFamily="2" charset="77"/>
              </a:rPr>
              <a:t>Signed on to a writing or presenting project</a:t>
            </a:r>
          </a:p>
        </p:txBody>
      </p:sp>
      <p:sp>
        <p:nvSpPr>
          <p:cNvPr id="31" name="Rounded Rectangle 4">
            <a:extLst>
              <a:ext uri="{FF2B5EF4-FFF2-40B4-BE49-F238E27FC236}">
                <a16:creationId xmlns:a16="http://schemas.microsoft.com/office/drawing/2014/main" id="{509023DD-9581-A88B-F564-963CC27E26CA}"/>
              </a:ext>
            </a:extLst>
          </p:cNvPr>
          <p:cNvSpPr txBox="1"/>
          <p:nvPr userDrawn="1"/>
        </p:nvSpPr>
        <p:spPr>
          <a:xfrm>
            <a:off x="6248715" y="1863429"/>
            <a:ext cx="2171342" cy="608508"/>
          </a:xfrm>
          <a:prstGeom prst="rect">
            <a:avLst/>
          </a:prstGeom>
          <a:ln>
            <a:noFill/>
          </a:ln>
        </p:spPr>
        <p:style>
          <a:lnRef idx="0">
            <a:scrgbClr r="0" g="0" b="0"/>
          </a:lnRef>
          <a:fillRef idx="0">
            <a:scrgbClr r="0" g="0" b="0"/>
          </a:fillRef>
          <a:effectRef idx="0">
            <a:scrgbClr r="0" g="0" b="0"/>
          </a:effectRef>
          <a:fontRef idx="minor">
            <a:schemeClr val="dk1">
              <a:hueOff val="0"/>
              <a:satOff val="0"/>
              <a:lumOff val="0"/>
              <a:alphaOff val="0"/>
            </a:schemeClr>
          </a:fontRef>
        </p:style>
        <p:txBody>
          <a:bodyPr spcFirstLastPara="0" vert="horz" wrap="square" lIns="124460" tIns="124460" rIns="124460" bIns="124460" numCol="1" spcCol="1270" anchor="t" anchorCtr="0">
            <a:noAutofit/>
          </a:bodyPr>
          <a:lstStyle/>
          <a:p>
            <a:pPr marL="0" lvl="1" algn="ctr" defTabSz="777875"/>
            <a:r>
              <a:rPr lang="en-US" sz="1200" i="1">
                <a:solidFill>
                  <a:srgbClr val="4D4D4C"/>
                </a:solidFill>
                <a:latin typeface="TeXGyreSchola" pitchFamily="2" charset="77"/>
              </a:rPr>
              <a:t>Has completed 1+ projects,</a:t>
            </a:r>
          </a:p>
          <a:p>
            <a:pPr marL="0" lvl="1" algn="ctr" defTabSz="777875"/>
            <a:r>
              <a:rPr lang="en-US" sz="1200" i="1">
                <a:solidFill>
                  <a:srgbClr val="4D4D4C"/>
                </a:solidFill>
                <a:latin typeface="TeXGyreSchola" pitchFamily="2" charset="77"/>
              </a:rPr>
              <a:t>Receives BRI Scholar comms</a:t>
            </a:r>
          </a:p>
        </p:txBody>
      </p:sp>
      <p:sp>
        <p:nvSpPr>
          <p:cNvPr id="32" name="Rounded Rectangle 4">
            <a:extLst>
              <a:ext uri="{FF2B5EF4-FFF2-40B4-BE49-F238E27FC236}">
                <a16:creationId xmlns:a16="http://schemas.microsoft.com/office/drawing/2014/main" id="{264A52C7-DAB1-4178-6456-F52535E43524}"/>
              </a:ext>
            </a:extLst>
          </p:cNvPr>
          <p:cNvSpPr txBox="1"/>
          <p:nvPr userDrawn="1"/>
        </p:nvSpPr>
        <p:spPr>
          <a:xfrm>
            <a:off x="9020362" y="1840055"/>
            <a:ext cx="2290830" cy="608508"/>
          </a:xfrm>
          <a:prstGeom prst="rect">
            <a:avLst/>
          </a:prstGeom>
          <a:ln>
            <a:noFill/>
          </a:ln>
        </p:spPr>
        <p:style>
          <a:lnRef idx="0">
            <a:scrgbClr r="0" g="0" b="0"/>
          </a:lnRef>
          <a:fillRef idx="0">
            <a:scrgbClr r="0" g="0" b="0"/>
          </a:fillRef>
          <a:effectRef idx="0">
            <a:scrgbClr r="0" g="0" b="0"/>
          </a:effectRef>
          <a:fontRef idx="minor">
            <a:schemeClr val="dk1">
              <a:hueOff val="0"/>
              <a:satOff val="0"/>
              <a:lumOff val="0"/>
              <a:alphaOff val="0"/>
            </a:schemeClr>
          </a:fontRef>
        </p:style>
        <p:txBody>
          <a:bodyPr spcFirstLastPara="0" vert="horz" wrap="square" lIns="124460" tIns="124460" rIns="124460" bIns="124460" numCol="1" spcCol="1270" anchor="t" anchorCtr="0">
            <a:noAutofit/>
          </a:bodyPr>
          <a:lstStyle/>
          <a:p>
            <a:pPr marL="0" lvl="1" algn="ctr" defTabSz="777875"/>
            <a:r>
              <a:rPr lang="en-US" sz="1200" i="1">
                <a:solidFill>
                  <a:srgbClr val="4D4D4C"/>
                </a:solidFill>
                <a:latin typeface="TeXGyreSchola" pitchFamily="2" charset="77"/>
              </a:rPr>
              <a:t>Completed 5+ projects, hosts BRI on campus, publicly endorses BRI</a:t>
            </a:r>
          </a:p>
        </p:txBody>
      </p:sp>
      <p:sp>
        <p:nvSpPr>
          <p:cNvPr id="33" name="Rectangle 32">
            <a:extLst>
              <a:ext uri="{FF2B5EF4-FFF2-40B4-BE49-F238E27FC236}">
                <a16:creationId xmlns:a16="http://schemas.microsoft.com/office/drawing/2014/main" id="{171B98C2-01CA-3E4B-2E56-78089D2830D9}"/>
              </a:ext>
            </a:extLst>
          </p:cNvPr>
          <p:cNvSpPr/>
          <p:nvPr userDrawn="1"/>
        </p:nvSpPr>
        <p:spPr>
          <a:xfrm rot="16200000">
            <a:off x="1757791" y="3489185"/>
            <a:ext cx="1940049" cy="672058"/>
          </a:xfrm>
          <a:prstGeom prst="rect">
            <a:avLst/>
          </a:prstGeom>
          <a:solidFill>
            <a:schemeClr val="tx2"/>
          </a:solidFill>
          <a:ln w="38100">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a:latin typeface="Libre Franklin" pitchFamily="2" charset="77"/>
              </a:rPr>
              <a:t>TEACHERS</a:t>
            </a:r>
          </a:p>
        </p:txBody>
      </p:sp>
      <p:sp>
        <p:nvSpPr>
          <p:cNvPr id="34" name="Rectangle 33">
            <a:extLst>
              <a:ext uri="{FF2B5EF4-FFF2-40B4-BE49-F238E27FC236}">
                <a16:creationId xmlns:a16="http://schemas.microsoft.com/office/drawing/2014/main" id="{D7CBCC3D-1BB1-40C9-CCF3-EE415A289309}"/>
              </a:ext>
            </a:extLst>
          </p:cNvPr>
          <p:cNvSpPr/>
          <p:nvPr userDrawn="1"/>
        </p:nvSpPr>
        <p:spPr>
          <a:xfrm rot="16200000">
            <a:off x="1955687" y="1637377"/>
            <a:ext cx="1536500" cy="672058"/>
          </a:xfrm>
          <a:prstGeom prst="rect">
            <a:avLst/>
          </a:prstGeom>
          <a:solidFill>
            <a:schemeClr val="accent2"/>
          </a:solidFill>
          <a:ln w="381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a:latin typeface="Libre Franklin" pitchFamily="2" charset="77"/>
              </a:rPr>
              <a:t>SCHOLARS</a:t>
            </a:r>
          </a:p>
        </p:txBody>
      </p:sp>
      <p:sp>
        <p:nvSpPr>
          <p:cNvPr id="35" name="Rectangle 34">
            <a:extLst>
              <a:ext uri="{FF2B5EF4-FFF2-40B4-BE49-F238E27FC236}">
                <a16:creationId xmlns:a16="http://schemas.microsoft.com/office/drawing/2014/main" id="{83FA629F-2610-B087-3690-411A80C4CDC2}"/>
              </a:ext>
            </a:extLst>
          </p:cNvPr>
          <p:cNvSpPr/>
          <p:nvPr userDrawn="1"/>
        </p:nvSpPr>
        <p:spPr>
          <a:xfrm>
            <a:off x="3754489" y="4913123"/>
            <a:ext cx="2618820" cy="1508283"/>
          </a:xfrm>
          <a:prstGeom prst="rect">
            <a:avLst/>
          </a:prstGeom>
          <a:solidFill>
            <a:schemeClr val="bg2"/>
          </a:solidFill>
          <a:ln w="38100">
            <a:solidFill>
              <a:schemeClr val="accent3">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a:solidFill>
                  <a:schemeClr val="tx1"/>
                </a:solidFill>
                <a:latin typeface="Libre Franklin" pitchFamily="2" charset="77"/>
              </a:rPr>
              <a:t>Think the Vote</a:t>
            </a:r>
          </a:p>
          <a:p>
            <a:pPr algn="ctr"/>
            <a:r>
              <a:rPr lang="en-US" b="1">
                <a:solidFill>
                  <a:schemeClr val="tx1"/>
                </a:solidFill>
                <a:latin typeface="Libre Franklin" pitchFamily="2" charset="77"/>
              </a:rPr>
              <a:t>We the Students</a:t>
            </a:r>
          </a:p>
        </p:txBody>
      </p:sp>
      <p:sp>
        <p:nvSpPr>
          <p:cNvPr id="36" name="Rectangle 35">
            <a:extLst>
              <a:ext uri="{FF2B5EF4-FFF2-40B4-BE49-F238E27FC236}">
                <a16:creationId xmlns:a16="http://schemas.microsoft.com/office/drawing/2014/main" id="{EB7FEE84-5739-C924-C745-F0197FB59B81}"/>
              </a:ext>
            </a:extLst>
          </p:cNvPr>
          <p:cNvSpPr/>
          <p:nvPr userDrawn="1"/>
        </p:nvSpPr>
        <p:spPr>
          <a:xfrm rot="16200000">
            <a:off x="2665507" y="5332043"/>
            <a:ext cx="1505907" cy="672058"/>
          </a:xfrm>
          <a:prstGeom prst="rect">
            <a:avLst/>
          </a:prstGeom>
          <a:solidFill>
            <a:schemeClr val="accent3">
              <a:lumMod val="60000"/>
              <a:lumOff val="40000"/>
            </a:schemeClr>
          </a:solidFill>
          <a:ln w="38100">
            <a:solidFill>
              <a:schemeClr val="accent3">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a:latin typeface="Libre Franklin" pitchFamily="2" charset="77"/>
              </a:rPr>
              <a:t>Voice</a:t>
            </a:r>
          </a:p>
        </p:txBody>
      </p:sp>
      <p:sp>
        <p:nvSpPr>
          <p:cNvPr id="37" name="Rectangle 36">
            <a:extLst>
              <a:ext uri="{FF2B5EF4-FFF2-40B4-BE49-F238E27FC236}">
                <a16:creationId xmlns:a16="http://schemas.microsoft.com/office/drawing/2014/main" id="{CBF4876E-7928-83D2-54B4-44B987409BC3}"/>
              </a:ext>
            </a:extLst>
          </p:cNvPr>
          <p:cNvSpPr/>
          <p:nvPr userDrawn="1"/>
        </p:nvSpPr>
        <p:spPr>
          <a:xfrm>
            <a:off x="7045368" y="4913123"/>
            <a:ext cx="4377041" cy="1508283"/>
          </a:xfrm>
          <a:prstGeom prst="rect">
            <a:avLst/>
          </a:prstGeom>
          <a:solidFill>
            <a:schemeClr val="bg2"/>
          </a:solidFill>
          <a:ln w="38100">
            <a:solidFill>
              <a:schemeClr val="accent3">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a:solidFill>
                  <a:schemeClr val="tx1"/>
                </a:solidFill>
                <a:latin typeface="Libre Franklin" pitchFamily="2" charset="77"/>
              </a:rPr>
              <a:t>My Impact Challenge</a:t>
            </a:r>
          </a:p>
          <a:p>
            <a:pPr algn="ctr"/>
            <a:r>
              <a:rPr lang="en-US" b="1">
                <a:solidFill>
                  <a:schemeClr val="tx1"/>
                </a:solidFill>
                <a:latin typeface="Libre Franklin" pitchFamily="2" charset="77"/>
              </a:rPr>
              <a:t>Student Fellowship</a:t>
            </a:r>
          </a:p>
        </p:txBody>
      </p:sp>
      <p:sp>
        <p:nvSpPr>
          <p:cNvPr id="38" name="Rectangle 37">
            <a:extLst>
              <a:ext uri="{FF2B5EF4-FFF2-40B4-BE49-F238E27FC236}">
                <a16:creationId xmlns:a16="http://schemas.microsoft.com/office/drawing/2014/main" id="{E0E9E841-C097-27D9-742B-A7880A91337A}"/>
              </a:ext>
            </a:extLst>
          </p:cNvPr>
          <p:cNvSpPr/>
          <p:nvPr userDrawn="1"/>
        </p:nvSpPr>
        <p:spPr>
          <a:xfrm rot="16200000">
            <a:off x="5956386" y="5332042"/>
            <a:ext cx="1505907" cy="672058"/>
          </a:xfrm>
          <a:prstGeom prst="rect">
            <a:avLst/>
          </a:prstGeom>
          <a:solidFill>
            <a:schemeClr val="accent3">
              <a:lumMod val="75000"/>
            </a:schemeClr>
          </a:solidFill>
          <a:ln w="38100">
            <a:solidFill>
              <a:schemeClr val="accent3">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a:solidFill>
                  <a:schemeClr val="bg2"/>
                </a:solidFill>
                <a:latin typeface="Libre Franklin" pitchFamily="2" charset="77"/>
              </a:rPr>
              <a:t>Agency</a:t>
            </a:r>
          </a:p>
        </p:txBody>
      </p:sp>
      <p:sp>
        <p:nvSpPr>
          <p:cNvPr id="39" name="Rectangle 38">
            <a:extLst>
              <a:ext uri="{FF2B5EF4-FFF2-40B4-BE49-F238E27FC236}">
                <a16:creationId xmlns:a16="http://schemas.microsoft.com/office/drawing/2014/main" id="{F14120E6-C37E-B89C-4A70-6DBAB289204A}"/>
              </a:ext>
            </a:extLst>
          </p:cNvPr>
          <p:cNvSpPr/>
          <p:nvPr userDrawn="1"/>
        </p:nvSpPr>
        <p:spPr>
          <a:xfrm rot="16200000">
            <a:off x="1970983" y="5332042"/>
            <a:ext cx="1505907" cy="672058"/>
          </a:xfrm>
          <a:prstGeom prst="rect">
            <a:avLst/>
          </a:prstGeom>
          <a:solidFill>
            <a:schemeClr val="accent3">
              <a:lumMod val="50000"/>
            </a:schemeClr>
          </a:solidFill>
          <a:ln w="38100">
            <a:solidFill>
              <a:schemeClr val="accent4">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a:latin typeface="Libre Franklin" pitchFamily="2" charset="77"/>
              </a:rPr>
              <a:t>STUDENTS</a:t>
            </a:r>
          </a:p>
        </p:txBody>
      </p:sp>
      <p:pic>
        <p:nvPicPr>
          <p:cNvPr id="41" name="Picture 40" descr="A close up of a logo&#10;&#10;Description automatically generated">
            <a:extLst>
              <a:ext uri="{FF2B5EF4-FFF2-40B4-BE49-F238E27FC236}">
                <a16:creationId xmlns:a16="http://schemas.microsoft.com/office/drawing/2014/main" id="{647B441C-372E-B7A9-7886-F9314C9D175F}"/>
              </a:ext>
            </a:extLst>
          </p:cNvPr>
          <p:cNvPicPr>
            <a:picLocks noChangeAspect="1"/>
          </p:cNvPicPr>
          <p:nvPr userDrawn="1"/>
        </p:nvPicPr>
        <p:blipFill>
          <a:blip r:embed="rId6" cstate="print">
            <a:alphaModFix/>
            <a:extLst>
              <a:ext uri="{28A0092B-C50C-407E-A947-70E740481C1C}">
                <a14:useLocalDpi xmlns:a14="http://schemas.microsoft.com/office/drawing/2010/main"/>
              </a:ext>
            </a:extLst>
          </a:blip>
          <a:stretch>
            <a:fillRect/>
          </a:stretch>
        </p:blipFill>
        <p:spPr>
          <a:xfrm>
            <a:off x="36000" y="6350400"/>
            <a:ext cx="1151986" cy="504653"/>
          </a:xfrm>
          <a:prstGeom prst="rect">
            <a:avLst/>
          </a:prstGeom>
        </p:spPr>
      </p:pic>
    </p:spTree>
    <p:extLst>
      <p:ext uri="{BB962C8B-B14F-4D97-AF65-F5344CB8AC3E}">
        <p14:creationId xmlns:p14="http://schemas.microsoft.com/office/powerpoint/2010/main" val="175178756"/>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Q and A">
    <p:spTree>
      <p:nvGrpSpPr>
        <p:cNvPr id="1" name=""/>
        <p:cNvGrpSpPr/>
        <p:nvPr/>
      </p:nvGrpSpPr>
      <p:grpSpPr>
        <a:xfrm>
          <a:off x="0" y="0"/>
          <a:ext cx="0" cy="0"/>
          <a:chOff x="0" y="0"/>
          <a:chExt cx="0" cy="0"/>
        </a:xfrm>
      </p:grpSpPr>
      <p:pic>
        <p:nvPicPr>
          <p:cNvPr id="41" name="Picture 40" descr="A close up of a logo&#10;&#10;Description automatically generated">
            <a:extLst>
              <a:ext uri="{FF2B5EF4-FFF2-40B4-BE49-F238E27FC236}">
                <a16:creationId xmlns:a16="http://schemas.microsoft.com/office/drawing/2014/main" id="{647B441C-372E-B7A9-7886-F9314C9D175F}"/>
              </a:ext>
            </a:extLst>
          </p:cNvPr>
          <p:cNvPicPr>
            <a:picLocks noChangeAspect="1"/>
          </p:cNvPicPr>
          <p:nvPr userDrawn="1"/>
        </p:nvPicPr>
        <p:blipFill>
          <a:blip r:embed="rId2" cstate="print">
            <a:alphaModFix/>
            <a:extLst>
              <a:ext uri="{28A0092B-C50C-407E-A947-70E740481C1C}">
                <a14:useLocalDpi xmlns:a14="http://schemas.microsoft.com/office/drawing/2010/main"/>
              </a:ext>
            </a:extLst>
          </a:blip>
          <a:stretch>
            <a:fillRect/>
          </a:stretch>
        </p:blipFill>
        <p:spPr>
          <a:xfrm>
            <a:off x="36000" y="6350400"/>
            <a:ext cx="1151986" cy="504653"/>
          </a:xfrm>
          <a:prstGeom prst="rect">
            <a:avLst/>
          </a:prstGeom>
        </p:spPr>
      </p:pic>
      <p:sp>
        <p:nvSpPr>
          <p:cNvPr id="2" name="TextBox 1">
            <a:extLst>
              <a:ext uri="{FF2B5EF4-FFF2-40B4-BE49-F238E27FC236}">
                <a16:creationId xmlns:a16="http://schemas.microsoft.com/office/drawing/2014/main" id="{63155804-B4CA-F4CD-537D-370EF6884B4B}"/>
              </a:ext>
            </a:extLst>
          </p:cNvPr>
          <p:cNvSpPr txBox="1"/>
          <p:nvPr userDrawn="1"/>
        </p:nvSpPr>
        <p:spPr>
          <a:xfrm>
            <a:off x="1649573" y="148913"/>
            <a:ext cx="3549650" cy="5478423"/>
          </a:xfrm>
          <a:prstGeom prst="rect">
            <a:avLst/>
          </a:prstGeom>
          <a:noFill/>
          <a:effectLst>
            <a:outerShdw blurRad="177800" dist="68678" dir="2700000" algn="tl" rotWithShape="0">
              <a:prstClr val="black">
                <a:alpha val="30252"/>
              </a:prstClr>
            </a:outerShdw>
          </a:effectLst>
        </p:spPr>
        <p:txBody>
          <a:bodyPr wrap="square" rtlCol="0">
            <a:spAutoFit/>
          </a:bodyPr>
          <a:lstStyle/>
          <a:p>
            <a:pPr algn="ctr"/>
            <a:r>
              <a:rPr lang="en-US" sz="35000" b="1">
                <a:solidFill>
                  <a:schemeClr val="accent2"/>
                </a:solidFill>
                <a:latin typeface="Libre Baskerville" panose="02000000000000000000" pitchFamily="2" charset="0"/>
              </a:rPr>
              <a:t>Q</a:t>
            </a:r>
          </a:p>
        </p:txBody>
      </p:sp>
      <p:sp>
        <p:nvSpPr>
          <p:cNvPr id="40" name="Rectangle 39">
            <a:extLst>
              <a:ext uri="{FF2B5EF4-FFF2-40B4-BE49-F238E27FC236}">
                <a16:creationId xmlns:a16="http://schemas.microsoft.com/office/drawing/2014/main" id="{6FBE9251-7A1F-BB29-40FD-168F8B1C9763}"/>
              </a:ext>
            </a:extLst>
          </p:cNvPr>
          <p:cNvSpPr/>
          <p:nvPr userDrawn="1"/>
        </p:nvSpPr>
        <p:spPr>
          <a:xfrm>
            <a:off x="6340271" y="1266513"/>
            <a:ext cx="4334841" cy="6247864"/>
          </a:xfrm>
          <a:prstGeom prst="rect">
            <a:avLst/>
          </a:prstGeom>
          <a:effectLst>
            <a:outerShdw blurRad="177800" dist="68678" dir="2700000" algn="tl" rotWithShape="0">
              <a:prstClr val="black">
                <a:alpha val="30252"/>
              </a:prstClr>
            </a:outerShdw>
          </a:effectLst>
        </p:spPr>
        <p:txBody>
          <a:bodyPr wrap="none">
            <a:spAutoFit/>
          </a:bodyPr>
          <a:lstStyle/>
          <a:p>
            <a:r>
              <a:rPr lang="en-US" sz="40000" b="1">
                <a:solidFill>
                  <a:schemeClr val="tx2"/>
                </a:solidFill>
                <a:latin typeface="Libre Baskerville" panose="02000000000000000000" pitchFamily="2" charset="0"/>
              </a:rPr>
              <a:t>A</a:t>
            </a:r>
            <a:endParaRPr lang="en-US" sz="40000">
              <a:solidFill>
                <a:schemeClr val="tx2"/>
              </a:solidFill>
            </a:endParaRPr>
          </a:p>
        </p:txBody>
      </p:sp>
      <p:pic>
        <p:nvPicPr>
          <p:cNvPr id="42" name="Picture 41" descr="Logo&#10;&#10;Description automatically generated">
            <a:extLst>
              <a:ext uri="{FF2B5EF4-FFF2-40B4-BE49-F238E27FC236}">
                <a16:creationId xmlns:a16="http://schemas.microsoft.com/office/drawing/2014/main" id="{6EC95141-10D3-91A5-A0F8-5407FAD32847}"/>
              </a:ext>
            </a:extLst>
          </p:cNvPr>
          <p:cNvPicPr>
            <a:picLocks noChangeAspect="1"/>
          </p:cNvPicPr>
          <p:nvPr userDrawn="1"/>
        </p:nvPicPr>
        <p:blipFill>
          <a:blip r:embed="rId3" cstate="print">
            <a:extLst>
              <a:ext uri="{28A0092B-C50C-407E-A947-70E740481C1C}">
                <a14:useLocalDpi xmlns:a14="http://schemas.microsoft.com/office/drawing/2010/main"/>
              </a:ext>
            </a:extLst>
          </a:blip>
          <a:stretch>
            <a:fillRect/>
          </a:stretch>
        </p:blipFill>
        <p:spPr>
          <a:xfrm>
            <a:off x="4184125" y="1118307"/>
            <a:ext cx="4621386" cy="4621386"/>
          </a:xfrm>
          <a:prstGeom prst="rect">
            <a:avLst/>
          </a:prstGeom>
          <a:effectLst>
            <a:outerShdw blurRad="177800" dist="38100" dir="2700000" algn="tl" rotWithShape="0">
              <a:prstClr val="black">
                <a:alpha val="28020"/>
              </a:prstClr>
            </a:outerShdw>
          </a:effectLst>
        </p:spPr>
      </p:pic>
    </p:spTree>
    <p:extLst>
      <p:ext uri="{BB962C8B-B14F-4D97-AF65-F5344CB8AC3E}">
        <p14:creationId xmlns:p14="http://schemas.microsoft.com/office/powerpoint/2010/main" val="2215373953"/>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Teacher Journe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55E13A-2788-304E-A3C8-5EA01C647532}"/>
              </a:ext>
            </a:extLst>
          </p:cNvPr>
          <p:cNvSpPr>
            <a:spLocks noGrp="1"/>
          </p:cNvSpPr>
          <p:nvPr>
            <p:ph type="title"/>
          </p:nvPr>
        </p:nvSpPr>
        <p:spPr/>
        <p:txBody>
          <a:bodyPr/>
          <a:lstStyle/>
          <a:p>
            <a:r>
              <a:rPr lang="en-US"/>
              <a:t>Click to edit Master title style</a:t>
            </a:r>
          </a:p>
        </p:txBody>
      </p:sp>
      <p:sp>
        <p:nvSpPr>
          <p:cNvPr id="3" name="Slide Number Placeholder 2">
            <a:extLst>
              <a:ext uri="{FF2B5EF4-FFF2-40B4-BE49-F238E27FC236}">
                <a16:creationId xmlns:a16="http://schemas.microsoft.com/office/drawing/2014/main" id="{FB456186-27A5-8548-8CC7-3577736BD092}"/>
              </a:ext>
            </a:extLst>
          </p:cNvPr>
          <p:cNvSpPr>
            <a:spLocks noGrp="1"/>
          </p:cNvSpPr>
          <p:nvPr>
            <p:ph type="sldNum" sz="quarter" idx="10"/>
          </p:nvPr>
        </p:nvSpPr>
        <p:spPr/>
        <p:txBody>
          <a:bodyPr/>
          <a:lstStyle/>
          <a:p>
            <a:fld id="{74743CB8-03B1-D240-A0C2-C770526C1FDB}" type="slidenum">
              <a:rPr lang="en-US" smtClean="0"/>
              <a:pPr/>
              <a:t>‹#›</a:t>
            </a:fld>
            <a:endParaRPr lang="en-US"/>
          </a:p>
        </p:txBody>
      </p:sp>
      <p:sp>
        <p:nvSpPr>
          <p:cNvPr id="4" name="Footer Placeholder 3">
            <a:extLst>
              <a:ext uri="{FF2B5EF4-FFF2-40B4-BE49-F238E27FC236}">
                <a16:creationId xmlns:a16="http://schemas.microsoft.com/office/drawing/2014/main" id="{AB71F1E2-F74E-B94D-9E57-A6846BD363AA}"/>
              </a:ext>
            </a:extLst>
          </p:cNvPr>
          <p:cNvSpPr>
            <a:spLocks noGrp="1"/>
          </p:cNvSpPr>
          <p:nvPr>
            <p:ph type="ftr" sz="quarter" idx="11"/>
          </p:nvPr>
        </p:nvSpPr>
        <p:spPr/>
        <p:txBody>
          <a:bodyPr/>
          <a:lstStyle/>
          <a:p>
            <a:endParaRPr lang="en-US"/>
          </a:p>
        </p:txBody>
      </p:sp>
      <p:sp>
        <p:nvSpPr>
          <p:cNvPr id="5" name="Date Placeholder 4">
            <a:extLst>
              <a:ext uri="{FF2B5EF4-FFF2-40B4-BE49-F238E27FC236}">
                <a16:creationId xmlns:a16="http://schemas.microsoft.com/office/drawing/2014/main" id="{D8F8277D-4F92-0841-9607-464D6969B253}"/>
              </a:ext>
            </a:extLst>
          </p:cNvPr>
          <p:cNvSpPr>
            <a:spLocks noGrp="1"/>
          </p:cNvSpPr>
          <p:nvPr>
            <p:ph type="dt" sz="half" idx="12"/>
          </p:nvPr>
        </p:nvSpPr>
        <p:spPr/>
        <p:txBody>
          <a:bodyPr/>
          <a:lstStyle/>
          <a:p>
            <a:fld id="{1D3B299F-83DB-CB4B-BC5A-4989F825D468}" type="datetime1">
              <a:rPr lang="en-US" smtClean="0"/>
              <a:t>1/17/2025</a:t>
            </a:fld>
            <a:endParaRPr lang="en-US"/>
          </a:p>
        </p:txBody>
      </p:sp>
      <p:pic>
        <p:nvPicPr>
          <p:cNvPr id="6" name="Picture 5" descr="A close up of a logo&#10;&#10;Description automatically generated">
            <a:extLst>
              <a:ext uri="{FF2B5EF4-FFF2-40B4-BE49-F238E27FC236}">
                <a16:creationId xmlns:a16="http://schemas.microsoft.com/office/drawing/2014/main" id="{4945C2FA-A412-2DA3-E0B6-35ACB77D7167}"/>
              </a:ext>
            </a:extLst>
          </p:cNvPr>
          <p:cNvPicPr>
            <a:picLocks noChangeAspect="1"/>
          </p:cNvPicPr>
          <p:nvPr userDrawn="1"/>
        </p:nvPicPr>
        <p:blipFill>
          <a:blip r:embed="rId2" cstate="print">
            <a:alphaModFix/>
            <a:extLst>
              <a:ext uri="{28A0092B-C50C-407E-A947-70E740481C1C}">
                <a14:useLocalDpi xmlns:a14="http://schemas.microsoft.com/office/drawing/2010/main"/>
              </a:ext>
            </a:extLst>
          </a:blip>
          <a:stretch>
            <a:fillRect/>
          </a:stretch>
        </p:blipFill>
        <p:spPr>
          <a:xfrm>
            <a:off x="36000" y="6350400"/>
            <a:ext cx="1151986" cy="504653"/>
          </a:xfrm>
          <a:prstGeom prst="rect">
            <a:avLst/>
          </a:prstGeom>
        </p:spPr>
      </p:pic>
      <p:sp>
        <p:nvSpPr>
          <p:cNvPr id="8" name="Rectangle 7">
            <a:extLst>
              <a:ext uri="{FF2B5EF4-FFF2-40B4-BE49-F238E27FC236}">
                <a16:creationId xmlns:a16="http://schemas.microsoft.com/office/drawing/2014/main" id="{BE1EF332-1259-32AD-5617-2BDF383058E2}"/>
              </a:ext>
            </a:extLst>
          </p:cNvPr>
          <p:cNvSpPr/>
          <p:nvPr userDrawn="1"/>
        </p:nvSpPr>
        <p:spPr>
          <a:xfrm>
            <a:off x="10175961" y="1572998"/>
            <a:ext cx="1754051" cy="3509212"/>
          </a:xfrm>
          <a:prstGeom prst="rect">
            <a:avLst/>
          </a:prstGeom>
          <a:solidFill>
            <a:schemeClr val="accent1"/>
          </a:solidFill>
          <a:ln w="381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1">
              <a:solidFill>
                <a:schemeClr val="tx2"/>
              </a:solidFill>
              <a:latin typeface="Libre Franklin" pitchFamily="2" charset="77"/>
            </a:endParaRPr>
          </a:p>
        </p:txBody>
      </p:sp>
      <p:sp>
        <p:nvSpPr>
          <p:cNvPr id="9" name="Rectangle 8">
            <a:extLst>
              <a:ext uri="{FF2B5EF4-FFF2-40B4-BE49-F238E27FC236}">
                <a16:creationId xmlns:a16="http://schemas.microsoft.com/office/drawing/2014/main" id="{1D4083D1-E60D-AE98-75E3-4DF2CDF096D8}"/>
              </a:ext>
            </a:extLst>
          </p:cNvPr>
          <p:cNvSpPr/>
          <p:nvPr userDrawn="1"/>
        </p:nvSpPr>
        <p:spPr>
          <a:xfrm>
            <a:off x="7178662" y="1572998"/>
            <a:ext cx="2997300" cy="3509212"/>
          </a:xfrm>
          <a:prstGeom prst="rect">
            <a:avLst/>
          </a:prstGeom>
          <a:solidFill>
            <a:schemeClr val="bg1"/>
          </a:solidFill>
          <a:ln w="381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same</a:t>
            </a:r>
          </a:p>
        </p:txBody>
      </p:sp>
      <p:sp>
        <p:nvSpPr>
          <p:cNvPr id="10" name="Freeform 9">
            <a:extLst>
              <a:ext uri="{FF2B5EF4-FFF2-40B4-BE49-F238E27FC236}">
                <a16:creationId xmlns:a16="http://schemas.microsoft.com/office/drawing/2014/main" id="{F5A3BAAA-0E13-8795-3955-042B57274E2B}"/>
              </a:ext>
            </a:extLst>
          </p:cNvPr>
          <p:cNvSpPr/>
          <p:nvPr userDrawn="1"/>
        </p:nvSpPr>
        <p:spPr>
          <a:xfrm rot="5400000">
            <a:off x="4289970" y="1960036"/>
            <a:ext cx="3509211" cy="2735141"/>
          </a:xfrm>
          <a:custGeom>
            <a:avLst/>
            <a:gdLst>
              <a:gd name="connsiteX0" fmla="*/ 0 w 5444068"/>
              <a:gd name="connsiteY0" fmla="*/ 2459586 h 2459586"/>
              <a:gd name="connsiteX1" fmla="*/ 0 w 5444068"/>
              <a:gd name="connsiteY1" fmla="*/ 183204 h 2459586"/>
              <a:gd name="connsiteX2" fmla="*/ 2349822 w 5444068"/>
              <a:gd name="connsiteY2" fmla="*/ 183204 h 2459586"/>
              <a:gd name="connsiteX3" fmla="*/ 2596904 w 5444068"/>
              <a:gd name="connsiteY3" fmla="*/ 0 h 2459586"/>
              <a:gd name="connsiteX4" fmla="*/ 2843986 w 5444068"/>
              <a:gd name="connsiteY4" fmla="*/ 183204 h 2459586"/>
              <a:gd name="connsiteX5" fmla="*/ 5444068 w 5444068"/>
              <a:gd name="connsiteY5" fmla="*/ 183204 h 2459586"/>
              <a:gd name="connsiteX6" fmla="*/ 5444068 w 5444068"/>
              <a:gd name="connsiteY6" fmla="*/ 2459586 h 24595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444068" h="2459586">
                <a:moveTo>
                  <a:pt x="0" y="2459586"/>
                </a:moveTo>
                <a:lnTo>
                  <a:pt x="0" y="183204"/>
                </a:lnTo>
                <a:lnTo>
                  <a:pt x="2349822" y="183204"/>
                </a:lnTo>
                <a:lnTo>
                  <a:pt x="2596904" y="0"/>
                </a:lnTo>
                <a:lnTo>
                  <a:pt x="2843986" y="183204"/>
                </a:lnTo>
                <a:lnTo>
                  <a:pt x="5444068" y="183204"/>
                </a:lnTo>
                <a:lnTo>
                  <a:pt x="5444068" y="2459586"/>
                </a:lnTo>
                <a:close/>
              </a:path>
            </a:pathLst>
          </a:custGeom>
          <a:solidFill>
            <a:schemeClr val="bg1"/>
          </a:solidFill>
          <a:ln w="38100">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10">
            <a:extLst>
              <a:ext uri="{FF2B5EF4-FFF2-40B4-BE49-F238E27FC236}">
                <a16:creationId xmlns:a16="http://schemas.microsoft.com/office/drawing/2014/main" id="{64CEE9E5-2A9E-7614-1EF3-144DB2EFCB34}"/>
              </a:ext>
            </a:extLst>
          </p:cNvPr>
          <p:cNvSpPr/>
          <p:nvPr userDrawn="1"/>
        </p:nvSpPr>
        <p:spPr>
          <a:xfrm rot="5400000">
            <a:off x="1904889" y="2118985"/>
            <a:ext cx="3509701" cy="2417995"/>
          </a:xfrm>
          <a:custGeom>
            <a:avLst/>
            <a:gdLst>
              <a:gd name="connsiteX0" fmla="*/ 0 w 5444068"/>
              <a:gd name="connsiteY0" fmla="*/ 2459586 h 2459586"/>
              <a:gd name="connsiteX1" fmla="*/ 0 w 5444068"/>
              <a:gd name="connsiteY1" fmla="*/ 183204 h 2459586"/>
              <a:gd name="connsiteX2" fmla="*/ 2349822 w 5444068"/>
              <a:gd name="connsiteY2" fmla="*/ 183204 h 2459586"/>
              <a:gd name="connsiteX3" fmla="*/ 2596904 w 5444068"/>
              <a:gd name="connsiteY3" fmla="*/ 0 h 2459586"/>
              <a:gd name="connsiteX4" fmla="*/ 2843986 w 5444068"/>
              <a:gd name="connsiteY4" fmla="*/ 183204 h 2459586"/>
              <a:gd name="connsiteX5" fmla="*/ 5444068 w 5444068"/>
              <a:gd name="connsiteY5" fmla="*/ 183204 h 2459586"/>
              <a:gd name="connsiteX6" fmla="*/ 5444068 w 5444068"/>
              <a:gd name="connsiteY6" fmla="*/ 2459586 h 24595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444068" h="2459586">
                <a:moveTo>
                  <a:pt x="0" y="2459586"/>
                </a:moveTo>
                <a:lnTo>
                  <a:pt x="0" y="183204"/>
                </a:lnTo>
                <a:lnTo>
                  <a:pt x="2349822" y="183204"/>
                </a:lnTo>
                <a:lnTo>
                  <a:pt x="2596904" y="0"/>
                </a:lnTo>
                <a:lnTo>
                  <a:pt x="2843986" y="183204"/>
                </a:lnTo>
                <a:lnTo>
                  <a:pt x="5444068" y="183204"/>
                </a:lnTo>
                <a:lnTo>
                  <a:pt x="5444068" y="2459586"/>
                </a:lnTo>
                <a:close/>
              </a:path>
            </a:pathLst>
          </a:custGeom>
          <a:solidFill>
            <a:schemeClr val="bg1"/>
          </a:solidFill>
          <a:ln w="38100">
            <a:solidFill>
              <a:schemeClr val="accent1">
                <a:lumMod val="40000"/>
                <a:lumOff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11">
            <a:extLst>
              <a:ext uri="{FF2B5EF4-FFF2-40B4-BE49-F238E27FC236}">
                <a16:creationId xmlns:a16="http://schemas.microsoft.com/office/drawing/2014/main" id="{565E8F59-1362-B9E7-4DF7-65E27611B8F9}"/>
              </a:ext>
            </a:extLst>
          </p:cNvPr>
          <p:cNvSpPr/>
          <p:nvPr userDrawn="1"/>
        </p:nvSpPr>
        <p:spPr>
          <a:xfrm rot="5400000">
            <a:off x="-293754" y="2146106"/>
            <a:ext cx="3509213" cy="2363008"/>
          </a:xfrm>
          <a:custGeom>
            <a:avLst/>
            <a:gdLst>
              <a:gd name="connsiteX0" fmla="*/ 0 w 5444068"/>
              <a:gd name="connsiteY0" fmla="*/ 2459586 h 2459586"/>
              <a:gd name="connsiteX1" fmla="*/ 0 w 5444068"/>
              <a:gd name="connsiteY1" fmla="*/ 183204 h 2459586"/>
              <a:gd name="connsiteX2" fmla="*/ 2349822 w 5444068"/>
              <a:gd name="connsiteY2" fmla="*/ 183204 h 2459586"/>
              <a:gd name="connsiteX3" fmla="*/ 2596904 w 5444068"/>
              <a:gd name="connsiteY3" fmla="*/ 0 h 2459586"/>
              <a:gd name="connsiteX4" fmla="*/ 2843986 w 5444068"/>
              <a:gd name="connsiteY4" fmla="*/ 183204 h 2459586"/>
              <a:gd name="connsiteX5" fmla="*/ 5444068 w 5444068"/>
              <a:gd name="connsiteY5" fmla="*/ 183204 h 2459586"/>
              <a:gd name="connsiteX6" fmla="*/ 5444068 w 5444068"/>
              <a:gd name="connsiteY6" fmla="*/ 2459586 h 24595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444068" h="2459586">
                <a:moveTo>
                  <a:pt x="0" y="2459586"/>
                </a:moveTo>
                <a:lnTo>
                  <a:pt x="0" y="183204"/>
                </a:lnTo>
                <a:lnTo>
                  <a:pt x="2349822" y="183204"/>
                </a:lnTo>
                <a:lnTo>
                  <a:pt x="2596904" y="0"/>
                </a:lnTo>
                <a:lnTo>
                  <a:pt x="2843986" y="183204"/>
                </a:lnTo>
                <a:lnTo>
                  <a:pt x="5444068" y="183204"/>
                </a:lnTo>
                <a:lnTo>
                  <a:pt x="5444068" y="2459586"/>
                </a:lnTo>
                <a:close/>
              </a:path>
            </a:pathLst>
          </a:custGeom>
          <a:solidFill>
            <a:schemeClr val="bg1"/>
          </a:solidFill>
          <a:ln w="38100">
            <a:solidFill>
              <a:schemeClr val="accent1">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ounded Rectangle 4">
            <a:extLst>
              <a:ext uri="{FF2B5EF4-FFF2-40B4-BE49-F238E27FC236}">
                <a16:creationId xmlns:a16="http://schemas.microsoft.com/office/drawing/2014/main" id="{D8044500-E924-1A9C-CA70-7CE288E1FDB6}"/>
              </a:ext>
            </a:extLst>
          </p:cNvPr>
          <p:cNvSpPr txBox="1"/>
          <p:nvPr userDrawn="1"/>
        </p:nvSpPr>
        <p:spPr>
          <a:xfrm>
            <a:off x="7226299" y="3280760"/>
            <a:ext cx="2977476" cy="1532208"/>
          </a:xfrm>
          <a:prstGeom prst="rect">
            <a:avLst/>
          </a:prstGeom>
        </p:spPr>
        <p:style>
          <a:lnRef idx="0">
            <a:scrgbClr r="0" g="0" b="0"/>
          </a:lnRef>
          <a:fillRef idx="0">
            <a:scrgbClr r="0" g="0" b="0"/>
          </a:fillRef>
          <a:effectRef idx="0">
            <a:scrgbClr r="0" g="0" b="0"/>
          </a:effectRef>
          <a:fontRef idx="minor">
            <a:schemeClr val="dk1">
              <a:hueOff val="0"/>
              <a:satOff val="0"/>
              <a:lumOff val="0"/>
              <a:alphaOff val="0"/>
            </a:schemeClr>
          </a:fontRef>
        </p:style>
        <p:txBody>
          <a:bodyPr spcFirstLastPara="0" vert="horz" wrap="square" lIns="124460" tIns="124460" rIns="124460" bIns="124460" numCol="1" spcCol="1270" anchor="t" anchorCtr="0">
            <a:noAutofit/>
          </a:bodyPr>
          <a:lstStyle/>
          <a:p>
            <a:pPr marL="0" lvl="1" defTabSz="777875">
              <a:spcBef>
                <a:spcPct val="0"/>
              </a:spcBef>
            </a:pPr>
            <a:r>
              <a:rPr lang="en-US" sz="1250">
                <a:solidFill>
                  <a:srgbClr val="4D4D4C"/>
                </a:solidFill>
                <a:latin typeface="Libre Franklin" pitchFamily="2" charset="77"/>
              </a:rPr>
              <a:t>Teacher attends multiple programs, and collaborates with BRI by:</a:t>
            </a:r>
          </a:p>
          <a:p>
            <a:pPr marL="171450" lvl="1" indent="-171450" defTabSz="777875">
              <a:spcBef>
                <a:spcPct val="0"/>
              </a:spcBef>
              <a:buFont typeface="Arial" panose="020B0604020202020204" pitchFamily="34" charset="0"/>
              <a:buChar char="•"/>
            </a:pPr>
            <a:r>
              <a:rPr lang="en-US" sz="1250">
                <a:solidFill>
                  <a:srgbClr val="4D4D4C"/>
                </a:solidFill>
                <a:latin typeface="Libre Franklin" pitchFamily="2" charset="77"/>
              </a:rPr>
              <a:t>Pilot testing</a:t>
            </a:r>
          </a:p>
          <a:p>
            <a:pPr marL="171450" lvl="1" indent="-171450" defTabSz="777875">
              <a:spcBef>
                <a:spcPct val="0"/>
              </a:spcBef>
              <a:buFont typeface="Arial" panose="020B0604020202020204" pitchFamily="34" charset="0"/>
              <a:buChar char="•"/>
            </a:pPr>
            <a:r>
              <a:rPr lang="en-US" sz="1250">
                <a:solidFill>
                  <a:srgbClr val="4D4D4C"/>
                </a:solidFill>
                <a:latin typeface="Libre Franklin" pitchFamily="2" charset="77"/>
              </a:rPr>
              <a:t>Leading professional development</a:t>
            </a:r>
          </a:p>
          <a:p>
            <a:pPr marL="171450" lvl="1" indent="-171450" defTabSz="777875">
              <a:spcBef>
                <a:spcPct val="0"/>
              </a:spcBef>
              <a:buFont typeface="Arial" panose="020B0604020202020204" pitchFamily="34" charset="0"/>
              <a:buChar char="•"/>
            </a:pPr>
            <a:r>
              <a:rPr lang="en-US" sz="1250">
                <a:solidFill>
                  <a:srgbClr val="4D4D4C"/>
                </a:solidFill>
                <a:latin typeface="Libre Franklin" pitchFamily="2" charset="77"/>
              </a:rPr>
              <a:t>Writing curriculum, e-lessons</a:t>
            </a:r>
          </a:p>
          <a:p>
            <a:pPr marL="171450" lvl="1" indent="-171450" defTabSz="777875">
              <a:spcBef>
                <a:spcPct val="0"/>
              </a:spcBef>
              <a:buFont typeface="Arial" panose="020B0604020202020204" pitchFamily="34" charset="0"/>
              <a:buChar char="•"/>
            </a:pPr>
            <a:r>
              <a:rPr lang="en-US" sz="1250">
                <a:solidFill>
                  <a:srgbClr val="4D4D4C"/>
                </a:solidFill>
                <a:latin typeface="Libre Franklin" pitchFamily="2" charset="77"/>
              </a:rPr>
              <a:t>Serve on National Teacher Council</a:t>
            </a:r>
          </a:p>
          <a:p>
            <a:pPr marL="171450" lvl="1" indent="-171450" defTabSz="777875">
              <a:spcBef>
                <a:spcPct val="0"/>
              </a:spcBef>
              <a:buFont typeface="Arial" panose="020B0604020202020204" pitchFamily="34" charset="0"/>
              <a:buChar char="•"/>
            </a:pPr>
            <a:r>
              <a:rPr lang="en-US" sz="1250">
                <a:solidFill>
                  <a:srgbClr val="4D4D4C"/>
                </a:solidFill>
                <a:latin typeface="Libre Franklin" pitchFamily="2" charset="77"/>
              </a:rPr>
              <a:t>Attends a Master Teacher event</a:t>
            </a:r>
          </a:p>
        </p:txBody>
      </p:sp>
      <p:sp>
        <p:nvSpPr>
          <p:cNvPr id="14" name="Rounded Rectangle 4">
            <a:extLst>
              <a:ext uri="{FF2B5EF4-FFF2-40B4-BE49-F238E27FC236}">
                <a16:creationId xmlns:a16="http://schemas.microsoft.com/office/drawing/2014/main" id="{474AED74-AB03-BE40-CCAF-5737238A6D93}"/>
              </a:ext>
            </a:extLst>
          </p:cNvPr>
          <p:cNvSpPr txBox="1"/>
          <p:nvPr userDrawn="1"/>
        </p:nvSpPr>
        <p:spPr>
          <a:xfrm>
            <a:off x="4711794" y="3292874"/>
            <a:ext cx="2541774" cy="1325563"/>
          </a:xfrm>
          <a:prstGeom prst="rect">
            <a:avLst/>
          </a:prstGeom>
        </p:spPr>
        <p:style>
          <a:lnRef idx="0">
            <a:scrgbClr r="0" g="0" b="0"/>
          </a:lnRef>
          <a:fillRef idx="0">
            <a:scrgbClr r="0" g="0" b="0"/>
          </a:fillRef>
          <a:effectRef idx="0">
            <a:scrgbClr r="0" g="0" b="0"/>
          </a:effectRef>
          <a:fontRef idx="minor">
            <a:schemeClr val="dk1">
              <a:hueOff val="0"/>
              <a:satOff val="0"/>
              <a:lumOff val="0"/>
              <a:alphaOff val="0"/>
            </a:schemeClr>
          </a:fontRef>
        </p:style>
        <p:txBody>
          <a:bodyPr spcFirstLastPara="0" vert="horz" wrap="square" lIns="124460" tIns="124460" rIns="124460" bIns="124460" numCol="1" spcCol="1270" anchor="t" anchorCtr="0">
            <a:noAutofit/>
          </a:bodyPr>
          <a:lstStyle/>
          <a:p>
            <a:pPr marL="0" lvl="1" defTabSz="777875">
              <a:spcBef>
                <a:spcPct val="0"/>
              </a:spcBef>
            </a:pPr>
            <a:r>
              <a:rPr lang="en-US" sz="1250">
                <a:solidFill>
                  <a:srgbClr val="4D4D4C"/>
                </a:solidFill>
                <a:latin typeface="Libre Franklin" pitchFamily="2" charset="77"/>
              </a:rPr>
              <a:t>Teacher deepens engagement by:</a:t>
            </a:r>
          </a:p>
          <a:p>
            <a:pPr marL="171450" lvl="1" indent="-171450" defTabSz="777875">
              <a:spcBef>
                <a:spcPct val="0"/>
              </a:spcBef>
              <a:buFont typeface="Arial" panose="020B0604020202020204" pitchFamily="34" charset="0"/>
              <a:buChar char="•"/>
            </a:pPr>
            <a:r>
              <a:rPr lang="en-US" sz="1250">
                <a:solidFill>
                  <a:srgbClr val="4D4D4C"/>
                </a:solidFill>
                <a:latin typeface="Libre Franklin" pitchFamily="2" charset="77"/>
              </a:rPr>
              <a:t>Attending an Institute program</a:t>
            </a:r>
          </a:p>
          <a:p>
            <a:pPr marL="171450" lvl="1" indent="-171450" defTabSz="777875">
              <a:spcBef>
                <a:spcPct val="0"/>
              </a:spcBef>
              <a:buFont typeface="Arial" panose="020B0604020202020204" pitchFamily="34" charset="0"/>
              <a:buChar char="•"/>
            </a:pPr>
            <a:r>
              <a:rPr lang="en-US" sz="1250">
                <a:solidFill>
                  <a:srgbClr val="4D4D4C"/>
                </a:solidFill>
                <a:latin typeface="Libre Franklin" pitchFamily="2" charset="77"/>
              </a:rPr>
              <a:t>Sharing BRI content with colleagues or via social media</a:t>
            </a:r>
          </a:p>
          <a:p>
            <a:pPr marL="171450" lvl="1" indent="-171450" defTabSz="777875">
              <a:spcBef>
                <a:spcPct val="0"/>
              </a:spcBef>
              <a:buFont typeface="Arial" panose="020B0604020202020204" pitchFamily="34" charset="0"/>
              <a:buChar char="•"/>
            </a:pPr>
            <a:r>
              <a:rPr lang="en-US" sz="1250">
                <a:solidFill>
                  <a:srgbClr val="4D4D4C"/>
                </a:solidFill>
                <a:latin typeface="Libre Franklin" pitchFamily="2" charset="77"/>
              </a:rPr>
              <a:t>Begins a BRI badge</a:t>
            </a:r>
          </a:p>
        </p:txBody>
      </p:sp>
      <p:sp>
        <p:nvSpPr>
          <p:cNvPr id="15" name="Rounded Rectangle 4">
            <a:extLst>
              <a:ext uri="{FF2B5EF4-FFF2-40B4-BE49-F238E27FC236}">
                <a16:creationId xmlns:a16="http://schemas.microsoft.com/office/drawing/2014/main" id="{5131E199-5A46-E237-0D1B-79D6995C6B45}"/>
              </a:ext>
            </a:extLst>
          </p:cNvPr>
          <p:cNvSpPr txBox="1"/>
          <p:nvPr userDrawn="1"/>
        </p:nvSpPr>
        <p:spPr>
          <a:xfrm>
            <a:off x="2497487" y="3298068"/>
            <a:ext cx="2181968" cy="1266704"/>
          </a:xfrm>
          <a:prstGeom prst="rect">
            <a:avLst/>
          </a:prstGeom>
          <a:ln>
            <a:noFill/>
          </a:ln>
        </p:spPr>
        <p:style>
          <a:lnRef idx="0">
            <a:scrgbClr r="0" g="0" b="0"/>
          </a:lnRef>
          <a:fillRef idx="0">
            <a:scrgbClr r="0" g="0" b="0"/>
          </a:fillRef>
          <a:effectRef idx="0">
            <a:scrgbClr r="0" g="0" b="0"/>
          </a:effectRef>
          <a:fontRef idx="minor">
            <a:schemeClr val="dk1">
              <a:hueOff val="0"/>
              <a:satOff val="0"/>
              <a:lumOff val="0"/>
              <a:alphaOff val="0"/>
            </a:schemeClr>
          </a:fontRef>
        </p:style>
        <p:txBody>
          <a:bodyPr spcFirstLastPara="0" vert="horz" wrap="square" lIns="124460" tIns="124460" rIns="124460" bIns="124460" numCol="1" spcCol="1270" anchor="t" anchorCtr="0">
            <a:noAutofit/>
          </a:bodyPr>
          <a:lstStyle/>
          <a:p>
            <a:pPr marL="0" lvl="1" defTabSz="777875">
              <a:spcBef>
                <a:spcPct val="0"/>
              </a:spcBef>
            </a:pPr>
            <a:r>
              <a:rPr lang="en-US" sz="1250">
                <a:solidFill>
                  <a:srgbClr val="4D4D4C"/>
                </a:solidFill>
                <a:latin typeface="Libre Franklin" pitchFamily="2" charset="77"/>
              </a:rPr>
              <a:t>Teacher completes profile and:</a:t>
            </a:r>
          </a:p>
          <a:p>
            <a:pPr marL="171450" lvl="1" indent="-171450" defTabSz="777875">
              <a:spcBef>
                <a:spcPct val="0"/>
              </a:spcBef>
              <a:buFont typeface="Arial" panose="020B0604020202020204" pitchFamily="34" charset="0"/>
              <a:buChar char="•"/>
            </a:pPr>
            <a:r>
              <a:rPr lang="en-US" sz="1250">
                <a:solidFill>
                  <a:srgbClr val="4D4D4C"/>
                </a:solidFill>
                <a:latin typeface="Libre Franklin" pitchFamily="2" charset="77"/>
              </a:rPr>
              <a:t>Signs up for BRI newsletter(s)</a:t>
            </a:r>
          </a:p>
          <a:p>
            <a:pPr marL="171450" lvl="1" indent="-171450" defTabSz="777875">
              <a:spcBef>
                <a:spcPct val="0"/>
              </a:spcBef>
              <a:buFont typeface="Arial" panose="020B0604020202020204" pitchFamily="34" charset="0"/>
              <a:buChar char="•"/>
            </a:pPr>
            <a:r>
              <a:rPr lang="en-US" sz="1250">
                <a:solidFill>
                  <a:srgbClr val="4D4D4C"/>
                </a:solidFill>
                <a:latin typeface="Libre Franklin" pitchFamily="2" charset="77"/>
              </a:rPr>
              <a:t>Signs up for </a:t>
            </a:r>
            <a:r>
              <a:rPr lang="en-US" sz="1250" err="1">
                <a:solidFill>
                  <a:srgbClr val="4D4D4C"/>
                </a:solidFill>
                <a:latin typeface="Libre Franklin" pitchFamily="2" charset="77"/>
              </a:rPr>
              <a:t>eLessons</a:t>
            </a:r>
            <a:endParaRPr lang="en-US" sz="1250">
              <a:solidFill>
                <a:srgbClr val="4D4D4C"/>
              </a:solidFill>
              <a:latin typeface="Libre Franklin" pitchFamily="2" charset="77"/>
            </a:endParaRPr>
          </a:p>
          <a:p>
            <a:pPr marL="171450" lvl="1" indent="-171450" defTabSz="777875">
              <a:spcBef>
                <a:spcPct val="0"/>
              </a:spcBef>
              <a:buFont typeface="Arial" panose="020B0604020202020204" pitchFamily="34" charset="0"/>
              <a:buChar char="•"/>
            </a:pPr>
            <a:r>
              <a:rPr lang="en-US" sz="1250">
                <a:solidFill>
                  <a:srgbClr val="4D4D4C"/>
                </a:solidFill>
                <a:latin typeface="Libre Franklin" pitchFamily="2" charset="77"/>
              </a:rPr>
              <a:t>Attends webinar</a:t>
            </a:r>
          </a:p>
          <a:p>
            <a:pPr marL="171450" lvl="1" indent="-171450" defTabSz="777875">
              <a:spcBef>
                <a:spcPct val="0"/>
              </a:spcBef>
              <a:buFont typeface="Arial" panose="020B0604020202020204" pitchFamily="34" charset="0"/>
              <a:buChar char="•"/>
            </a:pPr>
            <a:r>
              <a:rPr lang="en-US" sz="1250">
                <a:solidFill>
                  <a:srgbClr val="4D4D4C"/>
                </a:solidFill>
                <a:latin typeface="Libre Franklin" pitchFamily="2" charset="77"/>
              </a:rPr>
              <a:t>Registers for badging</a:t>
            </a:r>
          </a:p>
        </p:txBody>
      </p:sp>
      <p:sp>
        <p:nvSpPr>
          <p:cNvPr id="16" name="Rounded Rectangle 4">
            <a:extLst>
              <a:ext uri="{FF2B5EF4-FFF2-40B4-BE49-F238E27FC236}">
                <a16:creationId xmlns:a16="http://schemas.microsoft.com/office/drawing/2014/main" id="{AC78D8FF-D116-72E5-9299-1F244D547CBE}"/>
              </a:ext>
            </a:extLst>
          </p:cNvPr>
          <p:cNvSpPr txBox="1"/>
          <p:nvPr userDrawn="1"/>
        </p:nvSpPr>
        <p:spPr>
          <a:xfrm>
            <a:off x="521269" y="2801455"/>
            <a:ext cx="1734297" cy="608508"/>
          </a:xfrm>
          <a:prstGeom prst="rect">
            <a:avLst/>
          </a:prstGeom>
          <a:ln>
            <a:noFill/>
          </a:ln>
        </p:spPr>
        <p:style>
          <a:lnRef idx="0">
            <a:scrgbClr r="0" g="0" b="0"/>
          </a:lnRef>
          <a:fillRef idx="0">
            <a:scrgbClr r="0" g="0" b="0"/>
          </a:fillRef>
          <a:effectRef idx="0">
            <a:scrgbClr r="0" g="0" b="0"/>
          </a:effectRef>
          <a:fontRef idx="minor">
            <a:schemeClr val="dk1">
              <a:hueOff val="0"/>
              <a:satOff val="0"/>
              <a:lumOff val="0"/>
              <a:alphaOff val="0"/>
            </a:schemeClr>
          </a:fontRef>
        </p:style>
        <p:txBody>
          <a:bodyPr spcFirstLastPara="0" vert="horz" wrap="square" lIns="124460" tIns="124460" rIns="124460" bIns="124460" numCol="1" spcCol="1270" anchor="t" anchorCtr="0">
            <a:noAutofit/>
          </a:bodyPr>
          <a:lstStyle/>
          <a:p>
            <a:pPr marL="0" lvl="1" algn="ctr" defTabSz="777875">
              <a:lnSpc>
                <a:spcPts val="2520"/>
              </a:lnSpc>
              <a:spcBef>
                <a:spcPct val="0"/>
              </a:spcBef>
            </a:pPr>
            <a:r>
              <a:rPr lang="en-US" sz="1400" i="1">
                <a:solidFill>
                  <a:srgbClr val="4D4D4C"/>
                </a:solidFill>
                <a:latin typeface="Libre Baskerville" panose="02000000000000000000" pitchFamily="2" charset="0"/>
              </a:rPr>
              <a:t>Digital Consumer</a:t>
            </a:r>
          </a:p>
        </p:txBody>
      </p:sp>
      <p:sp>
        <p:nvSpPr>
          <p:cNvPr id="17" name="TextBox 16">
            <a:extLst>
              <a:ext uri="{FF2B5EF4-FFF2-40B4-BE49-F238E27FC236}">
                <a16:creationId xmlns:a16="http://schemas.microsoft.com/office/drawing/2014/main" id="{BC031BF5-D34E-C770-7318-0327EA27C53E}"/>
              </a:ext>
            </a:extLst>
          </p:cNvPr>
          <p:cNvSpPr txBox="1"/>
          <p:nvPr userDrawn="1"/>
        </p:nvSpPr>
        <p:spPr>
          <a:xfrm>
            <a:off x="624865" y="2484498"/>
            <a:ext cx="1529334" cy="523220"/>
          </a:xfrm>
          <a:prstGeom prst="rect">
            <a:avLst/>
          </a:prstGeom>
          <a:noFill/>
        </p:spPr>
        <p:txBody>
          <a:bodyPr wrap="square" rtlCol="0">
            <a:spAutoFit/>
          </a:bodyPr>
          <a:lstStyle/>
          <a:p>
            <a:pPr algn="ctr"/>
            <a:r>
              <a:rPr lang="en-US" sz="1200">
                <a:solidFill>
                  <a:srgbClr val="FF8300"/>
                </a:solidFill>
                <a:latin typeface="Libre Franklin" pitchFamily="2" charset="77"/>
              </a:rPr>
              <a:t>Level 1: </a:t>
            </a:r>
            <a:r>
              <a:rPr lang="en-US" sz="1600" b="1" spc="300">
                <a:solidFill>
                  <a:srgbClr val="FF8300"/>
                </a:solidFill>
                <a:latin typeface="Libre Franklin" pitchFamily="2" charset="77"/>
              </a:rPr>
              <a:t>ENGAGED</a:t>
            </a:r>
          </a:p>
        </p:txBody>
      </p:sp>
      <p:sp>
        <p:nvSpPr>
          <p:cNvPr id="18" name="TextBox 17">
            <a:extLst>
              <a:ext uri="{FF2B5EF4-FFF2-40B4-BE49-F238E27FC236}">
                <a16:creationId xmlns:a16="http://schemas.microsoft.com/office/drawing/2014/main" id="{62402A50-30F8-CF86-E2DA-120F3FCD5E6A}"/>
              </a:ext>
            </a:extLst>
          </p:cNvPr>
          <p:cNvSpPr txBox="1"/>
          <p:nvPr userDrawn="1"/>
        </p:nvSpPr>
        <p:spPr>
          <a:xfrm>
            <a:off x="2720560" y="2484016"/>
            <a:ext cx="1794307" cy="523220"/>
          </a:xfrm>
          <a:prstGeom prst="rect">
            <a:avLst/>
          </a:prstGeom>
          <a:noFill/>
        </p:spPr>
        <p:txBody>
          <a:bodyPr wrap="square" rtlCol="0">
            <a:spAutoFit/>
          </a:bodyPr>
          <a:lstStyle/>
          <a:p>
            <a:pPr algn="ctr"/>
            <a:r>
              <a:rPr lang="en-US" sz="1200">
                <a:solidFill>
                  <a:srgbClr val="FF8300"/>
                </a:solidFill>
                <a:latin typeface="Libre Franklin" pitchFamily="2" charset="77"/>
              </a:rPr>
              <a:t>Level 2: </a:t>
            </a:r>
            <a:r>
              <a:rPr lang="en-US" sz="1600" b="1" spc="300">
                <a:solidFill>
                  <a:srgbClr val="FF8300"/>
                </a:solidFill>
                <a:latin typeface="Libre Franklin" pitchFamily="2" charset="77"/>
              </a:rPr>
              <a:t>ASSOCIATE</a:t>
            </a:r>
          </a:p>
        </p:txBody>
      </p:sp>
      <p:sp>
        <p:nvSpPr>
          <p:cNvPr id="19" name="TextBox 18">
            <a:extLst>
              <a:ext uri="{FF2B5EF4-FFF2-40B4-BE49-F238E27FC236}">
                <a16:creationId xmlns:a16="http://schemas.microsoft.com/office/drawing/2014/main" id="{05DE7EE4-C5B4-A72B-E1E9-DD710BDD4066}"/>
              </a:ext>
            </a:extLst>
          </p:cNvPr>
          <p:cNvSpPr txBox="1"/>
          <p:nvPr userDrawn="1"/>
        </p:nvSpPr>
        <p:spPr>
          <a:xfrm>
            <a:off x="5016055" y="2488510"/>
            <a:ext cx="2010008" cy="523220"/>
          </a:xfrm>
          <a:prstGeom prst="rect">
            <a:avLst/>
          </a:prstGeom>
          <a:noFill/>
        </p:spPr>
        <p:txBody>
          <a:bodyPr wrap="square" rtlCol="0">
            <a:spAutoFit/>
          </a:bodyPr>
          <a:lstStyle/>
          <a:p>
            <a:pPr algn="ctr"/>
            <a:r>
              <a:rPr lang="en-US" sz="1200">
                <a:solidFill>
                  <a:srgbClr val="FF8300"/>
                </a:solidFill>
                <a:latin typeface="Libre Franklin" pitchFamily="2" charset="77"/>
              </a:rPr>
              <a:t>Level 3: </a:t>
            </a:r>
            <a:r>
              <a:rPr lang="en-US" sz="1600" b="1" spc="300">
                <a:solidFill>
                  <a:srgbClr val="FF8300"/>
                </a:solidFill>
                <a:latin typeface="Libre Franklin" pitchFamily="2" charset="77"/>
              </a:rPr>
              <a:t>COMMUNITY</a:t>
            </a:r>
          </a:p>
        </p:txBody>
      </p:sp>
      <p:sp>
        <p:nvSpPr>
          <p:cNvPr id="20" name="TextBox 19">
            <a:extLst>
              <a:ext uri="{FF2B5EF4-FFF2-40B4-BE49-F238E27FC236}">
                <a16:creationId xmlns:a16="http://schemas.microsoft.com/office/drawing/2014/main" id="{11AF990D-A5EB-6BBB-2386-4E60B465E455}"/>
              </a:ext>
            </a:extLst>
          </p:cNvPr>
          <p:cNvSpPr txBox="1"/>
          <p:nvPr userDrawn="1"/>
        </p:nvSpPr>
        <p:spPr>
          <a:xfrm>
            <a:off x="7978786" y="2489278"/>
            <a:ext cx="1529334" cy="523220"/>
          </a:xfrm>
          <a:prstGeom prst="rect">
            <a:avLst/>
          </a:prstGeom>
          <a:noFill/>
        </p:spPr>
        <p:txBody>
          <a:bodyPr wrap="square" rtlCol="0">
            <a:spAutoFit/>
          </a:bodyPr>
          <a:lstStyle/>
          <a:p>
            <a:pPr algn="ctr"/>
            <a:r>
              <a:rPr lang="en-US" sz="1200">
                <a:solidFill>
                  <a:srgbClr val="FF8300"/>
                </a:solidFill>
                <a:latin typeface="Libre Franklin" pitchFamily="2" charset="77"/>
                <a:cs typeface="Lao MN" panose="02020600050405020304" pitchFamily="18" charset="0"/>
              </a:rPr>
              <a:t>Level 4: </a:t>
            </a:r>
            <a:r>
              <a:rPr lang="en-US" sz="1600" b="1" spc="300">
                <a:solidFill>
                  <a:srgbClr val="FF8300"/>
                </a:solidFill>
                <a:latin typeface="Libre Franklin" pitchFamily="2" charset="77"/>
              </a:rPr>
              <a:t>MASTER</a:t>
            </a:r>
          </a:p>
        </p:txBody>
      </p:sp>
      <p:pic>
        <p:nvPicPr>
          <p:cNvPr id="21" name="Picture 20">
            <a:extLst>
              <a:ext uri="{FF2B5EF4-FFF2-40B4-BE49-F238E27FC236}">
                <a16:creationId xmlns:a16="http://schemas.microsoft.com/office/drawing/2014/main" id="{ED10C6C3-E00D-6003-1FEB-16313F18A3AD}"/>
              </a:ext>
            </a:extLst>
          </p:cNvPr>
          <p:cNvPicPr>
            <a:picLocks noChangeAspect="1"/>
          </p:cNvPicPr>
          <p:nvPr userDrawn="1"/>
        </p:nvPicPr>
        <p:blipFill>
          <a:blip r:embed="rId3"/>
          <a:stretch>
            <a:fillRect/>
          </a:stretch>
        </p:blipFill>
        <p:spPr>
          <a:xfrm>
            <a:off x="3176397" y="1674215"/>
            <a:ext cx="873838" cy="685916"/>
          </a:xfrm>
          <a:prstGeom prst="rect">
            <a:avLst/>
          </a:prstGeom>
        </p:spPr>
      </p:pic>
      <p:pic>
        <p:nvPicPr>
          <p:cNvPr id="22" name="Picture 21">
            <a:extLst>
              <a:ext uri="{FF2B5EF4-FFF2-40B4-BE49-F238E27FC236}">
                <a16:creationId xmlns:a16="http://schemas.microsoft.com/office/drawing/2014/main" id="{6EDC225A-C887-A92C-23AA-18CC9A73D959}"/>
              </a:ext>
            </a:extLst>
          </p:cNvPr>
          <p:cNvPicPr>
            <a:picLocks noChangeAspect="1"/>
          </p:cNvPicPr>
          <p:nvPr userDrawn="1"/>
        </p:nvPicPr>
        <p:blipFill>
          <a:blip r:embed="rId4"/>
          <a:stretch>
            <a:fillRect/>
          </a:stretch>
        </p:blipFill>
        <p:spPr>
          <a:xfrm>
            <a:off x="1053502" y="1693144"/>
            <a:ext cx="672060" cy="648058"/>
          </a:xfrm>
          <a:prstGeom prst="rect">
            <a:avLst/>
          </a:prstGeom>
        </p:spPr>
      </p:pic>
      <p:pic>
        <p:nvPicPr>
          <p:cNvPr id="23" name="Picture 22">
            <a:extLst>
              <a:ext uri="{FF2B5EF4-FFF2-40B4-BE49-F238E27FC236}">
                <a16:creationId xmlns:a16="http://schemas.microsoft.com/office/drawing/2014/main" id="{1386A9CE-CD28-A8F0-B4E2-161E07E98CF0}"/>
              </a:ext>
            </a:extLst>
          </p:cNvPr>
          <p:cNvPicPr>
            <a:picLocks noChangeAspect="1"/>
          </p:cNvPicPr>
          <p:nvPr userDrawn="1"/>
        </p:nvPicPr>
        <p:blipFill>
          <a:blip r:embed="rId5"/>
          <a:stretch>
            <a:fillRect/>
          </a:stretch>
        </p:blipFill>
        <p:spPr>
          <a:xfrm>
            <a:off x="8449973" y="1669390"/>
            <a:ext cx="594571" cy="719744"/>
          </a:xfrm>
          <a:prstGeom prst="rect">
            <a:avLst/>
          </a:prstGeom>
        </p:spPr>
      </p:pic>
      <p:pic>
        <p:nvPicPr>
          <p:cNvPr id="24" name="Picture 23">
            <a:extLst>
              <a:ext uri="{FF2B5EF4-FFF2-40B4-BE49-F238E27FC236}">
                <a16:creationId xmlns:a16="http://schemas.microsoft.com/office/drawing/2014/main" id="{1F6B71B7-8065-02A9-B88D-C79282B6E3D9}"/>
              </a:ext>
            </a:extLst>
          </p:cNvPr>
          <p:cNvPicPr>
            <a:picLocks noChangeAspect="1"/>
          </p:cNvPicPr>
          <p:nvPr userDrawn="1"/>
        </p:nvPicPr>
        <p:blipFill>
          <a:blip r:embed="rId6"/>
          <a:stretch>
            <a:fillRect/>
          </a:stretch>
        </p:blipFill>
        <p:spPr>
          <a:xfrm>
            <a:off x="5581229" y="1614993"/>
            <a:ext cx="879660" cy="762372"/>
          </a:xfrm>
          <a:prstGeom prst="rect">
            <a:avLst/>
          </a:prstGeom>
        </p:spPr>
      </p:pic>
      <p:sp>
        <p:nvSpPr>
          <p:cNvPr id="25" name="Rounded Rectangle 4">
            <a:extLst>
              <a:ext uri="{FF2B5EF4-FFF2-40B4-BE49-F238E27FC236}">
                <a16:creationId xmlns:a16="http://schemas.microsoft.com/office/drawing/2014/main" id="{7392BC83-B90A-5FF8-54D6-88D85095984C}"/>
              </a:ext>
            </a:extLst>
          </p:cNvPr>
          <p:cNvSpPr txBox="1"/>
          <p:nvPr userDrawn="1"/>
        </p:nvSpPr>
        <p:spPr>
          <a:xfrm>
            <a:off x="320949" y="3277788"/>
            <a:ext cx="2204700" cy="1274561"/>
          </a:xfrm>
          <a:prstGeom prst="rect">
            <a:avLst/>
          </a:prstGeom>
          <a:ln>
            <a:noFill/>
          </a:ln>
        </p:spPr>
        <p:style>
          <a:lnRef idx="0">
            <a:scrgbClr r="0" g="0" b="0"/>
          </a:lnRef>
          <a:fillRef idx="0">
            <a:scrgbClr r="0" g="0" b="0"/>
          </a:fillRef>
          <a:effectRef idx="0">
            <a:scrgbClr r="0" g="0" b="0"/>
          </a:effectRef>
          <a:fontRef idx="minor">
            <a:schemeClr val="dk1">
              <a:hueOff val="0"/>
              <a:satOff val="0"/>
              <a:lumOff val="0"/>
              <a:alphaOff val="0"/>
            </a:schemeClr>
          </a:fontRef>
        </p:style>
        <p:txBody>
          <a:bodyPr spcFirstLastPara="0" vert="horz" wrap="square" lIns="124460" tIns="124460" rIns="124460" bIns="124460" numCol="1" spcCol="1270" anchor="t" anchorCtr="0">
            <a:noAutofit/>
          </a:bodyPr>
          <a:lstStyle/>
          <a:p>
            <a:pPr marL="0" lvl="1" defTabSz="777875">
              <a:spcBef>
                <a:spcPct val="0"/>
              </a:spcBef>
            </a:pPr>
            <a:r>
              <a:rPr lang="en-US" sz="1250">
                <a:solidFill>
                  <a:srgbClr val="4D4D4C"/>
                </a:solidFill>
                <a:latin typeface="Libre Franklin" pitchFamily="2" charset="77"/>
              </a:rPr>
              <a:t>Teacher signs up for BRI materials through:</a:t>
            </a:r>
          </a:p>
          <a:p>
            <a:pPr marL="171450" lvl="1" indent="-171450" defTabSz="777875">
              <a:spcBef>
                <a:spcPct val="0"/>
              </a:spcBef>
              <a:buFont typeface="Arial" panose="020B0604020202020204" pitchFamily="34" charset="0"/>
              <a:buChar char="•"/>
            </a:pPr>
            <a:r>
              <a:rPr lang="en-US" sz="1250">
                <a:solidFill>
                  <a:srgbClr val="4D4D4C"/>
                </a:solidFill>
                <a:latin typeface="Libre Franklin" pitchFamily="2" charset="77"/>
              </a:rPr>
              <a:t>BRI’s website</a:t>
            </a:r>
          </a:p>
          <a:p>
            <a:pPr marL="171450" lvl="1" indent="-171450" defTabSz="777875">
              <a:spcBef>
                <a:spcPct val="0"/>
              </a:spcBef>
              <a:buFont typeface="Arial" panose="020B0604020202020204" pitchFamily="34" charset="0"/>
              <a:buChar char="•"/>
            </a:pPr>
            <a:r>
              <a:rPr lang="en-US" sz="1250">
                <a:solidFill>
                  <a:srgbClr val="4D4D4C"/>
                </a:solidFill>
                <a:latin typeface="Libre Franklin" pitchFamily="2" charset="77"/>
              </a:rPr>
              <a:t>Meeting at a conference</a:t>
            </a:r>
          </a:p>
          <a:p>
            <a:pPr marL="171450" lvl="1" indent="-171450" defTabSz="777875">
              <a:spcBef>
                <a:spcPct val="0"/>
              </a:spcBef>
              <a:buFont typeface="Arial" panose="020B0604020202020204" pitchFamily="34" charset="0"/>
              <a:buChar char="•"/>
            </a:pPr>
            <a:r>
              <a:rPr lang="en-US" sz="1250">
                <a:solidFill>
                  <a:srgbClr val="4D4D4C"/>
                </a:solidFill>
                <a:latin typeface="Libre Franklin" pitchFamily="2" charset="77"/>
              </a:rPr>
              <a:t>Partner data share</a:t>
            </a:r>
          </a:p>
          <a:p>
            <a:pPr marL="171450" lvl="1" indent="-171450" defTabSz="777875">
              <a:spcBef>
                <a:spcPct val="0"/>
              </a:spcBef>
              <a:buFont typeface="Arial" panose="020B0604020202020204" pitchFamily="34" charset="0"/>
              <a:buChar char="•"/>
            </a:pPr>
            <a:r>
              <a:rPr lang="en-US" sz="1250">
                <a:solidFill>
                  <a:srgbClr val="4D4D4C"/>
                </a:solidFill>
                <a:latin typeface="Libre Franklin" pitchFamily="2" charset="77"/>
              </a:rPr>
              <a:t>Following on social media</a:t>
            </a:r>
          </a:p>
        </p:txBody>
      </p:sp>
      <p:sp>
        <p:nvSpPr>
          <p:cNvPr id="26" name="Rounded Rectangle 4">
            <a:extLst>
              <a:ext uri="{FF2B5EF4-FFF2-40B4-BE49-F238E27FC236}">
                <a16:creationId xmlns:a16="http://schemas.microsoft.com/office/drawing/2014/main" id="{D3F78D46-7A25-1FD1-EA9F-ECF507A768F0}"/>
              </a:ext>
            </a:extLst>
          </p:cNvPr>
          <p:cNvSpPr txBox="1"/>
          <p:nvPr userDrawn="1"/>
        </p:nvSpPr>
        <p:spPr>
          <a:xfrm>
            <a:off x="2651439" y="2813964"/>
            <a:ext cx="1921526" cy="608508"/>
          </a:xfrm>
          <a:prstGeom prst="rect">
            <a:avLst/>
          </a:prstGeom>
          <a:ln>
            <a:noFill/>
          </a:ln>
        </p:spPr>
        <p:style>
          <a:lnRef idx="0">
            <a:scrgbClr r="0" g="0" b="0"/>
          </a:lnRef>
          <a:fillRef idx="0">
            <a:scrgbClr r="0" g="0" b="0"/>
          </a:fillRef>
          <a:effectRef idx="0">
            <a:scrgbClr r="0" g="0" b="0"/>
          </a:effectRef>
          <a:fontRef idx="minor">
            <a:schemeClr val="dk1">
              <a:hueOff val="0"/>
              <a:satOff val="0"/>
              <a:lumOff val="0"/>
              <a:alphaOff val="0"/>
            </a:schemeClr>
          </a:fontRef>
        </p:style>
        <p:txBody>
          <a:bodyPr spcFirstLastPara="0" vert="horz" wrap="square" lIns="124460" tIns="124460" rIns="124460" bIns="124460" numCol="1" spcCol="1270" anchor="t" anchorCtr="0">
            <a:noAutofit/>
          </a:bodyPr>
          <a:lstStyle/>
          <a:p>
            <a:pPr marL="0" lvl="1" algn="ctr" defTabSz="777875">
              <a:lnSpc>
                <a:spcPts val="2520"/>
              </a:lnSpc>
              <a:spcBef>
                <a:spcPct val="0"/>
              </a:spcBef>
            </a:pPr>
            <a:r>
              <a:rPr lang="en-US" sz="1400" i="1">
                <a:solidFill>
                  <a:srgbClr val="4D4D4C"/>
                </a:solidFill>
                <a:latin typeface="Libre Baskerville" panose="02000000000000000000" pitchFamily="2" charset="0"/>
              </a:rPr>
              <a:t>Digital Participant</a:t>
            </a:r>
          </a:p>
        </p:txBody>
      </p:sp>
      <p:sp>
        <p:nvSpPr>
          <p:cNvPr id="27" name="Rounded Rectangle 4">
            <a:extLst>
              <a:ext uri="{FF2B5EF4-FFF2-40B4-BE49-F238E27FC236}">
                <a16:creationId xmlns:a16="http://schemas.microsoft.com/office/drawing/2014/main" id="{D15FDA37-2716-4CE5-FA5D-E5CDEE930CC6}"/>
              </a:ext>
            </a:extLst>
          </p:cNvPr>
          <p:cNvSpPr txBox="1"/>
          <p:nvPr userDrawn="1"/>
        </p:nvSpPr>
        <p:spPr>
          <a:xfrm>
            <a:off x="4929995" y="2861202"/>
            <a:ext cx="2171342" cy="490772"/>
          </a:xfrm>
          <a:prstGeom prst="rect">
            <a:avLst/>
          </a:prstGeom>
          <a:ln>
            <a:noFill/>
          </a:ln>
        </p:spPr>
        <p:style>
          <a:lnRef idx="0">
            <a:scrgbClr r="0" g="0" b="0"/>
          </a:lnRef>
          <a:fillRef idx="0">
            <a:scrgbClr r="0" g="0" b="0"/>
          </a:fillRef>
          <a:effectRef idx="0">
            <a:scrgbClr r="0" g="0" b="0"/>
          </a:effectRef>
          <a:fontRef idx="minor">
            <a:schemeClr val="dk1">
              <a:hueOff val="0"/>
              <a:satOff val="0"/>
              <a:lumOff val="0"/>
              <a:alphaOff val="0"/>
            </a:schemeClr>
          </a:fontRef>
        </p:style>
        <p:txBody>
          <a:bodyPr spcFirstLastPara="0" vert="horz" wrap="square" lIns="124460" tIns="124460" rIns="124460" bIns="124460" numCol="1" spcCol="1270" anchor="t" anchorCtr="0">
            <a:noAutofit/>
          </a:bodyPr>
          <a:lstStyle/>
          <a:p>
            <a:pPr marL="0" lvl="1" algn="ctr" defTabSz="777875"/>
            <a:r>
              <a:rPr lang="en-US" sz="1400" i="1">
                <a:solidFill>
                  <a:srgbClr val="4D4D4C"/>
                </a:solidFill>
                <a:latin typeface="Libre Baskerville" panose="02000000000000000000" pitchFamily="2" charset="0"/>
              </a:rPr>
              <a:t>In-person Participant</a:t>
            </a:r>
          </a:p>
        </p:txBody>
      </p:sp>
      <p:sp>
        <p:nvSpPr>
          <p:cNvPr id="28" name="Rounded Rectangle 4">
            <a:extLst>
              <a:ext uri="{FF2B5EF4-FFF2-40B4-BE49-F238E27FC236}">
                <a16:creationId xmlns:a16="http://schemas.microsoft.com/office/drawing/2014/main" id="{9792FA07-D063-518E-4F2D-4812148177BD}"/>
              </a:ext>
            </a:extLst>
          </p:cNvPr>
          <p:cNvSpPr txBox="1"/>
          <p:nvPr userDrawn="1"/>
        </p:nvSpPr>
        <p:spPr>
          <a:xfrm>
            <a:off x="7704761" y="2873477"/>
            <a:ext cx="2171342" cy="490772"/>
          </a:xfrm>
          <a:prstGeom prst="rect">
            <a:avLst/>
          </a:prstGeom>
          <a:ln>
            <a:noFill/>
          </a:ln>
        </p:spPr>
        <p:style>
          <a:lnRef idx="0">
            <a:scrgbClr r="0" g="0" b="0"/>
          </a:lnRef>
          <a:fillRef idx="0">
            <a:scrgbClr r="0" g="0" b="0"/>
          </a:fillRef>
          <a:effectRef idx="0">
            <a:scrgbClr r="0" g="0" b="0"/>
          </a:effectRef>
          <a:fontRef idx="minor">
            <a:schemeClr val="dk1">
              <a:hueOff val="0"/>
              <a:satOff val="0"/>
              <a:lumOff val="0"/>
              <a:alphaOff val="0"/>
            </a:schemeClr>
          </a:fontRef>
        </p:style>
        <p:txBody>
          <a:bodyPr spcFirstLastPara="0" vert="horz" wrap="square" lIns="124460" tIns="124460" rIns="124460" bIns="124460" numCol="1" spcCol="1270" anchor="t" anchorCtr="0">
            <a:noAutofit/>
          </a:bodyPr>
          <a:lstStyle/>
          <a:p>
            <a:pPr marL="0" lvl="1" algn="ctr" defTabSz="777875"/>
            <a:r>
              <a:rPr lang="en-US" sz="1400" i="1">
                <a:solidFill>
                  <a:srgbClr val="4D4D4C"/>
                </a:solidFill>
                <a:latin typeface="Libre Baskerville" panose="02000000000000000000" pitchFamily="2" charset="0"/>
              </a:rPr>
              <a:t>Mentor &amp; Co-Creator</a:t>
            </a:r>
          </a:p>
        </p:txBody>
      </p:sp>
      <p:sp>
        <p:nvSpPr>
          <p:cNvPr id="29" name="Rectangle 28">
            <a:extLst>
              <a:ext uri="{FF2B5EF4-FFF2-40B4-BE49-F238E27FC236}">
                <a16:creationId xmlns:a16="http://schemas.microsoft.com/office/drawing/2014/main" id="{F6B5E4AC-4168-C2BA-D442-451FB8519DAD}"/>
              </a:ext>
            </a:extLst>
          </p:cNvPr>
          <p:cNvSpPr/>
          <p:nvPr userDrawn="1"/>
        </p:nvSpPr>
        <p:spPr>
          <a:xfrm>
            <a:off x="7174576" y="5082207"/>
            <a:ext cx="3001385" cy="609603"/>
          </a:xfrm>
          <a:prstGeom prst="rect">
            <a:avLst/>
          </a:prstGeom>
          <a:solidFill>
            <a:schemeClr val="tx2"/>
          </a:solidFill>
          <a:ln w="381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400" b="1">
              <a:latin typeface="Libre Franklin" pitchFamily="2" charset="77"/>
            </a:endParaRPr>
          </a:p>
        </p:txBody>
      </p:sp>
      <p:sp>
        <p:nvSpPr>
          <p:cNvPr id="30" name="Freeform 29">
            <a:extLst>
              <a:ext uri="{FF2B5EF4-FFF2-40B4-BE49-F238E27FC236}">
                <a16:creationId xmlns:a16="http://schemas.microsoft.com/office/drawing/2014/main" id="{E14DAD78-03E5-6892-B583-11D37A99C5CF}"/>
              </a:ext>
            </a:extLst>
          </p:cNvPr>
          <p:cNvSpPr/>
          <p:nvPr userDrawn="1"/>
        </p:nvSpPr>
        <p:spPr>
          <a:xfrm rot="5400000">
            <a:off x="5735688" y="4019441"/>
            <a:ext cx="609603" cy="2735141"/>
          </a:xfrm>
          <a:custGeom>
            <a:avLst/>
            <a:gdLst>
              <a:gd name="connsiteX0" fmla="*/ 0 w 5444068"/>
              <a:gd name="connsiteY0" fmla="*/ 2459586 h 2459586"/>
              <a:gd name="connsiteX1" fmla="*/ 0 w 5444068"/>
              <a:gd name="connsiteY1" fmla="*/ 183204 h 2459586"/>
              <a:gd name="connsiteX2" fmla="*/ 2349822 w 5444068"/>
              <a:gd name="connsiteY2" fmla="*/ 183204 h 2459586"/>
              <a:gd name="connsiteX3" fmla="*/ 2596904 w 5444068"/>
              <a:gd name="connsiteY3" fmla="*/ 0 h 2459586"/>
              <a:gd name="connsiteX4" fmla="*/ 2843986 w 5444068"/>
              <a:gd name="connsiteY4" fmla="*/ 183204 h 2459586"/>
              <a:gd name="connsiteX5" fmla="*/ 5444068 w 5444068"/>
              <a:gd name="connsiteY5" fmla="*/ 183204 h 2459586"/>
              <a:gd name="connsiteX6" fmla="*/ 5444068 w 5444068"/>
              <a:gd name="connsiteY6" fmla="*/ 2459586 h 24595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444068" h="2459586">
                <a:moveTo>
                  <a:pt x="0" y="2459586"/>
                </a:moveTo>
                <a:lnTo>
                  <a:pt x="0" y="183204"/>
                </a:lnTo>
                <a:lnTo>
                  <a:pt x="2349822" y="183204"/>
                </a:lnTo>
                <a:lnTo>
                  <a:pt x="2596904" y="0"/>
                </a:lnTo>
                <a:lnTo>
                  <a:pt x="2843986" y="183204"/>
                </a:lnTo>
                <a:lnTo>
                  <a:pt x="5444068" y="183204"/>
                </a:lnTo>
                <a:lnTo>
                  <a:pt x="5444068" y="2459586"/>
                </a:lnTo>
                <a:close/>
              </a:path>
            </a:pathLst>
          </a:custGeom>
          <a:solidFill>
            <a:schemeClr val="tx2">
              <a:lumMod val="60000"/>
              <a:lumOff val="40000"/>
            </a:schemeClr>
          </a:solidFill>
          <a:ln w="38100">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vert="vert270" wrap="none" rtlCol="0" anchor="ctr">
            <a:noAutofit/>
          </a:bodyPr>
          <a:lstStyle/>
          <a:p>
            <a:pPr algn="ctr"/>
            <a:endParaRPr lang="en-US" sz="2400" b="1">
              <a:latin typeface="Libre Franklin" pitchFamily="2" charset="77"/>
            </a:endParaRPr>
          </a:p>
        </p:txBody>
      </p:sp>
      <p:sp>
        <p:nvSpPr>
          <p:cNvPr id="31" name="Freeform 30">
            <a:extLst>
              <a:ext uri="{FF2B5EF4-FFF2-40B4-BE49-F238E27FC236}">
                <a16:creationId xmlns:a16="http://schemas.microsoft.com/office/drawing/2014/main" id="{D0AF2CF3-E993-C6F7-462F-0369B7EBB7C1}"/>
              </a:ext>
            </a:extLst>
          </p:cNvPr>
          <p:cNvSpPr/>
          <p:nvPr userDrawn="1"/>
        </p:nvSpPr>
        <p:spPr>
          <a:xfrm rot="5400000">
            <a:off x="3352855" y="4176551"/>
            <a:ext cx="609686" cy="2422080"/>
          </a:xfrm>
          <a:custGeom>
            <a:avLst/>
            <a:gdLst>
              <a:gd name="connsiteX0" fmla="*/ 0 w 5444068"/>
              <a:gd name="connsiteY0" fmla="*/ 2459586 h 2459586"/>
              <a:gd name="connsiteX1" fmla="*/ 0 w 5444068"/>
              <a:gd name="connsiteY1" fmla="*/ 183204 h 2459586"/>
              <a:gd name="connsiteX2" fmla="*/ 2349822 w 5444068"/>
              <a:gd name="connsiteY2" fmla="*/ 183204 h 2459586"/>
              <a:gd name="connsiteX3" fmla="*/ 2596904 w 5444068"/>
              <a:gd name="connsiteY3" fmla="*/ 0 h 2459586"/>
              <a:gd name="connsiteX4" fmla="*/ 2843986 w 5444068"/>
              <a:gd name="connsiteY4" fmla="*/ 183204 h 2459586"/>
              <a:gd name="connsiteX5" fmla="*/ 5444068 w 5444068"/>
              <a:gd name="connsiteY5" fmla="*/ 183204 h 2459586"/>
              <a:gd name="connsiteX6" fmla="*/ 5444068 w 5444068"/>
              <a:gd name="connsiteY6" fmla="*/ 2459586 h 24595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444068" h="2459586">
                <a:moveTo>
                  <a:pt x="0" y="2459586"/>
                </a:moveTo>
                <a:lnTo>
                  <a:pt x="0" y="183204"/>
                </a:lnTo>
                <a:lnTo>
                  <a:pt x="2349822" y="183204"/>
                </a:lnTo>
                <a:lnTo>
                  <a:pt x="2596904" y="0"/>
                </a:lnTo>
                <a:lnTo>
                  <a:pt x="2843986" y="183204"/>
                </a:lnTo>
                <a:lnTo>
                  <a:pt x="5444068" y="183204"/>
                </a:lnTo>
                <a:lnTo>
                  <a:pt x="5444068" y="2459586"/>
                </a:lnTo>
                <a:close/>
              </a:path>
            </a:pathLst>
          </a:custGeom>
          <a:solidFill>
            <a:schemeClr val="tx2">
              <a:lumMod val="40000"/>
              <a:lumOff val="60000"/>
            </a:schemeClr>
          </a:solidFill>
          <a:ln w="38100">
            <a:solidFill>
              <a:schemeClr val="accent1">
                <a:lumMod val="40000"/>
                <a:lumOff val="60000"/>
              </a:schemeClr>
            </a:solidFill>
          </a:ln>
        </p:spPr>
        <p:style>
          <a:lnRef idx="2">
            <a:schemeClr val="accent1">
              <a:shade val="50000"/>
            </a:schemeClr>
          </a:lnRef>
          <a:fillRef idx="1">
            <a:schemeClr val="accent1"/>
          </a:fillRef>
          <a:effectRef idx="0">
            <a:schemeClr val="accent1"/>
          </a:effectRef>
          <a:fontRef idx="minor">
            <a:schemeClr val="lt1"/>
          </a:fontRef>
        </p:style>
        <p:txBody>
          <a:bodyPr vert="vert270" wrap="none" rtlCol="0" anchor="ctr">
            <a:noAutofit/>
          </a:bodyPr>
          <a:lstStyle/>
          <a:p>
            <a:pPr algn="ctr"/>
            <a:endParaRPr lang="en-US" sz="2400" b="1">
              <a:latin typeface="Libre Franklin" pitchFamily="2" charset="77"/>
            </a:endParaRPr>
          </a:p>
        </p:txBody>
      </p:sp>
      <p:sp>
        <p:nvSpPr>
          <p:cNvPr id="32" name="Freeform 31">
            <a:extLst>
              <a:ext uri="{FF2B5EF4-FFF2-40B4-BE49-F238E27FC236}">
                <a16:creationId xmlns:a16="http://schemas.microsoft.com/office/drawing/2014/main" id="{90B5BEBB-2476-A19C-69FF-0FB2FD287887}"/>
              </a:ext>
            </a:extLst>
          </p:cNvPr>
          <p:cNvSpPr/>
          <p:nvPr userDrawn="1"/>
        </p:nvSpPr>
        <p:spPr>
          <a:xfrm rot="5400000">
            <a:off x="1151966" y="4205515"/>
            <a:ext cx="609601" cy="2363010"/>
          </a:xfrm>
          <a:custGeom>
            <a:avLst/>
            <a:gdLst>
              <a:gd name="connsiteX0" fmla="*/ 0 w 5444068"/>
              <a:gd name="connsiteY0" fmla="*/ 2459586 h 2459586"/>
              <a:gd name="connsiteX1" fmla="*/ 0 w 5444068"/>
              <a:gd name="connsiteY1" fmla="*/ 183204 h 2459586"/>
              <a:gd name="connsiteX2" fmla="*/ 2349822 w 5444068"/>
              <a:gd name="connsiteY2" fmla="*/ 183204 h 2459586"/>
              <a:gd name="connsiteX3" fmla="*/ 2596904 w 5444068"/>
              <a:gd name="connsiteY3" fmla="*/ 0 h 2459586"/>
              <a:gd name="connsiteX4" fmla="*/ 2843986 w 5444068"/>
              <a:gd name="connsiteY4" fmla="*/ 183204 h 2459586"/>
              <a:gd name="connsiteX5" fmla="*/ 5444068 w 5444068"/>
              <a:gd name="connsiteY5" fmla="*/ 183204 h 2459586"/>
              <a:gd name="connsiteX6" fmla="*/ 5444068 w 5444068"/>
              <a:gd name="connsiteY6" fmla="*/ 2459586 h 24595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444068" h="2459586">
                <a:moveTo>
                  <a:pt x="0" y="2459586"/>
                </a:moveTo>
                <a:lnTo>
                  <a:pt x="0" y="183204"/>
                </a:lnTo>
                <a:lnTo>
                  <a:pt x="2349822" y="183204"/>
                </a:lnTo>
                <a:lnTo>
                  <a:pt x="2596904" y="0"/>
                </a:lnTo>
                <a:lnTo>
                  <a:pt x="2843986" y="183204"/>
                </a:lnTo>
                <a:lnTo>
                  <a:pt x="5444068" y="183204"/>
                </a:lnTo>
                <a:lnTo>
                  <a:pt x="5444068" y="2459586"/>
                </a:lnTo>
                <a:close/>
              </a:path>
            </a:pathLst>
          </a:custGeom>
          <a:solidFill>
            <a:schemeClr val="tx2">
              <a:lumMod val="20000"/>
              <a:lumOff val="80000"/>
            </a:schemeClr>
          </a:solidFill>
          <a:ln w="38100">
            <a:solidFill>
              <a:schemeClr val="accent1">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vert="vert270" wrap="none" rtlCol="0" anchor="ctr">
            <a:noAutofit/>
          </a:bodyPr>
          <a:lstStyle/>
          <a:p>
            <a:pPr algn="ctr"/>
            <a:endParaRPr lang="en-US" sz="2400" b="1">
              <a:solidFill>
                <a:schemeClr val="tx2"/>
              </a:solidFill>
              <a:latin typeface="Libre Franklin" pitchFamily="2" charset="77"/>
            </a:endParaRPr>
          </a:p>
        </p:txBody>
      </p:sp>
      <p:grpSp>
        <p:nvGrpSpPr>
          <p:cNvPr id="82" name="Group 81">
            <a:extLst>
              <a:ext uri="{FF2B5EF4-FFF2-40B4-BE49-F238E27FC236}">
                <a16:creationId xmlns:a16="http://schemas.microsoft.com/office/drawing/2014/main" id="{5A8FBEB4-9E1B-34E6-A1AE-421E62D3CB80}"/>
              </a:ext>
            </a:extLst>
          </p:cNvPr>
          <p:cNvGrpSpPr/>
          <p:nvPr userDrawn="1"/>
        </p:nvGrpSpPr>
        <p:grpSpPr>
          <a:xfrm>
            <a:off x="10369058" y="3531525"/>
            <a:ext cx="1417393" cy="1411439"/>
            <a:chOff x="10369058" y="3531525"/>
            <a:chExt cx="1417393" cy="1411439"/>
          </a:xfrm>
        </p:grpSpPr>
        <p:pic>
          <p:nvPicPr>
            <p:cNvPr id="33" name="Picture 32">
              <a:extLst>
                <a:ext uri="{FF2B5EF4-FFF2-40B4-BE49-F238E27FC236}">
                  <a16:creationId xmlns:a16="http://schemas.microsoft.com/office/drawing/2014/main" id="{DA7FE199-394B-8B3B-F6A9-F0E91528F849}"/>
                </a:ext>
              </a:extLst>
            </p:cNvPr>
            <p:cNvPicPr>
              <a:picLocks noChangeAspect="1"/>
            </p:cNvPicPr>
            <p:nvPr userDrawn="1"/>
          </p:nvPicPr>
          <p:blipFill>
            <a:blip r:embed="rId3"/>
            <a:stretch>
              <a:fillRect/>
            </a:stretch>
          </p:blipFill>
          <p:spPr>
            <a:xfrm>
              <a:off x="11203991" y="4453862"/>
              <a:ext cx="582460" cy="457200"/>
            </a:xfrm>
            <a:prstGeom prst="rect">
              <a:avLst/>
            </a:prstGeom>
          </p:spPr>
        </p:pic>
        <p:pic>
          <p:nvPicPr>
            <p:cNvPr id="34" name="Picture 33">
              <a:extLst>
                <a:ext uri="{FF2B5EF4-FFF2-40B4-BE49-F238E27FC236}">
                  <a16:creationId xmlns:a16="http://schemas.microsoft.com/office/drawing/2014/main" id="{CA9D7253-B43C-603F-C334-269A4E29E49F}"/>
                </a:ext>
              </a:extLst>
            </p:cNvPr>
            <p:cNvPicPr>
              <a:picLocks noChangeAspect="1"/>
            </p:cNvPicPr>
            <p:nvPr userDrawn="1"/>
          </p:nvPicPr>
          <p:blipFill>
            <a:blip r:embed="rId4"/>
            <a:stretch>
              <a:fillRect/>
            </a:stretch>
          </p:blipFill>
          <p:spPr>
            <a:xfrm>
              <a:off x="10369058" y="4485764"/>
              <a:ext cx="474133" cy="457200"/>
            </a:xfrm>
            <a:prstGeom prst="rect">
              <a:avLst/>
            </a:prstGeom>
          </p:spPr>
        </p:pic>
        <p:pic>
          <p:nvPicPr>
            <p:cNvPr id="35" name="Picture 34">
              <a:extLst>
                <a:ext uri="{FF2B5EF4-FFF2-40B4-BE49-F238E27FC236}">
                  <a16:creationId xmlns:a16="http://schemas.microsoft.com/office/drawing/2014/main" id="{CCA789E4-64E1-E2E3-BA93-2FC43739BE11}"/>
                </a:ext>
              </a:extLst>
            </p:cNvPr>
            <p:cNvPicPr>
              <a:picLocks noChangeAspect="1"/>
            </p:cNvPicPr>
            <p:nvPr userDrawn="1"/>
          </p:nvPicPr>
          <p:blipFill>
            <a:blip r:embed="rId5"/>
            <a:stretch>
              <a:fillRect/>
            </a:stretch>
          </p:blipFill>
          <p:spPr>
            <a:xfrm>
              <a:off x="10493383" y="3550509"/>
              <a:ext cx="377687" cy="457200"/>
            </a:xfrm>
            <a:prstGeom prst="rect">
              <a:avLst/>
            </a:prstGeom>
          </p:spPr>
        </p:pic>
        <p:pic>
          <p:nvPicPr>
            <p:cNvPr id="66" name="Picture 65">
              <a:extLst>
                <a:ext uri="{FF2B5EF4-FFF2-40B4-BE49-F238E27FC236}">
                  <a16:creationId xmlns:a16="http://schemas.microsoft.com/office/drawing/2014/main" id="{0C2AD301-E9A9-A732-C277-083B05129D0D}"/>
                </a:ext>
              </a:extLst>
            </p:cNvPr>
            <p:cNvPicPr>
              <a:picLocks noChangeAspect="1"/>
            </p:cNvPicPr>
            <p:nvPr userDrawn="1"/>
          </p:nvPicPr>
          <p:blipFill>
            <a:blip r:embed="rId6"/>
            <a:stretch>
              <a:fillRect/>
            </a:stretch>
          </p:blipFill>
          <p:spPr>
            <a:xfrm>
              <a:off x="11226322" y="3531525"/>
              <a:ext cx="527538" cy="457200"/>
            </a:xfrm>
            <a:prstGeom prst="rect">
              <a:avLst/>
            </a:prstGeom>
          </p:spPr>
        </p:pic>
        <p:sp>
          <p:nvSpPr>
            <p:cNvPr id="68" name="TextBox 67">
              <a:extLst>
                <a:ext uri="{FF2B5EF4-FFF2-40B4-BE49-F238E27FC236}">
                  <a16:creationId xmlns:a16="http://schemas.microsoft.com/office/drawing/2014/main" id="{CA3C4A5B-3E18-C83A-B6FF-1170802D5032}"/>
                </a:ext>
              </a:extLst>
            </p:cNvPr>
            <p:cNvSpPr txBox="1"/>
            <p:nvPr userDrawn="1"/>
          </p:nvSpPr>
          <p:spPr>
            <a:xfrm>
              <a:off x="10791813" y="3802066"/>
              <a:ext cx="508218" cy="923330"/>
            </a:xfrm>
            <a:prstGeom prst="rect">
              <a:avLst/>
            </a:prstGeom>
            <a:noFill/>
          </p:spPr>
          <p:txBody>
            <a:bodyPr wrap="square" rtlCol="0">
              <a:spAutoFit/>
            </a:bodyPr>
            <a:lstStyle/>
            <a:p>
              <a:pPr algn="ctr"/>
              <a:r>
                <a:rPr lang="en-US" sz="5400" b="1">
                  <a:solidFill>
                    <a:schemeClr val="accent2"/>
                  </a:solidFill>
                  <a:latin typeface="Libre Franklin" pitchFamily="2" charset="77"/>
                </a:rPr>
                <a:t>+</a:t>
              </a:r>
            </a:p>
          </p:txBody>
        </p:sp>
      </p:grpSp>
      <p:sp>
        <p:nvSpPr>
          <p:cNvPr id="69" name="TextBox 68">
            <a:extLst>
              <a:ext uri="{FF2B5EF4-FFF2-40B4-BE49-F238E27FC236}">
                <a16:creationId xmlns:a16="http://schemas.microsoft.com/office/drawing/2014/main" id="{61093A4E-6CAE-6092-5EA0-AD480109B33D}"/>
              </a:ext>
            </a:extLst>
          </p:cNvPr>
          <p:cNvSpPr txBox="1"/>
          <p:nvPr userDrawn="1"/>
        </p:nvSpPr>
        <p:spPr>
          <a:xfrm>
            <a:off x="10163328" y="2510319"/>
            <a:ext cx="1776690" cy="338554"/>
          </a:xfrm>
          <a:prstGeom prst="rect">
            <a:avLst/>
          </a:prstGeom>
          <a:noFill/>
        </p:spPr>
        <p:txBody>
          <a:bodyPr wrap="square" rtlCol="0">
            <a:spAutoFit/>
          </a:bodyPr>
          <a:lstStyle/>
          <a:p>
            <a:pPr algn="ctr"/>
            <a:r>
              <a:rPr lang="en-US" sz="1600" b="1">
                <a:solidFill>
                  <a:schemeClr val="bg1"/>
                </a:solidFill>
                <a:latin typeface="Libre Franklin" pitchFamily="2" charset="77"/>
              </a:rPr>
              <a:t>Total as of</a:t>
            </a:r>
          </a:p>
        </p:txBody>
      </p:sp>
      <p:sp>
        <p:nvSpPr>
          <p:cNvPr id="70" name="Rectangle 69">
            <a:extLst>
              <a:ext uri="{FF2B5EF4-FFF2-40B4-BE49-F238E27FC236}">
                <a16:creationId xmlns:a16="http://schemas.microsoft.com/office/drawing/2014/main" id="{4C63D47A-A319-7992-FCC8-D159E3011ACE}"/>
              </a:ext>
            </a:extLst>
          </p:cNvPr>
          <p:cNvSpPr/>
          <p:nvPr userDrawn="1"/>
        </p:nvSpPr>
        <p:spPr>
          <a:xfrm>
            <a:off x="10175960" y="5082207"/>
            <a:ext cx="1754052" cy="609603"/>
          </a:xfrm>
          <a:prstGeom prst="rect">
            <a:avLst/>
          </a:prstGeom>
          <a:solidFill>
            <a:schemeClr val="accent2"/>
          </a:solidFill>
          <a:ln w="381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400" b="1">
              <a:solidFill>
                <a:schemeClr val="bg1"/>
              </a:solidFill>
              <a:latin typeface="Libre Franklin" pitchFamily="2" charset="77"/>
            </a:endParaRPr>
          </a:p>
        </p:txBody>
      </p:sp>
      <p:sp>
        <p:nvSpPr>
          <p:cNvPr id="71" name="Text Placeholder 6">
            <a:extLst>
              <a:ext uri="{FF2B5EF4-FFF2-40B4-BE49-F238E27FC236}">
                <a16:creationId xmlns:a16="http://schemas.microsoft.com/office/drawing/2014/main" id="{D3A648C3-1B40-3E7B-1597-0112359F905E}"/>
              </a:ext>
            </a:extLst>
          </p:cNvPr>
          <p:cNvSpPr>
            <a:spLocks noGrp="1"/>
          </p:cNvSpPr>
          <p:nvPr>
            <p:ph type="body" sz="quarter" idx="16"/>
          </p:nvPr>
        </p:nvSpPr>
        <p:spPr>
          <a:xfrm>
            <a:off x="344484" y="5138865"/>
            <a:ext cx="2031515" cy="496286"/>
          </a:xfrm>
        </p:spPr>
        <p:txBody>
          <a:bodyPr anchor="ctr">
            <a:noAutofit/>
          </a:bodyPr>
          <a:lstStyle>
            <a:lvl1pPr marL="0" indent="0" algn="ctr">
              <a:buNone/>
              <a:defRPr sz="2000" b="1">
                <a:solidFill>
                  <a:schemeClr val="bg2"/>
                </a:solidFill>
                <a:latin typeface="Libre Franklin" pitchFamily="2" charset="77"/>
              </a:defRPr>
            </a:lvl1pPr>
            <a:lvl2pPr>
              <a:defRPr sz="1200"/>
            </a:lvl2pPr>
            <a:lvl3pPr>
              <a:defRPr sz="1200"/>
            </a:lvl3pPr>
            <a:lvl4pPr>
              <a:defRPr sz="1200"/>
            </a:lvl4pPr>
            <a:lvl5pPr>
              <a:defRPr sz="1200"/>
            </a:lvl5pPr>
          </a:lstStyle>
          <a:p>
            <a:pPr lvl="0"/>
            <a:endParaRPr lang="en-US"/>
          </a:p>
        </p:txBody>
      </p:sp>
      <p:sp>
        <p:nvSpPr>
          <p:cNvPr id="72" name="Text Placeholder 6">
            <a:extLst>
              <a:ext uri="{FF2B5EF4-FFF2-40B4-BE49-F238E27FC236}">
                <a16:creationId xmlns:a16="http://schemas.microsoft.com/office/drawing/2014/main" id="{D5514EBE-0550-D03C-0BA4-2A6433152D68}"/>
              </a:ext>
            </a:extLst>
          </p:cNvPr>
          <p:cNvSpPr>
            <a:spLocks noGrp="1"/>
          </p:cNvSpPr>
          <p:nvPr>
            <p:ph type="body" sz="quarter" idx="17"/>
          </p:nvPr>
        </p:nvSpPr>
        <p:spPr>
          <a:xfrm>
            <a:off x="2715992" y="5125522"/>
            <a:ext cx="2031515" cy="496286"/>
          </a:xfrm>
        </p:spPr>
        <p:txBody>
          <a:bodyPr anchor="ctr">
            <a:noAutofit/>
          </a:bodyPr>
          <a:lstStyle>
            <a:lvl1pPr marL="0" indent="0" algn="ctr">
              <a:buNone/>
              <a:defRPr sz="2000" b="1">
                <a:solidFill>
                  <a:schemeClr val="bg2"/>
                </a:solidFill>
                <a:latin typeface="Libre Franklin" pitchFamily="2" charset="77"/>
              </a:defRPr>
            </a:lvl1pPr>
            <a:lvl2pPr>
              <a:defRPr sz="1200"/>
            </a:lvl2pPr>
            <a:lvl3pPr>
              <a:defRPr sz="1200"/>
            </a:lvl3pPr>
            <a:lvl4pPr>
              <a:defRPr sz="1200"/>
            </a:lvl4pPr>
            <a:lvl5pPr>
              <a:defRPr sz="1200"/>
            </a:lvl5pPr>
          </a:lstStyle>
          <a:p>
            <a:pPr lvl="0"/>
            <a:endParaRPr lang="en-US"/>
          </a:p>
        </p:txBody>
      </p:sp>
      <p:sp>
        <p:nvSpPr>
          <p:cNvPr id="74" name="Text Placeholder 6">
            <a:extLst>
              <a:ext uri="{FF2B5EF4-FFF2-40B4-BE49-F238E27FC236}">
                <a16:creationId xmlns:a16="http://schemas.microsoft.com/office/drawing/2014/main" id="{586DB53E-F3F6-C534-56A1-A2875370A06F}"/>
              </a:ext>
            </a:extLst>
          </p:cNvPr>
          <p:cNvSpPr>
            <a:spLocks noGrp="1"/>
          </p:cNvSpPr>
          <p:nvPr>
            <p:ph type="body" sz="quarter" idx="18"/>
          </p:nvPr>
        </p:nvSpPr>
        <p:spPr>
          <a:xfrm>
            <a:off x="5005097" y="5125522"/>
            <a:ext cx="2031515" cy="496286"/>
          </a:xfrm>
        </p:spPr>
        <p:txBody>
          <a:bodyPr anchor="ctr">
            <a:noAutofit/>
          </a:bodyPr>
          <a:lstStyle>
            <a:lvl1pPr marL="0" indent="0" algn="ctr">
              <a:buNone/>
              <a:defRPr sz="2000" b="1">
                <a:solidFill>
                  <a:schemeClr val="bg2"/>
                </a:solidFill>
                <a:latin typeface="Libre Franklin" pitchFamily="2" charset="77"/>
              </a:defRPr>
            </a:lvl1pPr>
            <a:lvl2pPr>
              <a:defRPr sz="1200"/>
            </a:lvl2pPr>
            <a:lvl3pPr>
              <a:defRPr sz="1200"/>
            </a:lvl3pPr>
            <a:lvl4pPr>
              <a:defRPr sz="1200"/>
            </a:lvl4pPr>
            <a:lvl5pPr>
              <a:defRPr sz="1200"/>
            </a:lvl5pPr>
          </a:lstStyle>
          <a:p>
            <a:pPr lvl="0"/>
            <a:endParaRPr lang="en-US"/>
          </a:p>
        </p:txBody>
      </p:sp>
      <p:sp>
        <p:nvSpPr>
          <p:cNvPr id="76" name="Text Placeholder 6">
            <a:extLst>
              <a:ext uri="{FF2B5EF4-FFF2-40B4-BE49-F238E27FC236}">
                <a16:creationId xmlns:a16="http://schemas.microsoft.com/office/drawing/2014/main" id="{FE24E3B6-B689-453C-B22D-FE23D303BF2A}"/>
              </a:ext>
            </a:extLst>
          </p:cNvPr>
          <p:cNvSpPr>
            <a:spLocks noGrp="1"/>
          </p:cNvSpPr>
          <p:nvPr>
            <p:ph type="body" sz="quarter" idx="19"/>
          </p:nvPr>
        </p:nvSpPr>
        <p:spPr>
          <a:xfrm>
            <a:off x="7704761" y="5138865"/>
            <a:ext cx="2031515" cy="496286"/>
          </a:xfrm>
        </p:spPr>
        <p:txBody>
          <a:bodyPr anchor="ctr">
            <a:noAutofit/>
          </a:bodyPr>
          <a:lstStyle>
            <a:lvl1pPr marL="0" indent="0" algn="ctr">
              <a:buNone/>
              <a:defRPr sz="2000" b="1">
                <a:solidFill>
                  <a:schemeClr val="bg2"/>
                </a:solidFill>
                <a:latin typeface="Libre Franklin" pitchFamily="2" charset="77"/>
              </a:defRPr>
            </a:lvl1pPr>
            <a:lvl2pPr>
              <a:defRPr sz="1200"/>
            </a:lvl2pPr>
            <a:lvl3pPr>
              <a:defRPr sz="1200"/>
            </a:lvl3pPr>
            <a:lvl4pPr>
              <a:defRPr sz="1200"/>
            </a:lvl4pPr>
            <a:lvl5pPr>
              <a:defRPr sz="1200"/>
            </a:lvl5pPr>
          </a:lstStyle>
          <a:p>
            <a:pPr lvl="0"/>
            <a:endParaRPr lang="en-US"/>
          </a:p>
        </p:txBody>
      </p:sp>
      <p:sp>
        <p:nvSpPr>
          <p:cNvPr id="77" name="Text Placeholder 6">
            <a:extLst>
              <a:ext uri="{FF2B5EF4-FFF2-40B4-BE49-F238E27FC236}">
                <a16:creationId xmlns:a16="http://schemas.microsoft.com/office/drawing/2014/main" id="{37F63342-ABED-7C51-C79B-2BD2F62C61FE}"/>
              </a:ext>
            </a:extLst>
          </p:cNvPr>
          <p:cNvSpPr>
            <a:spLocks noGrp="1"/>
          </p:cNvSpPr>
          <p:nvPr>
            <p:ph type="body" sz="quarter" idx="20"/>
          </p:nvPr>
        </p:nvSpPr>
        <p:spPr>
          <a:xfrm>
            <a:off x="10220839" y="5145434"/>
            <a:ext cx="1649042" cy="496286"/>
          </a:xfrm>
        </p:spPr>
        <p:txBody>
          <a:bodyPr anchor="ctr">
            <a:noAutofit/>
          </a:bodyPr>
          <a:lstStyle>
            <a:lvl1pPr marL="0" indent="0" algn="ctr">
              <a:buNone/>
              <a:defRPr sz="2000" b="1">
                <a:solidFill>
                  <a:schemeClr val="bg2"/>
                </a:solidFill>
                <a:latin typeface="Libre Franklin" pitchFamily="2" charset="77"/>
              </a:defRPr>
            </a:lvl1pPr>
            <a:lvl2pPr>
              <a:defRPr sz="1200"/>
            </a:lvl2pPr>
            <a:lvl3pPr>
              <a:defRPr sz="1200"/>
            </a:lvl3pPr>
            <a:lvl4pPr>
              <a:defRPr sz="1200"/>
            </a:lvl4pPr>
            <a:lvl5pPr>
              <a:defRPr sz="1200"/>
            </a:lvl5pPr>
          </a:lstStyle>
          <a:p>
            <a:pPr lvl="0"/>
            <a:endParaRPr lang="en-US"/>
          </a:p>
        </p:txBody>
      </p:sp>
      <p:sp>
        <p:nvSpPr>
          <p:cNvPr id="79" name="Text Placeholder 6">
            <a:extLst>
              <a:ext uri="{FF2B5EF4-FFF2-40B4-BE49-F238E27FC236}">
                <a16:creationId xmlns:a16="http://schemas.microsoft.com/office/drawing/2014/main" id="{7160CCFF-CEB7-EC6B-75A9-86A251E099C4}"/>
              </a:ext>
            </a:extLst>
          </p:cNvPr>
          <p:cNvSpPr>
            <a:spLocks noGrp="1"/>
          </p:cNvSpPr>
          <p:nvPr>
            <p:ph type="body" sz="quarter" idx="21"/>
          </p:nvPr>
        </p:nvSpPr>
        <p:spPr>
          <a:xfrm>
            <a:off x="10348208" y="2878888"/>
            <a:ext cx="1455565" cy="313932"/>
          </a:xfrm>
          <a:noFill/>
        </p:spPr>
        <p:txBody>
          <a:bodyPr wrap="square" rtlCol="0">
            <a:spAutoFit/>
          </a:bodyPr>
          <a:lstStyle>
            <a:lvl1pPr marL="0" indent="0">
              <a:buNone/>
              <a:defRPr lang="en-US" sz="1600" b="1" dirty="0">
                <a:solidFill>
                  <a:schemeClr val="bg1"/>
                </a:solidFill>
              </a:defRPr>
            </a:lvl1pPr>
          </a:lstStyle>
          <a:p>
            <a:pPr marL="0" lvl="0" algn="ctr"/>
            <a:endParaRPr lang="en-US"/>
          </a:p>
        </p:txBody>
      </p:sp>
    </p:spTree>
    <p:extLst>
      <p:ext uri="{BB962C8B-B14F-4D97-AF65-F5344CB8AC3E}">
        <p14:creationId xmlns:p14="http://schemas.microsoft.com/office/powerpoint/2010/main" val="3655622544"/>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userDrawn="1">
  <p:cSld name="Funnel + Journey Levels">
    <p:spTree>
      <p:nvGrpSpPr>
        <p:cNvPr id="1" name=""/>
        <p:cNvGrpSpPr/>
        <p:nvPr/>
      </p:nvGrpSpPr>
      <p:grpSpPr>
        <a:xfrm>
          <a:off x="0" y="0"/>
          <a:ext cx="0" cy="0"/>
          <a:chOff x="0" y="0"/>
          <a:chExt cx="0" cy="0"/>
        </a:xfrm>
      </p:grpSpPr>
      <p:grpSp>
        <p:nvGrpSpPr>
          <p:cNvPr id="42" name="Group 41">
            <a:extLst>
              <a:ext uri="{FF2B5EF4-FFF2-40B4-BE49-F238E27FC236}">
                <a16:creationId xmlns:a16="http://schemas.microsoft.com/office/drawing/2014/main" id="{509B207C-8688-73E6-3EE0-3AE51614CAC4}"/>
              </a:ext>
            </a:extLst>
          </p:cNvPr>
          <p:cNvGrpSpPr/>
          <p:nvPr userDrawn="1"/>
        </p:nvGrpSpPr>
        <p:grpSpPr>
          <a:xfrm>
            <a:off x="337548" y="1772921"/>
            <a:ext cx="11459105" cy="4170683"/>
            <a:chOff x="337548" y="1772921"/>
            <a:chExt cx="11459105" cy="4170683"/>
          </a:xfrm>
        </p:grpSpPr>
        <p:grpSp>
          <p:nvGrpSpPr>
            <p:cNvPr id="38" name="Group 37">
              <a:extLst>
                <a:ext uri="{FF2B5EF4-FFF2-40B4-BE49-F238E27FC236}">
                  <a16:creationId xmlns:a16="http://schemas.microsoft.com/office/drawing/2014/main" id="{F804B395-4D6B-4528-EFFB-4F1F10F43A11}"/>
                </a:ext>
              </a:extLst>
            </p:cNvPr>
            <p:cNvGrpSpPr/>
            <p:nvPr userDrawn="1"/>
          </p:nvGrpSpPr>
          <p:grpSpPr>
            <a:xfrm>
              <a:off x="337548" y="1772921"/>
              <a:ext cx="1946636" cy="4170683"/>
              <a:chOff x="337548" y="1772921"/>
              <a:chExt cx="1946636" cy="4170683"/>
            </a:xfrm>
          </p:grpSpPr>
          <p:sp>
            <p:nvSpPr>
              <p:cNvPr id="14" name="Trapezoid 13">
                <a:extLst>
                  <a:ext uri="{FF2B5EF4-FFF2-40B4-BE49-F238E27FC236}">
                    <a16:creationId xmlns:a16="http://schemas.microsoft.com/office/drawing/2014/main" id="{BD403BAE-B7A6-58F5-AFE7-6C2C6F4A0FC5}"/>
                  </a:ext>
                </a:extLst>
              </p:cNvPr>
              <p:cNvSpPr/>
              <p:nvPr userDrawn="1"/>
            </p:nvSpPr>
            <p:spPr>
              <a:xfrm rot="5400000">
                <a:off x="-787673" y="2898142"/>
                <a:ext cx="4170683" cy="1920241"/>
              </a:xfrm>
              <a:prstGeom prst="trapezoid">
                <a:avLst>
                  <a:gd name="adj" fmla="val 27834"/>
                </a:avLst>
              </a:prstGeom>
              <a:gradFill>
                <a:gsLst>
                  <a:gs pos="0">
                    <a:schemeClr val="bg1"/>
                  </a:gs>
                  <a:gs pos="74000">
                    <a:schemeClr val="accent2">
                      <a:lumMod val="40000"/>
                      <a:lumOff val="60000"/>
                    </a:schemeClr>
                  </a:gs>
                </a:gsLst>
                <a:lin ang="16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Rounded Rectangle 4">
                <a:extLst>
                  <a:ext uri="{FF2B5EF4-FFF2-40B4-BE49-F238E27FC236}">
                    <a16:creationId xmlns:a16="http://schemas.microsoft.com/office/drawing/2014/main" id="{C75E0C54-C675-6569-BB34-CBD9F48C065A}"/>
                  </a:ext>
                </a:extLst>
              </p:cNvPr>
              <p:cNvSpPr txBox="1"/>
              <p:nvPr userDrawn="1"/>
            </p:nvSpPr>
            <p:spPr>
              <a:xfrm>
                <a:off x="455384" y="3784915"/>
                <a:ext cx="1828800" cy="594360"/>
              </a:xfrm>
              <a:prstGeom prst="rect">
                <a:avLst/>
              </a:prstGeom>
              <a:ln>
                <a:noFill/>
              </a:ln>
            </p:spPr>
            <p:style>
              <a:lnRef idx="0">
                <a:scrgbClr r="0" g="0" b="0"/>
              </a:lnRef>
              <a:fillRef idx="0">
                <a:scrgbClr r="0" g="0" b="0"/>
              </a:fillRef>
              <a:effectRef idx="0">
                <a:scrgbClr r="0" g="0" b="0"/>
              </a:effectRef>
              <a:fontRef idx="minor">
                <a:schemeClr val="dk1">
                  <a:hueOff val="0"/>
                  <a:satOff val="0"/>
                  <a:lumOff val="0"/>
                  <a:alphaOff val="0"/>
                </a:schemeClr>
              </a:fontRef>
            </p:style>
            <p:txBody>
              <a:bodyPr spcFirstLastPara="0" vert="horz" wrap="square" lIns="124460" tIns="124460" rIns="124460" bIns="124460" numCol="1" spcCol="1270" anchor="ctr" anchorCtr="0">
                <a:noAutofit/>
              </a:bodyPr>
              <a:lstStyle/>
              <a:p>
                <a:pPr marL="0" lvl="1" algn="ctr" defTabSz="777875">
                  <a:lnSpc>
                    <a:spcPct val="100000"/>
                  </a:lnSpc>
                  <a:spcBef>
                    <a:spcPct val="0"/>
                  </a:spcBef>
                </a:pPr>
                <a:r>
                  <a:rPr lang="en-US" sz="1400" i="1">
                    <a:solidFill>
                      <a:srgbClr val="4D4D4C"/>
                    </a:solidFill>
                    <a:latin typeface="Libre Baskerville" panose="02000000000000000000" pitchFamily="2" charset="0"/>
                  </a:rPr>
                  <a:t>Identified teachers not yet in our network</a:t>
                </a:r>
              </a:p>
            </p:txBody>
          </p:sp>
          <p:pic>
            <p:nvPicPr>
              <p:cNvPr id="57" name="Graphic 56" descr="Classroom outline">
                <a:extLst>
                  <a:ext uri="{FF2B5EF4-FFF2-40B4-BE49-F238E27FC236}">
                    <a16:creationId xmlns:a16="http://schemas.microsoft.com/office/drawing/2014/main" id="{E2D481B7-81B4-9323-9C01-6D7805544195}"/>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884277" y="2763762"/>
                <a:ext cx="914400" cy="914400"/>
              </a:xfrm>
              <a:prstGeom prst="rect">
                <a:avLst/>
              </a:prstGeom>
            </p:spPr>
          </p:pic>
        </p:grpSp>
        <p:grpSp>
          <p:nvGrpSpPr>
            <p:cNvPr id="40" name="Group 39">
              <a:extLst>
                <a:ext uri="{FF2B5EF4-FFF2-40B4-BE49-F238E27FC236}">
                  <a16:creationId xmlns:a16="http://schemas.microsoft.com/office/drawing/2014/main" id="{D6EE8B58-CB36-9264-58E6-0922AEAA5647}"/>
                </a:ext>
              </a:extLst>
            </p:cNvPr>
            <p:cNvGrpSpPr/>
            <p:nvPr userDrawn="1"/>
          </p:nvGrpSpPr>
          <p:grpSpPr>
            <a:xfrm>
              <a:off x="7840586" y="2320046"/>
              <a:ext cx="1920241" cy="3075517"/>
              <a:chOff x="6582438" y="1565117"/>
              <a:chExt cx="1920241" cy="3075517"/>
            </a:xfrm>
          </p:grpSpPr>
          <p:sp>
            <p:nvSpPr>
              <p:cNvPr id="9" name="Rectangle 8">
                <a:extLst>
                  <a:ext uri="{FF2B5EF4-FFF2-40B4-BE49-F238E27FC236}">
                    <a16:creationId xmlns:a16="http://schemas.microsoft.com/office/drawing/2014/main" id="{1D4083D1-E60D-AE98-75E3-4DF2CDF096D8}"/>
                  </a:ext>
                </a:extLst>
              </p:cNvPr>
              <p:cNvSpPr/>
              <p:nvPr userDrawn="1"/>
            </p:nvSpPr>
            <p:spPr>
              <a:xfrm>
                <a:off x="6582438" y="1565117"/>
                <a:ext cx="1920240" cy="2468880"/>
              </a:xfrm>
              <a:prstGeom prst="rect">
                <a:avLst/>
              </a:prstGeom>
              <a:solidFill>
                <a:schemeClr val="bg1"/>
              </a:solidFill>
              <a:ln w="381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err="1"/>
                  <a:t>sameΩ</a:t>
                </a:r>
                <a:endParaRPr lang="en-US"/>
              </a:p>
            </p:txBody>
          </p:sp>
          <p:sp>
            <p:nvSpPr>
              <p:cNvPr id="29" name="Rectangle 28">
                <a:extLst>
                  <a:ext uri="{FF2B5EF4-FFF2-40B4-BE49-F238E27FC236}">
                    <a16:creationId xmlns:a16="http://schemas.microsoft.com/office/drawing/2014/main" id="{F6B5E4AC-4168-C2BA-D442-451FB8519DAD}"/>
                  </a:ext>
                </a:extLst>
              </p:cNvPr>
              <p:cNvSpPr/>
              <p:nvPr userDrawn="1"/>
            </p:nvSpPr>
            <p:spPr>
              <a:xfrm>
                <a:off x="6582439" y="4031030"/>
                <a:ext cx="1920240" cy="609604"/>
              </a:xfrm>
              <a:prstGeom prst="rect">
                <a:avLst/>
              </a:prstGeom>
              <a:solidFill>
                <a:schemeClr val="tx2"/>
              </a:solidFill>
              <a:ln w="381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400" b="1">
                  <a:latin typeface="Libre Franklin" pitchFamily="2" charset="77"/>
                </a:endParaRPr>
              </a:p>
            </p:txBody>
          </p:sp>
        </p:grpSp>
        <p:grpSp>
          <p:nvGrpSpPr>
            <p:cNvPr id="37" name="Group 36">
              <a:extLst>
                <a:ext uri="{FF2B5EF4-FFF2-40B4-BE49-F238E27FC236}">
                  <a16:creationId xmlns:a16="http://schemas.microsoft.com/office/drawing/2014/main" id="{10722521-A654-997A-71E5-333F1B970727}"/>
                </a:ext>
              </a:extLst>
            </p:cNvPr>
            <p:cNvGrpSpPr/>
            <p:nvPr userDrawn="1"/>
          </p:nvGrpSpPr>
          <p:grpSpPr>
            <a:xfrm>
              <a:off x="5977352" y="2321877"/>
              <a:ext cx="2011680" cy="3072971"/>
              <a:chOff x="5400465" y="1573001"/>
              <a:chExt cx="2011680" cy="3072971"/>
            </a:xfrm>
          </p:grpSpPr>
          <p:sp>
            <p:nvSpPr>
              <p:cNvPr id="10" name="Freeform 9">
                <a:extLst>
                  <a:ext uri="{FF2B5EF4-FFF2-40B4-BE49-F238E27FC236}">
                    <a16:creationId xmlns:a16="http://schemas.microsoft.com/office/drawing/2014/main" id="{F5A3BAAA-0E13-8795-3955-042B57274E2B}"/>
                  </a:ext>
                </a:extLst>
              </p:cNvPr>
              <p:cNvSpPr/>
              <p:nvPr userDrawn="1"/>
            </p:nvSpPr>
            <p:spPr>
              <a:xfrm rot="5400000">
                <a:off x="5171865" y="1801601"/>
                <a:ext cx="2468880" cy="2011680"/>
              </a:xfrm>
              <a:custGeom>
                <a:avLst/>
                <a:gdLst>
                  <a:gd name="connsiteX0" fmla="*/ 0 w 5444068"/>
                  <a:gd name="connsiteY0" fmla="*/ 2459586 h 2459586"/>
                  <a:gd name="connsiteX1" fmla="*/ 0 w 5444068"/>
                  <a:gd name="connsiteY1" fmla="*/ 183204 h 2459586"/>
                  <a:gd name="connsiteX2" fmla="*/ 2349822 w 5444068"/>
                  <a:gd name="connsiteY2" fmla="*/ 183204 h 2459586"/>
                  <a:gd name="connsiteX3" fmla="*/ 2596904 w 5444068"/>
                  <a:gd name="connsiteY3" fmla="*/ 0 h 2459586"/>
                  <a:gd name="connsiteX4" fmla="*/ 2843986 w 5444068"/>
                  <a:gd name="connsiteY4" fmla="*/ 183204 h 2459586"/>
                  <a:gd name="connsiteX5" fmla="*/ 5444068 w 5444068"/>
                  <a:gd name="connsiteY5" fmla="*/ 183204 h 2459586"/>
                  <a:gd name="connsiteX6" fmla="*/ 5444068 w 5444068"/>
                  <a:gd name="connsiteY6" fmla="*/ 2459586 h 24595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444068" h="2459586">
                    <a:moveTo>
                      <a:pt x="0" y="2459586"/>
                    </a:moveTo>
                    <a:lnTo>
                      <a:pt x="0" y="183204"/>
                    </a:lnTo>
                    <a:lnTo>
                      <a:pt x="2349822" y="183204"/>
                    </a:lnTo>
                    <a:lnTo>
                      <a:pt x="2596904" y="0"/>
                    </a:lnTo>
                    <a:lnTo>
                      <a:pt x="2843986" y="183204"/>
                    </a:lnTo>
                    <a:lnTo>
                      <a:pt x="5444068" y="183204"/>
                    </a:lnTo>
                    <a:lnTo>
                      <a:pt x="5444068" y="2459586"/>
                    </a:lnTo>
                    <a:close/>
                  </a:path>
                </a:pathLst>
              </a:custGeom>
              <a:solidFill>
                <a:schemeClr val="bg1"/>
              </a:solidFill>
              <a:ln w="38100">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E14DAD78-03E5-6892-B583-11D37A99C5CF}"/>
                  </a:ext>
                </a:extLst>
              </p:cNvPr>
              <p:cNvSpPr/>
              <p:nvPr userDrawn="1"/>
            </p:nvSpPr>
            <p:spPr>
              <a:xfrm rot="5400000">
                <a:off x="6028351" y="3408483"/>
                <a:ext cx="609603" cy="1865376"/>
              </a:xfrm>
              <a:prstGeom prst="rect">
                <a:avLst/>
              </a:prstGeom>
              <a:solidFill>
                <a:schemeClr val="tx2">
                  <a:lumMod val="60000"/>
                  <a:lumOff val="40000"/>
                </a:schemeClr>
              </a:solidFill>
              <a:ln w="38100">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vert="vert270" wrap="none" rtlCol="0" anchor="ctr">
                <a:noAutofit/>
              </a:bodyPr>
              <a:lstStyle/>
              <a:p>
                <a:pPr algn="ctr"/>
                <a:endParaRPr lang="en-US" sz="2400" b="1">
                  <a:latin typeface="Libre Franklin" pitchFamily="2" charset="77"/>
                </a:endParaRPr>
              </a:p>
            </p:txBody>
          </p:sp>
        </p:grpSp>
        <p:grpSp>
          <p:nvGrpSpPr>
            <p:cNvPr id="39" name="Group 38">
              <a:extLst>
                <a:ext uri="{FF2B5EF4-FFF2-40B4-BE49-F238E27FC236}">
                  <a16:creationId xmlns:a16="http://schemas.microsoft.com/office/drawing/2014/main" id="{CBFDF92E-9DCF-B8C7-1031-28ACB17E3AB3}"/>
                </a:ext>
              </a:extLst>
            </p:cNvPr>
            <p:cNvGrpSpPr/>
            <p:nvPr userDrawn="1"/>
          </p:nvGrpSpPr>
          <p:grpSpPr>
            <a:xfrm>
              <a:off x="4114094" y="2321924"/>
              <a:ext cx="2012790" cy="3072924"/>
              <a:chOff x="2855946" y="1566995"/>
              <a:chExt cx="2012790" cy="3072924"/>
            </a:xfrm>
          </p:grpSpPr>
          <p:sp>
            <p:nvSpPr>
              <p:cNvPr id="11" name="Freeform 10">
                <a:extLst>
                  <a:ext uri="{FF2B5EF4-FFF2-40B4-BE49-F238E27FC236}">
                    <a16:creationId xmlns:a16="http://schemas.microsoft.com/office/drawing/2014/main" id="{64CEE9E5-2A9E-7614-1EF3-144DB2EFCB34}"/>
                  </a:ext>
                </a:extLst>
              </p:cNvPr>
              <p:cNvSpPr/>
              <p:nvPr userDrawn="1"/>
            </p:nvSpPr>
            <p:spPr>
              <a:xfrm rot="5400000">
                <a:off x="2628456" y="1795595"/>
                <a:ext cx="2468880" cy="2011680"/>
              </a:xfrm>
              <a:custGeom>
                <a:avLst/>
                <a:gdLst>
                  <a:gd name="connsiteX0" fmla="*/ 0 w 5444068"/>
                  <a:gd name="connsiteY0" fmla="*/ 2459586 h 2459586"/>
                  <a:gd name="connsiteX1" fmla="*/ 0 w 5444068"/>
                  <a:gd name="connsiteY1" fmla="*/ 183204 h 2459586"/>
                  <a:gd name="connsiteX2" fmla="*/ 2349822 w 5444068"/>
                  <a:gd name="connsiteY2" fmla="*/ 183204 h 2459586"/>
                  <a:gd name="connsiteX3" fmla="*/ 2596904 w 5444068"/>
                  <a:gd name="connsiteY3" fmla="*/ 0 h 2459586"/>
                  <a:gd name="connsiteX4" fmla="*/ 2843986 w 5444068"/>
                  <a:gd name="connsiteY4" fmla="*/ 183204 h 2459586"/>
                  <a:gd name="connsiteX5" fmla="*/ 5444068 w 5444068"/>
                  <a:gd name="connsiteY5" fmla="*/ 183204 h 2459586"/>
                  <a:gd name="connsiteX6" fmla="*/ 5444068 w 5444068"/>
                  <a:gd name="connsiteY6" fmla="*/ 2459586 h 24595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444068" h="2459586">
                    <a:moveTo>
                      <a:pt x="0" y="2459586"/>
                    </a:moveTo>
                    <a:lnTo>
                      <a:pt x="0" y="183204"/>
                    </a:lnTo>
                    <a:lnTo>
                      <a:pt x="2349822" y="183204"/>
                    </a:lnTo>
                    <a:lnTo>
                      <a:pt x="2596904" y="0"/>
                    </a:lnTo>
                    <a:lnTo>
                      <a:pt x="2843986" y="183204"/>
                    </a:lnTo>
                    <a:lnTo>
                      <a:pt x="5444068" y="183204"/>
                    </a:lnTo>
                    <a:lnTo>
                      <a:pt x="5444068" y="2459586"/>
                    </a:lnTo>
                    <a:close/>
                  </a:path>
                </a:pathLst>
              </a:custGeom>
              <a:solidFill>
                <a:schemeClr val="bg1"/>
              </a:solidFill>
              <a:ln w="38100">
                <a:solidFill>
                  <a:schemeClr val="accent1">
                    <a:lumMod val="40000"/>
                    <a:lumOff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D0AF2CF3-E993-C6F7-462F-0369B7EBB7C1}"/>
                  </a:ext>
                </a:extLst>
              </p:cNvPr>
              <p:cNvSpPr/>
              <p:nvPr userDrawn="1"/>
            </p:nvSpPr>
            <p:spPr>
              <a:xfrm rot="5400000">
                <a:off x="3483791" y="3402388"/>
                <a:ext cx="609686" cy="1865376"/>
              </a:xfrm>
              <a:prstGeom prst="rect">
                <a:avLst/>
              </a:prstGeom>
              <a:solidFill>
                <a:schemeClr val="tx2">
                  <a:lumMod val="40000"/>
                  <a:lumOff val="60000"/>
                </a:schemeClr>
              </a:solidFill>
              <a:ln w="38100">
                <a:solidFill>
                  <a:schemeClr val="accent1">
                    <a:lumMod val="40000"/>
                    <a:lumOff val="60000"/>
                  </a:schemeClr>
                </a:solidFill>
              </a:ln>
            </p:spPr>
            <p:style>
              <a:lnRef idx="2">
                <a:schemeClr val="accent1">
                  <a:shade val="50000"/>
                </a:schemeClr>
              </a:lnRef>
              <a:fillRef idx="1">
                <a:schemeClr val="accent1"/>
              </a:fillRef>
              <a:effectRef idx="0">
                <a:schemeClr val="accent1"/>
              </a:effectRef>
              <a:fontRef idx="minor">
                <a:schemeClr val="lt1"/>
              </a:fontRef>
            </p:style>
            <p:txBody>
              <a:bodyPr vert="vert270" wrap="none" rtlCol="0" anchor="ctr">
                <a:noAutofit/>
              </a:bodyPr>
              <a:lstStyle/>
              <a:p>
                <a:pPr algn="ctr"/>
                <a:endParaRPr lang="en-US" sz="2400" b="1">
                  <a:latin typeface="Libre Franklin" pitchFamily="2" charset="77"/>
                </a:endParaRPr>
              </a:p>
            </p:txBody>
          </p:sp>
        </p:grpSp>
        <p:grpSp>
          <p:nvGrpSpPr>
            <p:cNvPr id="7" name="Group 6">
              <a:extLst>
                <a:ext uri="{FF2B5EF4-FFF2-40B4-BE49-F238E27FC236}">
                  <a16:creationId xmlns:a16="http://schemas.microsoft.com/office/drawing/2014/main" id="{63E72832-B06E-DBF0-BFA0-E2A8C0CAA249}"/>
                </a:ext>
              </a:extLst>
            </p:cNvPr>
            <p:cNvGrpSpPr/>
            <p:nvPr userDrawn="1"/>
          </p:nvGrpSpPr>
          <p:grpSpPr>
            <a:xfrm>
              <a:off x="2256009" y="2320046"/>
              <a:ext cx="2013466" cy="3077761"/>
              <a:chOff x="628890" y="1573003"/>
              <a:chExt cx="2013466" cy="3069773"/>
            </a:xfrm>
          </p:grpSpPr>
          <p:sp>
            <p:nvSpPr>
              <p:cNvPr id="12" name="Freeform 11">
                <a:extLst>
                  <a:ext uri="{FF2B5EF4-FFF2-40B4-BE49-F238E27FC236}">
                    <a16:creationId xmlns:a16="http://schemas.microsoft.com/office/drawing/2014/main" id="{565E8F59-1362-B9E7-4DF7-65E27611B8F9}"/>
                  </a:ext>
                </a:extLst>
              </p:cNvPr>
              <p:cNvSpPr/>
              <p:nvPr userDrawn="1"/>
            </p:nvSpPr>
            <p:spPr>
              <a:xfrm rot="5400000">
                <a:off x="402076" y="1801603"/>
                <a:ext cx="2468880" cy="2011680"/>
              </a:xfrm>
              <a:custGeom>
                <a:avLst/>
                <a:gdLst>
                  <a:gd name="connsiteX0" fmla="*/ 0 w 5444068"/>
                  <a:gd name="connsiteY0" fmla="*/ 2459586 h 2459586"/>
                  <a:gd name="connsiteX1" fmla="*/ 0 w 5444068"/>
                  <a:gd name="connsiteY1" fmla="*/ 183204 h 2459586"/>
                  <a:gd name="connsiteX2" fmla="*/ 2349822 w 5444068"/>
                  <a:gd name="connsiteY2" fmla="*/ 183204 h 2459586"/>
                  <a:gd name="connsiteX3" fmla="*/ 2596904 w 5444068"/>
                  <a:gd name="connsiteY3" fmla="*/ 0 h 2459586"/>
                  <a:gd name="connsiteX4" fmla="*/ 2843986 w 5444068"/>
                  <a:gd name="connsiteY4" fmla="*/ 183204 h 2459586"/>
                  <a:gd name="connsiteX5" fmla="*/ 5444068 w 5444068"/>
                  <a:gd name="connsiteY5" fmla="*/ 183204 h 2459586"/>
                  <a:gd name="connsiteX6" fmla="*/ 5444068 w 5444068"/>
                  <a:gd name="connsiteY6" fmla="*/ 2459586 h 24595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444068" h="2459586">
                    <a:moveTo>
                      <a:pt x="0" y="2459586"/>
                    </a:moveTo>
                    <a:lnTo>
                      <a:pt x="0" y="183204"/>
                    </a:lnTo>
                    <a:lnTo>
                      <a:pt x="2349822" y="183204"/>
                    </a:lnTo>
                    <a:lnTo>
                      <a:pt x="2596904" y="0"/>
                    </a:lnTo>
                    <a:lnTo>
                      <a:pt x="2843986" y="183204"/>
                    </a:lnTo>
                    <a:lnTo>
                      <a:pt x="5444068" y="183204"/>
                    </a:lnTo>
                    <a:lnTo>
                      <a:pt x="5444068" y="2459586"/>
                    </a:lnTo>
                    <a:close/>
                  </a:path>
                </a:pathLst>
              </a:custGeom>
              <a:solidFill>
                <a:schemeClr val="bg1"/>
              </a:solidFill>
              <a:ln w="38100">
                <a:solidFill>
                  <a:schemeClr val="accent1">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90B5BEBB-2476-A19C-69FF-0FB2FD287887}"/>
                  </a:ext>
                </a:extLst>
              </p:cNvPr>
              <p:cNvSpPr/>
              <p:nvPr userDrawn="1"/>
            </p:nvSpPr>
            <p:spPr>
              <a:xfrm rot="5400000">
                <a:off x="1255694" y="3403324"/>
                <a:ext cx="612648" cy="1866255"/>
              </a:xfrm>
              <a:prstGeom prst="rect">
                <a:avLst/>
              </a:prstGeom>
              <a:solidFill>
                <a:schemeClr val="tx2">
                  <a:lumMod val="20000"/>
                  <a:lumOff val="80000"/>
                </a:schemeClr>
              </a:solidFill>
              <a:ln w="38100">
                <a:solidFill>
                  <a:schemeClr val="accent1">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vert="vert270" wrap="none" rtlCol="0" anchor="ctr">
                <a:noAutofit/>
              </a:bodyPr>
              <a:lstStyle/>
              <a:p>
                <a:pPr algn="ctr"/>
                <a:endParaRPr lang="en-US" sz="2400" b="1">
                  <a:solidFill>
                    <a:schemeClr val="tx2"/>
                  </a:solidFill>
                  <a:latin typeface="Libre Franklin" pitchFamily="2" charset="77"/>
                </a:endParaRPr>
              </a:p>
            </p:txBody>
          </p:sp>
        </p:grpSp>
        <p:sp>
          <p:nvSpPr>
            <p:cNvPr id="16" name="Rounded Rectangle 4">
              <a:extLst>
                <a:ext uri="{FF2B5EF4-FFF2-40B4-BE49-F238E27FC236}">
                  <a16:creationId xmlns:a16="http://schemas.microsoft.com/office/drawing/2014/main" id="{AC78D8FF-D116-72E5-9299-1F244D547CBE}"/>
                </a:ext>
              </a:extLst>
            </p:cNvPr>
            <p:cNvSpPr txBox="1"/>
            <p:nvPr userDrawn="1"/>
          </p:nvSpPr>
          <p:spPr>
            <a:xfrm>
              <a:off x="2285294" y="4122084"/>
              <a:ext cx="1828800" cy="594360"/>
            </a:xfrm>
            <a:prstGeom prst="rect">
              <a:avLst/>
            </a:prstGeom>
            <a:ln>
              <a:noFill/>
            </a:ln>
          </p:spPr>
          <p:style>
            <a:lnRef idx="0">
              <a:scrgbClr r="0" g="0" b="0"/>
            </a:lnRef>
            <a:fillRef idx="0">
              <a:scrgbClr r="0" g="0" b="0"/>
            </a:fillRef>
            <a:effectRef idx="0">
              <a:scrgbClr r="0" g="0" b="0"/>
            </a:effectRef>
            <a:fontRef idx="minor">
              <a:schemeClr val="dk1">
                <a:hueOff val="0"/>
                <a:satOff val="0"/>
                <a:lumOff val="0"/>
                <a:alphaOff val="0"/>
              </a:schemeClr>
            </a:fontRef>
          </p:style>
          <p:txBody>
            <a:bodyPr spcFirstLastPara="0" vert="horz" wrap="square" lIns="124460" tIns="124460" rIns="124460" bIns="124460" numCol="1" spcCol="1270" anchor="ctr" anchorCtr="0">
              <a:noAutofit/>
            </a:bodyPr>
            <a:lstStyle/>
            <a:p>
              <a:pPr marL="0" lvl="1" algn="ctr" defTabSz="777875">
                <a:lnSpc>
                  <a:spcPct val="100000"/>
                </a:lnSpc>
                <a:spcBef>
                  <a:spcPct val="0"/>
                </a:spcBef>
              </a:pPr>
              <a:r>
                <a:rPr lang="en-US" sz="1400" i="1">
                  <a:solidFill>
                    <a:srgbClr val="4D4D4C"/>
                  </a:solidFill>
                  <a:latin typeface="Libre Baskerville" panose="02000000000000000000" pitchFamily="2" charset="0"/>
                </a:rPr>
                <a:t>Digital </a:t>
              </a:r>
            </a:p>
            <a:p>
              <a:pPr marL="0" lvl="1" algn="ctr" defTabSz="777875">
                <a:lnSpc>
                  <a:spcPct val="100000"/>
                </a:lnSpc>
                <a:spcBef>
                  <a:spcPct val="0"/>
                </a:spcBef>
              </a:pPr>
              <a:r>
                <a:rPr lang="en-US" sz="1400" i="1">
                  <a:solidFill>
                    <a:srgbClr val="4D4D4C"/>
                  </a:solidFill>
                  <a:latin typeface="Libre Baskerville" panose="02000000000000000000" pitchFamily="2" charset="0"/>
                </a:rPr>
                <a:t>Consumer</a:t>
              </a:r>
            </a:p>
          </p:txBody>
        </p:sp>
        <p:sp>
          <p:nvSpPr>
            <p:cNvPr id="17" name="TextBox 16">
              <a:extLst>
                <a:ext uri="{FF2B5EF4-FFF2-40B4-BE49-F238E27FC236}">
                  <a16:creationId xmlns:a16="http://schemas.microsoft.com/office/drawing/2014/main" id="{BC031BF5-D34E-C770-7318-0327EA27C53E}"/>
                </a:ext>
              </a:extLst>
            </p:cNvPr>
            <p:cNvSpPr txBox="1"/>
            <p:nvPr userDrawn="1"/>
          </p:nvSpPr>
          <p:spPr>
            <a:xfrm>
              <a:off x="2259193" y="3625026"/>
              <a:ext cx="1828800" cy="523220"/>
            </a:xfrm>
            <a:prstGeom prst="rect">
              <a:avLst/>
            </a:prstGeom>
            <a:noFill/>
          </p:spPr>
          <p:txBody>
            <a:bodyPr wrap="square" rtlCol="0">
              <a:spAutoFit/>
            </a:bodyPr>
            <a:lstStyle/>
            <a:p>
              <a:pPr algn="ctr"/>
              <a:r>
                <a:rPr lang="en-US" sz="1200">
                  <a:solidFill>
                    <a:srgbClr val="FF8300"/>
                  </a:solidFill>
                  <a:latin typeface="Libre Franklin" pitchFamily="2" charset="77"/>
                </a:rPr>
                <a:t>Level 1: </a:t>
              </a:r>
              <a:r>
                <a:rPr lang="en-US" sz="1600" b="1" spc="300">
                  <a:solidFill>
                    <a:srgbClr val="FF8300"/>
                  </a:solidFill>
                  <a:latin typeface="Libre Franklin" pitchFamily="2" charset="77"/>
                </a:rPr>
                <a:t>ENGAGED</a:t>
              </a:r>
            </a:p>
          </p:txBody>
        </p:sp>
        <p:sp>
          <p:nvSpPr>
            <p:cNvPr id="18" name="TextBox 17">
              <a:extLst>
                <a:ext uri="{FF2B5EF4-FFF2-40B4-BE49-F238E27FC236}">
                  <a16:creationId xmlns:a16="http://schemas.microsoft.com/office/drawing/2014/main" id="{62402A50-30F8-CF86-E2DA-120F3FCD5E6A}"/>
                </a:ext>
              </a:extLst>
            </p:cNvPr>
            <p:cNvSpPr txBox="1"/>
            <p:nvPr userDrawn="1"/>
          </p:nvSpPr>
          <p:spPr>
            <a:xfrm>
              <a:off x="4157518" y="3625026"/>
              <a:ext cx="1828800" cy="523220"/>
            </a:xfrm>
            <a:prstGeom prst="rect">
              <a:avLst/>
            </a:prstGeom>
            <a:noFill/>
          </p:spPr>
          <p:txBody>
            <a:bodyPr wrap="square" rtlCol="0">
              <a:spAutoFit/>
            </a:bodyPr>
            <a:lstStyle/>
            <a:p>
              <a:pPr algn="ctr"/>
              <a:r>
                <a:rPr lang="en-US" sz="1200">
                  <a:solidFill>
                    <a:srgbClr val="FF8300"/>
                  </a:solidFill>
                  <a:latin typeface="Libre Franklin" pitchFamily="2" charset="77"/>
                </a:rPr>
                <a:t>Level 2: </a:t>
              </a:r>
              <a:r>
                <a:rPr lang="en-US" sz="1600" b="1" spc="300">
                  <a:solidFill>
                    <a:srgbClr val="FF8300"/>
                  </a:solidFill>
                  <a:latin typeface="Libre Franklin" pitchFamily="2" charset="77"/>
                </a:rPr>
                <a:t>ASSOCIATE</a:t>
              </a:r>
            </a:p>
          </p:txBody>
        </p:sp>
        <p:sp>
          <p:nvSpPr>
            <p:cNvPr id="19" name="TextBox 18">
              <a:extLst>
                <a:ext uri="{FF2B5EF4-FFF2-40B4-BE49-F238E27FC236}">
                  <a16:creationId xmlns:a16="http://schemas.microsoft.com/office/drawing/2014/main" id="{05DE7EE4-C5B4-A72B-E1E9-DD710BDD4066}"/>
                </a:ext>
              </a:extLst>
            </p:cNvPr>
            <p:cNvSpPr txBox="1"/>
            <p:nvPr userDrawn="1"/>
          </p:nvSpPr>
          <p:spPr>
            <a:xfrm>
              <a:off x="5986318" y="3627392"/>
              <a:ext cx="1890622" cy="523220"/>
            </a:xfrm>
            <a:prstGeom prst="rect">
              <a:avLst/>
            </a:prstGeom>
            <a:noFill/>
          </p:spPr>
          <p:txBody>
            <a:bodyPr wrap="square" rtlCol="0">
              <a:spAutoFit/>
            </a:bodyPr>
            <a:lstStyle/>
            <a:p>
              <a:pPr algn="ctr"/>
              <a:r>
                <a:rPr lang="en-US" sz="1200">
                  <a:solidFill>
                    <a:srgbClr val="FF8300"/>
                  </a:solidFill>
                  <a:latin typeface="Libre Franklin" pitchFamily="2" charset="77"/>
                </a:rPr>
                <a:t>Level 3: </a:t>
              </a:r>
              <a:r>
                <a:rPr lang="en-US" sz="1600" b="1" spc="300">
                  <a:solidFill>
                    <a:srgbClr val="FF8300"/>
                  </a:solidFill>
                  <a:latin typeface="Libre Franklin" pitchFamily="2" charset="77"/>
                </a:rPr>
                <a:t>COMMUNITY</a:t>
              </a:r>
            </a:p>
          </p:txBody>
        </p:sp>
        <p:sp>
          <p:nvSpPr>
            <p:cNvPr id="20" name="TextBox 19">
              <a:extLst>
                <a:ext uri="{FF2B5EF4-FFF2-40B4-BE49-F238E27FC236}">
                  <a16:creationId xmlns:a16="http://schemas.microsoft.com/office/drawing/2014/main" id="{11AF990D-A5EB-6BBB-2386-4E60B465E455}"/>
                </a:ext>
              </a:extLst>
            </p:cNvPr>
            <p:cNvSpPr txBox="1"/>
            <p:nvPr userDrawn="1"/>
          </p:nvSpPr>
          <p:spPr>
            <a:xfrm>
              <a:off x="7848466" y="3626678"/>
              <a:ext cx="1828800" cy="523220"/>
            </a:xfrm>
            <a:prstGeom prst="rect">
              <a:avLst/>
            </a:prstGeom>
            <a:noFill/>
          </p:spPr>
          <p:txBody>
            <a:bodyPr wrap="square" rtlCol="0">
              <a:spAutoFit/>
            </a:bodyPr>
            <a:lstStyle/>
            <a:p>
              <a:pPr algn="ctr"/>
              <a:r>
                <a:rPr lang="en-US" sz="1200">
                  <a:solidFill>
                    <a:srgbClr val="FF8300"/>
                  </a:solidFill>
                  <a:latin typeface="Libre Franklin" pitchFamily="2" charset="77"/>
                  <a:cs typeface="Lao MN" panose="02020600050405020304" pitchFamily="18" charset="0"/>
                </a:rPr>
                <a:t>Level 4: </a:t>
              </a:r>
              <a:r>
                <a:rPr lang="en-US" sz="1600" b="1" spc="300">
                  <a:solidFill>
                    <a:srgbClr val="FF8300"/>
                  </a:solidFill>
                  <a:latin typeface="Libre Franklin" pitchFamily="2" charset="77"/>
                </a:rPr>
                <a:t>MASTER</a:t>
              </a:r>
            </a:p>
          </p:txBody>
        </p:sp>
        <p:pic>
          <p:nvPicPr>
            <p:cNvPr id="21" name="Picture 20">
              <a:extLst>
                <a:ext uri="{FF2B5EF4-FFF2-40B4-BE49-F238E27FC236}">
                  <a16:creationId xmlns:a16="http://schemas.microsoft.com/office/drawing/2014/main" id="{ED10C6C3-E00D-6003-1FEB-16313F18A3AD}"/>
                </a:ext>
              </a:extLst>
            </p:cNvPr>
            <p:cNvPicPr>
              <a:picLocks noChangeAspect="1"/>
            </p:cNvPicPr>
            <p:nvPr userDrawn="1"/>
          </p:nvPicPr>
          <p:blipFill>
            <a:blip r:embed="rId4"/>
            <a:stretch>
              <a:fillRect/>
            </a:stretch>
          </p:blipFill>
          <p:spPr>
            <a:xfrm>
              <a:off x="4634999" y="2882101"/>
              <a:ext cx="873838" cy="685916"/>
            </a:xfrm>
            <a:prstGeom prst="rect">
              <a:avLst/>
            </a:prstGeom>
          </p:spPr>
        </p:pic>
        <p:pic>
          <p:nvPicPr>
            <p:cNvPr id="22" name="Picture 21">
              <a:extLst>
                <a:ext uri="{FF2B5EF4-FFF2-40B4-BE49-F238E27FC236}">
                  <a16:creationId xmlns:a16="http://schemas.microsoft.com/office/drawing/2014/main" id="{6EDC225A-C887-A92C-23AA-18CC9A73D959}"/>
                </a:ext>
              </a:extLst>
            </p:cNvPr>
            <p:cNvPicPr>
              <a:picLocks noChangeAspect="1"/>
            </p:cNvPicPr>
            <p:nvPr userDrawn="1"/>
          </p:nvPicPr>
          <p:blipFill>
            <a:blip r:embed="rId5"/>
            <a:stretch>
              <a:fillRect/>
            </a:stretch>
          </p:blipFill>
          <p:spPr>
            <a:xfrm>
              <a:off x="2898184" y="2901030"/>
              <a:ext cx="672060" cy="648058"/>
            </a:xfrm>
            <a:prstGeom prst="rect">
              <a:avLst/>
            </a:prstGeom>
          </p:spPr>
        </p:pic>
        <p:pic>
          <p:nvPicPr>
            <p:cNvPr id="23" name="Picture 22">
              <a:extLst>
                <a:ext uri="{FF2B5EF4-FFF2-40B4-BE49-F238E27FC236}">
                  <a16:creationId xmlns:a16="http://schemas.microsoft.com/office/drawing/2014/main" id="{1386A9CE-CD28-A8F0-B4E2-161E07E98CF0}"/>
                </a:ext>
              </a:extLst>
            </p:cNvPr>
            <p:cNvPicPr>
              <a:picLocks noChangeAspect="1"/>
            </p:cNvPicPr>
            <p:nvPr userDrawn="1"/>
          </p:nvPicPr>
          <p:blipFill>
            <a:blip r:embed="rId6"/>
            <a:stretch>
              <a:fillRect/>
            </a:stretch>
          </p:blipFill>
          <p:spPr>
            <a:xfrm>
              <a:off x="8590577" y="2844921"/>
              <a:ext cx="594571" cy="719744"/>
            </a:xfrm>
            <a:prstGeom prst="rect">
              <a:avLst/>
            </a:prstGeom>
          </p:spPr>
        </p:pic>
        <p:pic>
          <p:nvPicPr>
            <p:cNvPr id="24" name="Picture 23">
              <a:extLst>
                <a:ext uri="{FF2B5EF4-FFF2-40B4-BE49-F238E27FC236}">
                  <a16:creationId xmlns:a16="http://schemas.microsoft.com/office/drawing/2014/main" id="{1F6B71B7-8065-02A9-B88D-C79282B6E3D9}"/>
                </a:ext>
              </a:extLst>
            </p:cNvPr>
            <p:cNvPicPr>
              <a:picLocks noChangeAspect="1"/>
            </p:cNvPicPr>
            <p:nvPr userDrawn="1"/>
          </p:nvPicPr>
          <p:blipFill>
            <a:blip r:embed="rId7"/>
            <a:stretch>
              <a:fillRect/>
            </a:stretch>
          </p:blipFill>
          <p:spPr>
            <a:xfrm>
              <a:off x="6469139" y="2805645"/>
              <a:ext cx="879660" cy="762372"/>
            </a:xfrm>
            <a:prstGeom prst="rect">
              <a:avLst/>
            </a:prstGeom>
          </p:spPr>
        </p:pic>
        <p:sp>
          <p:nvSpPr>
            <p:cNvPr id="26" name="Rounded Rectangle 4">
              <a:extLst>
                <a:ext uri="{FF2B5EF4-FFF2-40B4-BE49-F238E27FC236}">
                  <a16:creationId xmlns:a16="http://schemas.microsoft.com/office/drawing/2014/main" id="{D3F78D46-7A25-1FD1-EA9F-ECF507A768F0}"/>
                </a:ext>
              </a:extLst>
            </p:cNvPr>
            <p:cNvSpPr txBox="1"/>
            <p:nvPr userDrawn="1"/>
          </p:nvSpPr>
          <p:spPr>
            <a:xfrm>
              <a:off x="4121481" y="4117935"/>
              <a:ext cx="1828800" cy="594360"/>
            </a:xfrm>
            <a:prstGeom prst="rect">
              <a:avLst/>
            </a:prstGeom>
            <a:ln>
              <a:noFill/>
            </a:ln>
          </p:spPr>
          <p:style>
            <a:lnRef idx="0">
              <a:scrgbClr r="0" g="0" b="0"/>
            </a:lnRef>
            <a:fillRef idx="0">
              <a:scrgbClr r="0" g="0" b="0"/>
            </a:fillRef>
            <a:effectRef idx="0">
              <a:scrgbClr r="0" g="0" b="0"/>
            </a:effectRef>
            <a:fontRef idx="minor">
              <a:schemeClr val="dk1">
                <a:hueOff val="0"/>
                <a:satOff val="0"/>
                <a:lumOff val="0"/>
                <a:alphaOff val="0"/>
              </a:schemeClr>
            </a:fontRef>
          </p:style>
          <p:txBody>
            <a:bodyPr spcFirstLastPara="0" vert="horz" wrap="square" lIns="124460" tIns="124460" rIns="124460" bIns="124460" numCol="1" spcCol="1270" anchor="ctr" anchorCtr="0">
              <a:noAutofit/>
            </a:bodyPr>
            <a:lstStyle/>
            <a:p>
              <a:pPr marL="0" lvl="1" algn="ctr" defTabSz="777875">
                <a:lnSpc>
                  <a:spcPct val="100000"/>
                </a:lnSpc>
                <a:spcBef>
                  <a:spcPct val="0"/>
                </a:spcBef>
              </a:pPr>
              <a:r>
                <a:rPr lang="en-US" sz="1400" i="1">
                  <a:solidFill>
                    <a:srgbClr val="4D4D4C"/>
                  </a:solidFill>
                  <a:latin typeface="Libre Baskerville" panose="02000000000000000000" pitchFamily="2" charset="0"/>
                </a:rPr>
                <a:t>Digital </a:t>
              </a:r>
            </a:p>
            <a:p>
              <a:pPr marL="0" lvl="1" algn="ctr" defTabSz="777875">
                <a:lnSpc>
                  <a:spcPct val="100000"/>
                </a:lnSpc>
                <a:spcBef>
                  <a:spcPct val="0"/>
                </a:spcBef>
              </a:pPr>
              <a:r>
                <a:rPr lang="en-US" sz="1400" i="1">
                  <a:solidFill>
                    <a:srgbClr val="4D4D4C"/>
                  </a:solidFill>
                  <a:latin typeface="Libre Baskerville" panose="02000000000000000000" pitchFamily="2" charset="0"/>
                </a:rPr>
                <a:t>Participant</a:t>
              </a:r>
            </a:p>
          </p:txBody>
        </p:sp>
        <p:sp>
          <p:nvSpPr>
            <p:cNvPr id="27" name="Rounded Rectangle 4">
              <a:extLst>
                <a:ext uri="{FF2B5EF4-FFF2-40B4-BE49-F238E27FC236}">
                  <a16:creationId xmlns:a16="http://schemas.microsoft.com/office/drawing/2014/main" id="{D15FDA37-2716-4CE5-FA5D-E5CDEE930CC6}"/>
                </a:ext>
              </a:extLst>
            </p:cNvPr>
            <p:cNvSpPr txBox="1"/>
            <p:nvPr userDrawn="1"/>
          </p:nvSpPr>
          <p:spPr>
            <a:xfrm>
              <a:off x="5994569" y="4117935"/>
              <a:ext cx="1828800" cy="594360"/>
            </a:xfrm>
            <a:prstGeom prst="rect">
              <a:avLst/>
            </a:prstGeom>
            <a:ln>
              <a:noFill/>
            </a:ln>
          </p:spPr>
          <p:style>
            <a:lnRef idx="0">
              <a:scrgbClr r="0" g="0" b="0"/>
            </a:lnRef>
            <a:fillRef idx="0">
              <a:scrgbClr r="0" g="0" b="0"/>
            </a:fillRef>
            <a:effectRef idx="0">
              <a:scrgbClr r="0" g="0" b="0"/>
            </a:effectRef>
            <a:fontRef idx="minor">
              <a:schemeClr val="dk1">
                <a:hueOff val="0"/>
                <a:satOff val="0"/>
                <a:lumOff val="0"/>
                <a:alphaOff val="0"/>
              </a:schemeClr>
            </a:fontRef>
          </p:style>
          <p:txBody>
            <a:bodyPr spcFirstLastPara="0" vert="horz" wrap="square" lIns="124460" tIns="124460" rIns="124460" bIns="124460" numCol="1" spcCol="1270" anchor="ctr" anchorCtr="0">
              <a:noAutofit/>
            </a:bodyPr>
            <a:lstStyle/>
            <a:p>
              <a:pPr marL="0" lvl="1" algn="ctr" defTabSz="777875">
                <a:lnSpc>
                  <a:spcPct val="100000"/>
                </a:lnSpc>
              </a:pPr>
              <a:r>
                <a:rPr lang="en-US" sz="1400" i="1">
                  <a:solidFill>
                    <a:srgbClr val="4D4D4C"/>
                  </a:solidFill>
                  <a:latin typeface="Libre Baskerville" panose="02000000000000000000" pitchFamily="2" charset="0"/>
                </a:rPr>
                <a:t>In-person </a:t>
              </a:r>
            </a:p>
            <a:p>
              <a:pPr marL="0" lvl="1" algn="ctr" defTabSz="777875">
                <a:lnSpc>
                  <a:spcPct val="100000"/>
                </a:lnSpc>
              </a:pPr>
              <a:r>
                <a:rPr lang="en-US" sz="1400" i="1">
                  <a:solidFill>
                    <a:srgbClr val="4D4D4C"/>
                  </a:solidFill>
                  <a:latin typeface="Libre Baskerville" panose="02000000000000000000" pitchFamily="2" charset="0"/>
                </a:rPr>
                <a:t>Participant</a:t>
              </a:r>
            </a:p>
          </p:txBody>
        </p:sp>
        <p:sp>
          <p:nvSpPr>
            <p:cNvPr id="28" name="Rounded Rectangle 4">
              <a:extLst>
                <a:ext uri="{FF2B5EF4-FFF2-40B4-BE49-F238E27FC236}">
                  <a16:creationId xmlns:a16="http://schemas.microsoft.com/office/drawing/2014/main" id="{9792FA07-D063-518E-4F2D-4812148177BD}"/>
                </a:ext>
              </a:extLst>
            </p:cNvPr>
            <p:cNvSpPr txBox="1"/>
            <p:nvPr userDrawn="1"/>
          </p:nvSpPr>
          <p:spPr>
            <a:xfrm>
              <a:off x="7862961" y="4126829"/>
              <a:ext cx="1828800" cy="594360"/>
            </a:xfrm>
            <a:prstGeom prst="rect">
              <a:avLst/>
            </a:prstGeom>
            <a:ln>
              <a:noFill/>
            </a:ln>
          </p:spPr>
          <p:style>
            <a:lnRef idx="0">
              <a:scrgbClr r="0" g="0" b="0"/>
            </a:lnRef>
            <a:fillRef idx="0">
              <a:scrgbClr r="0" g="0" b="0"/>
            </a:fillRef>
            <a:effectRef idx="0">
              <a:scrgbClr r="0" g="0" b="0"/>
            </a:effectRef>
            <a:fontRef idx="minor">
              <a:schemeClr val="dk1">
                <a:hueOff val="0"/>
                <a:satOff val="0"/>
                <a:lumOff val="0"/>
                <a:alphaOff val="0"/>
              </a:schemeClr>
            </a:fontRef>
          </p:style>
          <p:txBody>
            <a:bodyPr spcFirstLastPara="0" vert="horz" wrap="square" lIns="124460" tIns="124460" rIns="124460" bIns="124460" numCol="1" spcCol="1270" anchor="ctr" anchorCtr="0">
              <a:noAutofit/>
            </a:bodyPr>
            <a:lstStyle/>
            <a:p>
              <a:pPr marL="0" lvl="1" algn="ctr" defTabSz="777875">
                <a:lnSpc>
                  <a:spcPct val="100000"/>
                </a:lnSpc>
              </a:pPr>
              <a:r>
                <a:rPr lang="en-US" sz="1400" i="1">
                  <a:solidFill>
                    <a:srgbClr val="4D4D4C"/>
                  </a:solidFill>
                  <a:latin typeface="Libre Baskerville" panose="02000000000000000000" pitchFamily="2" charset="0"/>
                </a:rPr>
                <a:t>Mentor &amp; </a:t>
              </a:r>
            </a:p>
            <a:p>
              <a:pPr marL="0" lvl="1" algn="ctr" defTabSz="777875">
                <a:lnSpc>
                  <a:spcPct val="100000"/>
                </a:lnSpc>
              </a:pPr>
              <a:r>
                <a:rPr lang="en-US" sz="1400" i="1">
                  <a:solidFill>
                    <a:srgbClr val="4D4D4C"/>
                  </a:solidFill>
                  <a:latin typeface="Libre Baskerville" panose="02000000000000000000" pitchFamily="2" charset="0"/>
                </a:rPr>
                <a:t>Co-Creator</a:t>
              </a:r>
            </a:p>
          </p:txBody>
        </p:sp>
        <p:grpSp>
          <p:nvGrpSpPr>
            <p:cNvPr id="63" name="Group 62">
              <a:extLst>
                <a:ext uri="{FF2B5EF4-FFF2-40B4-BE49-F238E27FC236}">
                  <a16:creationId xmlns:a16="http://schemas.microsoft.com/office/drawing/2014/main" id="{2684AEAE-177C-E8AC-1836-F594525648D8}"/>
                </a:ext>
              </a:extLst>
            </p:cNvPr>
            <p:cNvGrpSpPr/>
            <p:nvPr userDrawn="1"/>
          </p:nvGrpSpPr>
          <p:grpSpPr>
            <a:xfrm>
              <a:off x="9760825" y="2320047"/>
              <a:ext cx="2035828" cy="3075044"/>
              <a:chOff x="9943337" y="2207262"/>
              <a:chExt cx="2035828" cy="3075044"/>
            </a:xfrm>
          </p:grpSpPr>
          <p:sp>
            <p:nvSpPr>
              <p:cNvPr id="8" name="Rectangle 7">
                <a:extLst>
                  <a:ext uri="{FF2B5EF4-FFF2-40B4-BE49-F238E27FC236}">
                    <a16:creationId xmlns:a16="http://schemas.microsoft.com/office/drawing/2014/main" id="{BE1EF332-1259-32AD-5617-2BDF383058E2}"/>
                  </a:ext>
                </a:extLst>
              </p:cNvPr>
              <p:cNvSpPr/>
              <p:nvPr userDrawn="1"/>
            </p:nvSpPr>
            <p:spPr>
              <a:xfrm>
                <a:off x="9957833" y="2207262"/>
                <a:ext cx="2021332" cy="2476868"/>
              </a:xfrm>
              <a:prstGeom prst="rect">
                <a:avLst/>
              </a:prstGeom>
              <a:solidFill>
                <a:schemeClr val="accent1"/>
              </a:solidFill>
              <a:ln w="381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1">
                  <a:solidFill>
                    <a:schemeClr val="tx2"/>
                  </a:solidFill>
                  <a:latin typeface="Libre Franklin" pitchFamily="2" charset="77"/>
                </a:endParaRPr>
              </a:p>
            </p:txBody>
          </p:sp>
          <p:sp>
            <p:nvSpPr>
              <p:cNvPr id="70" name="Rectangle 69">
                <a:extLst>
                  <a:ext uri="{FF2B5EF4-FFF2-40B4-BE49-F238E27FC236}">
                    <a16:creationId xmlns:a16="http://schemas.microsoft.com/office/drawing/2014/main" id="{4C63D47A-A319-7992-FCC8-D159E3011ACE}"/>
                  </a:ext>
                </a:extLst>
              </p:cNvPr>
              <p:cNvSpPr/>
              <p:nvPr userDrawn="1"/>
            </p:nvSpPr>
            <p:spPr>
              <a:xfrm>
                <a:off x="9943337" y="4672703"/>
                <a:ext cx="2035827" cy="609603"/>
              </a:xfrm>
              <a:prstGeom prst="rect">
                <a:avLst/>
              </a:prstGeom>
              <a:solidFill>
                <a:schemeClr val="accent2"/>
              </a:solidFill>
              <a:ln w="381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400" b="1">
                  <a:solidFill>
                    <a:schemeClr val="bg1"/>
                  </a:solidFill>
                  <a:latin typeface="Libre Franklin" pitchFamily="2" charset="77"/>
                </a:endParaRPr>
              </a:p>
            </p:txBody>
          </p:sp>
          <p:grpSp>
            <p:nvGrpSpPr>
              <p:cNvPr id="61" name="Group 60">
                <a:extLst>
                  <a:ext uri="{FF2B5EF4-FFF2-40B4-BE49-F238E27FC236}">
                    <a16:creationId xmlns:a16="http://schemas.microsoft.com/office/drawing/2014/main" id="{DAD471EC-D332-FBE3-B032-BDFE0906F557}"/>
                  </a:ext>
                </a:extLst>
              </p:cNvPr>
              <p:cNvGrpSpPr/>
              <p:nvPr userDrawn="1"/>
            </p:nvGrpSpPr>
            <p:grpSpPr>
              <a:xfrm>
                <a:off x="10217661" y="3253713"/>
                <a:ext cx="1515938" cy="1235890"/>
                <a:chOff x="10303695" y="3075334"/>
                <a:chExt cx="1515938" cy="1235890"/>
              </a:xfrm>
            </p:grpSpPr>
            <p:pic>
              <p:nvPicPr>
                <p:cNvPr id="33" name="Picture 32">
                  <a:extLst>
                    <a:ext uri="{FF2B5EF4-FFF2-40B4-BE49-F238E27FC236}">
                      <a16:creationId xmlns:a16="http://schemas.microsoft.com/office/drawing/2014/main" id="{DA7FE199-394B-8B3B-F6A9-F0E91528F849}"/>
                    </a:ext>
                  </a:extLst>
                </p:cNvPr>
                <p:cNvPicPr>
                  <a:picLocks noChangeAspect="1"/>
                </p:cNvPicPr>
                <p:nvPr userDrawn="1"/>
              </p:nvPicPr>
              <p:blipFill>
                <a:blip r:embed="rId4"/>
                <a:stretch>
                  <a:fillRect/>
                </a:stretch>
              </p:blipFill>
              <p:spPr>
                <a:xfrm>
                  <a:off x="10303695" y="3881405"/>
                  <a:ext cx="547577" cy="429819"/>
                </a:xfrm>
                <a:prstGeom prst="rect">
                  <a:avLst/>
                </a:prstGeom>
              </p:spPr>
            </p:pic>
            <p:pic>
              <p:nvPicPr>
                <p:cNvPr id="34" name="Picture 33">
                  <a:extLst>
                    <a:ext uri="{FF2B5EF4-FFF2-40B4-BE49-F238E27FC236}">
                      <a16:creationId xmlns:a16="http://schemas.microsoft.com/office/drawing/2014/main" id="{CA9D7253-B43C-603F-C334-269A4E29E49F}"/>
                    </a:ext>
                  </a:extLst>
                </p:cNvPr>
                <p:cNvPicPr>
                  <a:picLocks noChangeAspect="1"/>
                </p:cNvPicPr>
                <p:nvPr userDrawn="1"/>
              </p:nvPicPr>
              <p:blipFill>
                <a:blip r:embed="rId5"/>
                <a:stretch>
                  <a:fillRect/>
                </a:stretch>
              </p:blipFill>
              <p:spPr>
                <a:xfrm>
                  <a:off x="11338578" y="3877740"/>
                  <a:ext cx="445738" cy="429819"/>
                </a:xfrm>
                <a:prstGeom prst="rect">
                  <a:avLst/>
                </a:prstGeom>
              </p:spPr>
            </p:pic>
            <p:pic>
              <p:nvPicPr>
                <p:cNvPr id="35" name="Picture 34">
                  <a:extLst>
                    <a:ext uri="{FF2B5EF4-FFF2-40B4-BE49-F238E27FC236}">
                      <a16:creationId xmlns:a16="http://schemas.microsoft.com/office/drawing/2014/main" id="{CCA789E4-64E1-E2E3-BA93-2FC43739BE11}"/>
                    </a:ext>
                  </a:extLst>
                </p:cNvPr>
                <p:cNvPicPr>
                  <a:picLocks noChangeAspect="1"/>
                </p:cNvPicPr>
                <p:nvPr userDrawn="1"/>
              </p:nvPicPr>
              <p:blipFill>
                <a:blip r:embed="rId6"/>
                <a:stretch>
                  <a:fillRect/>
                </a:stretch>
              </p:blipFill>
              <p:spPr>
                <a:xfrm>
                  <a:off x="10401486" y="3078999"/>
                  <a:ext cx="355067" cy="429819"/>
                </a:xfrm>
                <a:prstGeom prst="rect">
                  <a:avLst/>
                </a:prstGeom>
              </p:spPr>
            </p:pic>
            <p:pic>
              <p:nvPicPr>
                <p:cNvPr id="66" name="Picture 65">
                  <a:extLst>
                    <a:ext uri="{FF2B5EF4-FFF2-40B4-BE49-F238E27FC236}">
                      <a16:creationId xmlns:a16="http://schemas.microsoft.com/office/drawing/2014/main" id="{0C2AD301-E9A9-A732-C277-083B05129D0D}"/>
                    </a:ext>
                  </a:extLst>
                </p:cNvPr>
                <p:cNvPicPr>
                  <a:picLocks noChangeAspect="1"/>
                </p:cNvPicPr>
                <p:nvPr userDrawn="1"/>
              </p:nvPicPr>
              <p:blipFill>
                <a:blip r:embed="rId7"/>
                <a:stretch>
                  <a:fillRect/>
                </a:stretch>
              </p:blipFill>
              <p:spPr>
                <a:xfrm>
                  <a:off x="11323688" y="3075334"/>
                  <a:ext cx="495945" cy="429819"/>
                </a:xfrm>
                <a:prstGeom prst="rect">
                  <a:avLst/>
                </a:prstGeom>
              </p:spPr>
            </p:pic>
            <p:sp>
              <p:nvSpPr>
                <p:cNvPr id="68" name="TextBox 67">
                  <a:extLst>
                    <a:ext uri="{FF2B5EF4-FFF2-40B4-BE49-F238E27FC236}">
                      <a16:creationId xmlns:a16="http://schemas.microsoft.com/office/drawing/2014/main" id="{CA3C4A5B-3E18-C83A-B6FF-1170802D5032}"/>
                    </a:ext>
                  </a:extLst>
                </p:cNvPr>
                <p:cNvSpPr txBox="1"/>
                <p:nvPr userDrawn="1"/>
              </p:nvSpPr>
              <p:spPr>
                <a:xfrm>
                  <a:off x="10771048" y="3142800"/>
                  <a:ext cx="508218" cy="1015663"/>
                </a:xfrm>
                <a:prstGeom prst="rect">
                  <a:avLst/>
                </a:prstGeom>
                <a:noFill/>
              </p:spPr>
              <p:txBody>
                <a:bodyPr wrap="square" rtlCol="0" anchor="ctr">
                  <a:spAutoFit/>
                </a:bodyPr>
                <a:lstStyle/>
                <a:p>
                  <a:pPr algn="ctr"/>
                  <a:r>
                    <a:rPr lang="en-US" sz="6000" b="1">
                      <a:solidFill>
                        <a:schemeClr val="accent6">
                          <a:lumMod val="40000"/>
                          <a:lumOff val="60000"/>
                        </a:schemeClr>
                      </a:solidFill>
                      <a:latin typeface="Libre Franklin" pitchFamily="2" charset="77"/>
                    </a:rPr>
                    <a:t>+</a:t>
                  </a:r>
                </a:p>
              </p:txBody>
            </p:sp>
          </p:grpSp>
          <p:sp>
            <p:nvSpPr>
              <p:cNvPr id="62" name="Rounded Rectangle 4">
                <a:extLst>
                  <a:ext uri="{FF2B5EF4-FFF2-40B4-BE49-F238E27FC236}">
                    <a16:creationId xmlns:a16="http://schemas.microsoft.com/office/drawing/2014/main" id="{867D25A2-1E15-733B-0F5B-1C3206C7570B}"/>
                  </a:ext>
                </a:extLst>
              </p:cNvPr>
              <p:cNvSpPr txBox="1"/>
              <p:nvPr userDrawn="1"/>
            </p:nvSpPr>
            <p:spPr>
              <a:xfrm>
                <a:off x="10517945" y="2364382"/>
                <a:ext cx="895756" cy="286233"/>
              </a:xfrm>
              <a:prstGeom prst="rect">
                <a:avLst/>
              </a:prstGeom>
              <a:ln>
                <a:noFill/>
              </a:ln>
            </p:spPr>
            <p:style>
              <a:lnRef idx="0">
                <a:scrgbClr r="0" g="0" b="0"/>
              </a:lnRef>
              <a:fillRef idx="0">
                <a:scrgbClr r="0" g="0" b="0"/>
              </a:fillRef>
              <a:effectRef idx="0">
                <a:scrgbClr r="0" g="0" b="0"/>
              </a:effectRef>
              <a:fontRef idx="minor">
                <a:schemeClr val="dk1">
                  <a:hueOff val="0"/>
                  <a:satOff val="0"/>
                  <a:lumOff val="0"/>
                  <a:alphaOff val="0"/>
                </a:schemeClr>
              </a:fontRef>
            </p:style>
            <p:txBody>
              <a:bodyPr spcFirstLastPara="0" vert="horz" wrap="square" lIns="124460" tIns="124460" rIns="124460" bIns="124460" numCol="1" spcCol="1270" anchor="ctr" anchorCtr="0">
                <a:noAutofit/>
              </a:bodyPr>
              <a:lstStyle/>
              <a:p>
                <a:pPr marL="0" lvl="1" algn="ctr" defTabSz="777875">
                  <a:lnSpc>
                    <a:spcPct val="100000"/>
                  </a:lnSpc>
                </a:pPr>
                <a:r>
                  <a:rPr lang="en-US" sz="1400" i="1">
                    <a:solidFill>
                      <a:schemeClr val="bg1"/>
                    </a:solidFill>
                    <a:latin typeface="Libre Baskerville" panose="02000000000000000000" pitchFamily="2" charset="0"/>
                  </a:rPr>
                  <a:t>As of</a:t>
                </a:r>
              </a:p>
            </p:txBody>
          </p:sp>
        </p:grpSp>
      </p:grpSp>
      <p:sp>
        <p:nvSpPr>
          <p:cNvPr id="2" name="Title 1">
            <a:extLst>
              <a:ext uri="{FF2B5EF4-FFF2-40B4-BE49-F238E27FC236}">
                <a16:creationId xmlns:a16="http://schemas.microsoft.com/office/drawing/2014/main" id="{5855E13A-2788-304E-A3C8-5EA01C647532}"/>
              </a:ext>
            </a:extLst>
          </p:cNvPr>
          <p:cNvSpPr>
            <a:spLocks noGrp="1"/>
          </p:cNvSpPr>
          <p:nvPr userDrawn="1">
            <p:ph type="title"/>
          </p:nvPr>
        </p:nvSpPr>
        <p:spPr/>
        <p:txBody>
          <a:bodyPr/>
          <a:lstStyle/>
          <a:p>
            <a:endParaRPr lang="en-US"/>
          </a:p>
        </p:txBody>
      </p:sp>
      <p:sp>
        <p:nvSpPr>
          <p:cNvPr id="3" name="Slide Number Placeholder 2">
            <a:extLst>
              <a:ext uri="{FF2B5EF4-FFF2-40B4-BE49-F238E27FC236}">
                <a16:creationId xmlns:a16="http://schemas.microsoft.com/office/drawing/2014/main" id="{FB456186-27A5-8548-8CC7-3577736BD092}"/>
              </a:ext>
            </a:extLst>
          </p:cNvPr>
          <p:cNvSpPr>
            <a:spLocks noGrp="1"/>
          </p:cNvSpPr>
          <p:nvPr userDrawn="1">
            <p:ph type="sldNum" sz="quarter" idx="10"/>
          </p:nvPr>
        </p:nvSpPr>
        <p:spPr/>
        <p:txBody>
          <a:bodyPr/>
          <a:lstStyle/>
          <a:p>
            <a:fld id="{74743CB8-03B1-D240-A0C2-C770526C1FDB}" type="slidenum">
              <a:rPr lang="en-US" smtClean="0"/>
              <a:pPr/>
              <a:t>‹#›</a:t>
            </a:fld>
            <a:endParaRPr lang="en-US"/>
          </a:p>
        </p:txBody>
      </p:sp>
      <p:sp>
        <p:nvSpPr>
          <p:cNvPr id="4" name="Footer Placeholder 3">
            <a:extLst>
              <a:ext uri="{FF2B5EF4-FFF2-40B4-BE49-F238E27FC236}">
                <a16:creationId xmlns:a16="http://schemas.microsoft.com/office/drawing/2014/main" id="{AB71F1E2-F74E-B94D-9E57-A6846BD363AA}"/>
              </a:ext>
            </a:extLst>
          </p:cNvPr>
          <p:cNvSpPr>
            <a:spLocks noGrp="1"/>
          </p:cNvSpPr>
          <p:nvPr userDrawn="1">
            <p:ph type="ftr" sz="quarter" idx="11"/>
          </p:nvPr>
        </p:nvSpPr>
        <p:spPr/>
        <p:txBody>
          <a:bodyPr/>
          <a:lstStyle/>
          <a:p>
            <a:endParaRPr lang="en-US"/>
          </a:p>
        </p:txBody>
      </p:sp>
      <p:sp>
        <p:nvSpPr>
          <p:cNvPr id="5" name="Date Placeholder 4">
            <a:extLst>
              <a:ext uri="{FF2B5EF4-FFF2-40B4-BE49-F238E27FC236}">
                <a16:creationId xmlns:a16="http://schemas.microsoft.com/office/drawing/2014/main" id="{D8F8277D-4F92-0841-9607-464D6969B253}"/>
              </a:ext>
            </a:extLst>
          </p:cNvPr>
          <p:cNvSpPr>
            <a:spLocks noGrp="1"/>
          </p:cNvSpPr>
          <p:nvPr userDrawn="1">
            <p:ph type="dt" sz="half" idx="12"/>
          </p:nvPr>
        </p:nvSpPr>
        <p:spPr/>
        <p:txBody>
          <a:bodyPr/>
          <a:lstStyle/>
          <a:p>
            <a:fld id="{1B2E86CE-67D6-CD4E-8469-628484E4B584}" type="datetime1">
              <a:rPr lang="en-US" smtClean="0"/>
              <a:t>1/17/2025</a:t>
            </a:fld>
            <a:endParaRPr lang="en-US"/>
          </a:p>
        </p:txBody>
      </p:sp>
      <p:pic>
        <p:nvPicPr>
          <p:cNvPr id="6" name="Picture 5" descr="A close up of a logo&#10;&#10;Description automatically generated">
            <a:extLst>
              <a:ext uri="{FF2B5EF4-FFF2-40B4-BE49-F238E27FC236}">
                <a16:creationId xmlns:a16="http://schemas.microsoft.com/office/drawing/2014/main" id="{4945C2FA-A412-2DA3-E0B6-35ACB77D7167}"/>
              </a:ext>
            </a:extLst>
          </p:cNvPr>
          <p:cNvPicPr>
            <a:picLocks noChangeAspect="1"/>
          </p:cNvPicPr>
          <p:nvPr userDrawn="1"/>
        </p:nvPicPr>
        <p:blipFill>
          <a:blip r:embed="rId8" cstate="print">
            <a:alphaModFix/>
            <a:extLst>
              <a:ext uri="{28A0092B-C50C-407E-A947-70E740481C1C}">
                <a14:useLocalDpi xmlns:a14="http://schemas.microsoft.com/office/drawing/2010/main"/>
              </a:ext>
            </a:extLst>
          </a:blip>
          <a:stretch>
            <a:fillRect/>
          </a:stretch>
        </p:blipFill>
        <p:spPr>
          <a:xfrm>
            <a:off x="36000" y="6350400"/>
            <a:ext cx="1151986" cy="504653"/>
          </a:xfrm>
          <a:prstGeom prst="rect">
            <a:avLst/>
          </a:prstGeom>
        </p:spPr>
      </p:pic>
      <p:sp>
        <p:nvSpPr>
          <p:cNvPr id="71" name="Text Placeholder 6">
            <a:extLst>
              <a:ext uri="{FF2B5EF4-FFF2-40B4-BE49-F238E27FC236}">
                <a16:creationId xmlns:a16="http://schemas.microsoft.com/office/drawing/2014/main" id="{D3A648C3-1B40-3E7B-1597-0112359F905E}"/>
              </a:ext>
            </a:extLst>
          </p:cNvPr>
          <p:cNvSpPr>
            <a:spLocks noGrp="1"/>
          </p:cNvSpPr>
          <p:nvPr userDrawn="1">
            <p:ph type="body" sz="quarter" idx="16"/>
          </p:nvPr>
        </p:nvSpPr>
        <p:spPr>
          <a:xfrm>
            <a:off x="2366177" y="4849124"/>
            <a:ext cx="1645920" cy="496286"/>
          </a:xfrm>
        </p:spPr>
        <p:txBody>
          <a:bodyPr anchor="ctr">
            <a:noAutofit/>
          </a:bodyPr>
          <a:lstStyle>
            <a:lvl1pPr marL="0" indent="0" algn="ctr">
              <a:buNone/>
              <a:defRPr sz="2000" b="1">
                <a:solidFill>
                  <a:schemeClr val="bg2"/>
                </a:solidFill>
                <a:latin typeface="Libre Franklin" pitchFamily="2" charset="77"/>
              </a:defRPr>
            </a:lvl1pPr>
            <a:lvl2pPr>
              <a:defRPr sz="1200"/>
            </a:lvl2pPr>
            <a:lvl3pPr>
              <a:defRPr sz="1200"/>
            </a:lvl3pPr>
            <a:lvl4pPr>
              <a:defRPr sz="1200"/>
            </a:lvl4pPr>
            <a:lvl5pPr>
              <a:defRPr sz="1200"/>
            </a:lvl5pPr>
          </a:lstStyle>
          <a:p>
            <a:pPr lvl="0"/>
            <a:endParaRPr lang="en-US"/>
          </a:p>
        </p:txBody>
      </p:sp>
      <p:sp>
        <p:nvSpPr>
          <p:cNvPr id="72" name="Text Placeholder 6">
            <a:extLst>
              <a:ext uri="{FF2B5EF4-FFF2-40B4-BE49-F238E27FC236}">
                <a16:creationId xmlns:a16="http://schemas.microsoft.com/office/drawing/2014/main" id="{D5514EBE-0550-D03C-0BA4-2A6433152D68}"/>
              </a:ext>
            </a:extLst>
          </p:cNvPr>
          <p:cNvSpPr>
            <a:spLocks noGrp="1"/>
          </p:cNvSpPr>
          <p:nvPr userDrawn="1">
            <p:ph type="body" sz="quarter" idx="17"/>
          </p:nvPr>
        </p:nvSpPr>
        <p:spPr>
          <a:xfrm>
            <a:off x="4248958" y="4841628"/>
            <a:ext cx="1645920" cy="496286"/>
          </a:xfrm>
        </p:spPr>
        <p:txBody>
          <a:bodyPr anchor="ctr">
            <a:noAutofit/>
          </a:bodyPr>
          <a:lstStyle>
            <a:lvl1pPr marL="0" indent="0" algn="ctr">
              <a:buNone/>
              <a:defRPr sz="2000" b="1">
                <a:solidFill>
                  <a:schemeClr val="bg2"/>
                </a:solidFill>
                <a:latin typeface="Libre Franklin" pitchFamily="2" charset="77"/>
              </a:defRPr>
            </a:lvl1pPr>
            <a:lvl2pPr>
              <a:defRPr sz="1200"/>
            </a:lvl2pPr>
            <a:lvl3pPr>
              <a:defRPr sz="1200"/>
            </a:lvl3pPr>
            <a:lvl4pPr>
              <a:defRPr sz="1200"/>
            </a:lvl4pPr>
            <a:lvl5pPr>
              <a:defRPr sz="1200"/>
            </a:lvl5pPr>
          </a:lstStyle>
          <a:p>
            <a:pPr lvl="0"/>
            <a:endParaRPr lang="en-US"/>
          </a:p>
        </p:txBody>
      </p:sp>
      <p:sp>
        <p:nvSpPr>
          <p:cNvPr id="74" name="Text Placeholder 6">
            <a:extLst>
              <a:ext uri="{FF2B5EF4-FFF2-40B4-BE49-F238E27FC236}">
                <a16:creationId xmlns:a16="http://schemas.microsoft.com/office/drawing/2014/main" id="{586DB53E-F3F6-C534-56A1-A2875370A06F}"/>
              </a:ext>
            </a:extLst>
          </p:cNvPr>
          <p:cNvSpPr>
            <a:spLocks noGrp="1"/>
          </p:cNvSpPr>
          <p:nvPr userDrawn="1">
            <p:ph type="body" sz="quarter" idx="18"/>
          </p:nvPr>
        </p:nvSpPr>
        <p:spPr>
          <a:xfrm>
            <a:off x="6112194" y="4840631"/>
            <a:ext cx="1645920" cy="496286"/>
          </a:xfrm>
        </p:spPr>
        <p:txBody>
          <a:bodyPr anchor="ctr">
            <a:noAutofit/>
          </a:bodyPr>
          <a:lstStyle>
            <a:lvl1pPr marL="0" indent="0" algn="ctr">
              <a:buNone/>
              <a:defRPr sz="2000" b="1">
                <a:solidFill>
                  <a:schemeClr val="bg2"/>
                </a:solidFill>
                <a:latin typeface="Libre Franklin" pitchFamily="2" charset="77"/>
              </a:defRPr>
            </a:lvl1pPr>
            <a:lvl2pPr>
              <a:defRPr sz="1200"/>
            </a:lvl2pPr>
            <a:lvl3pPr>
              <a:defRPr sz="1200"/>
            </a:lvl3pPr>
            <a:lvl4pPr>
              <a:defRPr sz="1200"/>
            </a:lvl4pPr>
            <a:lvl5pPr>
              <a:defRPr sz="1200"/>
            </a:lvl5pPr>
          </a:lstStyle>
          <a:p>
            <a:pPr lvl="0"/>
            <a:endParaRPr lang="en-US"/>
          </a:p>
        </p:txBody>
      </p:sp>
      <p:sp>
        <p:nvSpPr>
          <p:cNvPr id="76" name="Text Placeholder 6">
            <a:extLst>
              <a:ext uri="{FF2B5EF4-FFF2-40B4-BE49-F238E27FC236}">
                <a16:creationId xmlns:a16="http://schemas.microsoft.com/office/drawing/2014/main" id="{FE24E3B6-B689-453C-B22D-FE23D303BF2A}"/>
              </a:ext>
            </a:extLst>
          </p:cNvPr>
          <p:cNvSpPr>
            <a:spLocks noGrp="1"/>
          </p:cNvSpPr>
          <p:nvPr userDrawn="1">
            <p:ph type="body" sz="quarter" idx="19"/>
          </p:nvPr>
        </p:nvSpPr>
        <p:spPr>
          <a:xfrm>
            <a:off x="7989287" y="4853696"/>
            <a:ext cx="1645920" cy="496286"/>
          </a:xfrm>
        </p:spPr>
        <p:txBody>
          <a:bodyPr anchor="ctr">
            <a:noAutofit/>
          </a:bodyPr>
          <a:lstStyle>
            <a:lvl1pPr marL="0" indent="0" algn="ctr">
              <a:buNone/>
              <a:defRPr sz="2000" b="1">
                <a:solidFill>
                  <a:schemeClr val="bg2"/>
                </a:solidFill>
                <a:latin typeface="Libre Franklin" pitchFamily="2" charset="77"/>
              </a:defRPr>
            </a:lvl1pPr>
            <a:lvl2pPr>
              <a:defRPr sz="1200"/>
            </a:lvl2pPr>
            <a:lvl3pPr>
              <a:defRPr sz="1200"/>
            </a:lvl3pPr>
            <a:lvl4pPr>
              <a:defRPr sz="1200"/>
            </a:lvl4pPr>
            <a:lvl5pPr>
              <a:defRPr sz="1200"/>
            </a:lvl5pPr>
          </a:lstStyle>
          <a:p>
            <a:pPr lvl="0"/>
            <a:endParaRPr lang="en-US"/>
          </a:p>
        </p:txBody>
      </p:sp>
      <p:sp>
        <p:nvSpPr>
          <p:cNvPr id="77" name="Text Placeholder 6">
            <a:extLst>
              <a:ext uri="{FF2B5EF4-FFF2-40B4-BE49-F238E27FC236}">
                <a16:creationId xmlns:a16="http://schemas.microsoft.com/office/drawing/2014/main" id="{37F63342-ABED-7C51-C79B-2BD2F62C61FE}"/>
              </a:ext>
            </a:extLst>
          </p:cNvPr>
          <p:cNvSpPr>
            <a:spLocks noGrp="1"/>
          </p:cNvSpPr>
          <p:nvPr userDrawn="1">
            <p:ph type="body" sz="quarter" idx="20"/>
          </p:nvPr>
        </p:nvSpPr>
        <p:spPr>
          <a:xfrm>
            <a:off x="9824302" y="4848715"/>
            <a:ext cx="1920239" cy="496286"/>
          </a:xfrm>
        </p:spPr>
        <p:txBody>
          <a:bodyPr anchor="ctr">
            <a:noAutofit/>
          </a:bodyPr>
          <a:lstStyle>
            <a:lvl1pPr marL="0" indent="0" algn="ctr">
              <a:buNone/>
              <a:defRPr sz="2000" b="1">
                <a:solidFill>
                  <a:schemeClr val="bg2"/>
                </a:solidFill>
                <a:latin typeface="Libre Franklin" pitchFamily="2" charset="77"/>
              </a:defRPr>
            </a:lvl1pPr>
            <a:lvl2pPr>
              <a:defRPr sz="1200"/>
            </a:lvl2pPr>
            <a:lvl3pPr>
              <a:defRPr sz="1200"/>
            </a:lvl3pPr>
            <a:lvl4pPr>
              <a:defRPr sz="1200"/>
            </a:lvl4pPr>
            <a:lvl5pPr>
              <a:defRPr sz="1200"/>
            </a:lvl5pPr>
          </a:lstStyle>
          <a:p>
            <a:pPr lvl="0"/>
            <a:endParaRPr lang="en-US"/>
          </a:p>
        </p:txBody>
      </p:sp>
      <p:sp>
        <p:nvSpPr>
          <p:cNvPr id="79" name="Text Placeholder 6">
            <a:extLst>
              <a:ext uri="{FF2B5EF4-FFF2-40B4-BE49-F238E27FC236}">
                <a16:creationId xmlns:a16="http://schemas.microsoft.com/office/drawing/2014/main" id="{7160CCFF-CEB7-EC6B-75A9-86A251E099C4}"/>
              </a:ext>
            </a:extLst>
          </p:cNvPr>
          <p:cNvSpPr>
            <a:spLocks noGrp="1"/>
          </p:cNvSpPr>
          <p:nvPr userDrawn="1">
            <p:ph type="body" sz="quarter" idx="21"/>
          </p:nvPr>
        </p:nvSpPr>
        <p:spPr>
          <a:xfrm>
            <a:off x="10088781" y="2753780"/>
            <a:ext cx="1455565" cy="286232"/>
          </a:xfrm>
          <a:noFill/>
        </p:spPr>
        <p:txBody>
          <a:bodyPr wrap="square" rtlCol="0">
            <a:spAutoFit/>
          </a:bodyPr>
          <a:lstStyle>
            <a:lvl1pPr marL="0" indent="0">
              <a:buNone/>
              <a:defRPr lang="en-US" sz="1400" b="1" dirty="0">
                <a:solidFill>
                  <a:schemeClr val="bg1"/>
                </a:solidFill>
              </a:defRPr>
            </a:lvl1pPr>
          </a:lstStyle>
          <a:p>
            <a:pPr marL="0" lvl="0" algn="ctr"/>
            <a:endParaRPr lang="en-US"/>
          </a:p>
        </p:txBody>
      </p:sp>
      <p:sp>
        <p:nvSpPr>
          <p:cNvPr id="47" name="Text Placeholder 6">
            <a:extLst>
              <a:ext uri="{FF2B5EF4-FFF2-40B4-BE49-F238E27FC236}">
                <a16:creationId xmlns:a16="http://schemas.microsoft.com/office/drawing/2014/main" id="{8FFA4189-512F-CC54-F02D-5A4C13B28709}"/>
              </a:ext>
            </a:extLst>
          </p:cNvPr>
          <p:cNvSpPr>
            <a:spLocks noGrp="1"/>
          </p:cNvSpPr>
          <p:nvPr userDrawn="1">
            <p:ph type="body" sz="quarter" idx="22"/>
          </p:nvPr>
        </p:nvSpPr>
        <p:spPr>
          <a:xfrm>
            <a:off x="513499" y="4518764"/>
            <a:ext cx="1645920" cy="496286"/>
          </a:xfrm>
        </p:spPr>
        <p:txBody>
          <a:bodyPr anchor="ctr">
            <a:noAutofit/>
          </a:bodyPr>
          <a:lstStyle>
            <a:lvl1pPr marL="0" indent="0" algn="ctr">
              <a:buNone/>
              <a:defRPr sz="2000" b="1">
                <a:solidFill>
                  <a:schemeClr val="tx1"/>
                </a:solidFill>
                <a:latin typeface="Libre Franklin" pitchFamily="2" charset="77"/>
              </a:defRPr>
            </a:lvl1pPr>
            <a:lvl2pPr>
              <a:defRPr sz="1200"/>
            </a:lvl2pPr>
            <a:lvl3pPr>
              <a:defRPr sz="1200"/>
            </a:lvl3pPr>
            <a:lvl4pPr>
              <a:defRPr sz="1200"/>
            </a:lvl4pPr>
            <a:lvl5pPr>
              <a:defRPr sz="1200"/>
            </a:lvl5pPr>
          </a:lstStyle>
          <a:p>
            <a:pPr lvl="0"/>
            <a:endParaRPr lang="en-US"/>
          </a:p>
        </p:txBody>
      </p:sp>
    </p:spTree>
    <p:extLst>
      <p:ext uri="{BB962C8B-B14F-4D97-AF65-F5344CB8AC3E}">
        <p14:creationId xmlns:p14="http://schemas.microsoft.com/office/powerpoint/2010/main" val="391588847"/>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Journey Levels only">
    <p:spTree>
      <p:nvGrpSpPr>
        <p:cNvPr id="1" name=""/>
        <p:cNvGrpSpPr/>
        <p:nvPr/>
      </p:nvGrpSpPr>
      <p:grpSpPr>
        <a:xfrm>
          <a:off x="0" y="0"/>
          <a:ext cx="0" cy="0"/>
          <a:chOff x="0" y="0"/>
          <a:chExt cx="0" cy="0"/>
        </a:xfrm>
      </p:grpSpPr>
      <p:grpSp>
        <p:nvGrpSpPr>
          <p:cNvPr id="40" name="Group 39">
            <a:extLst>
              <a:ext uri="{FF2B5EF4-FFF2-40B4-BE49-F238E27FC236}">
                <a16:creationId xmlns:a16="http://schemas.microsoft.com/office/drawing/2014/main" id="{D6EE8B58-CB36-9264-58E6-0922AEAA5647}"/>
              </a:ext>
            </a:extLst>
          </p:cNvPr>
          <p:cNvGrpSpPr/>
          <p:nvPr userDrawn="1"/>
        </p:nvGrpSpPr>
        <p:grpSpPr>
          <a:xfrm>
            <a:off x="7551177" y="2928926"/>
            <a:ext cx="2209650" cy="2466637"/>
            <a:chOff x="6582438" y="1565117"/>
            <a:chExt cx="1920240" cy="3075517"/>
          </a:xfrm>
        </p:grpSpPr>
        <p:sp>
          <p:nvSpPr>
            <p:cNvPr id="9" name="Rectangle 8">
              <a:extLst>
                <a:ext uri="{FF2B5EF4-FFF2-40B4-BE49-F238E27FC236}">
                  <a16:creationId xmlns:a16="http://schemas.microsoft.com/office/drawing/2014/main" id="{1D4083D1-E60D-AE98-75E3-4DF2CDF096D8}"/>
                </a:ext>
              </a:extLst>
            </p:cNvPr>
            <p:cNvSpPr/>
            <p:nvPr userDrawn="1"/>
          </p:nvSpPr>
          <p:spPr>
            <a:xfrm>
              <a:off x="6582438" y="1565117"/>
              <a:ext cx="1920240" cy="2468880"/>
            </a:xfrm>
            <a:prstGeom prst="rect">
              <a:avLst/>
            </a:prstGeom>
            <a:solidFill>
              <a:schemeClr val="bg1"/>
            </a:solidFill>
            <a:ln w="381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err="1"/>
                <a:t>sameΩ</a:t>
              </a:r>
              <a:endParaRPr lang="en-US"/>
            </a:p>
          </p:txBody>
        </p:sp>
        <p:sp>
          <p:nvSpPr>
            <p:cNvPr id="29" name="Rectangle 28">
              <a:extLst>
                <a:ext uri="{FF2B5EF4-FFF2-40B4-BE49-F238E27FC236}">
                  <a16:creationId xmlns:a16="http://schemas.microsoft.com/office/drawing/2014/main" id="{F6B5E4AC-4168-C2BA-D442-451FB8519DAD}"/>
                </a:ext>
              </a:extLst>
            </p:cNvPr>
            <p:cNvSpPr/>
            <p:nvPr userDrawn="1"/>
          </p:nvSpPr>
          <p:spPr>
            <a:xfrm>
              <a:off x="6582438" y="3915494"/>
              <a:ext cx="1920240" cy="725140"/>
            </a:xfrm>
            <a:prstGeom prst="rect">
              <a:avLst/>
            </a:prstGeom>
            <a:solidFill>
              <a:schemeClr val="tx2"/>
            </a:solidFill>
            <a:ln w="381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400" b="1">
                <a:latin typeface="Libre Franklin" pitchFamily="2" charset="77"/>
              </a:endParaRPr>
            </a:p>
          </p:txBody>
        </p:sp>
      </p:grpSp>
      <p:grpSp>
        <p:nvGrpSpPr>
          <p:cNvPr id="37" name="Group 36">
            <a:extLst>
              <a:ext uri="{FF2B5EF4-FFF2-40B4-BE49-F238E27FC236}">
                <a16:creationId xmlns:a16="http://schemas.microsoft.com/office/drawing/2014/main" id="{10722521-A654-997A-71E5-333F1B970727}"/>
              </a:ext>
            </a:extLst>
          </p:cNvPr>
          <p:cNvGrpSpPr/>
          <p:nvPr userDrawn="1"/>
        </p:nvGrpSpPr>
        <p:grpSpPr>
          <a:xfrm>
            <a:off x="5287318" y="2928926"/>
            <a:ext cx="2468057" cy="2464892"/>
            <a:chOff x="5400464" y="1566108"/>
            <a:chExt cx="2011682" cy="3068008"/>
          </a:xfrm>
        </p:grpSpPr>
        <p:sp>
          <p:nvSpPr>
            <p:cNvPr id="10" name="Freeform 9">
              <a:extLst>
                <a:ext uri="{FF2B5EF4-FFF2-40B4-BE49-F238E27FC236}">
                  <a16:creationId xmlns:a16="http://schemas.microsoft.com/office/drawing/2014/main" id="{F5A3BAAA-0E13-8795-3955-042B57274E2B}"/>
                </a:ext>
              </a:extLst>
            </p:cNvPr>
            <p:cNvSpPr/>
            <p:nvPr userDrawn="1"/>
          </p:nvSpPr>
          <p:spPr>
            <a:xfrm rot="5400000">
              <a:off x="5168419" y="1798155"/>
              <a:ext cx="2475773" cy="2011680"/>
            </a:xfrm>
            <a:custGeom>
              <a:avLst/>
              <a:gdLst>
                <a:gd name="connsiteX0" fmla="*/ 0 w 5444068"/>
                <a:gd name="connsiteY0" fmla="*/ 2459586 h 2459586"/>
                <a:gd name="connsiteX1" fmla="*/ 0 w 5444068"/>
                <a:gd name="connsiteY1" fmla="*/ 183204 h 2459586"/>
                <a:gd name="connsiteX2" fmla="*/ 2349822 w 5444068"/>
                <a:gd name="connsiteY2" fmla="*/ 183204 h 2459586"/>
                <a:gd name="connsiteX3" fmla="*/ 2596904 w 5444068"/>
                <a:gd name="connsiteY3" fmla="*/ 0 h 2459586"/>
                <a:gd name="connsiteX4" fmla="*/ 2843986 w 5444068"/>
                <a:gd name="connsiteY4" fmla="*/ 183204 h 2459586"/>
                <a:gd name="connsiteX5" fmla="*/ 5444068 w 5444068"/>
                <a:gd name="connsiteY5" fmla="*/ 183204 h 2459586"/>
                <a:gd name="connsiteX6" fmla="*/ 5444068 w 5444068"/>
                <a:gd name="connsiteY6" fmla="*/ 2459586 h 24595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444068" h="2459586">
                  <a:moveTo>
                    <a:pt x="0" y="2459586"/>
                  </a:moveTo>
                  <a:lnTo>
                    <a:pt x="0" y="183204"/>
                  </a:lnTo>
                  <a:lnTo>
                    <a:pt x="2349822" y="183204"/>
                  </a:lnTo>
                  <a:lnTo>
                    <a:pt x="2596904" y="0"/>
                  </a:lnTo>
                  <a:lnTo>
                    <a:pt x="2843986" y="183204"/>
                  </a:lnTo>
                  <a:lnTo>
                    <a:pt x="5444068" y="183204"/>
                  </a:lnTo>
                  <a:lnTo>
                    <a:pt x="5444068" y="2459586"/>
                  </a:lnTo>
                  <a:close/>
                </a:path>
              </a:pathLst>
            </a:custGeom>
            <a:solidFill>
              <a:schemeClr val="bg1"/>
            </a:solidFill>
            <a:ln w="38100">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E14DAD78-03E5-6892-B583-11D37A99C5CF}"/>
                </a:ext>
              </a:extLst>
            </p:cNvPr>
            <p:cNvSpPr/>
            <p:nvPr userDrawn="1"/>
          </p:nvSpPr>
          <p:spPr>
            <a:xfrm rot="5400000">
              <a:off x="5966369" y="3334645"/>
              <a:ext cx="733566" cy="1865376"/>
            </a:xfrm>
            <a:prstGeom prst="rect">
              <a:avLst/>
            </a:prstGeom>
            <a:solidFill>
              <a:schemeClr val="tx2">
                <a:lumMod val="60000"/>
                <a:lumOff val="40000"/>
              </a:schemeClr>
            </a:solidFill>
            <a:ln w="38100">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vert="vert270" wrap="none" rtlCol="0" anchor="ctr">
              <a:noAutofit/>
            </a:bodyPr>
            <a:lstStyle/>
            <a:p>
              <a:pPr algn="ctr"/>
              <a:endParaRPr lang="en-US" sz="2400" b="1">
                <a:latin typeface="Libre Franklin" pitchFamily="2" charset="77"/>
              </a:endParaRPr>
            </a:p>
          </p:txBody>
        </p:sp>
      </p:grpSp>
      <p:grpSp>
        <p:nvGrpSpPr>
          <p:cNvPr id="39" name="Group 38">
            <a:extLst>
              <a:ext uri="{FF2B5EF4-FFF2-40B4-BE49-F238E27FC236}">
                <a16:creationId xmlns:a16="http://schemas.microsoft.com/office/drawing/2014/main" id="{CBFDF92E-9DCF-B8C7-1031-28ACB17E3AB3}"/>
              </a:ext>
            </a:extLst>
          </p:cNvPr>
          <p:cNvGrpSpPr/>
          <p:nvPr userDrawn="1"/>
        </p:nvGrpSpPr>
        <p:grpSpPr>
          <a:xfrm>
            <a:off x="3018437" y="2929301"/>
            <a:ext cx="2465646" cy="2465781"/>
            <a:chOff x="2331205" y="1571144"/>
            <a:chExt cx="2012790" cy="3069065"/>
          </a:xfrm>
        </p:grpSpPr>
        <p:sp>
          <p:nvSpPr>
            <p:cNvPr id="11" name="Freeform 10">
              <a:extLst>
                <a:ext uri="{FF2B5EF4-FFF2-40B4-BE49-F238E27FC236}">
                  <a16:creationId xmlns:a16="http://schemas.microsoft.com/office/drawing/2014/main" id="{64CEE9E5-2A9E-7614-1EF3-144DB2EFCB34}"/>
                </a:ext>
              </a:extLst>
            </p:cNvPr>
            <p:cNvSpPr/>
            <p:nvPr userDrawn="1"/>
          </p:nvSpPr>
          <p:spPr>
            <a:xfrm rot="5400000">
              <a:off x="2100288" y="1803171"/>
              <a:ext cx="2475733" cy="2011680"/>
            </a:xfrm>
            <a:custGeom>
              <a:avLst/>
              <a:gdLst>
                <a:gd name="connsiteX0" fmla="*/ 0 w 5444068"/>
                <a:gd name="connsiteY0" fmla="*/ 2459586 h 2459586"/>
                <a:gd name="connsiteX1" fmla="*/ 0 w 5444068"/>
                <a:gd name="connsiteY1" fmla="*/ 183204 h 2459586"/>
                <a:gd name="connsiteX2" fmla="*/ 2349822 w 5444068"/>
                <a:gd name="connsiteY2" fmla="*/ 183204 h 2459586"/>
                <a:gd name="connsiteX3" fmla="*/ 2596904 w 5444068"/>
                <a:gd name="connsiteY3" fmla="*/ 0 h 2459586"/>
                <a:gd name="connsiteX4" fmla="*/ 2843986 w 5444068"/>
                <a:gd name="connsiteY4" fmla="*/ 183204 h 2459586"/>
                <a:gd name="connsiteX5" fmla="*/ 5444068 w 5444068"/>
                <a:gd name="connsiteY5" fmla="*/ 183204 h 2459586"/>
                <a:gd name="connsiteX6" fmla="*/ 5444068 w 5444068"/>
                <a:gd name="connsiteY6" fmla="*/ 2459586 h 24595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444068" h="2459586">
                  <a:moveTo>
                    <a:pt x="0" y="2459586"/>
                  </a:moveTo>
                  <a:lnTo>
                    <a:pt x="0" y="183204"/>
                  </a:lnTo>
                  <a:lnTo>
                    <a:pt x="2349822" y="183204"/>
                  </a:lnTo>
                  <a:lnTo>
                    <a:pt x="2596904" y="0"/>
                  </a:lnTo>
                  <a:lnTo>
                    <a:pt x="2843986" y="183204"/>
                  </a:lnTo>
                  <a:lnTo>
                    <a:pt x="5444068" y="183204"/>
                  </a:lnTo>
                  <a:lnTo>
                    <a:pt x="5444068" y="2459586"/>
                  </a:lnTo>
                  <a:close/>
                </a:path>
              </a:pathLst>
            </a:custGeom>
            <a:solidFill>
              <a:schemeClr val="bg1"/>
            </a:solidFill>
            <a:ln w="38100">
              <a:solidFill>
                <a:schemeClr val="accent1">
                  <a:lumMod val="40000"/>
                  <a:lumOff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D0AF2CF3-E993-C6F7-462F-0369B7EBB7C1}"/>
                </a:ext>
              </a:extLst>
            </p:cNvPr>
            <p:cNvSpPr/>
            <p:nvPr userDrawn="1"/>
          </p:nvSpPr>
          <p:spPr>
            <a:xfrm rot="5400000">
              <a:off x="2894005" y="3337634"/>
              <a:ext cx="739775" cy="1865376"/>
            </a:xfrm>
            <a:prstGeom prst="rect">
              <a:avLst/>
            </a:prstGeom>
            <a:solidFill>
              <a:schemeClr val="tx2">
                <a:lumMod val="40000"/>
                <a:lumOff val="60000"/>
              </a:schemeClr>
            </a:solidFill>
            <a:ln w="38100">
              <a:solidFill>
                <a:schemeClr val="accent1">
                  <a:lumMod val="40000"/>
                  <a:lumOff val="60000"/>
                </a:schemeClr>
              </a:solidFill>
            </a:ln>
          </p:spPr>
          <p:style>
            <a:lnRef idx="2">
              <a:schemeClr val="accent1">
                <a:shade val="50000"/>
              </a:schemeClr>
            </a:lnRef>
            <a:fillRef idx="1">
              <a:schemeClr val="accent1"/>
            </a:fillRef>
            <a:effectRef idx="0">
              <a:schemeClr val="accent1"/>
            </a:effectRef>
            <a:fontRef idx="minor">
              <a:schemeClr val="lt1"/>
            </a:fontRef>
          </p:style>
          <p:txBody>
            <a:bodyPr vert="vert270" wrap="none" rtlCol="0" anchor="ctr">
              <a:noAutofit/>
            </a:bodyPr>
            <a:lstStyle/>
            <a:p>
              <a:pPr algn="ctr"/>
              <a:endParaRPr lang="en-US" sz="2400" b="1">
                <a:latin typeface="Libre Franklin" pitchFamily="2" charset="77"/>
              </a:endParaRPr>
            </a:p>
          </p:txBody>
        </p:sp>
      </p:grpSp>
      <p:grpSp>
        <p:nvGrpSpPr>
          <p:cNvPr id="7" name="Group 6">
            <a:extLst>
              <a:ext uri="{FF2B5EF4-FFF2-40B4-BE49-F238E27FC236}">
                <a16:creationId xmlns:a16="http://schemas.microsoft.com/office/drawing/2014/main" id="{63E72832-B06E-DBF0-BFA0-E2A8C0CAA249}"/>
              </a:ext>
            </a:extLst>
          </p:cNvPr>
          <p:cNvGrpSpPr/>
          <p:nvPr userDrawn="1"/>
        </p:nvGrpSpPr>
        <p:grpSpPr>
          <a:xfrm>
            <a:off x="742392" y="2928927"/>
            <a:ext cx="2467834" cy="2468881"/>
            <a:chOff x="628891" y="1573003"/>
            <a:chExt cx="2013465" cy="3069774"/>
          </a:xfrm>
        </p:grpSpPr>
        <p:sp>
          <p:nvSpPr>
            <p:cNvPr id="12" name="Freeform 11">
              <a:extLst>
                <a:ext uri="{FF2B5EF4-FFF2-40B4-BE49-F238E27FC236}">
                  <a16:creationId xmlns:a16="http://schemas.microsoft.com/office/drawing/2014/main" id="{565E8F59-1362-B9E7-4DF7-65E27611B8F9}"/>
                </a:ext>
              </a:extLst>
            </p:cNvPr>
            <p:cNvSpPr/>
            <p:nvPr userDrawn="1"/>
          </p:nvSpPr>
          <p:spPr>
            <a:xfrm rot="5400000">
              <a:off x="402076" y="1801603"/>
              <a:ext cx="2468880" cy="2011680"/>
            </a:xfrm>
            <a:custGeom>
              <a:avLst/>
              <a:gdLst>
                <a:gd name="connsiteX0" fmla="*/ 0 w 5444068"/>
                <a:gd name="connsiteY0" fmla="*/ 2459586 h 2459586"/>
                <a:gd name="connsiteX1" fmla="*/ 0 w 5444068"/>
                <a:gd name="connsiteY1" fmla="*/ 183204 h 2459586"/>
                <a:gd name="connsiteX2" fmla="*/ 2349822 w 5444068"/>
                <a:gd name="connsiteY2" fmla="*/ 183204 h 2459586"/>
                <a:gd name="connsiteX3" fmla="*/ 2596904 w 5444068"/>
                <a:gd name="connsiteY3" fmla="*/ 0 h 2459586"/>
                <a:gd name="connsiteX4" fmla="*/ 2843986 w 5444068"/>
                <a:gd name="connsiteY4" fmla="*/ 183204 h 2459586"/>
                <a:gd name="connsiteX5" fmla="*/ 5444068 w 5444068"/>
                <a:gd name="connsiteY5" fmla="*/ 183204 h 2459586"/>
                <a:gd name="connsiteX6" fmla="*/ 5444068 w 5444068"/>
                <a:gd name="connsiteY6" fmla="*/ 2459586 h 24595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444068" h="2459586">
                  <a:moveTo>
                    <a:pt x="0" y="2459586"/>
                  </a:moveTo>
                  <a:lnTo>
                    <a:pt x="0" y="183204"/>
                  </a:lnTo>
                  <a:lnTo>
                    <a:pt x="2349822" y="183204"/>
                  </a:lnTo>
                  <a:lnTo>
                    <a:pt x="2596904" y="0"/>
                  </a:lnTo>
                  <a:lnTo>
                    <a:pt x="2843986" y="183204"/>
                  </a:lnTo>
                  <a:lnTo>
                    <a:pt x="5444068" y="183204"/>
                  </a:lnTo>
                  <a:lnTo>
                    <a:pt x="5444068" y="2459586"/>
                  </a:lnTo>
                  <a:close/>
                </a:path>
              </a:pathLst>
            </a:custGeom>
            <a:solidFill>
              <a:schemeClr val="bg1"/>
            </a:solidFill>
            <a:ln w="38100">
              <a:solidFill>
                <a:schemeClr val="accent1">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90B5BEBB-2476-A19C-69FF-0FB2FD287887}"/>
                </a:ext>
              </a:extLst>
            </p:cNvPr>
            <p:cNvSpPr/>
            <p:nvPr userDrawn="1"/>
          </p:nvSpPr>
          <p:spPr>
            <a:xfrm rot="5400000">
              <a:off x="1188449" y="3336080"/>
              <a:ext cx="747139" cy="1866255"/>
            </a:xfrm>
            <a:prstGeom prst="rect">
              <a:avLst/>
            </a:prstGeom>
            <a:solidFill>
              <a:schemeClr val="tx2">
                <a:lumMod val="20000"/>
                <a:lumOff val="80000"/>
              </a:schemeClr>
            </a:solidFill>
            <a:ln w="38100">
              <a:solidFill>
                <a:schemeClr val="accent1">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vert="vert270" wrap="none" rtlCol="0" anchor="ctr">
              <a:noAutofit/>
            </a:bodyPr>
            <a:lstStyle/>
            <a:p>
              <a:pPr algn="ctr"/>
              <a:endParaRPr lang="en-US" sz="2400" b="1">
                <a:solidFill>
                  <a:schemeClr val="tx2"/>
                </a:solidFill>
                <a:latin typeface="Libre Franklin" pitchFamily="2" charset="77"/>
              </a:endParaRPr>
            </a:p>
          </p:txBody>
        </p:sp>
      </p:grpSp>
      <p:sp>
        <p:nvSpPr>
          <p:cNvPr id="16" name="Rounded Rectangle 4">
            <a:extLst>
              <a:ext uri="{FF2B5EF4-FFF2-40B4-BE49-F238E27FC236}">
                <a16:creationId xmlns:a16="http://schemas.microsoft.com/office/drawing/2014/main" id="{AC78D8FF-D116-72E5-9299-1F244D547CBE}"/>
              </a:ext>
            </a:extLst>
          </p:cNvPr>
          <p:cNvSpPr txBox="1"/>
          <p:nvPr userDrawn="1"/>
        </p:nvSpPr>
        <p:spPr>
          <a:xfrm>
            <a:off x="1010949" y="4382509"/>
            <a:ext cx="1828800" cy="327543"/>
          </a:xfrm>
          <a:prstGeom prst="rect">
            <a:avLst/>
          </a:prstGeom>
          <a:ln>
            <a:noFill/>
          </a:ln>
        </p:spPr>
        <p:style>
          <a:lnRef idx="0">
            <a:scrgbClr r="0" g="0" b="0"/>
          </a:lnRef>
          <a:fillRef idx="0">
            <a:scrgbClr r="0" g="0" b="0"/>
          </a:fillRef>
          <a:effectRef idx="0">
            <a:scrgbClr r="0" g="0" b="0"/>
          </a:effectRef>
          <a:fontRef idx="minor">
            <a:schemeClr val="dk1">
              <a:hueOff val="0"/>
              <a:satOff val="0"/>
              <a:lumOff val="0"/>
              <a:alphaOff val="0"/>
            </a:schemeClr>
          </a:fontRef>
        </p:style>
        <p:txBody>
          <a:bodyPr spcFirstLastPara="0" vert="horz" wrap="square" lIns="124460" tIns="124460" rIns="124460" bIns="124460" numCol="1" spcCol="1270" anchor="ctr" anchorCtr="0">
            <a:noAutofit/>
          </a:bodyPr>
          <a:lstStyle/>
          <a:p>
            <a:pPr marL="0" lvl="1" algn="ctr" defTabSz="777875">
              <a:lnSpc>
                <a:spcPct val="100000"/>
              </a:lnSpc>
              <a:spcBef>
                <a:spcPct val="0"/>
              </a:spcBef>
            </a:pPr>
            <a:r>
              <a:rPr lang="en-US" sz="1400" i="1">
                <a:solidFill>
                  <a:srgbClr val="4D4D4C"/>
                </a:solidFill>
                <a:latin typeface="Libre Baskerville" panose="02000000000000000000" pitchFamily="2" charset="0"/>
              </a:rPr>
              <a:t>Digital Consumer</a:t>
            </a:r>
          </a:p>
        </p:txBody>
      </p:sp>
      <p:sp>
        <p:nvSpPr>
          <p:cNvPr id="17" name="TextBox 16">
            <a:extLst>
              <a:ext uri="{FF2B5EF4-FFF2-40B4-BE49-F238E27FC236}">
                <a16:creationId xmlns:a16="http://schemas.microsoft.com/office/drawing/2014/main" id="{BC031BF5-D34E-C770-7318-0327EA27C53E}"/>
              </a:ext>
            </a:extLst>
          </p:cNvPr>
          <p:cNvSpPr txBox="1"/>
          <p:nvPr userDrawn="1"/>
        </p:nvSpPr>
        <p:spPr>
          <a:xfrm>
            <a:off x="984848" y="3885451"/>
            <a:ext cx="1828800" cy="523220"/>
          </a:xfrm>
          <a:prstGeom prst="rect">
            <a:avLst/>
          </a:prstGeom>
          <a:noFill/>
        </p:spPr>
        <p:txBody>
          <a:bodyPr wrap="square" rtlCol="0">
            <a:spAutoFit/>
          </a:bodyPr>
          <a:lstStyle/>
          <a:p>
            <a:pPr algn="ctr"/>
            <a:r>
              <a:rPr lang="en-US" sz="1200">
                <a:solidFill>
                  <a:srgbClr val="FF8300"/>
                </a:solidFill>
                <a:latin typeface="Libre Franklin" pitchFamily="2" charset="77"/>
              </a:rPr>
              <a:t>Level 1: </a:t>
            </a:r>
            <a:r>
              <a:rPr lang="en-US" sz="1600" b="1" spc="300">
                <a:solidFill>
                  <a:srgbClr val="FF8300"/>
                </a:solidFill>
                <a:latin typeface="Libre Franklin" pitchFamily="2" charset="77"/>
              </a:rPr>
              <a:t>ENGAGED</a:t>
            </a:r>
          </a:p>
        </p:txBody>
      </p:sp>
      <p:sp>
        <p:nvSpPr>
          <p:cNvPr id="18" name="TextBox 17">
            <a:extLst>
              <a:ext uri="{FF2B5EF4-FFF2-40B4-BE49-F238E27FC236}">
                <a16:creationId xmlns:a16="http://schemas.microsoft.com/office/drawing/2014/main" id="{62402A50-30F8-CF86-E2DA-120F3FCD5E6A}"/>
              </a:ext>
            </a:extLst>
          </p:cNvPr>
          <p:cNvSpPr txBox="1"/>
          <p:nvPr userDrawn="1"/>
        </p:nvSpPr>
        <p:spPr>
          <a:xfrm>
            <a:off x="3334558" y="3881167"/>
            <a:ext cx="1828800" cy="523220"/>
          </a:xfrm>
          <a:prstGeom prst="rect">
            <a:avLst/>
          </a:prstGeom>
          <a:noFill/>
        </p:spPr>
        <p:txBody>
          <a:bodyPr wrap="square" rtlCol="0">
            <a:spAutoFit/>
          </a:bodyPr>
          <a:lstStyle/>
          <a:p>
            <a:pPr algn="ctr"/>
            <a:r>
              <a:rPr lang="en-US" sz="1200">
                <a:solidFill>
                  <a:srgbClr val="FF8300"/>
                </a:solidFill>
                <a:latin typeface="Libre Franklin" pitchFamily="2" charset="77"/>
              </a:rPr>
              <a:t>Level 2: </a:t>
            </a:r>
            <a:r>
              <a:rPr lang="en-US" sz="1600" b="1" spc="300">
                <a:solidFill>
                  <a:srgbClr val="FF8300"/>
                </a:solidFill>
                <a:latin typeface="Libre Franklin" pitchFamily="2" charset="77"/>
              </a:rPr>
              <a:t>ASSOCIATE</a:t>
            </a:r>
          </a:p>
        </p:txBody>
      </p:sp>
      <p:sp>
        <p:nvSpPr>
          <p:cNvPr id="19" name="TextBox 18">
            <a:extLst>
              <a:ext uri="{FF2B5EF4-FFF2-40B4-BE49-F238E27FC236}">
                <a16:creationId xmlns:a16="http://schemas.microsoft.com/office/drawing/2014/main" id="{05DE7EE4-C5B4-A72B-E1E9-DD710BDD4066}"/>
              </a:ext>
            </a:extLst>
          </p:cNvPr>
          <p:cNvSpPr txBox="1"/>
          <p:nvPr userDrawn="1"/>
        </p:nvSpPr>
        <p:spPr>
          <a:xfrm>
            <a:off x="5570366" y="3890953"/>
            <a:ext cx="1890622" cy="523220"/>
          </a:xfrm>
          <a:prstGeom prst="rect">
            <a:avLst/>
          </a:prstGeom>
          <a:noFill/>
        </p:spPr>
        <p:txBody>
          <a:bodyPr wrap="square" rtlCol="0">
            <a:spAutoFit/>
          </a:bodyPr>
          <a:lstStyle/>
          <a:p>
            <a:pPr algn="ctr"/>
            <a:r>
              <a:rPr lang="en-US" sz="1200">
                <a:solidFill>
                  <a:srgbClr val="FF8300"/>
                </a:solidFill>
                <a:latin typeface="Libre Franklin" pitchFamily="2" charset="77"/>
              </a:rPr>
              <a:t>Level 3: </a:t>
            </a:r>
            <a:r>
              <a:rPr lang="en-US" sz="1600" b="1" spc="300">
                <a:solidFill>
                  <a:srgbClr val="FF8300"/>
                </a:solidFill>
                <a:latin typeface="Libre Franklin" pitchFamily="2" charset="77"/>
              </a:rPr>
              <a:t>COMMUNITY</a:t>
            </a:r>
          </a:p>
        </p:txBody>
      </p:sp>
      <p:sp>
        <p:nvSpPr>
          <p:cNvPr id="20" name="TextBox 19">
            <a:extLst>
              <a:ext uri="{FF2B5EF4-FFF2-40B4-BE49-F238E27FC236}">
                <a16:creationId xmlns:a16="http://schemas.microsoft.com/office/drawing/2014/main" id="{11AF990D-A5EB-6BBB-2386-4E60B465E455}"/>
              </a:ext>
            </a:extLst>
          </p:cNvPr>
          <p:cNvSpPr txBox="1"/>
          <p:nvPr userDrawn="1"/>
        </p:nvSpPr>
        <p:spPr>
          <a:xfrm>
            <a:off x="7768485" y="3927148"/>
            <a:ext cx="1828800" cy="523220"/>
          </a:xfrm>
          <a:prstGeom prst="rect">
            <a:avLst/>
          </a:prstGeom>
          <a:noFill/>
        </p:spPr>
        <p:txBody>
          <a:bodyPr wrap="square" rtlCol="0">
            <a:spAutoFit/>
          </a:bodyPr>
          <a:lstStyle/>
          <a:p>
            <a:pPr algn="ctr"/>
            <a:r>
              <a:rPr lang="en-US" sz="1200">
                <a:solidFill>
                  <a:srgbClr val="FF8300"/>
                </a:solidFill>
                <a:latin typeface="Libre Franklin" pitchFamily="2" charset="77"/>
                <a:cs typeface="Lao MN" panose="02020600050405020304" pitchFamily="18" charset="0"/>
              </a:rPr>
              <a:t>Level 4: </a:t>
            </a:r>
            <a:r>
              <a:rPr lang="en-US" sz="1600" b="1" spc="300">
                <a:solidFill>
                  <a:srgbClr val="FF8300"/>
                </a:solidFill>
                <a:latin typeface="Libre Franklin" pitchFamily="2" charset="77"/>
              </a:rPr>
              <a:t>MASTER</a:t>
            </a:r>
          </a:p>
        </p:txBody>
      </p:sp>
      <p:pic>
        <p:nvPicPr>
          <p:cNvPr id="21" name="Picture 20">
            <a:extLst>
              <a:ext uri="{FF2B5EF4-FFF2-40B4-BE49-F238E27FC236}">
                <a16:creationId xmlns:a16="http://schemas.microsoft.com/office/drawing/2014/main" id="{ED10C6C3-E00D-6003-1FEB-16313F18A3AD}"/>
              </a:ext>
            </a:extLst>
          </p:cNvPr>
          <p:cNvPicPr>
            <a:picLocks noChangeAspect="1"/>
          </p:cNvPicPr>
          <p:nvPr userDrawn="1"/>
        </p:nvPicPr>
        <p:blipFill>
          <a:blip r:embed="rId2"/>
          <a:stretch>
            <a:fillRect/>
          </a:stretch>
        </p:blipFill>
        <p:spPr>
          <a:xfrm>
            <a:off x="3819945" y="3179219"/>
            <a:ext cx="873838" cy="685916"/>
          </a:xfrm>
          <a:prstGeom prst="rect">
            <a:avLst/>
          </a:prstGeom>
        </p:spPr>
      </p:pic>
      <p:pic>
        <p:nvPicPr>
          <p:cNvPr id="22" name="Picture 21">
            <a:extLst>
              <a:ext uri="{FF2B5EF4-FFF2-40B4-BE49-F238E27FC236}">
                <a16:creationId xmlns:a16="http://schemas.microsoft.com/office/drawing/2014/main" id="{6EDC225A-C887-A92C-23AA-18CC9A73D959}"/>
              </a:ext>
            </a:extLst>
          </p:cNvPr>
          <p:cNvPicPr>
            <a:picLocks noChangeAspect="1"/>
          </p:cNvPicPr>
          <p:nvPr userDrawn="1"/>
        </p:nvPicPr>
        <p:blipFill>
          <a:blip r:embed="rId3"/>
          <a:stretch>
            <a:fillRect/>
          </a:stretch>
        </p:blipFill>
        <p:spPr>
          <a:xfrm>
            <a:off x="1623839" y="3161455"/>
            <a:ext cx="672060" cy="648058"/>
          </a:xfrm>
          <a:prstGeom prst="rect">
            <a:avLst/>
          </a:prstGeom>
        </p:spPr>
      </p:pic>
      <p:pic>
        <p:nvPicPr>
          <p:cNvPr id="23" name="Picture 22">
            <a:extLst>
              <a:ext uri="{FF2B5EF4-FFF2-40B4-BE49-F238E27FC236}">
                <a16:creationId xmlns:a16="http://schemas.microsoft.com/office/drawing/2014/main" id="{1386A9CE-CD28-A8F0-B4E2-161E07E98CF0}"/>
              </a:ext>
            </a:extLst>
          </p:cNvPr>
          <p:cNvPicPr>
            <a:picLocks noChangeAspect="1"/>
          </p:cNvPicPr>
          <p:nvPr userDrawn="1"/>
        </p:nvPicPr>
        <p:blipFill>
          <a:blip r:embed="rId4"/>
          <a:stretch>
            <a:fillRect/>
          </a:stretch>
        </p:blipFill>
        <p:spPr>
          <a:xfrm>
            <a:off x="8510596" y="3145391"/>
            <a:ext cx="594571" cy="719744"/>
          </a:xfrm>
          <a:prstGeom prst="rect">
            <a:avLst/>
          </a:prstGeom>
        </p:spPr>
      </p:pic>
      <p:pic>
        <p:nvPicPr>
          <p:cNvPr id="24" name="Picture 23">
            <a:extLst>
              <a:ext uri="{FF2B5EF4-FFF2-40B4-BE49-F238E27FC236}">
                <a16:creationId xmlns:a16="http://schemas.microsoft.com/office/drawing/2014/main" id="{1F6B71B7-8065-02A9-B88D-C79282B6E3D9}"/>
              </a:ext>
            </a:extLst>
          </p:cNvPr>
          <p:cNvPicPr>
            <a:picLocks noChangeAspect="1"/>
          </p:cNvPicPr>
          <p:nvPr userDrawn="1"/>
        </p:nvPicPr>
        <p:blipFill>
          <a:blip r:embed="rId5"/>
          <a:stretch>
            <a:fillRect/>
          </a:stretch>
        </p:blipFill>
        <p:spPr>
          <a:xfrm>
            <a:off x="6053187" y="3069206"/>
            <a:ext cx="879660" cy="762372"/>
          </a:xfrm>
          <a:prstGeom prst="rect">
            <a:avLst/>
          </a:prstGeom>
        </p:spPr>
      </p:pic>
      <p:sp>
        <p:nvSpPr>
          <p:cNvPr id="26" name="Rounded Rectangle 4">
            <a:extLst>
              <a:ext uri="{FF2B5EF4-FFF2-40B4-BE49-F238E27FC236}">
                <a16:creationId xmlns:a16="http://schemas.microsoft.com/office/drawing/2014/main" id="{D3F78D46-7A25-1FD1-EA9F-ECF507A768F0}"/>
              </a:ext>
            </a:extLst>
          </p:cNvPr>
          <p:cNvSpPr txBox="1"/>
          <p:nvPr userDrawn="1"/>
        </p:nvSpPr>
        <p:spPr>
          <a:xfrm>
            <a:off x="3248784" y="4408672"/>
            <a:ext cx="2016160" cy="263845"/>
          </a:xfrm>
          <a:prstGeom prst="rect">
            <a:avLst/>
          </a:prstGeom>
          <a:ln>
            <a:noFill/>
          </a:ln>
        </p:spPr>
        <p:style>
          <a:lnRef idx="0">
            <a:scrgbClr r="0" g="0" b="0"/>
          </a:lnRef>
          <a:fillRef idx="0">
            <a:scrgbClr r="0" g="0" b="0"/>
          </a:fillRef>
          <a:effectRef idx="0">
            <a:scrgbClr r="0" g="0" b="0"/>
          </a:effectRef>
          <a:fontRef idx="minor">
            <a:schemeClr val="dk1">
              <a:hueOff val="0"/>
              <a:satOff val="0"/>
              <a:lumOff val="0"/>
              <a:alphaOff val="0"/>
            </a:schemeClr>
          </a:fontRef>
        </p:style>
        <p:txBody>
          <a:bodyPr spcFirstLastPara="0" vert="horz" wrap="square" lIns="124460" tIns="124460" rIns="124460" bIns="124460" numCol="1" spcCol="1270" anchor="ctr" anchorCtr="0">
            <a:noAutofit/>
          </a:bodyPr>
          <a:lstStyle/>
          <a:p>
            <a:pPr marL="0" lvl="1" algn="ctr" defTabSz="777875">
              <a:lnSpc>
                <a:spcPct val="100000"/>
              </a:lnSpc>
              <a:spcBef>
                <a:spcPct val="0"/>
              </a:spcBef>
            </a:pPr>
            <a:r>
              <a:rPr lang="en-US" sz="1400" i="1">
                <a:solidFill>
                  <a:srgbClr val="4D4D4C"/>
                </a:solidFill>
                <a:latin typeface="Libre Baskerville" panose="02000000000000000000" pitchFamily="2" charset="0"/>
              </a:rPr>
              <a:t>Digital Participant</a:t>
            </a:r>
          </a:p>
        </p:txBody>
      </p:sp>
      <p:sp>
        <p:nvSpPr>
          <p:cNvPr id="27" name="Rounded Rectangle 4">
            <a:extLst>
              <a:ext uri="{FF2B5EF4-FFF2-40B4-BE49-F238E27FC236}">
                <a16:creationId xmlns:a16="http://schemas.microsoft.com/office/drawing/2014/main" id="{D15FDA37-2716-4CE5-FA5D-E5CDEE930CC6}"/>
              </a:ext>
            </a:extLst>
          </p:cNvPr>
          <p:cNvSpPr txBox="1"/>
          <p:nvPr userDrawn="1"/>
        </p:nvSpPr>
        <p:spPr>
          <a:xfrm>
            <a:off x="5410617" y="4386652"/>
            <a:ext cx="2117044" cy="268130"/>
          </a:xfrm>
          <a:prstGeom prst="rect">
            <a:avLst/>
          </a:prstGeom>
          <a:ln>
            <a:noFill/>
          </a:ln>
        </p:spPr>
        <p:style>
          <a:lnRef idx="0">
            <a:scrgbClr r="0" g="0" b="0"/>
          </a:lnRef>
          <a:fillRef idx="0">
            <a:scrgbClr r="0" g="0" b="0"/>
          </a:fillRef>
          <a:effectRef idx="0">
            <a:scrgbClr r="0" g="0" b="0"/>
          </a:effectRef>
          <a:fontRef idx="minor">
            <a:schemeClr val="dk1">
              <a:hueOff val="0"/>
              <a:satOff val="0"/>
              <a:lumOff val="0"/>
              <a:alphaOff val="0"/>
            </a:schemeClr>
          </a:fontRef>
        </p:style>
        <p:txBody>
          <a:bodyPr spcFirstLastPara="0" vert="horz" wrap="square" lIns="124460" tIns="124460" rIns="124460" bIns="124460" numCol="1" spcCol="1270" anchor="ctr" anchorCtr="0">
            <a:noAutofit/>
          </a:bodyPr>
          <a:lstStyle/>
          <a:p>
            <a:pPr marL="0" lvl="1" algn="ctr" defTabSz="777875">
              <a:lnSpc>
                <a:spcPct val="100000"/>
              </a:lnSpc>
            </a:pPr>
            <a:r>
              <a:rPr lang="en-US" sz="1400" i="1">
                <a:solidFill>
                  <a:srgbClr val="4D4D4C"/>
                </a:solidFill>
                <a:latin typeface="Libre Baskerville" panose="02000000000000000000" pitchFamily="2" charset="0"/>
              </a:rPr>
              <a:t>In-person Participant</a:t>
            </a:r>
          </a:p>
        </p:txBody>
      </p:sp>
      <p:sp>
        <p:nvSpPr>
          <p:cNvPr id="28" name="Rounded Rectangle 4">
            <a:extLst>
              <a:ext uri="{FF2B5EF4-FFF2-40B4-BE49-F238E27FC236}">
                <a16:creationId xmlns:a16="http://schemas.microsoft.com/office/drawing/2014/main" id="{9792FA07-D063-518E-4F2D-4812148177BD}"/>
              </a:ext>
            </a:extLst>
          </p:cNvPr>
          <p:cNvSpPr txBox="1"/>
          <p:nvPr userDrawn="1"/>
        </p:nvSpPr>
        <p:spPr>
          <a:xfrm>
            <a:off x="7619350" y="4376140"/>
            <a:ext cx="2069212" cy="354030"/>
          </a:xfrm>
          <a:prstGeom prst="rect">
            <a:avLst/>
          </a:prstGeom>
          <a:ln>
            <a:noFill/>
          </a:ln>
        </p:spPr>
        <p:style>
          <a:lnRef idx="0">
            <a:scrgbClr r="0" g="0" b="0"/>
          </a:lnRef>
          <a:fillRef idx="0">
            <a:scrgbClr r="0" g="0" b="0"/>
          </a:fillRef>
          <a:effectRef idx="0">
            <a:scrgbClr r="0" g="0" b="0"/>
          </a:effectRef>
          <a:fontRef idx="minor">
            <a:schemeClr val="dk1">
              <a:hueOff val="0"/>
              <a:satOff val="0"/>
              <a:lumOff val="0"/>
              <a:alphaOff val="0"/>
            </a:schemeClr>
          </a:fontRef>
        </p:style>
        <p:txBody>
          <a:bodyPr spcFirstLastPara="0" vert="horz" wrap="square" lIns="124460" tIns="124460" rIns="124460" bIns="124460" numCol="1" spcCol="1270" anchor="ctr" anchorCtr="0">
            <a:noAutofit/>
          </a:bodyPr>
          <a:lstStyle/>
          <a:p>
            <a:pPr marL="0" lvl="1" algn="ctr" defTabSz="777875">
              <a:lnSpc>
                <a:spcPct val="100000"/>
              </a:lnSpc>
            </a:pPr>
            <a:r>
              <a:rPr lang="en-US" sz="1400" i="1">
                <a:solidFill>
                  <a:srgbClr val="4D4D4C"/>
                </a:solidFill>
                <a:latin typeface="Libre Baskerville" panose="02000000000000000000" pitchFamily="2" charset="0"/>
              </a:rPr>
              <a:t>Mentor &amp; Co-Creator</a:t>
            </a:r>
          </a:p>
        </p:txBody>
      </p:sp>
      <p:grpSp>
        <p:nvGrpSpPr>
          <p:cNvPr id="63" name="Group 62">
            <a:extLst>
              <a:ext uri="{FF2B5EF4-FFF2-40B4-BE49-F238E27FC236}">
                <a16:creationId xmlns:a16="http://schemas.microsoft.com/office/drawing/2014/main" id="{2684AEAE-177C-E8AC-1836-F594525648D8}"/>
              </a:ext>
            </a:extLst>
          </p:cNvPr>
          <p:cNvGrpSpPr/>
          <p:nvPr userDrawn="1"/>
        </p:nvGrpSpPr>
        <p:grpSpPr>
          <a:xfrm>
            <a:off x="9760825" y="2928925"/>
            <a:ext cx="2035828" cy="2466166"/>
            <a:chOff x="9943337" y="2816140"/>
            <a:chExt cx="2035828" cy="2466166"/>
          </a:xfrm>
        </p:grpSpPr>
        <p:sp>
          <p:nvSpPr>
            <p:cNvPr id="8" name="Rectangle 7">
              <a:extLst>
                <a:ext uri="{FF2B5EF4-FFF2-40B4-BE49-F238E27FC236}">
                  <a16:creationId xmlns:a16="http://schemas.microsoft.com/office/drawing/2014/main" id="{BE1EF332-1259-32AD-5617-2BDF383058E2}"/>
                </a:ext>
              </a:extLst>
            </p:cNvPr>
            <p:cNvSpPr/>
            <p:nvPr userDrawn="1"/>
          </p:nvSpPr>
          <p:spPr>
            <a:xfrm>
              <a:off x="9957833" y="2816140"/>
              <a:ext cx="2021332" cy="1867989"/>
            </a:xfrm>
            <a:prstGeom prst="rect">
              <a:avLst/>
            </a:prstGeom>
            <a:solidFill>
              <a:schemeClr val="accent1"/>
            </a:solidFill>
            <a:ln w="381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1">
                <a:solidFill>
                  <a:schemeClr val="tx2"/>
                </a:solidFill>
                <a:latin typeface="Libre Franklin" pitchFamily="2" charset="77"/>
              </a:endParaRPr>
            </a:p>
          </p:txBody>
        </p:sp>
        <p:sp>
          <p:nvSpPr>
            <p:cNvPr id="70" name="Rectangle 69">
              <a:extLst>
                <a:ext uri="{FF2B5EF4-FFF2-40B4-BE49-F238E27FC236}">
                  <a16:creationId xmlns:a16="http://schemas.microsoft.com/office/drawing/2014/main" id="{4C63D47A-A319-7992-FCC8-D159E3011ACE}"/>
                </a:ext>
              </a:extLst>
            </p:cNvPr>
            <p:cNvSpPr/>
            <p:nvPr userDrawn="1"/>
          </p:nvSpPr>
          <p:spPr>
            <a:xfrm>
              <a:off x="9943337" y="4672703"/>
              <a:ext cx="2035827" cy="609603"/>
            </a:xfrm>
            <a:prstGeom prst="rect">
              <a:avLst/>
            </a:prstGeom>
            <a:solidFill>
              <a:schemeClr val="accent2"/>
            </a:solidFill>
            <a:ln w="381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400" b="1">
                <a:solidFill>
                  <a:schemeClr val="bg1"/>
                </a:solidFill>
                <a:latin typeface="Libre Franklin" pitchFamily="2" charset="77"/>
              </a:endParaRPr>
            </a:p>
          </p:txBody>
        </p:sp>
        <p:grpSp>
          <p:nvGrpSpPr>
            <p:cNvPr id="61" name="Group 60">
              <a:extLst>
                <a:ext uri="{FF2B5EF4-FFF2-40B4-BE49-F238E27FC236}">
                  <a16:creationId xmlns:a16="http://schemas.microsoft.com/office/drawing/2014/main" id="{DAD471EC-D332-FBE3-B032-BDFE0906F557}"/>
                </a:ext>
              </a:extLst>
            </p:cNvPr>
            <p:cNvGrpSpPr/>
            <p:nvPr userDrawn="1"/>
          </p:nvGrpSpPr>
          <p:grpSpPr>
            <a:xfrm>
              <a:off x="10217661" y="3443832"/>
              <a:ext cx="1515938" cy="1100090"/>
              <a:chOff x="10303695" y="3265453"/>
              <a:chExt cx="1515938" cy="1100090"/>
            </a:xfrm>
          </p:grpSpPr>
          <p:pic>
            <p:nvPicPr>
              <p:cNvPr id="33" name="Picture 32">
                <a:extLst>
                  <a:ext uri="{FF2B5EF4-FFF2-40B4-BE49-F238E27FC236}">
                    <a16:creationId xmlns:a16="http://schemas.microsoft.com/office/drawing/2014/main" id="{DA7FE199-394B-8B3B-F6A9-F0E91528F849}"/>
                  </a:ext>
                </a:extLst>
              </p:cNvPr>
              <p:cNvPicPr>
                <a:picLocks noChangeAspect="1"/>
              </p:cNvPicPr>
              <p:nvPr userDrawn="1"/>
            </p:nvPicPr>
            <p:blipFill>
              <a:blip r:embed="rId2"/>
              <a:stretch>
                <a:fillRect/>
              </a:stretch>
            </p:blipFill>
            <p:spPr>
              <a:xfrm>
                <a:off x="10303695" y="3935724"/>
                <a:ext cx="547577" cy="429819"/>
              </a:xfrm>
              <a:prstGeom prst="rect">
                <a:avLst/>
              </a:prstGeom>
            </p:spPr>
          </p:pic>
          <p:pic>
            <p:nvPicPr>
              <p:cNvPr id="34" name="Picture 33">
                <a:extLst>
                  <a:ext uri="{FF2B5EF4-FFF2-40B4-BE49-F238E27FC236}">
                    <a16:creationId xmlns:a16="http://schemas.microsoft.com/office/drawing/2014/main" id="{CA9D7253-B43C-603F-C334-269A4E29E49F}"/>
                  </a:ext>
                </a:extLst>
              </p:cNvPr>
              <p:cNvPicPr>
                <a:picLocks noChangeAspect="1"/>
              </p:cNvPicPr>
              <p:nvPr userDrawn="1"/>
            </p:nvPicPr>
            <p:blipFill>
              <a:blip r:embed="rId3"/>
              <a:stretch>
                <a:fillRect/>
              </a:stretch>
            </p:blipFill>
            <p:spPr>
              <a:xfrm>
                <a:off x="11338578" y="3932059"/>
                <a:ext cx="445738" cy="429819"/>
              </a:xfrm>
              <a:prstGeom prst="rect">
                <a:avLst/>
              </a:prstGeom>
            </p:spPr>
          </p:pic>
          <p:pic>
            <p:nvPicPr>
              <p:cNvPr id="35" name="Picture 34">
                <a:extLst>
                  <a:ext uri="{FF2B5EF4-FFF2-40B4-BE49-F238E27FC236}">
                    <a16:creationId xmlns:a16="http://schemas.microsoft.com/office/drawing/2014/main" id="{CCA789E4-64E1-E2E3-BA93-2FC43739BE11}"/>
                  </a:ext>
                </a:extLst>
              </p:cNvPr>
              <p:cNvPicPr>
                <a:picLocks noChangeAspect="1"/>
              </p:cNvPicPr>
              <p:nvPr userDrawn="1"/>
            </p:nvPicPr>
            <p:blipFill>
              <a:blip r:embed="rId4"/>
              <a:stretch>
                <a:fillRect/>
              </a:stretch>
            </p:blipFill>
            <p:spPr>
              <a:xfrm>
                <a:off x="10401486" y="3269118"/>
                <a:ext cx="355067" cy="429819"/>
              </a:xfrm>
              <a:prstGeom prst="rect">
                <a:avLst/>
              </a:prstGeom>
            </p:spPr>
          </p:pic>
          <p:pic>
            <p:nvPicPr>
              <p:cNvPr id="66" name="Picture 65">
                <a:extLst>
                  <a:ext uri="{FF2B5EF4-FFF2-40B4-BE49-F238E27FC236}">
                    <a16:creationId xmlns:a16="http://schemas.microsoft.com/office/drawing/2014/main" id="{0C2AD301-E9A9-A732-C277-083B05129D0D}"/>
                  </a:ext>
                </a:extLst>
              </p:cNvPr>
              <p:cNvPicPr>
                <a:picLocks noChangeAspect="1"/>
              </p:cNvPicPr>
              <p:nvPr userDrawn="1"/>
            </p:nvPicPr>
            <p:blipFill>
              <a:blip r:embed="rId5"/>
              <a:stretch>
                <a:fillRect/>
              </a:stretch>
            </p:blipFill>
            <p:spPr>
              <a:xfrm>
                <a:off x="11323688" y="3265453"/>
                <a:ext cx="495945" cy="429819"/>
              </a:xfrm>
              <a:prstGeom prst="rect">
                <a:avLst/>
              </a:prstGeom>
            </p:spPr>
          </p:pic>
          <p:sp>
            <p:nvSpPr>
              <p:cNvPr id="68" name="TextBox 67">
                <a:extLst>
                  <a:ext uri="{FF2B5EF4-FFF2-40B4-BE49-F238E27FC236}">
                    <a16:creationId xmlns:a16="http://schemas.microsoft.com/office/drawing/2014/main" id="{CA3C4A5B-3E18-C83A-B6FF-1170802D5032}"/>
                  </a:ext>
                </a:extLst>
              </p:cNvPr>
              <p:cNvSpPr txBox="1"/>
              <p:nvPr userDrawn="1"/>
            </p:nvSpPr>
            <p:spPr>
              <a:xfrm>
                <a:off x="10760369" y="3319886"/>
                <a:ext cx="508218" cy="1015663"/>
              </a:xfrm>
              <a:prstGeom prst="rect">
                <a:avLst/>
              </a:prstGeom>
              <a:noFill/>
            </p:spPr>
            <p:txBody>
              <a:bodyPr wrap="square" rtlCol="0" anchor="ctr">
                <a:spAutoFit/>
              </a:bodyPr>
              <a:lstStyle/>
              <a:p>
                <a:pPr algn="ctr"/>
                <a:r>
                  <a:rPr lang="en-US" sz="6000" b="1">
                    <a:solidFill>
                      <a:schemeClr val="accent6">
                        <a:lumMod val="40000"/>
                        <a:lumOff val="60000"/>
                      </a:schemeClr>
                    </a:solidFill>
                    <a:latin typeface="Libre Franklin" pitchFamily="2" charset="77"/>
                  </a:rPr>
                  <a:t>+</a:t>
                </a:r>
              </a:p>
            </p:txBody>
          </p:sp>
        </p:grpSp>
      </p:grpSp>
      <p:sp>
        <p:nvSpPr>
          <p:cNvPr id="2" name="Title 1">
            <a:extLst>
              <a:ext uri="{FF2B5EF4-FFF2-40B4-BE49-F238E27FC236}">
                <a16:creationId xmlns:a16="http://schemas.microsoft.com/office/drawing/2014/main" id="{5855E13A-2788-304E-A3C8-5EA01C647532}"/>
              </a:ext>
            </a:extLst>
          </p:cNvPr>
          <p:cNvSpPr>
            <a:spLocks noGrp="1"/>
          </p:cNvSpPr>
          <p:nvPr userDrawn="1">
            <p:ph type="title"/>
          </p:nvPr>
        </p:nvSpPr>
        <p:spPr/>
        <p:txBody>
          <a:bodyPr/>
          <a:lstStyle/>
          <a:p>
            <a:endParaRPr lang="en-US"/>
          </a:p>
        </p:txBody>
      </p:sp>
      <p:sp>
        <p:nvSpPr>
          <p:cNvPr id="3" name="Slide Number Placeholder 2">
            <a:extLst>
              <a:ext uri="{FF2B5EF4-FFF2-40B4-BE49-F238E27FC236}">
                <a16:creationId xmlns:a16="http://schemas.microsoft.com/office/drawing/2014/main" id="{FB456186-27A5-8548-8CC7-3577736BD092}"/>
              </a:ext>
            </a:extLst>
          </p:cNvPr>
          <p:cNvSpPr>
            <a:spLocks noGrp="1"/>
          </p:cNvSpPr>
          <p:nvPr userDrawn="1">
            <p:ph type="sldNum" sz="quarter" idx="10"/>
          </p:nvPr>
        </p:nvSpPr>
        <p:spPr/>
        <p:txBody>
          <a:bodyPr/>
          <a:lstStyle/>
          <a:p>
            <a:fld id="{74743CB8-03B1-D240-A0C2-C770526C1FDB}" type="slidenum">
              <a:rPr lang="en-US" smtClean="0"/>
              <a:pPr/>
              <a:t>‹#›</a:t>
            </a:fld>
            <a:endParaRPr lang="en-US"/>
          </a:p>
        </p:txBody>
      </p:sp>
      <p:sp>
        <p:nvSpPr>
          <p:cNvPr id="4" name="Footer Placeholder 3">
            <a:extLst>
              <a:ext uri="{FF2B5EF4-FFF2-40B4-BE49-F238E27FC236}">
                <a16:creationId xmlns:a16="http://schemas.microsoft.com/office/drawing/2014/main" id="{AB71F1E2-F74E-B94D-9E57-A6846BD363AA}"/>
              </a:ext>
            </a:extLst>
          </p:cNvPr>
          <p:cNvSpPr>
            <a:spLocks noGrp="1"/>
          </p:cNvSpPr>
          <p:nvPr userDrawn="1">
            <p:ph type="ftr" sz="quarter" idx="11"/>
          </p:nvPr>
        </p:nvSpPr>
        <p:spPr/>
        <p:txBody>
          <a:bodyPr/>
          <a:lstStyle/>
          <a:p>
            <a:endParaRPr lang="en-US"/>
          </a:p>
        </p:txBody>
      </p:sp>
      <p:sp>
        <p:nvSpPr>
          <p:cNvPr id="5" name="Date Placeholder 4">
            <a:extLst>
              <a:ext uri="{FF2B5EF4-FFF2-40B4-BE49-F238E27FC236}">
                <a16:creationId xmlns:a16="http://schemas.microsoft.com/office/drawing/2014/main" id="{D8F8277D-4F92-0841-9607-464D6969B253}"/>
              </a:ext>
            </a:extLst>
          </p:cNvPr>
          <p:cNvSpPr>
            <a:spLocks noGrp="1"/>
          </p:cNvSpPr>
          <p:nvPr userDrawn="1">
            <p:ph type="dt" sz="half" idx="12"/>
          </p:nvPr>
        </p:nvSpPr>
        <p:spPr/>
        <p:txBody>
          <a:bodyPr/>
          <a:lstStyle/>
          <a:p>
            <a:fld id="{1B2E86CE-67D6-CD4E-8469-628484E4B584}" type="datetime1">
              <a:rPr lang="en-US" smtClean="0"/>
              <a:t>1/17/2025</a:t>
            </a:fld>
            <a:endParaRPr lang="en-US"/>
          </a:p>
        </p:txBody>
      </p:sp>
      <p:pic>
        <p:nvPicPr>
          <p:cNvPr id="6" name="Picture 5" descr="A close up of a logo&#10;&#10;Description automatically generated">
            <a:extLst>
              <a:ext uri="{FF2B5EF4-FFF2-40B4-BE49-F238E27FC236}">
                <a16:creationId xmlns:a16="http://schemas.microsoft.com/office/drawing/2014/main" id="{4945C2FA-A412-2DA3-E0B6-35ACB77D7167}"/>
              </a:ext>
            </a:extLst>
          </p:cNvPr>
          <p:cNvPicPr>
            <a:picLocks noChangeAspect="1"/>
          </p:cNvPicPr>
          <p:nvPr userDrawn="1"/>
        </p:nvPicPr>
        <p:blipFill>
          <a:blip r:embed="rId6" cstate="print">
            <a:alphaModFix/>
            <a:extLst>
              <a:ext uri="{28A0092B-C50C-407E-A947-70E740481C1C}">
                <a14:useLocalDpi xmlns:a14="http://schemas.microsoft.com/office/drawing/2010/main"/>
              </a:ext>
            </a:extLst>
          </a:blip>
          <a:stretch>
            <a:fillRect/>
          </a:stretch>
        </p:blipFill>
        <p:spPr>
          <a:xfrm>
            <a:off x="36000" y="6350400"/>
            <a:ext cx="1151986" cy="504653"/>
          </a:xfrm>
          <a:prstGeom prst="rect">
            <a:avLst/>
          </a:prstGeom>
        </p:spPr>
      </p:pic>
      <p:sp>
        <p:nvSpPr>
          <p:cNvPr id="71" name="Text Placeholder 6">
            <a:extLst>
              <a:ext uri="{FF2B5EF4-FFF2-40B4-BE49-F238E27FC236}">
                <a16:creationId xmlns:a16="http://schemas.microsoft.com/office/drawing/2014/main" id="{D3A648C3-1B40-3E7B-1597-0112359F905E}"/>
              </a:ext>
            </a:extLst>
          </p:cNvPr>
          <p:cNvSpPr>
            <a:spLocks noGrp="1"/>
          </p:cNvSpPr>
          <p:nvPr userDrawn="1">
            <p:ph type="body" sz="quarter" idx="16"/>
          </p:nvPr>
        </p:nvSpPr>
        <p:spPr>
          <a:xfrm>
            <a:off x="804967" y="4857079"/>
            <a:ext cx="2155516" cy="496286"/>
          </a:xfrm>
        </p:spPr>
        <p:txBody>
          <a:bodyPr anchor="ctr">
            <a:noAutofit/>
          </a:bodyPr>
          <a:lstStyle>
            <a:lvl1pPr marL="0" indent="0" algn="ctr">
              <a:buNone/>
              <a:defRPr sz="2000" b="1">
                <a:solidFill>
                  <a:schemeClr val="bg2"/>
                </a:solidFill>
                <a:latin typeface="Libre Franklin" pitchFamily="2" charset="77"/>
              </a:defRPr>
            </a:lvl1pPr>
            <a:lvl2pPr>
              <a:defRPr sz="1200"/>
            </a:lvl2pPr>
            <a:lvl3pPr>
              <a:defRPr sz="1200"/>
            </a:lvl3pPr>
            <a:lvl4pPr>
              <a:defRPr sz="1200"/>
            </a:lvl4pPr>
            <a:lvl5pPr>
              <a:defRPr sz="1200"/>
            </a:lvl5pPr>
          </a:lstStyle>
          <a:p>
            <a:pPr lvl="0"/>
            <a:endParaRPr lang="en-US"/>
          </a:p>
        </p:txBody>
      </p:sp>
      <p:sp>
        <p:nvSpPr>
          <p:cNvPr id="72" name="Text Placeholder 6">
            <a:extLst>
              <a:ext uri="{FF2B5EF4-FFF2-40B4-BE49-F238E27FC236}">
                <a16:creationId xmlns:a16="http://schemas.microsoft.com/office/drawing/2014/main" id="{D5514EBE-0550-D03C-0BA4-2A6433152D68}"/>
              </a:ext>
            </a:extLst>
          </p:cNvPr>
          <p:cNvSpPr>
            <a:spLocks noGrp="1"/>
          </p:cNvSpPr>
          <p:nvPr userDrawn="1">
            <p:ph type="body" sz="quarter" idx="17"/>
          </p:nvPr>
        </p:nvSpPr>
        <p:spPr>
          <a:xfrm>
            <a:off x="3140528" y="4848715"/>
            <a:ext cx="2093812" cy="496286"/>
          </a:xfrm>
        </p:spPr>
        <p:txBody>
          <a:bodyPr anchor="ctr">
            <a:noAutofit/>
          </a:bodyPr>
          <a:lstStyle>
            <a:lvl1pPr marL="0" indent="0" algn="ctr">
              <a:buNone/>
              <a:defRPr sz="2000" b="1">
                <a:solidFill>
                  <a:schemeClr val="bg2"/>
                </a:solidFill>
                <a:latin typeface="Libre Franklin" pitchFamily="2" charset="77"/>
              </a:defRPr>
            </a:lvl1pPr>
            <a:lvl2pPr>
              <a:defRPr sz="1200"/>
            </a:lvl2pPr>
            <a:lvl3pPr>
              <a:defRPr sz="1200"/>
            </a:lvl3pPr>
            <a:lvl4pPr>
              <a:defRPr sz="1200"/>
            </a:lvl4pPr>
            <a:lvl5pPr>
              <a:defRPr sz="1200"/>
            </a:lvl5pPr>
          </a:lstStyle>
          <a:p>
            <a:pPr lvl="0"/>
            <a:endParaRPr lang="en-US"/>
          </a:p>
        </p:txBody>
      </p:sp>
      <p:sp>
        <p:nvSpPr>
          <p:cNvPr id="74" name="Text Placeholder 6">
            <a:extLst>
              <a:ext uri="{FF2B5EF4-FFF2-40B4-BE49-F238E27FC236}">
                <a16:creationId xmlns:a16="http://schemas.microsoft.com/office/drawing/2014/main" id="{586DB53E-F3F6-C534-56A1-A2875370A06F}"/>
              </a:ext>
            </a:extLst>
          </p:cNvPr>
          <p:cNvSpPr>
            <a:spLocks noGrp="1"/>
          </p:cNvSpPr>
          <p:nvPr userDrawn="1">
            <p:ph type="body" sz="quarter" idx="18"/>
          </p:nvPr>
        </p:nvSpPr>
        <p:spPr>
          <a:xfrm>
            <a:off x="5410618" y="4840631"/>
            <a:ext cx="2081246" cy="496286"/>
          </a:xfrm>
        </p:spPr>
        <p:txBody>
          <a:bodyPr anchor="ctr">
            <a:noAutofit/>
          </a:bodyPr>
          <a:lstStyle>
            <a:lvl1pPr marL="0" indent="0" algn="ctr">
              <a:buNone/>
              <a:defRPr sz="2000" b="1">
                <a:solidFill>
                  <a:schemeClr val="bg2"/>
                </a:solidFill>
                <a:latin typeface="Libre Franklin" pitchFamily="2" charset="77"/>
              </a:defRPr>
            </a:lvl1pPr>
            <a:lvl2pPr>
              <a:defRPr sz="1200"/>
            </a:lvl2pPr>
            <a:lvl3pPr>
              <a:defRPr sz="1200"/>
            </a:lvl3pPr>
            <a:lvl4pPr>
              <a:defRPr sz="1200"/>
            </a:lvl4pPr>
            <a:lvl5pPr>
              <a:defRPr sz="1200"/>
            </a:lvl5pPr>
          </a:lstStyle>
          <a:p>
            <a:pPr lvl="0"/>
            <a:endParaRPr lang="en-US"/>
          </a:p>
        </p:txBody>
      </p:sp>
      <p:sp>
        <p:nvSpPr>
          <p:cNvPr id="76" name="Text Placeholder 6">
            <a:extLst>
              <a:ext uri="{FF2B5EF4-FFF2-40B4-BE49-F238E27FC236}">
                <a16:creationId xmlns:a16="http://schemas.microsoft.com/office/drawing/2014/main" id="{FE24E3B6-B689-453C-B22D-FE23D303BF2A}"/>
              </a:ext>
            </a:extLst>
          </p:cNvPr>
          <p:cNvSpPr>
            <a:spLocks noGrp="1"/>
          </p:cNvSpPr>
          <p:nvPr userDrawn="1">
            <p:ph type="body" sz="quarter" idx="19"/>
          </p:nvPr>
        </p:nvSpPr>
        <p:spPr>
          <a:xfrm>
            <a:off x="7682995" y="4853696"/>
            <a:ext cx="1952212" cy="496286"/>
          </a:xfrm>
        </p:spPr>
        <p:txBody>
          <a:bodyPr anchor="ctr">
            <a:noAutofit/>
          </a:bodyPr>
          <a:lstStyle>
            <a:lvl1pPr marL="0" indent="0" algn="ctr">
              <a:buNone/>
              <a:defRPr sz="2000" b="1">
                <a:solidFill>
                  <a:schemeClr val="bg2"/>
                </a:solidFill>
                <a:latin typeface="Libre Franklin" pitchFamily="2" charset="77"/>
              </a:defRPr>
            </a:lvl1pPr>
            <a:lvl2pPr>
              <a:defRPr sz="1200"/>
            </a:lvl2pPr>
            <a:lvl3pPr>
              <a:defRPr sz="1200"/>
            </a:lvl3pPr>
            <a:lvl4pPr>
              <a:defRPr sz="1200"/>
            </a:lvl4pPr>
            <a:lvl5pPr>
              <a:defRPr sz="1200"/>
            </a:lvl5pPr>
          </a:lstStyle>
          <a:p>
            <a:pPr lvl="0"/>
            <a:endParaRPr lang="en-US"/>
          </a:p>
        </p:txBody>
      </p:sp>
      <p:sp>
        <p:nvSpPr>
          <p:cNvPr id="77" name="Text Placeholder 6">
            <a:extLst>
              <a:ext uri="{FF2B5EF4-FFF2-40B4-BE49-F238E27FC236}">
                <a16:creationId xmlns:a16="http://schemas.microsoft.com/office/drawing/2014/main" id="{37F63342-ABED-7C51-C79B-2BD2F62C61FE}"/>
              </a:ext>
            </a:extLst>
          </p:cNvPr>
          <p:cNvSpPr>
            <a:spLocks noGrp="1"/>
          </p:cNvSpPr>
          <p:nvPr userDrawn="1">
            <p:ph type="body" sz="quarter" idx="20"/>
          </p:nvPr>
        </p:nvSpPr>
        <p:spPr>
          <a:xfrm>
            <a:off x="9824302" y="4848715"/>
            <a:ext cx="1920239" cy="496286"/>
          </a:xfrm>
        </p:spPr>
        <p:txBody>
          <a:bodyPr anchor="ctr">
            <a:noAutofit/>
          </a:bodyPr>
          <a:lstStyle>
            <a:lvl1pPr marL="0" indent="0" algn="ctr">
              <a:buNone/>
              <a:defRPr sz="2000" b="1">
                <a:solidFill>
                  <a:schemeClr val="bg2"/>
                </a:solidFill>
                <a:latin typeface="Libre Franklin" pitchFamily="2" charset="77"/>
              </a:defRPr>
            </a:lvl1pPr>
            <a:lvl2pPr>
              <a:defRPr sz="1200"/>
            </a:lvl2pPr>
            <a:lvl3pPr>
              <a:defRPr sz="1200"/>
            </a:lvl3pPr>
            <a:lvl4pPr>
              <a:defRPr sz="1200"/>
            </a:lvl4pPr>
            <a:lvl5pPr>
              <a:defRPr sz="1200"/>
            </a:lvl5pPr>
          </a:lstStyle>
          <a:p>
            <a:pPr lvl="0"/>
            <a:endParaRPr lang="en-US"/>
          </a:p>
        </p:txBody>
      </p:sp>
      <p:sp>
        <p:nvSpPr>
          <p:cNvPr id="79" name="Text Placeholder 6">
            <a:extLst>
              <a:ext uri="{FF2B5EF4-FFF2-40B4-BE49-F238E27FC236}">
                <a16:creationId xmlns:a16="http://schemas.microsoft.com/office/drawing/2014/main" id="{7160CCFF-CEB7-EC6B-75A9-86A251E099C4}"/>
              </a:ext>
            </a:extLst>
          </p:cNvPr>
          <p:cNvSpPr>
            <a:spLocks noGrp="1"/>
          </p:cNvSpPr>
          <p:nvPr userDrawn="1">
            <p:ph type="body" sz="quarter" idx="21"/>
          </p:nvPr>
        </p:nvSpPr>
        <p:spPr>
          <a:xfrm>
            <a:off x="10084792" y="3079215"/>
            <a:ext cx="1455565" cy="286232"/>
          </a:xfrm>
          <a:noFill/>
        </p:spPr>
        <p:txBody>
          <a:bodyPr wrap="square" rtlCol="0">
            <a:spAutoFit/>
          </a:bodyPr>
          <a:lstStyle>
            <a:lvl1pPr marL="0" indent="0">
              <a:buNone/>
              <a:defRPr lang="en-US" sz="1400" b="1" dirty="0">
                <a:solidFill>
                  <a:schemeClr val="bg1"/>
                </a:solidFill>
              </a:defRPr>
            </a:lvl1pPr>
          </a:lstStyle>
          <a:p>
            <a:pPr marL="0" lvl="0" algn="ctr"/>
            <a:endParaRPr lang="en-US"/>
          </a:p>
        </p:txBody>
      </p:sp>
    </p:spTree>
    <p:extLst>
      <p:ext uri="{BB962C8B-B14F-4D97-AF65-F5344CB8AC3E}">
        <p14:creationId xmlns:p14="http://schemas.microsoft.com/office/powerpoint/2010/main" val="1180418409"/>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Journey Levels - Compa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55E13A-2788-304E-A3C8-5EA01C647532}"/>
              </a:ext>
            </a:extLst>
          </p:cNvPr>
          <p:cNvSpPr>
            <a:spLocks noGrp="1"/>
          </p:cNvSpPr>
          <p:nvPr>
            <p:ph type="title"/>
          </p:nvPr>
        </p:nvSpPr>
        <p:spPr/>
        <p:txBody>
          <a:bodyPr/>
          <a:lstStyle/>
          <a:p>
            <a:r>
              <a:rPr lang="en-US"/>
              <a:t>Click to edit Master title style</a:t>
            </a:r>
          </a:p>
        </p:txBody>
      </p:sp>
      <p:sp>
        <p:nvSpPr>
          <p:cNvPr id="3" name="Slide Number Placeholder 2">
            <a:extLst>
              <a:ext uri="{FF2B5EF4-FFF2-40B4-BE49-F238E27FC236}">
                <a16:creationId xmlns:a16="http://schemas.microsoft.com/office/drawing/2014/main" id="{FB456186-27A5-8548-8CC7-3577736BD092}"/>
              </a:ext>
            </a:extLst>
          </p:cNvPr>
          <p:cNvSpPr>
            <a:spLocks noGrp="1"/>
          </p:cNvSpPr>
          <p:nvPr>
            <p:ph type="sldNum" sz="quarter" idx="10"/>
          </p:nvPr>
        </p:nvSpPr>
        <p:spPr/>
        <p:txBody>
          <a:bodyPr/>
          <a:lstStyle/>
          <a:p>
            <a:fld id="{74743CB8-03B1-D240-A0C2-C770526C1FDB}" type="slidenum">
              <a:rPr lang="en-US" smtClean="0"/>
              <a:pPr/>
              <a:t>‹#›</a:t>
            </a:fld>
            <a:endParaRPr lang="en-US"/>
          </a:p>
        </p:txBody>
      </p:sp>
      <p:sp>
        <p:nvSpPr>
          <p:cNvPr id="4" name="Footer Placeholder 3">
            <a:extLst>
              <a:ext uri="{FF2B5EF4-FFF2-40B4-BE49-F238E27FC236}">
                <a16:creationId xmlns:a16="http://schemas.microsoft.com/office/drawing/2014/main" id="{AB71F1E2-F74E-B94D-9E57-A6846BD363AA}"/>
              </a:ext>
            </a:extLst>
          </p:cNvPr>
          <p:cNvSpPr>
            <a:spLocks noGrp="1"/>
          </p:cNvSpPr>
          <p:nvPr>
            <p:ph type="ftr" sz="quarter" idx="11"/>
          </p:nvPr>
        </p:nvSpPr>
        <p:spPr/>
        <p:txBody>
          <a:bodyPr/>
          <a:lstStyle/>
          <a:p>
            <a:endParaRPr lang="en-US"/>
          </a:p>
        </p:txBody>
      </p:sp>
      <p:sp>
        <p:nvSpPr>
          <p:cNvPr id="5" name="Date Placeholder 4">
            <a:extLst>
              <a:ext uri="{FF2B5EF4-FFF2-40B4-BE49-F238E27FC236}">
                <a16:creationId xmlns:a16="http://schemas.microsoft.com/office/drawing/2014/main" id="{D8F8277D-4F92-0841-9607-464D6969B253}"/>
              </a:ext>
            </a:extLst>
          </p:cNvPr>
          <p:cNvSpPr>
            <a:spLocks noGrp="1"/>
          </p:cNvSpPr>
          <p:nvPr>
            <p:ph type="dt" sz="half" idx="12"/>
          </p:nvPr>
        </p:nvSpPr>
        <p:spPr/>
        <p:txBody>
          <a:bodyPr/>
          <a:lstStyle/>
          <a:p>
            <a:fld id="{FDAF528A-71B3-2942-92A4-2924BF7379DB}" type="datetime1">
              <a:rPr lang="en-US" smtClean="0"/>
              <a:t>1/17/2025</a:t>
            </a:fld>
            <a:endParaRPr lang="en-US"/>
          </a:p>
        </p:txBody>
      </p:sp>
      <p:sp>
        <p:nvSpPr>
          <p:cNvPr id="36" name="Freeform 35">
            <a:extLst>
              <a:ext uri="{FF2B5EF4-FFF2-40B4-BE49-F238E27FC236}">
                <a16:creationId xmlns:a16="http://schemas.microsoft.com/office/drawing/2014/main" id="{C4AC21FC-13F9-8C47-BE40-CC3F80ACAAD8}"/>
              </a:ext>
            </a:extLst>
          </p:cNvPr>
          <p:cNvSpPr/>
          <p:nvPr userDrawn="1"/>
        </p:nvSpPr>
        <p:spPr>
          <a:xfrm rot="5400000">
            <a:off x="1006237" y="1564929"/>
            <a:ext cx="2142211" cy="3054689"/>
          </a:xfrm>
          <a:custGeom>
            <a:avLst/>
            <a:gdLst>
              <a:gd name="connsiteX0" fmla="*/ 0 w 5444068"/>
              <a:gd name="connsiteY0" fmla="*/ 2459586 h 2459586"/>
              <a:gd name="connsiteX1" fmla="*/ 0 w 5444068"/>
              <a:gd name="connsiteY1" fmla="*/ 183204 h 2459586"/>
              <a:gd name="connsiteX2" fmla="*/ 2349822 w 5444068"/>
              <a:gd name="connsiteY2" fmla="*/ 183204 h 2459586"/>
              <a:gd name="connsiteX3" fmla="*/ 2596904 w 5444068"/>
              <a:gd name="connsiteY3" fmla="*/ 0 h 2459586"/>
              <a:gd name="connsiteX4" fmla="*/ 2843986 w 5444068"/>
              <a:gd name="connsiteY4" fmla="*/ 183204 h 2459586"/>
              <a:gd name="connsiteX5" fmla="*/ 5444068 w 5444068"/>
              <a:gd name="connsiteY5" fmla="*/ 183204 h 2459586"/>
              <a:gd name="connsiteX6" fmla="*/ 5444068 w 5444068"/>
              <a:gd name="connsiteY6" fmla="*/ 2459586 h 24595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444068" h="2459586">
                <a:moveTo>
                  <a:pt x="0" y="2459586"/>
                </a:moveTo>
                <a:lnTo>
                  <a:pt x="0" y="183204"/>
                </a:lnTo>
                <a:lnTo>
                  <a:pt x="2349822" y="183204"/>
                </a:lnTo>
                <a:lnTo>
                  <a:pt x="2596904" y="0"/>
                </a:lnTo>
                <a:lnTo>
                  <a:pt x="2843986" y="183204"/>
                </a:lnTo>
                <a:lnTo>
                  <a:pt x="5444068" y="183204"/>
                </a:lnTo>
                <a:lnTo>
                  <a:pt x="5444068" y="2459586"/>
                </a:lnTo>
                <a:close/>
              </a:path>
            </a:pathLst>
          </a:custGeom>
          <a:solidFill>
            <a:schemeClr val="bg1"/>
          </a:solidFill>
          <a:ln w="38100">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Freeform 36">
            <a:extLst>
              <a:ext uri="{FF2B5EF4-FFF2-40B4-BE49-F238E27FC236}">
                <a16:creationId xmlns:a16="http://schemas.microsoft.com/office/drawing/2014/main" id="{7D8602D9-BD7F-6942-9ACD-143F9498CB0B}"/>
              </a:ext>
            </a:extLst>
          </p:cNvPr>
          <p:cNvSpPr/>
          <p:nvPr userDrawn="1"/>
        </p:nvSpPr>
        <p:spPr>
          <a:xfrm rot="5400000">
            <a:off x="1738128" y="2969764"/>
            <a:ext cx="680826" cy="3054688"/>
          </a:xfrm>
          <a:custGeom>
            <a:avLst/>
            <a:gdLst>
              <a:gd name="connsiteX0" fmla="*/ 0 w 5444068"/>
              <a:gd name="connsiteY0" fmla="*/ 2459586 h 2459586"/>
              <a:gd name="connsiteX1" fmla="*/ 0 w 5444068"/>
              <a:gd name="connsiteY1" fmla="*/ 183204 h 2459586"/>
              <a:gd name="connsiteX2" fmla="*/ 2349822 w 5444068"/>
              <a:gd name="connsiteY2" fmla="*/ 183204 h 2459586"/>
              <a:gd name="connsiteX3" fmla="*/ 2596904 w 5444068"/>
              <a:gd name="connsiteY3" fmla="*/ 0 h 2459586"/>
              <a:gd name="connsiteX4" fmla="*/ 2843986 w 5444068"/>
              <a:gd name="connsiteY4" fmla="*/ 183204 h 2459586"/>
              <a:gd name="connsiteX5" fmla="*/ 5444068 w 5444068"/>
              <a:gd name="connsiteY5" fmla="*/ 183204 h 2459586"/>
              <a:gd name="connsiteX6" fmla="*/ 5444068 w 5444068"/>
              <a:gd name="connsiteY6" fmla="*/ 2459586 h 24595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444068" h="2459586">
                <a:moveTo>
                  <a:pt x="0" y="2459586"/>
                </a:moveTo>
                <a:lnTo>
                  <a:pt x="0" y="183204"/>
                </a:lnTo>
                <a:lnTo>
                  <a:pt x="2349822" y="183204"/>
                </a:lnTo>
                <a:lnTo>
                  <a:pt x="2596904" y="0"/>
                </a:lnTo>
                <a:lnTo>
                  <a:pt x="2843986" y="183204"/>
                </a:lnTo>
                <a:lnTo>
                  <a:pt x="5444068" y="183204"/>
                </a:lnTo>
                <a:lnTo>
                  <a:pt x="5444068" y="2459586"/>
                </a:lnTo>
                <a:close/>
              </a:path>
            </a:pathLst>
          </a:custGeom>
          <a:solidFill>
            <a:schemeClr val="tx2"/>
          </a:solidFill>
          <a:ln w="38100">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vert="vert270" rtlCol="0" anchor="ctr"/>
          <a:lstStyle/>
          <a:p>
            <a:pPr algn="ctr"/>
            <a:r>
              <a:rPr lang="en-US" sz="2400" b="1">
                <a:solidFill>
                  <a:schemeClr val="bg2"/>
                </a:solidFill>
                <a:latin typeface="Libre Franklin" pitchFamily="2" charset="77"/>
              </a:rPr>
              <a:t>              </a:t>
            </a:r>
          </a:p>
        </p:txBody>
      </p:sp>
      <p:sp>
        <p:nvSpPr>
          <p:cNvPr id="38" name="Freeform 37">
            <a:extLst>
              <a:ext uri="{FF2B5EF4-FFF2-40B4-BE49-F238E27FC236}">
                <a16:creationId xmlns:a16="http://schemas.microsoft.com/office/drawing/2014/main" id="{AFC1E134-6A57-CF4E-8531-829F5723AC06}"/>
              </a:ext>
            </a:extLst>
          </p:cNvPr>
          <p:cNvSpPr/>
          <p:nvPr userDrawn="1"/>
        </p:nvSpPr>
        <p:spPr>
          <a:xfrm rot="5400000">
            <a:off x="1733984" y="3685238"/>
            <a:ext cx="689113" cy="3054687"/>
          </a:xfrm>
          <a:custGeom>
            <a:avLst/>
            <a:gdLst>
              <a:gd name="connsiteX0" fmla="*/ 0 w 5444068"/>
              <a:gd name="connsiteY0" fmla="*/ 2459586 h 2459586"/>
              <a:gd name="connsiteX1" fmla="*/ 0 w 5444068"/>
              <a:gd name="connsiteY1" fmla="*/ 183204 h 2459586"/>
              <a:gd name="connsiteX2" fmla="*/ 2349822 w 5444068"/>
              <a:gd name="connsiteY2" fmla="*/ 183204 h 2459586"/>
              <a:gd name="connsiteX3" fmla="*/ 2596904 w 5444068"/>
              <a:gd name="connsiteY3" fmla="*/ 0 h 2459586"/>
              <a:gd name="connsiteX4" fmla="*/ 2843986 w 5444068"/>
              <a:gd name="connsiteY4" fmla="*/ 183204 h 2459586"/>
              <a:gd name="connsiteX5" fmla="*/ 5444068 w 5444068"/>
              <a:gd name="connsiteY5" fmla="*/ 183204 h 2459586"/>
              <a:gd name="connsiteX6" fmla="*/ 5444068 w 5444068"/>
              <a:gd name="connsiteY6" fmla="*/ 2459586 h 24595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444068" h="2459586">
                <a:moveTo>
                  <a:pt x="0" y="2459586"/>
                </a:moveTo>
                <a:lnTo>
                  <a:pt x="0" y="183204"/>
                </a:lnTo>
                <a:lnTo>
                  <a:pt x="2349822" y="183204"/>
                </a:lnTo>
                <a:lnTo>
                  <a:pt x="2596904" y="0"/>
                </a:lnTo>
                <a:lnTo>
                  <a:pt x="2843986" y="183204"/>
                </a:lnTo>
                <a:lnTo>
                  <a:pt x="5444068" y="183204"/>
                </a:lnTo>
                <a:lnTo>
                  <a:pt x="5444068" y="2459586"/>
                </a:lnTo>
                <a:close/>
              </a:path>
            </a:pathLst>
          </a:custGeom>
          <a:solidFill>
            <a:schemeClr val="accent2"/>
          </a:solidFill>
          <a:ln w="381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vert="vert270" rtlCol="0" anchor="ctr"/>
          <a:lstStyle/>
          <a:p>
            <a:pPr algn="ctr"/>
            <a:r>
              <a:rPr lang="en-US" sz="2400" b="1">
                <a:solidFill>
                  <a:schemeClr val="bg2"/>
                </a:solidFill>
                <a:latin typeface="Libre Franklin" pitchFamily="2" charset="77"/>
              </a:rPr>
              <a:t>         </a:t>
            </a:r>
          </a:p>
        </p:txBody>
      </p:sp>
      <p:sp>
        <p:nvSpPr>
          <p:cNvPr id="39" name="Rectangle 38">
            <a:extLst>
              <a:ext uri="{FF2B5EF4-FFF2-40B4-BE49-F238E27FC236}">
                <a16:creationId xmlns:a16="http://schemas.microsoft.com/office/drawing/2014/main" id="{B1BB6324-AD6F-EC43-82A8-57F89F95E01F}"/>
              </a:ext>
            </a:extLst>
          </p:cNvPr>
          <p:cNvSpPr/>
          <p:nvPr userDrawn="1"/>
        </p:nvSpPr>
        <p:spPr>
          <a:xfrm>
            <a:off x="9900126" y="2021167"/>
            <a:ext cx="1797630" cy="2142210"/>
          </a:xfrm>
          <a:prstGeom prst="rect">
            <a:avLst/>
          </a:prstGeom>
          <a:solidFill>
            <a:schemeClr val="bg1"/>
          </a:solidFill>
          <a:ln w="38100">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same</a:t>
            </a:r>
          </a:p>
        </p:txBody>
      </p:sp>
      <p:sp>
        <p:nvSpPr>
          <p:cNvPr id="40" name="Freeform 39">
            <a:extLst>
              <a:ext uri="{FF2B5EF4-FFF2-40B4-BE49-F238E27FC236}">
                <a16:creationId xmlns:a16="http://schemas.microsoft.com/office/drawing/2014/main" id="{FE2E4056-95E3-0D44-9ED9-867E49558CD5}"/>
              </a:ext>
            </a:extLst>
          </p:cNvPr>
          <p:cNvSpPr/>
          <p:nvPr userDrawn="1"/>
        </p:nvSpPr>
        <p:spPr>
          <a:xfrm rot="5400000">
            <a:off x="7818971" y="1853094"/>
            <a:ext cx="2142210" cy="2478359"/>
          </a:xfrm>
          <a:custGeom>
            <a:avLst/>
            <a:gdLst>
              <a:gd name="connsiteX0" fmla="*/ 0 w 5444068"/>
              <a:gd name="connsiteY0" fmla="*/ 2459586 h 2459586"/>
              <a:gd name="connsiteX1" fmla="*/ 0 w 5444068"/>
              <a:gd name="connsiteY1" fmla="*/ 183204 h 2459586"/>
              <a:gd name="connsiteX2" fmla="*/ 2349822 w 5444068"/>
              <a:gd name="connsiteY2" fmla="*/ 183204 h 2459586"/>
              <a:gd name="connsiteX3" fmla="*/ 2596904 w 5444068"/>
              <a:gd name="connsiteY3" fmla="*/ 0 h 2459586"/>
              <a:gd name="connsiteX4" fmla="*/ 2843986 w 5444068"/>
              <a:gd name="connsiteY4" fmla="*/ 183204 h 2459586"/>
              <a:gd name="connsiteX5" fmla="*/ 5444068 w 5444068"/>
              <a:gd name="connsiteY5" fmla="*/ 183204 h 2459586"/>
              <a:gd name="connsiteX6" fmla="*/ 5444068 w 5444068"/>
              <a:gd name="connsiteY6" fmla="*/ 2459586 h 24595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444068" h="2459586">
                <a:moveTo>
                  <a:pt x="0" y="2459586"/>
                </a:moveTo>
                <a:lnTo>
                  <a:pt x="0" y="183204"/>
                </a:lnTo>
                <a:lnTo>
                  <a:pt x="2349822" y="183204"/>
                </a:lnTo>
                <a:lnTo>
                  <a:pt x="2596904" y="0"/>
                </a:lnTo>
                <a:lnTo>
                  <a:pt x="2843986" y="183204"/>
                </a:lnTo>
                <a:lnTo>
                  <a:pt x="5444068" y="183204"/>
                </a:lnTo>
                <a:lnTo>
                  <a:pt x="5444068" y="2459586"/>
                </a:lnTo>
                <a:close/>
              </a:path>
            </a:pathLst>
          </a:custGeom>
          <a:solidFill>
            <a:schemeClr val="bg1"/>
          </a:solidFill>
          <a:ln w="38100">
            <a:solidFill>
              <a:schemeClr val="tx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Freeform 40">
            <a:extLst>
              <a:ext uri="{FF2B5EF4-FFF2-40B4-BE49-F238E27FC236}">
                <a16:creationId xmlns:a16="http://schemas.microsoft.com/office/drawing/2014/main" id="{27D77821-A8C7-D44F-92C0-D18DBB1295C9}"/>
              </a:ext>
            </a:extLst>
          </p:cNvPr>
          <p:cNvSpPr/>
          <p:nvPr userDrawn="1"/>
        </p:nvSpPr>
        <p:spPr>
          <a:xfrm rot="5400000">
            <a:off x="5658592" y="1826183"/>
            <a:ext cx="2142507" cy="2532743"/>
          </a:xfrm>
          <a:custGeom>
            <a:avLst/>
            <a:gdLst>
              <a:gd name="connsiteX0" fmla="*/ 0 w 5444068"/>
              <a:gd name="connsiteY0" fmla="*/ 2459586 h 2459586"/>
              <a:gd name="connsiteX1" fmla="*/ 0 w 5444068"/>
              <a:gd name="connsiteY1" fmla="*/ 183204 h 2459586"/>
              <a:gd name="connsiteX2" fmla="*/ 2349822 w 5444068"/>
              <a:gd name="connsiteY2" fmla="*/ 183204 h 2459586"/>
              <a:gd name="connsiteX3" fmla="*/ 2596904 w 5444068"/>
              <a:gd name="connsiteY3" fmla="*/ 0 h 2459586"/>
              <a:gd name="connsiteX4" fmla="*/ 2843986 w 5444068"/>
              <a:gd name="connsiteY4" fmla="*/ 183204 h 2459586"/>
              <a:gd name="connsiteX5" fmla="*/ 5444068 w 5444068"/>
              <a:gd name="connsiteY5" fmla="*/ 183204 h 2459586"/>
              <a:gd name="connsiteX6" fmla="*/ 5444068 w 5444068"/>
              <a:gd name="connsiteY6" fmla="*/ 2459586 h 24595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444068" h="2459586">
                <a:moveTo>
                  <a:pt x="0" y="2459586"/>
                </a:moveTo>
                <a:lnTo>
                  <a:pt x="0" y="183204"/>
                </a:lnTo>
                <a:lnTo>
                  <a:pt x="2349822" y="183204"/>
                </a:lnTo>
                <a:lnTo>
                  <a:pt x="2596904" y="0"/>
                </a:lnTo>
                <a:lnTo>
                  <a:pt x="2843986" y="183204"/>
                </a:lnTo>
                <a:lnTo>
                  <a:pt x="5444068" y="183204"/>
                </a:lnTo>
                <a:lnTo>
                  <a:pt x="5444068" y="2459586"/>
                </a:lnTo>
                <a:close/>
              </a:path>
            </a:pathLst>
          </a:custGeom>
          <a:solidFill>
            <a:schemeClr val="bg1"/>
          </a:solidFill>
          <a:ln w="38100">
            <a:solidFill>
              <a:schemeClr val="tx2">
                <a:lumMod val="40000"/>
                <a:lumOff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Freeform 41">
            <a:extLst>
              <a:ext uri="{FF2B5EF4-FFF2-40B4-BE49-F238E27FC236}">
                <a16:creationId xmlns:a16="http://schemas.microsoft.com/office/drawing/2014/main" id="{2A454AEA-ABD8-0F4F-A213-8A71653AEFD8}"/>
              </a:ext>
            </a:extLst>
          </p:cNvPr>
          <p:cNvSpPr/>
          <p:nvPr userDrawn="1"/>
        </p:nvSpPr>
        <p:spPr>
          <a:xfrm rot="5400000">
            <a:off x="3476694" y="1883670"/>
            <a:ext cx="2142211" cy="2417221"/>
          </a:xfrm>
          <a:custGeom>
            <a:avLst/>
            <a:gdLst>
              <a:gd name="connsiteX0" fmla="*/ 0 w 5444068"/>
              <a:gd name="connsiteY0" fmla="*/ 2459586 h 2459586"/>
              <a:gd name="connsiteX1" fmla="*/ 0 w 5444068"/>
              <a:gd name="connsiteY1" fmla="*/ 183204 h 2459586"/>
              <a:gd name="connsiteX2" fmla="*/ 2349822 w 5444068"/>
              <a:gd name="connsiteY2" fmla="*/ 183204 h 2459586"/>
              <a:gd name="connsiteX3" fmla="*/ 2596904 w 5444068"/>
              <a:gd name="connsiteY3" fmla="*/ 0 h 2459586"/>
              <a:gd name="connsiteX4" fmla="*/ 2843986 w 5444068"/>
              <a:gd name="connsiteY4" fmla="*/ 183204 h 2459586"/>
              <a:gd name="connsiteX5" fmla="*/ 5444068 w 5444068"/>
              <a:gd name="connsiteY5" fmla="*/ 183204 h 2459586"/>
              <a:gd name="connsiteX6" fmla="*/ 5444068 w 5444068"/>
              <a:gd name="connsiteY6" fmla="*/ 2459586 h 24595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444068" h="2459586">
                <a:moveTo>
                  <a:pt x="0" y="2459586"/>
                </a:moveTo>
                <a:lnTo>
                  <a:pt x="0" y="183204"/>
                </a:lnTo>
                <a:lnTo>
                  <a:pt x="2349822" y="183204"/>
                </a:lnTo>
                <a:lnTo>
                  <a:pt x="2596904" y="0"/>
                </a:lnTo>
                <a:lnTo>
                  <a:pt x="2843986" y="183204"/>
                </a:lnTo>
                <a:lnTo>
                  <a:pt x="5444068" y="183204"/>
                </a:lnTo>
                <a:lnTo>
                  <a:pt x="5444068" y="2459586"/>
                </a:lnTo>
                <a:close/>
              </a:path>
            </a:pathLst>
          </a:custGeom>
          <a:solidFill>
            <a:schemeClr val="bg1"/>
          </a:solidFill>
          <a:ln w="38100">
            <a:solidFill>
              <a:schemeClr val="tx2">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TextBox 42">
            <a:extLst>
              <a:ext uri="{FF2B5EF4-FFF2-40B4-BE49-F238E27FC236}">
                <a16:creationId xmlns:a16="http://schemas.microsoft.com/office/drawing/2014/main" id="{FF720C94-DACD-4D41-975C-C86F388B800B}"/>
              </a:ext>
            </a:extLst>
          </p:cNvPr>
          <p:cNvSpPr txBox="1"/>
          <p:nvPr userDrawn="1"/>
        </p:nvSpPr>
        <p:spPr>
          <a:xfrm>
            <a:off x="5832691" y="3135720"/>
            <a:ext cx="1794307" cy="523220"/>
          </a:xfrm>
          <a:prstGeom prst="rect">
            <a:avLst/>
          </a:prstGeom>
          <a:noFill/>
        </p:spPr>
        <p:txBody>
          <a:bodyPr wrap="square" rtlCol="0">
            <a:spAutoFit/>
          </a:bodyPr>
          <a:lstStyle/>
          <a:p>
            <a:pPr algn="ctr"/>
            <a:r>
              <a:rPr lang="en-US" sz="1200">
                <a:solidFill>
                  <a:srgbClr val="FF8300"/>
                </a:solidFill>
                <a:latin typeface="Libre Franklin" pitchFamily="2" charset="77"/>
              </a:rPr>
              <a:t>Level 2: </a:t>
            </a:r>
            <a:r>
              <a:rPr lang="en-US" sz="1600" b="1" spc="300">
                <a:solidFill>
                  <a:srgbClr val="FF8300"/>
                </a:solidFill>
                <a:latin typeface="Libre Franklin" pitchFamily="2" charset="77"/>
              </a:rPr>
              <a:t>ASSOCIATE</a:t>
            </a:r>
          </a:p>
        </p:txBody>
      </p:sp>
      <p:sp>
        <p:nvSpPr>
          <p:cNvPr id="44" name="TextBox 43">
            <a:extLst>
              <a:ext uri="{FF2B5EF4-FFF2-40B4-BE49-F238E27FC236}">
                <a16:creationId xmlns:a16="http://schemas.microsoft.com/office/drawing/2014/main" id="{A1ADFE79-2CFF-D140-BE60-6AB32592B775}"/>
              </a:ext>
            </a:extLst>
          </p:cNvPr>
          <p:cNvSpPr txBox="1"/>
          <p:nvPr userDrawn="1"/>
        </p:nvSpPr>
        <p:spPr>
          <a:xfrm>
            <a:off x="7906912" y="3134869"/>
            <a:ext cx="2010008" cy="523220"/>
          </a:xfrm>
          <a:prstGeom prst="rect">
            <a:avLst/>
          </a:prstGeom>
          <a:noFill/>
        </p:spPr>
        <p:txBody>
          <a:bodyPr wrap="square" rtlCol="0">
            <a:spAutoFit/>
          </a:bodyPr>
          <a:lstStyle/>
          <a:p>
            <a:pPr algn="ctr"/>
            <a:r>
              <a:rPr lang="en-US" sz="1200">
                <a:solidFill>
                  <a:srgbClr val="FF8300"/>
                </a:solidFill>
                <a:latin typeface="Libre Franklin" pitchFamily="2" charset="77"/>
              </a:rPr>
              <a:t>Level 3: </a:t>
            </a:r>
            <a:r>
              <a:rPr lang="en-US" sz="1600" b="1" spc="300">
                <a:solidFill>
                  <a:srgbClr val="FF8300"/>
                </a:solidFill>
                <a:latin typeface="Libre Franklin" pitchFamily="2" charset="77"/>
              </a:rPr>
              <a:t>COMMUNITY</a:t>
            </a:r>
          </a:p>
        </p:txBody>
      </p:sp>
      <p:sp>
        <p:nvSpPr>
          <p:cNvPr id="45" name="TextBox 44">
            <a:extLst>
              <a:ext uri="{FF2B5EF4-FFF2-40B4-BE49-F238E27FC236}">
                <a16:creationId xmlns:a16="http://schemas.microsoft.com/office/drawing/2014/main" id="{EE1CE4F7-E0D0-B74E-A96B-C7E8C39B9190}"/>
              </a:ext>
            </a:extLst>
          </p:cNvPr>
          <p:cNvSpPr txBox="1"/>
          <p:nvPr userDrawn="1"/>
        </p:nvSpPr>
        <p:spPr>
          <a:xfrm>
            <a:off x="10019288" y="3136863"/>
            <a:ext cx="1529334" cy="523220"/>
          </a:xfrm>
          <a:prstGeom prst="rect">
            <a:avLst/>
          </a:prstGeom>
          <a:noFill/>
        </p:spPr>
        <p:txBody>
          <a:bodyPr wrap="square" rtlCol="0">
            <a:spAutoFit/>
          </a:bodyPr>
          <a:lstStyle/>
          <a:p>
            <a:pPr algn="ctr"/>
            <a:r>
              <a:rPr lang="en-US" sz="1200">
                <a:solidFill>
                  <a:srgbClr val="FF8300"/>
                </a:solidFill>
                <a:latin typeface="Libre Franklin" pitchFamily="2" charset="77"/>
                <a:cs typeface="Lao MN" panose="02020600050405020304" pitchFamily="18" charset="0"/>
              </a:rPr>
              <a:t>Level 4: </a:t>
            </a:r>
            <a:r>
              <a:rPr lang="en-US" sz="1600" b="1" spc="300">
                <a:solidFill>
                  <a:srgbClr val="FF8300"/>
                </a:solidFill>
                <a:latin typeface="Libre Franklin" pitchFamily="2" charset="77"/>
              </a:rPr>
              <a:t>MASTER</a:t>
            </a:r>
          </a:p>
        </p:txBody>
      </p:sp>
      <p:pic>
        <p:nvPicPr>
          <p:cNvPr id="46" name="Picture 45">
            <a:extLst>
              <a:ext uri="{FF2B5EF4-FFF2-40B4-BE49-F238E27FC236}">
                <a16:creationId xmlns:a16="http://schemas.microsoft.com/office/drawing/2014/main" id="{62CE8A6B-52FC-9348-8102-EC73DABDEFD7}"/>
              </a:ext>
            </a:extLst>
          </p:cNvPr>
          <p:cNvPicPr>
            <a:picLocks noChangeAspect="1"/>
          </p:cNvPicPr>
          <p:nvPr userDrawn="1"/>
        </p:nvPicPr>
        <p:blipFill>
          <a:blip r:embed="rId2"/>
          <a:stretch>
            <a:fillRect/>
          </a:stretch>
        </p:blipFill>
        <p:spPr>
          <a:xfrm>
            <a:off x="6277522" y="2379123"/>
            <a:ext cx="873838" cy="685916"/>
          </a:xfrm>
          <a:prstGeom prst="rect">
            <a:avLst/>
          </a:prstGeom>
        </p:spPr>
      </p:pic>
      <p:pic>
        <p:nvPicPr>
          <p:cNvPr id="47" name="Picture 46">
            <a:extLst>
              <a:ext uri="{FF2B5EF4-FFF2-40B4-BE49-F238E27FC236}">
                <a16:creationId xmlns:a16="http://schemas.microsoft.com/office/drawing/2014/main" id="{A8521650-53BC-B040-BF59-00B63CBF8510}"/>
              </a:ext>
            </a:extLst>
          </p:cNvPr>
          <p:cNvPicPr>
            <a:picLocks noChangeAspect="1"/>
          </p:cNvPicPr>
          <p:nvPr userDrawn="1"/>
        </p:nvPicPr>
        <p:blipFill>
          <a:blip r:embed="rId3"/>
          <a:stretch>
            <a:fillRect/>
          </a:stretch>
        </p:blipFill>
        <p:spPr>
          <a:xfrm>
            <a:off x="10486670" y="2321939"/>
            <a:ext cx="594571" cy="719744"/>
          </a:xfrm>
          <a:prstGeom prst="rect">
            <a:avLst/>
          </a:prstGeom>
        </p:spPr>
      </p:pic>
      <p:pic>
        <p:nvPicPr>
          <p:cNvPr id="48" name="Picture 47">
            <a:extLst>
              <a:ext uri="{FF2B5EF4-FFF2-40B4-BE49-F238E27FC236}">
                <a16:creationId xmlns:a16="http://schemas.microsoft.com/office/drawing/2014/main" id="{392F2FB0-219D-9A4A-9A7E-3813FA8B542C}"/>
              </a:ext>
            </a:extLst>
          </p:cNvPr>
          <p:cNvPicPr>
            <a:picLocks noChangeAspect="1"/>
          </p:cNvPicPr>
          <p:nvPr userDrawn="1"/>
        </p:nvPicPr>
        <p:blipFill>
          <a:blip r:embed="rId4"/>
          <a:stretch>
            <a:fillRect/>
          </a:stretch>
        </p:blipFill>
        <p:spPr>
          <a:xfrm>
            <a:off x="8444558" y="2298791"/>
            <a:ext cx="879660" cy="762372"/>
          </a:xfrm>
          <a:prstGeom prst="rect">
            <a:avLst/>
          </a:prstGeom>
        </p:spPr>
      </p:pic>
      <p:sp>
        <p:nvSpPr>
          <p:cNvPr id="49" name="Rounded Rectangle 4">
            <a:extLst>
              <a:ext uri="{FF2B5EF4-FFF2-40B4-BE49-F238E27FC236}">
                <a16:creationId xmlns:a16="http://schemas.microsoft.com/office/drawing/2014/main" id="{4D9FCE45-888F-9645-B7D5-DF16C3A3F41A}"/>
              </a:ext>
            </a:extLst>
          </p:cNvPr>
          <p:cNvSpPr txBox="1"/>
          <p:nvPr userDrawn="1"/>
        </p:nvSpPr>
        <p:spPr>
          <a:xfrm>
            <a:off x="5717303" y="3471568"/>
            <a:ext cx="1989270" cy="608508"/>
          </a:xfrm>
          <a:prstGeom prst="rect">
            <a:avLst/>
          </a:prstGeom>
          <a:ln>
            <a:noFill/>
          </a:ln>
        </p:spPr>
        <p:style>
          <a:lnRef idx="0">
            <a:scrgbClr r="0" g="0" b="0"/>
          </a:lnRef>
          <a:fillRef idx="0">
            <a:scrgbClr r="0" g="0" b="0"/>
          </a:fillRef>
          <a:effectRef idx="0">
            <a:scrgbClr r="0" g="0" b="0"/>
          </a:effectRef>
          <a:fontRef idx="minor">
            <a:schemeClr val="dk1">
              <a:hueOff val="0"/>
              <a:satOff val="0"/>
              <a:lumOff val="0"/>
              <a:alphaOff val="0"/>
            </a:schemeClr>
          </a:fontRef>
        </p:style>
        <p:txBody>
          <a:bodyPr spcFirstLastPara="0" vert="horz" wrap="square" lIns="124460" tIns="124460" rIns="124460" bIns="124460" numCol="1" spcCol="1270" anchor="t" anchorCtr="0">
            <a:noAutofit/>
          </a:bodyPr>
          <a:lstStyle/>
          <a:p>
            <a:pPr marL="0" lvl="1" algn="ctr" defTabSz="777875">
              <a:lnSpc>
                <a:spcPts val="2520"/>
              </a:lnSpc>
              <a:spcBef>
                <a:spcPct val="0"/>
              </a:spcBef>
            </a:pPr>
            <a:r>
              <a:rPr lang="en-US" sz="1200" i="1">
                <a:solidFill>
                  <a:srgbClr val="4D4D4C"/>
                </a:solidFill>
                <a:latin typeface="TeXGyreSchola" pitchFamily="2" charset="77"/>
              </a:rPr>
              <a:t>Digital Participant</a:t>
            </a:r>
          </a:p>
        </p:txBody>
      </p:sp>
      <p:sp>
        <p:nvSpPr>
          <p:cNvPr id="50" name="Rounded Rectangle 4">
            <a:extLst>
              <a:ext uri="{FF2B5EF4-FFF2-40B4-BE49-F238E27FC236}">
                <a16:creationId xmlns:a16="http://schemas.microsoft.com/office/drawing/2014/main" id="{25057BF4-509D-8241-84D8-566AC601152C}"/>
              </a:ext>
            </a:extLst>
          </p:cNvPr>
          <p:cNvSpPr txBox="1"/>
          <p:nvPr userDrawn="1"/>
        </p:nvSpPr>
        <p:spPr>
          <a:xfrm>
            <a:off x="7808941" y="3554870"/>
            <a:ext cx="2171342" cy="608508"/>
          </a:xfrm>
          <a:prstGeom prst="rect">
            <a:avLst/>
          </a:prstGeom>
          <a:ln>
            <a:noFill/>
          </a:ln>
        </p:spPr>
        <p:style>
          <a:lnRef idx="0">
            <a:scrgbClr r="0" g="0" b="0"/>
          </a:lnRef>
          <a:fillRef idx="0">
            <a:scrgbClr r="0" g="0" b="0"/>
          </a:fillRef>
          <a:effectRef idx="0">
            <a:scrgbClr r="0" g="0" b="0"/>
          </a:effectRef>
          <a:fontRef idx="minor">
            <a:schemeClr val="dk1">
              <a:hueOff val="0"/>
              <a:satOff val="0"/>
              <a:lumOff val="0"/>
              <a:alphaOff val="0"/>
            </a:schemeClr>
          </a:fontRef>
        </p:style>
        <p:txBody>
          <a:bodyPr spcFirstLastPara="0" vert="horz" wrap="square" lIns="124460" tIns="124460" rIns="124460" bIns="124460" numCol="1" spcCol="1270" anchor="t" anchorCtr="0">
            <a:noAutofit/>
          </a:bodyPr>
          <a:lstStyle/>
          <a:p>
            <a:pPr marL="0" lvl="1" algn="ctr" defTabSz="777875"/>
            <a:r>
              <a:rPr lang="en-US" sz="1200" i="1">
                <a:solidFill>
                  <a:srgbClr val="4D4D4C"/>
                </a:solidFill>
                <a:latin typeface="TeXGyreSchola" pitchFamily="2" charset="77"/>
              </a:rPr>
              <a:t>In-person Participant</a:t>
            </a:r>
          </a:p>
        </p:txBody>
      </p:sp>
      <p:sp>
        <p:nvSpPr>
          <p:cNvPr id="51" name="Rounded Rectangle 4">
            <a:extLst>
              <a:ext uri="{FF2B5EF4-FFF2-40B4-BE49-F238E27FC236}">
                <a16:creationId xmlns:a16="http://schemas.microsoft.com/office/drawing/2014/main" id="{90F0FB99-48F1-1E43-9A10-33708E33A4B5}"/>
              </a:ext>
            </a:extLst>
          </p:cNvPr>
          <p:cNvSpPr txBox="1"/>
          <p:nvPr userDrawn="1"/>
        </p:nvSpPr>
        <p:spPr>
          <a:xfrm>
            <a:off x="10220772" y="3535056"/>
            <a:ext cx="1168217" cy="608508"/>
          </a:xfrm>
          <a:prstGeom prst="rect">
            <a:avLst/>
          </a:prstGeom>
          <a:ln>
            <a:noFill/>
          </a:ln>
        </p:spPr>
        <p:style>
          <a:lnRef idx="0">
            <a:scrgbClr r="0" g="0" b="0"/>
          </a:lnRef>
          <a:fillRef idx="0">
            <a:scrgbClr r="0" g="0" b="0"/>
          </a:fillRef>
          <a:effectRef idx="0">
            <a:scrgbClr r="0" g="0" b="0"/>
          </a:effectRef>
          <a:fontRef idx="minor">
            <a:schemeClr val="dk1">
              <a:hueOff val="0"/>
              <a:satOff val="0"/>
              <a:lumOff val="0"/>
              <a:alphaOff val="0"/>
            </a:schemeClr>
          </a:fontRef>
        </p:style>
        <p:txBody>
          <a:bodyPr spcFirstLastPara="0" vert="horz" wrap="square" lIns="124460" tIns="124460" rIns="124460" bIns="124460" numCol="1" spcCol="1270" anchor="t" anchorCtr="0">
            <a:noAutofit/>
          </a:bodyPr>
          <a:lstStyle/>
          <a:p>
            <a:pPr marL="0" lvl="1" algn="ctr" defTabSz="777875"/>
            <a:r>
              <a:rPr lang="en-US" sz="1200" i="1">
                <a:solidFill>
                  <a:srgbClr val="4D4D4C"/>
                </a:solidFill>
                <a:latin typeface="TeXGyreSchola" pitchFamily="2" charset="77"/>
              </a:rPr>
              <a:t>Mentor &amp; Co-creator</a:t>
            </a:r>
          </a:p>
        </p:txBody>
      </p:sp>
      <p:sp>
        <p:nvSpPr>
          <p:cNvPr id="52" name="Rectangle 51">
            <a:extLst>
              <a:ext uri="{FF2B5EF4-FFF2-40B4-BE49-F238E27FC236}">
                <a16:creationId xmlns:a16="http://schemas.microsoft.com/office/drawing/2014/main" id="{7DE3F05B-20BA-4C43-9403-9CE6F5E2F026}"/>
              </a:ext>
            </a:extLst>
          </p:cNvPr>
          <p:cNvSpPr/>
          <p:nvPr userDrawn="1"/>
        </p:nvSpPr>
        <p:spPr>
          <a:xfrm>
            <a:off x="9900126" y="4148404"/>
            <a:ext cx="1797629" cy="689114"/>
          </a:xfrm>
          <a:prstGeom prst="rect">
            <a:avLst/>
          </a:prstGeom>
          <a:solidFill>
            <a:schemeClr val="tx2"/>
          </a:solidFill>
          <a:ln w="38100">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vert="horz" rtlCol="0" anchor="ctr"/>
          <a:lstStyle/>
          <a:p>
            <a:pPr algn="ctr"/>
            <a:endParaRPr lang="en-US" sz="2000" b="1">
              <a:latin typeface="Libre Franklin" pitchFamily="2" charset="77"/>
            </a:endParaRPr>
          </a:p>
        </p:txBody>
      </p:sp>
      <p:sp>
        <p:nvSpPr>
          <p:cNvPr id="53" name="Freeform 52">
            <a:extLst>
              <a:ext uri="{FF2B5EF4-FFF2-40B4-BE49-F238E27FC236}">
                <a16:creationId xmlns:a16="http://schemas.microsoft.com/office/drawing/2014/main" id="{6D11446F-FD8A-6E43-AACA-1688857AD6B5}"/>
              </a:ext>
            </a:extLst>
          </p:cNvPr>
          <p:cNvSpPr/>
          <p:nvPr userDrawn="1"/>
        </p:nvSpPr>
        <p:spPr>
          <a:xfrm rot="5400000">
            <a:off x="8546111" y="3253786"/>
            <a:ext cx="689113" cy="2478358"/>
          </a:xfrm>
          <a:custGeom>
            <a:avLst/>
            <a:gdLst>
              <a:gd name="connsiteX0" fmla="*/ 0 w 5444068"/>
              <a:gd name="connsiteY0" fmla="*/ 2459586 h 2459586"/>
              <a:gd name="connsiteX1" fmla="*/ 0 w 5444068"/>
              <a:gd name="connsiteY1" fmla="*/ 183204 h 2459586"/>
              <a:gd name="connsiteX2" fmla="*/ 2349822 w 5444068"/>
              <a:gd name="connsiteY2" fmla="*/ 183204 h 2459586"/>
              <a:gd name="connsiteX3" fmla="*/ 2596904 w 5444068"/>
              <a:gd name="connsiteY3" fmla="*/ 0 h 2459586"/>
              <a:gd name="connsiteX4" fmla="*/ 2843986 w 5444068"/>
              <a:gd name="connsiteY4" fmla="*/ 183204 h 2459586"/>
              <a:gd name="connsiteX5" fmla="*/ 5444068 w 5444068"/>
              <a:gd name="connsiteY5" fmla="*/ 183204 h 2459586"/>
              <a:gd name="connsiteX6" fmla="*/ 5444068 w 5444068"/>
              <a:gd name="connsiteY6" fmla="*/ 2459586 h 24595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444068" h="2459586">
                <a:moveTo>
                  <a:pt x="0" y="2459586"/>
                </a:moveTo>
                <a:lnTo>
                  <a:pt x="0" y="183204"/>
                </a:lnTo>
                <a:lnTo>
                  <a:pt x="2349822" y="183204"/>
                </a:lnTo>
                <a:lnTo>
                  <a:pt x="2596904" y="0"/>
                </a:lnTo>
                <a:lnTo>
                  <a:pt x="2843986" y="183204"/>
                </a:lnTo>
                <a:lnTo>
                  <a:pt x="5444068" y="183204"/>
                </a:lnTo>
                <a:lnTo>
                  <a:pt x="5444068" y="2459586"/>
                </a:lnTo>
                <a:close/>
              </a:path>
            </a:pathLst>
          </a:custGeom>
          <a:solidFill>
            <a:schemeClr val="tx2">
              <a:lumMod val="60000"/>
              <a:lumOff val="40000"/>
            </a:schemeClr>
          </a:solidFill>
          <a:ln w="38100">
            <a:solidFill>
              <a:schemeClr val="tx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vert="vert270" rtlCol="0" anchor="ctr"/>
          <a:lstStyle/>
          <a:p>
            <a:pPr algn="ctr"/>
            <a:endParaRPr lang="en-US" sz="2000" b="1">
              <a:latin typeface="Libre Franklin" pitchFamily="2" charset="77"/>
            </a:endParaRPr>
          </a:p>
        </p:txBody>
      </p:sp>
      <p:sp>
        <p:nvSpPr>
          <p:cNvPr id="54" name="Freeform 53">
            <a:extLst>
              <a:ext uri="{FF2B5EF4-FFF2-40B4-BE49-F238E27FC236}">
                <a16:creationId xmlns:a16="http://schemas.microsoft.com/office/drawing/2014/main" id="{D90EC175-7F72-3946-B261-D7BD201EFB22}"/>
              </a:ext>
            </a:extLst>
          </p:cNvPr>
          <p:cNvSpPr/>
          <p:nvPr userDrawn="1"/>
        </p:nvSpPr>
        <p:spPr>
          <a:xfrm rot="5400000">
            <a:off x="6382868" y="3230737"/>
            <a:ext cx="693954" cy="2532743"/>
          </a:xfrm>
          <a:custGeom>
            <a:avLst/>
            <a:gdLst>
              <a:gd name="connsiteX0" fmla="*/ 0 w 5444068"/>
              <a:gd name="connsiteY0" fmla="*/ 2459586 h 2459586"/>
              <a:gd name="connsiteX1" fmla="*/ 0 w 5444068"/>
              <a:gd name="connsiteY1" fmla="*/ 183204 h 2459586"/>
              <a:gd name="connsiteX2" fmla="*/ 2349822 w 5444068"/>
              <a:gd name="connsiteY2" fmla="*/ 183204 h 2459586"/>
              <a:gd name="connsiteX3" fmla="*/ 2596904 w 5444068"/>
              <a:gd name="connsiteY3" fmla="*/ 0 h 2459586"/>
              <a:gd name="connsiteX4" fmla="*/ 2843986 w 5444068"/>
              <a:gd name="connsiteY4" fmla="*/ 183204 h 2459586"/>
              <a:gd name="connsiteX5" fmla="*/ 5444068 w 5444068"/>
              <a:gd name="connsiteY5" fmla="*/ 183204 h 2459586"/>
              <a:gd name="connsiteX6" fmla="*/ 5444068 w 5444068"/>
              <a:gd name="connsiteY6" fmla="*/ 2459586 h 24595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444068" h="2459586">
                <a:moveTo>
                  <a:pt x="0" y="2459586"/>
                </a:moveTo>
                <a:lnTo>
                  <a:pt x="0" y="183204"/>
                </a:lnTo>
                <a:lnTo>
                  <a:pt x="2349822" y="183204"/>
                </a:lnTo>
                <a:lnTo>
                  <a:pt x="2596904" y="0"/>
                </a:lnTo>
                <a:lnTo>
                  <a:pt x="2843986" y="183204"/>
                </a:lnTo>
                <a:lnTo>
                  <a:pt x="5444068" y="183204"/>
                </a:lnTo>
                <a:lnTo>
                  <a:pt x="5444068" y="2459586"/>
                </a:lnTo>
                <a:close/>
              </a:path>
            </a:pathLst>
          </a:custGeom>
          <a:solidFill>
            <a:schemeClr val="tx2">
              <a:lumMod val="40000"/>
              <a:lumOff val="60000"/>
            </a:schemeClr>
          </a:solidFill>
          <a:ln w="38100">
            <a:solidFill>
              <a:schemeClr val="tx2">
                <a:lumMod val="40000"/>
                <a:lumOff val="60000"/>
              </a:schemeClr>
            </a:solidFill>
          </a:ln>
        </p:spPr>
        <p:style>
          <a:lnRef idx="2">
            <a:schemeClr val="accent1">
              <a:shade val="50000"/>
            </a:schemeClr>
          </a:lnRef>
          <a:fillRef idx="1">
            <a:schemeClr val="accent1"/>
          </a:fillRef>
          <a:effectRef idx="0">
            <a:schemeClr val="accent1"/>
          </a:effectRef>
          <a:fontRef idx="minor">
            <a:schemeClr val="lt1"/>
          </a:fontRef>
        </p:style>
        <p:txBody>
          <a:bodyPr vert="vert270" rtlCol="0" anchor="ctr"/>
          <a:lstStyle/>
          <a:p>
            <a:pPr algn="ctr"/>
            <a:endParaRPr lang="en-US" sz="2000" b="1">
              <a:latin typeface="Libre Franklin" pitchFamily="2" charset="77"/>
            </a:endParaRPr>
          </a:p>
        </p:txBody>
      </p:sp>
      <p:sp>
        <p:nvSpPr>
          <p:cNvPr id="55" name="Freeform 54">
            <a:extLst>
              <a:ext uri="{FF2B5EF4-FFF2-40B4-BE49-F238E27FC236}">
                <a16:creationId xmlns:a16="http://schemas.microsoft.com/office/drawing/2014/main" id="{A1EB7B2B-6C7F-8541-9BCD-B0D78CBB0A58}"/>
              </a:ext>
            </a:extLst>
          </p:cNvPr>
          <p:cNvSpPr/>
          <p:nvPr userDrawn="1"/>
        </p:nvSpPr>
        <p:spPr>
          <a:xfrm rot="5400000">
            <a:off x="4203244" y="3284362"/>
            <a:ext cx="689113" cy="2417219"/>
          </a:xfrm>
          <a:custGeom>
            <a:avLst/>
            <a:gdLst>
              <a:gd name="connsiteX0" fmla="*/ 0 w 5444068"/>
              <a:gd name="connsiteY0" fmla="*/ 2459586 h 2459586"/>
              <a:gd name="connsiteX1" fmla="*/ 0 w 5444068"/>
              <a:gd name="connsiteY1" fmla="*/ 183204 h 2459586"/>
              <a:gd name="connsiteX2" fmla="*/ 2349822 w 5444068"/>
              <a:gd name="connsiteY2" fmla="*/ 183204 h 2459586"/>
              <a:gd name="connsiteX3" fmla="*/ 2596904 w 5444068"/>
              <a:gd name="connsiteY3" fmla="*/ 0 h 2459586"/>
              <a:gd name="connsiteX4" fmla="*/ 2843986 w 5444068"/>
              <a:gd name="connsiteY4" fmla="*/ 183204 h 2459586"/>
              <a:gd name="connsiteX5" fmla="*/ 5444068 w 5444068"/>
              <a:gd name="connsiteY5" fmla="*/ 183204 h 2459586"/>
              <a:gd name="connsiteX6" fmla="*/ 5444068 w 5444068"/>
              <a:gd name="connsiteY6" fmla="*/ 2459586 h 24595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444068" h="2459586">
                <a:moveTo>
                  <a:pt x="0" y="2459586"/>
                </a:moveTo>
                <a:lnTo>
                  <a:pt x="0" y="183204"/>
                </a:lnTo>
                <a:lnTo>
                  <a:pt x="2349822" y="183204"/>
                </a:lnTo>
                <a:lnTo>
                  <a:pt x="2596904" y="0"/>
                </a:lnTo>
                <a:lnTo>
                  <a:pt x="2843986" y="183204"/>
                </a:lnTo>
                <a:lnTo>
                  <a:pt x="5444068" y="183204"/>
                </a:lnTo>
                <a:lnTo>
                  <a:pt x="5444068" y="2459586"/>
                </a:lnTo>
                <a:close/>
              </a:path>
            </a:pathLst>
          </a:custGeom>
          <a:solidFill>
            <a:schemeClr val="tx2">
              <a:lumMod val="20000"/>
              <a:lumOff val="80000"/>
            </a:schemeClr>
          </a:solidFill>
          <a:ln w="38100">
            <a:solidFill>
              <a:schemeClr val="tx2">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vert="vert270" rtlCol="0" anchor="ctr"/>
          <a:lstStyle/>
          <a:p>
            <a:pPr algn="ctr"/>
            <a:r>
              <a:rPr lang="en-US" sz="2000" b="1">
                <a:solidFill>
                  <a:schemeClr val="tx1">
                    <a:lumMod val="60000"/>
                    <a:lumOff val="40000"/>
                  </a:schemeClr>
                </a:solidFill>
                <a:latin typeface="Libre Franklin" pitchFamily="2" charset="77"/>
              </a:rPr>
              <a:t>      </a:t>
            </a:r>
          </a:p>
        </p:txBody>
      </p:sp>
      <p:sp>
        <p:nvSpPr>
          <p:cNvPr id="56" name="Rectangle 55">
            <a:extLst>
              <a:ext uri="{FF2B5EF4-FFF2-40B4-BE49-F238E27FC236}">
                <a16:creationId xmlns:a16="http://schemas.microsoft.com/office/drawing/2014/main" id="{F8A8ED06-318E-094A-ABCB-34A8062AD78F}"/>
              </a:ext>
            </a:extLst>
          </p:cNvPr>
          <p:cNvSpPr/>
          <p:nvPr userDrawn="1"/>
        </p:nvSpPr>
        <p:spPr>
          <a:xfrm>
            <a:off x="9900126" y="4867653"/>
            <a:ext cx="1797629" cy="689114"/>
          </a:xfrm>
          <a:prstGeom prst="rect">
            <a:avLst/>
          </a:prstGeom>
          <a:solidFill>
            <a:schemeClr val="accent2"/>
          </a:solidFill>
          <a:ln w="381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vert="horz" rtlCol="0" anchor="ctr"/>
          <a:lstStyle/>
          <a:p>
            <a:pPr algn="ctr"/>
            <a:endParaRPr lang="en-US" sz="2000" b="1">
              <a:latin typeface="Libre Franklin" pitchFamily="2" charset="77"/>
            </a:endParaRPr>
          </a:p>
        </p:txBody>
      </p:sp>
      <p:sp>
        <p:nvSpPr>
          <p:cNvPr id="57" name="Freeform 56">
            <a:extLst>
              <a:ext uri="{FF2B5EF4-FFF2-40B4-BE49-F238E27FC236}">
                <a16:creationId xmlns:a16="http://schemas.microsoft.com/office/drawing/2014/main" id="{6695BBB4-2B08-2440-B7D6-992A9B87A34F}"/>
              </a:ext>
            </a:extLst>
          </p:cNvPr>
          <p:cNvSpPr/>
          <p:nvPr userDrawn="1"/>
        </p:nvSpPr>
        <p:spPr>
          <a:xfrm rot="5400000">
            <a:off x="8545613" y="3973037"/>
            <a:ext cx="689113" cy="2478358"/>
          </a:xfrm>
          <a:custGeom>
            <a:avLst/>
            <a:gdLst>
              <a:gd name="connsiteX0" fmla="*/ 0 w 5444068"/>
              <a:gd name="connsiteY0" fmla="*/ 2459586 h 2459586"/>
              <a:gd name="connsiteX1" fmla="*/ 0 w 5444068"/>
              <a:gd name="connsiteY1" fmla="*/ 183204 h 2459586"/>
              <a:gd name="connsiteX2" fmla="*/ 2349822 w 5444068"/>
              <a:gd name="connsiteY2" fmla="*/ 183204 h 2459586"/>
              <a:gd name="connsiteX3" fmla="*/ 2596904 w 5444068"/>
              <a:gd name="connsiteY3" fmla="*/ 0 h 2459586"/>
              <a:gd name="connsiteX4" fmla="*/ 2843986 w 5444068"/>
              <a:gd name="connsiteY4" fmla="*/ 183204 h 2459586"/>
              <a:gd name="connsiteX5" fmla="*/ 5444068 w 5444068"/>
              <a:gd name="connsiteY5" fmla="*/ 183204 h 2459586"/>
              <a:gd name="connsiteX6" fmla="*/ 5444068 w 5444068"/>
              <a:gd name="connsiteY6" fmla="*/ 2459586 h 24595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444068" h="2459586">
                <a:moveTo>
                  <a:pt x="0" y="2459586"/>
                </a:moveTo>
                <a:lnTo>
                  <a:pt x="0" y="183204"/>
                </a:lnTo>
                <a:lnTo>
                  <a:pt x="2349822" y="183204"/>
                </a:lnTo>
                <a:lnTo>
                  <a:pt x="2596904" y="0"/>
                </a:lnTo>
                <a:lnTo>
                  <a:pt x="2843986" y="183204"/>
                </a:lnTo>
                <a:lnTo>
                  <a:pt x="5444068" y="183204"/>
                </a:lnTo>
                <a:lnTo>
                  <a:pt x="5444068" y="2459586"/>
                </a:lnTo>
                <a:close/>
              </a:path>
            </a:pathLst>
          </a:custGeom>
          <a:solidFill>
            <a:schemeClr val="accent2">
              <a:lumMod val="60000"/>
              <a:lumOff val="40000"/>
            </a:schemeClr>
          </a:solidFill>
          <a:ln w="3810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vert="vert270" rtlCol="0" anchor="ctr"/>
          <a:lstStyle/>
          <a:p>
            <a:pPr algn="ctr"/>
            <a:endParaRPr lang="en-US" sz="2000" b="1">
              <a:latin typeface="Libre Franklin" pitchFamily="2" charset="77"/>
            </a:endParaRPr>
          </a:p>
        </p:txBody>
      </p:sp>
      <p:sp>
        <p:nvSpPr>
          <p:cNvPr id="58" name="Freeform 57">
            <a:extLst>
              <a:ext uri="{FF2B5EF4-FFF2-40B4-BE49-F238E27FC236}">
                <a16:creationId xmlns:a16="http://schemas.microsoft.com/office/drawing/2014/main" id="{CA6FAEA8-7A37-4E4F-B711-888C50CA64FC}"/>
              </a:ext>
            </a:extLst>
          </p:cNvPr>
          <p:cNvSpPr/>
          <p:nvPr userDrawn="1"/>
        </p:nvSpPr>
        <p:spPr>
          <a:xfrm rot="5400000">
            <a:off x="6385458" y="3946006"/>
            <a:ext cx="688782" cy="2532743"/>
          </a:xfrm>
          <a:custGeom>
            <a:avLst/>
            <a:gdLst>
              <a:gd name="connsiteX0" fmla="*/ 0 w 5444068"/>
              <a:gd name="connsiteY0" fmla="*/ 2459586 h 2459586"/>
              <a:gd name="connsiteX1" fmla="*/ 0 w 5444068"/>
              <a:gd name="connsiteY1" fmla="*/ 183204 h 2459586"/>
              <a:gd name="connsiteX2" fmla="*/ 2349822 w 5444068"/>
              <a:gd name="connsiteY2" fmla="*/ 183204 h 2459586"/>
              <a:gd name="connsiteX3" fmla="*/ 2596904 w 5444068"/>
              <a:gd name="connsiteY3" fmla="*/ 0 h 2459586"/>
              <a:gd name="connsiteX4" fmla="*/ 2843986 w 5444068"/>
              <a:gd name="connsiteY4" fmla="*/ 183204 h 2459586"/>
              <a:gd name="connsiteX5" fmla="*/ 5444068 w 5444068"/>
              <a:gd name="connsiteY5" fmla="*/ 183204 h 2459586"/>
              <a:gd name="connsiteX6" fmla="*/ 5444068 w 5444068"/>
              <a:gd name="connsiteY6" fmla="*/ 2459586 h 24595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444068" h="2459586">
                <a:moveTo>
                  <a:pt x="0" y="2459586"/>
                </a:moveTo>
                <a:lnTo>
                  <a:pt x="0" y="183204"/>
                </a:lnTo>
                <a:lnTo>
                  <a:pt x="2349822" y="183204"/>
                </a:lnTo>
                <a:lnTo>
                  <a:pt x="2596904" y="0"/>
                </a:lnTo>
                <a:lnTo>
                  <a:pt x="2843986" y="183204"/>
                </a:lnTo>
                <a:lnTo>
                  <a:pt x="5444068" y="183204"/>
                </a:lnTo>
                <a:lnTo>
                  <a:pt x="5444068" y="2459586"/>
                </a:lnTo>
                <a:close/>
              </a:path>
            </a:pathLst>
          </a:custGeom>
          <a:solidFill>
            <a:schemeClr val="accent2">
              <a:lumMod val="40000"/>
              <a:lumOff val="60000"/>
            </a:schemeClr>
          </a:solidFill>
          <a:ln w="38100">
            <a:solidFill>
              <a:schemeClr val="accent2">
                <a:lumMod val="40000"/>
                <a:lumOff val="60000"/>
              </a:schemeClr>
            </a:solidFill>
          </a:ln>
        </p:spPr>
        <p:style>
          <a:lnRef idx="2">
            <a:schemeClr val="accent1">
              <a:shade val="50000"/>
            </a:schemeClr>
          </a:lnRef>
          <a:fillRef idx="1">
            <a:schemeClr val="accent1"/>
          </a:fillRef>
          <a:effectRef idx="0">
            <a:schemeClr val="accent1"/>
          </a:effectRef>
          <a:fontRef idx="minor">
            <a:schemeClr val="lt1"/>
          </a:fontRef>
        </p:style>
        <p:txBody>
          <a:bodyPr vert="vert270" rtlCol="0" anchor="ctr"/>
          <a:lstStyle/>
          <a:p>
            <a:pPr algn="ctr"/>
            <a:endParaRPr lang="en-US" sz="2000" b="1">
              <a:latin typeface="Libre Franklin" pitchFamily="2" charset="77"/>
            </a:endParaRPr>
          </a:p>
        </p:txBody>
      </p:sp>
      <p:sp>
        <p:nvSpPr>
          <p:cNvPr id="59" name="Freeform 58">
            <a:extLst>
              <a:ext uri="{FF2B5EF4-FFF2-40B4-BE49-F238E27FC236}">
                <a16:creationId xmlns:a16="http://schemas.microsoft.com/office/drawing/2014/main" id="{618888AC-F785-804A-8DB5-0A9FC96F2D28}"/>
              </a:ext>
            </a:extLst>
          </p:cNvPr>
          <p:cNvSpPr/>
          <p:nvPr userDrawn="1"/>
        </p:nvSpPr>
        <p:spPr>
          <a:xfrm rot="5400000">
            <a:off x="4203244" y="4003611"/>
            <a:ext cx="689113" cy="2417218"/>
          </a:xfrm>
          <a:custGeom>
            <a:avLst/>
            <a:gdLst>
              <a:gd name="connsiteX0" fmla="*/ 0 w 5444068"/>
              <a:gd name="connsiteY0" fmla="*/ 2459586 h 2459586"/>
              <a:gd name="connsiteX1" fmla="*/ 0 w 5444068"/>
              <a:gd name="connsiteY1" fmla="*/ 183204 h 2459586"/>
              <a:gd name="connsiteX2" fmla="*/ 2349822 w 5444068"/>
              <a:gd name="connsiteY2" fmla="*/ 183204 h 2459586"/>
              <a:gd name="connsiteX3" fmla="*/ 2596904 w 5444068"/>
              <a:gd name="connsiteY3" fmla="*/ 0 h 2459586"/>
              <a:gd name="connsiteX4" fmla="*/ 2843986 w 5444068"/>
              <a:gd name="connsiteY4" fmla="*/ 183204 h 2459586"/>
              <a:gd name="connsiteX5" fmla="*/ 5444068 w 5444068"/>
              <a:gd name="connsiteY5" fmla="*/ 183204 h 2459586"/>
              <a:gd name="connsiteX6" fmla="*/ 5444068 w 5444068"/>
              <a:gd name="connsiteY6" fmla="*/ 2459586 h 24595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444068" h="2459586">
                <a:moveTo>
                  <a:pt x="0" y="2459586"/>
                </a:moveTo>
                <a:lnTo>
                  <a:pt x="0" y="183204"/>
                </a:lnTo>
                <a:lnTo>
                  <a:pt x="2349822" y="183204"/>
                </a:lnTo>
                <a:lnTo>
                  <a:pt x="2596904" y="0"/>
                </a:lnTo>
                <a:lnTo>
                  <a:pt x="2843986" y="183204"/>
                </a:lnTo>
                <a:lnTo>
                  <a:pt x="5444068" y="183204"/>
                </a:lnTo>
                <a:lnTo>
                  <a:pt x="5444068" y="2459586"/>
                </a:lnTo>
                <a:close/>
              </a:path>
            </a:pathLst>
          </a:custGeom>
          <a:solidFill>
            <a:schemeClr val="accent2">
              <a:lumMod val="20000"/>
              <a:lumOff val="80000"/>
            </a:schemeClr>
          </a:solidFill>
          <a:ln w="38100">
            <a:solidFill>
              <a:schemeClr val="accent2">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vert="vert270" rtlCol="0" anchor="ctr"/>
          <a:lstStyle/>
          <a:p>
            <a:pPr algn="ctr"/>
            <a:endParaRPr lang="en-US" sz="2000" b="1">
              <a:solidFill>
                <a:schemeClr val="tx1">
                  <a:lumMod val="60000"/>
                  <a:lumOff val="40000"/>
                </a:schemeClr>
              </a:solidFill>
              <a:latin typeface="Libre Franklin" pitchFamily="2" charset="77"/>
            </a:endParaRPr>
          </a:p>
        </p:txBody>
      </p:sp>
      <p:sp>
        <p:nvSpPr>
          <p:cNvPr id="60" name="Rounded Rectangle 4">
            <a:extLst>
              <a:ext uri="{FF2B5EF4-FFF2-40B4-BE49-F238E27FC236}">
                <a16:creationId xmlns:a16="http://schemas.microsoft.com/office/drawing/2014/main" id="{01122DDA-58FD-8540-ACE3-6011539ECA0B}"/>
              </a:ext>
            </a:extLst>
          </p:cNvPr>
          <p:cNvSpPr txBox="1"/>
          <p:nvPr userDrawn="1"/>
        </p:nvSpPr>
        <p:spPr>
          <a:xfrm>
            <a:off x="3459234" y="3466322"/>
            <a:ext cx="2088598" cy="608508"/>
          </a:xfrm>
          <a:prstGeom prst="rect">
            <a:avLst/>
          </a:prstGeom>
          <a:ln>
            <a:noFill/>
          </a:ln>
        </p:spPr>
        <p:style>
          <a:lnRef idx="0">
            <a:scrgbClr r="0" g="0" b="0"/>
          </a:lnRef>
          <a:fillRef idx="0">
            <a:scrgbClr r="0" g="0" b="0"/>
          </a:fillRef>
          <a:effectRef idx="0">
            <a:scrgbClr r="0" g="0" b="0"/>
          </a:effectRef>
          <a:fontRef idx="minor">
            <a:schemeClr val="dk1">
              <a:hueOff val="0"/>
              <a:satOff val="0"/>
              <a:lumOff val="0"/>
              <a:alphaOff val="0"/>
            </a:schemeClr>
          </a:fontRef>
        </p:style>
        <p:txBody>
          <a:bodyPr spcFirstLastPara="0" vert="horz" wrap="square" lIns="124460" tIns="124460" rIns="124460" bIns="124460" numCol="1" spcCol="1270" anchor="t" anchorCtr="0">
            <a:noAutofit/>
          </a:bodyPr>
          <a:lstStyle/>
          <a:p>
            <a:pPr marL="0" lvl="1" algn="ctr" defTabSz="777875">
              <a:lnSpc>
                <a:spcPts val="2520"/>
              </a:lnSpc>
              <a:spcBef>
                <a:spcPct val="0"/>
              </a:spcBef>
            </a:pPr>
            <a:r>
              <a:rPr lang="en-US" sz="1200" i="1">
                <a:solidFill>
                  <a:srgbClr val="4D4D4C"/>
                </a:solidFill>
                <a:latin typeface="TeXGyreSchola" pitchFamily="2" charset="77"/>
              </a:rPr>
              <a:t>Digital Consumer</a:t>
            </a:r>
          </a:p>
        </p:txBody>
      </p:sp>
      <p:sp>
        <p:nvSpPr>
          <p:cNvPr id="61" name="TextBox 60">
            <a:extLst>
              <a:ext uri="{FF2B5EF4-FFF2-40B4-BE49-F238E27FC236}">
                <a16:creationId xmlns:a16="http://schemas.microsoft.com/office/drawing/2014/main" id="{9D8C8BDA-A8ED-AB46-88BC-A6244171EE0C}"/>
              </a:ext>
            </a:extLst>
          </p:cNvPr>
          <p:cNvSpPr txBox="1"/>
          <p:nvPr userDrawn="1"/>
        </p:nvSpPr>
        <p:spPr>
          <a:xfrm>
            <a:off x="3738866" y="3135720"/>
            <a:ext cx="1529334" cy="523220"/>
          </a:xfrm>
          <a:prstGeom prst="rect">
            <a:avLst/>
          </a:prstGeom>
          <a:noFill/>
        </p:spPr>
        <p:txBody>
          <a:bodyPr wrap="square" rtlCol="0">
            <a:spAutoFit/>
          </a:bodyPr>
          <a:lstStyle/>
          <a:p>
            <a:pPr algn="ctr"/>
            <a:r>
              <a:rPr lang="en-US" sz="1200">
                <a:solidFill>
                  <a:srgbClr val="FF8300"/>
                </a:solidFill>
                <a:latin typeface="Libre Franklin" pitchFamily="2" charset="77"/>
              </a:rPr>
              <a:t>Level 1: </a:t>
            </a:r>
            <a:r>
              <a:rPr lang="en-US" sz="1600" b="1" spc="300">
                <a:solidFill>
                  <a:srgbClr val="FF8300"/>
                </a:solidFill>
                <a:latin typeface="Libre Franklin" pitchFamily="2" charset="77"/>
              </a:rPr>
              <a:t>ENGAGED</a:t>
            </a:r>
          </a:p>
        </p:txBody>
      </p:sp>
      <p:pic>
        <p:nvPicPr>
          <p:cNvPr id="62" name="Picture 61">
            <a:extLst>
              <a:ext uri="{FF2B5EF4-FFF2-40B4-BE49-F238E27FC236}">
                <a16:creationId xmlns:a16="http://schemas.microsoft.com/office/drawing/2014/main" id="{EB07D889-31F3-464D-A674-30FB0EFE9949}"/>
              </a:ext>
            </a:extLst>
          </p:cNvPr>
          <p:cNvPicPr>
            <a:picLocks noChangeAspect="1"/>
          </p:cNvPicPr>
          <p:nvPr userDrawn="1"/>
        </p:nvPicPr>
        <p:blipFill>
          <a:blip r:embed="rId5"/>
          <a:stretch>
            <a:fillRect/>
          </a:stretch>
        </p:blipFill>
        <p:spPr>
          <a:xfrm>
            <a:off x="4126935" y="2428687"/>
            <a:ext cx="672060" cy="648058"/>
          </a:xfrm>
          <a:prstGeom prst="rect">
            <a:avLst/>
          </a:prstGeom>
        </p:spPr>
      </p:pic>
      <p:sp>
        <p:nvSpPr>
          <p:cNvPr id="63" name="TextBox 62">
            <a:extLst>
              <a:ext uri="{FF2B5EF4-FFF2-40B4-BE49-F238E27FC236}">
                <a16:creationId xmlns:a16="http://schemas.microsoft.com/office/drawing/2014/main" id="{B8CD9C26-CD68-B144-A2EF-5212B3DAC4EC}"/>
              </a:ext>
            </a:extLst>
          </p:cNvPr>
          <p:cNvSpPr txBox="1"/>
          <p:nvPr userDrawn="1"/>
        </p:nvSpPr>
        <p:spPr>
          <a:xfrm>
            <a:off x="784779" y="2570247"/>
            <a:ext cx="2337572" cy="1200329"/>
          </a:xfrm>
          <a:prstGeom prst="rect">
            <a:avLst/>
          </a:prstGeom>
          <a:noFill/>
        </p:spPr>
        <p:txBody>
          <a:bodyPr wrap="square" rtlCol="0">
            <a:spAutoFit/>
          </a:bodyPr>
          <a:lstStyle/>
          <a:p>
            <a:pPr algn="ctr"/>
            <a:r>
              <a:rPr lang="en-US" sz="2400" b="1" spc="300">
                <a:solidFill>
                  <a:srgbClr val="FF8300"/>
                </a:solidFill>
                <a:latin typeface="Libre Franklin" pitchFamily="2" charset="77"/>
              </a:rPr>
              <a:t>TEACHERS IN NETWORK</a:t>
            </a:r>
          </a:p>
        </p:txBody>
      </p:sp>
      <p:sp>
        <p:nvSpPr>
          <p:cNvPr id="64" name="Rectangle 63">
            <a:extLst>
              <a:ext uri="{FF2B5EF4-FFF2-40B4-BE49-F238E27FC236}">
                <a16:creationId xmlns:a16="http://schemas.microsoft.com/office/drawing/2014/main" id="{38BD05E2-D433-0A4B-8A76-A6AF4077A589}"/>
              </a:ext>
            </a:extLst>
          </p:cNvPr>
          <p:cNvSpPr/>
          <p:nvPr userDrawn="1"/>
        </p:nvSpPr>
        <p:spPr>
          <a:xfrm rot="5400000">
            <a:off x="813077" y="4033300"/>
            <a:ext cx="548640" cy="914400"/>
          </a:xfrm>
          <a:prstGeom prst="rect">
            <a:avLst/>
          </a:prstGeom>
          <a:solidFill>
            <a:schemeClr val="bg1"/>
          </a:solidFill>
          <a:ln w="38100">
            <a:noFill/>
          </a:ln>
        </p:spPr>
        <p:style>
          <a:lnRef idx="2">
            <a:schemeClr val="accent1">
              <a:shade val="50000"/>
            </a:schemeClr>
          </a:lnRef>
          <a:fillRef idx="1">
            <a:schemeClr val="accent1"/>
          </a:fillRef>
          <a:effectRef idx="0">
            <a:schemeClr val="accent1"/>
          </a:effectRef>
          <a:fontRef idx="minor">
            <a:schemeClr val="lt1"/>
          </a:fontRef>
        </p:style>
        <p:txBody>
          <a:bodyPr vert="vert270" rtlCol="0" anchor="ctr"/>
          <a:lstStyle/>
          <a:p>
            <a:pPr algn="ctr"/>
            <a:endParaRPr lang="en-US" sz="1200" b="1">
              <a:solidFill>
                <a:schemeClr val="tx1"/>
              </a:solidFill>
              <a:latin typeface="Libre Franklin" pitchFamily="2" charset="77"/>
            </a:endParaRPr>
          </a:p>
        </p:txBody>
      </p:sp>
      <p:sp>
        <p:nvSpPr>
          <p:cNvPr id="65" name="Rectangle 64">
            <a:extLst>
              <a:ext uri="{FF2B5EF4-FFF2-40B4-BE49-F238E27FC236}">
                <a16:creationId xmlns:a16="http://schemas.microsoft.com/office/drawing/2014/main" id="{E61856D2-AE83-E64D-B7F1-9E8B8DF2482E}"/>
              </a:ext>
            </a:extLst>
          </p:cNvPr>
          <p:cNvSpPr/>
          <p:nvPr userDrawn="1"/>
        </p:nvSpPr>
        <p:spPr>
          <a:xfrm rot="5400000">
            <a:off x="813077" y="4755010"/>
            <a:ext cx="548640" cy="914400"/>
          </a:xfrm>
          <a:prstGeom prst="rect">
            <a:avLst/>
          </a:prstGeom>
          <a:solidFill>
            <a:schemeClr val="bg1"/>
          </a:solidFill>
          <a:ln w="38100">
            <a:noFill/>
          </a:ln>
        </p:spPr>
        <p:style>
          <a:lnRef idx="2">
            <a:schemeClr val="accent1">
              <a:shade val="50000"/>
            </a:schemeClr>
          </a:lnRef>
          <a:fillRef idx="1">
            <a:schemeClr val="accent1"/>
          </a:fillRef>
          <a:effectRef idx="0">
            <a:schemeClr val="accent1"/>
          </a:effectRef>
          <a:fontRef idx="minor">
            <a:schemeClr val="lt1"/>
          </a:fontRef>
        </p:style>
        <p:txBody>
          <a:bodyPr vert="vert270" rtlCol="0" anchor="ctr"/>
          <a:lstStyle/>
          <a:p>
            <a:pPr algn="ctr"/>
            <a:endParaRPr lang="en-US" sz="1200" b="1">
              <a:solidFill>
                <a:schemeClr val="tx1"/>
              </a:solidFill>
              <a:latin typeface="Libre Franklin" pitchFamily="2" charset="77"/>
            </a:endParaRPr>
          </a:p>
        </p:txBody>
      </p:sp>
      <p:sp>
        <p:nvSpPr>
          <p:cNvPr id="7" name="Text Placeholder 6">
            <a:extLst>
              <a:ext uri="{FF2B5EF4-FFF2-40B4-BE49-F238E27FC236}">
                <a16:creationId xmlns:a16="http://schemas.microsoft.com/office/drawing/2014/main" id="{F43B1ACA-5EDE-4D44-84F3-9F1F00BED370}"/>
              </a:ext>
            </a:extLst>
          </p:cNvPr>
          <p:cNvSpPr>
            <a:spLocks noGrp="1"/>
          </p:cNvSpPr>
          <p:nvPr>
            <p:ph type="body" sz="quarter" idx="13"/>
          </p:nvPr>
        </p:nvSpPr>
        <p:spPr>
          <a:xfrm>
            <a:off x="630196" y="4245990"/>
            <a:ext cx="914400" cy="496286"/>
          </a:xfrm>
        </p:spPr>
        <p:txBody>
          <a:bodyPr anchor="ctr">
            <a:noAutofit/>
          </a:bodyPr>
          <a:lstStyle>
            <a:lvl1pPr marL="0" indent="0" algn="ctr">
              <a:buNone/>
              <a:defRPr sz="1400">
                <a:latin typeface="Libre Franklin" pitchFamily="2" charset="77"/>
              </a:defRPr>
            </a:lvl1pPr>
            <a:lvl2pPr>
              <a:defRPr sz="1200"/>
            </a:lvl2pPr>
            <a:lvl3pPr>
              <a:defRPr sz="1200"/>
            </a:lvl3pPr>
            <a:lvl4pPr>
              <a:defRPr sz="1200"/>
            </a:lvl4pPr>
            <a:lvl5pPr>
              <a:defRPr sz="1200"/>
            </a:lvl5pPr>
          </a:lstStyle>
          <a:p>
            <a:pPr lvl="0"/>
            <a:endParaRPr lang="en-US"/>
          </a:p>
        </p:txBody>
      </p:sp>
      <p:sp>
        <p:nvSpPr>
          <p:cNvPr id="67" name="Text Placeholder 6">
            <a:extLst>
              <a:ext uri="{FF2B5EF4-FFF2-40B4-BE49-F238E27FC236}">
                <a16:creationId xmlns:a16="http://schemas.microsoft.com/office/drawing/2014/main" id="{06F5AE0C-49F2-5D46-BAC5-6830A8A3B962}"/>
              </a:ext>
            </a:extLst>
          </p:cNvPr>
          <p:cNvSpPr>
            <a:spLocks noGrp="1"/>
          </p:cNvSpPr>
          <p:nvPr>
            <p:ph type="body" sz="quarter" idx="14"/>
          </p:nvPr>
        </p:nvSpPr>
        <p:spPr>
          <a:xfrm>
            <a:off x="630196" y="4964067"/>
            <a:ext cx="914400" cy="496286"/>
          </a:xfrm>
        </p:spPr>
        <p:txBody>
          <a:bodyPr anchor="ctr">
            <a:noAutofit/>
          </a:bodyPr>
          <a:lstStyle>
            <a:lvl1pPr marL="0" indent="0" algn="ctr">
              <a:buNone/>
              <a:defRPr sz="1400">
                <a:latin typeface="Libre Franklin" pitchFamily="2" charset="77"/>
              </a:defRPr>
            </a:lvl1pPr>
            <a:lvl2pPr>
              <a:defRPr sz="1200"/>
            </a:lvl2pPr>
            <a:lvl3pPr>
              <a:defRPr sz="1200"/>
            </a:lvl3pPr>
            <a:lvl4pPr>
              <a:defRPr sz="1200"/>
            </a:lvl4pPr>
            <a:lvl5pPr>
              <a:defRPr sz="1200"/>
            </a:lvl5pPr>
          </a:lstStyle>
          <a:p>
            <a:pPr lvl="0"/>
            <a:endParaRPr lang="en-US"/>
          </a:p>
        </p:txBody>
      </p:sp>
      <p:sp>
        <p:nvSpPr>
          <p:cNvPr id="73" name="Text Placeholder 6">
            <a:extLst>
              <a:ext uri="{FF2B5EF4-FFF2-40B4-BE49-F238E27FC236}">
                <a16:creationId xmlns:a16="http://schemas.microsoft.com/office/drawing/2014/main" id="{C39C619A-78EA-D648-80DA-CD58EA34CDB8}"/>
              </a:ext>
            </a:extLst>
          </p:cNvPr>
          <p:cNvSpPr>
            <a:spLocks noGrp="1"/>
          </p:cNvSpPr>
          <p:nvPr>
            <p:ph type="body" sz="quarter" idx="16"/>
          </p:nvPr>
        </p:nvSpPr>
        <p:spPr>
          <a:xfrm>
            <a:off x="1654792" y="4241843"/>
            <a:ext cx="1593474" cy="496286"/>
          </a:xfrm>
        </p:spPr>
        <p:txBody>
          <a:bodyPr anchor="ctr">
            <a:noAutofit/>
          </a:bodyPr>
          <a:lstStyle>
            <a:lvl1pPr marL="0" indent="0" algn="ctr">
              <a:buNone/>
              <a:defRPr sz="2000" b="1">
                <a:solidFill>
                  <a:schemeClr val="bg2"/>
                </a:solidFill>
                <a:latin typeface="Libre Franklin" pitchFamily="2" charset="77"/>
              </a:defRPr>
            </a:lvl1pPr>
            <a:lvl2pPr>
              <a:defRPr sz="1200"/>
            </a:lvl2pPr>
            <a:lvl3pPr>
              <a:defRPr sz="1200"/>
            </a:lvl3pPr>
            <a:lvl4pPr>
              <a:defRPr sz="1200"/>
            </a:lvl4pPr>
            <a:lvl5pPr>
              <a:defRPr sz="1200"/>
            </a:lvl5pPr>
          </a:lstStyle>
          <a:p>
            <a:pPr lvl="0"/>
            <a:endParaRPr lang="en-US"/>
          </a:p>
        </p:txBody>
      </p:sp>
      <p:sp>
        <p:nvSpPr>
          <p:cNvPr id="75" name="Text Placeholder 6">
            <a:extLst>
              <a:ext uri="{FF2B5EF4-FFF2-40B4-BE49-F238E27FC236}">
                <a16:creationId xmlns:a16="http://schemas.microsoft.com/office/drawing/2014/main" id="{5A4C5983-4ECC-414A-A1DA-E4535E5BE80E}"/>
              </a:ext>
            </a:extLst>
          </p:cNvPr>
          <p:cNvSpPr>
            <a:spLocks noGrp="1"/>
          </p:cNvSpPr>
          <p:nvPr>
            <p:ph type="body" sz="quarter" idx="18"/>
          </p:nvPr>
        </p:nvSpPr>
        <p:spPr>
          <a:xfrm>
            <a:off x="1645156" y="4961822"/>
            <a:ext cx="1593474" cy="496286"/>
          </a:xfrm>
        </p:spPr>
        <p:txBody>
          <a:bodyPr anchor="ctr">
            <a:noAutofit/>
          </a:bodyPr>
          <a:lstStyle>
            <a:lvl1pPr marL="0" indent="0" algn="ctr">
              <a:buNone/>
              <a:defRPr sz="2000" b="1">
                <a:solidFill>
                  <a:schemeClr val="bg2"/>
                </a:solidFill>
                <a:latin typeface="Libre Franklin" pitchFamily="2" charset="77"/>
              </a:defRPr>
            </a:lvl1pPr>
            <a:lvl2pPr>
              <a:defRPr sz="1200"/>
            </a:lvl2pPr>
            <a:lvl3pPr>
              <a:defRPr sz="1200"/>
            </a:lvl3pPr>
            <a:lvl4pPr>
              <a:defRPr sz="1200"/>
            </a:lvl4pPr>
            <a:lvl5pPr>
              <a:defRPr sz="1200"/>
            </a:lvl5pPr>
          </a:lstStyle>
          <a:p>
            <a:pPr lvl="0"/>
            <a:endParaRPr lang="en-US"/>
          </a:p>
        </p:txBody>
      </p:sp>
      <p:sp>
        <p:nvSpPr>
          <p:cNvPr id="78" name="Text Placeholder 6">
            <a:extLst>
              <a:ext uri="{FF2B5EF4-FFF2-40B4-BE49-F238E27FC236}">
                <a16:creationId xmlns:a16="http://schemas.microsoft.com/office/drawing/2014/main" id="{4AECD36E-CC7F-0A4E-9156-5AFF7593ABE7}"/>
              </a:ext>
            </a:extLst>
          </p:cNvPr>
          <p:cNvSpPr>
            <a:spLocks noGrp="1"/>
          </p:cNvSpPr>
          <p:nvPr>
            <p:ph type="body" sz="quarter" idx="19"/>
          </p:nvPr>
        </p:nvSpPr>
        <p:spPr>
          <a:xfrm>
            <a:off x="3668878" y="4245845"/>
            <a:ext cx="1593474" cy="496286"/>
          </a:xfrm>
        </p:spPr>
        <p:txBody>
          <a:bodyPr anchor="ctr">
            <a:noAutofit/>
          </a:bodyPr>
          <a:lstStyle>
            <a:lvl1pPr marL="0" indent="0" algn="ctr">
              <a:buNone/>
              <a:defRPr sz="2000" b="1">
                <a:solidFill>
                  <a:schemeClr val="tx1"/>
                </a:solidFill>
                <a:latin typeface="Libre Franklin" pitchFamily="2" charset="77"/>
              </a:defRPr>
            </a:lvl1pPr>
            <a:lvl2pPr>
              <a:defRPr sz="1200"/>
            </a:lvl2pPr>
            <a:lvl3pPr>
              <a:defRPr sz="1200"/>
            </a:lvl3pPr>
            <a:lvl4pPr>
              <a:defRPr sz="1200"/>
            </a:lvl4pPr>
            <a:lvl5pPr>
              <a:defRPr sz="1200"/>
            </a:lvl5pPr>
          </a:lstStyle>
          <a:p>
            <a:pPr lvl="0"/>
            <a:endParaRPr lang="en-US"/>
          </a:p>
        </p:txBody>
      </p:sp>
      <p:sp>
        <p:nvSpPr>
          <p:cNvPr id="80" name="Text Placeholder 6">
            <a:extLst>
              <a:ext uri="{FF2B5EF4-FFF2-40B4-BE49-F238E27FC236}">
                <a16:creationId xmlns:a16="http://schemas.microsoft.com/office/drawing/2014/main" id="{A74301D4-1FFB-9A47-855B-B9EC95A70902}"/>
              </a:ext>
            </a:extLst>
          </p:cNvPr>
          <p:cNvSpPr>
            <a:spLocks noGrp="1"/>
          </p:cNvSpPr>
          <p:nvPr>
            <p:ph type="body" sz="quarter" idx="21"/>
          </p:nvPr>
        </p:nvSpPr>
        <p:spPr>
          <a:xfrm>
            <a:off x="3659242" y="4965824"/>
            <a:ext cx="1593474" cy="496286"/>
          </a:xfrm>
        </p:spPr>
        <p:txBody>
          <a:bodyPr anchor="ctr">
            <a:noAutofit/>
          </a:bodyPr>
          <a:lstStyle>
            <a:lvl1pPr marL="0" indent="0" algn="ctr">
              <a:buNone/>
              <a:defRPr sz="2000" b="1">
                <a:solidFill>
                  <a:schemeClr val="tx1"/>
                </a:solidFill>
                <a:latin typeface="Libre Franklin" pitchFamily="2" charset="77"/>
              </a:defRPr>
            </a:lvl1pPr>
            <a:lvl2pPr>
              <a:defRPr sz="1200"/>
            </a:lvl2pPr>
            <a:lvl3pPr>
              <a:defRPr sz="1200"/>
            </a:lvl3pPr>
            <a:lvl4pPr>
              <a:defRPr sz="1200"/>
            </a:lvl4pPr>
            <a:lvl5pPr>
              <a:defRPr sz="1200"/>
            </a:lvl5pPr>
          </a:lstStyle>
          <a:p>
            <a:pPr lvl="0"/>
            <a:endParaRPr lang="en-US"/>
          </a:p>
        </p:txBody>
      </p:sp>
      <p:sp>
        <p:nvSpPr>
          <p:cNvPr id="81" name="Text Placeholder 6">
            <a:extLst>
              <a:ext uri="{FF2B5EF4-FFF2-40B4-BE49-F238E27FC236}">
                <a16:creationId xmlns:a16="http://schemas.microsoft.com/office/drawing/2014/main" id="{81F526A8-A54B-9542-B8B4-8E7DA77390CD}"/>
              </a:ext>
            </a:extLst>
          </p:cNvPr>
          <p:cNvSpPr>
            <a:spLocks noGrp="1"/>
          </p:cNvSpPr>
          <p:nvPr>
            <p:ph type="body" sz="quarter" idx="22"/>
          </p:nvPr>
        </p:nvSpPr>
        <p:spPr>
          <a:xfrm>
            <a:off x="5932583" y="4247311"/>
            <a:ext cx="1593474" cy="496286"/>
          </a:xfrm>
        </p:spPr>
        <p:txBody>
          <a:bodyPr anchor="ctr">
            <a:noAutofit/>
          </a:bodyPr>
          <a:lstStyle>
            <a:lvl1pPr marL="0" indent="0" algn="ctr">
              <a:buNone/>
              <a:defRPr sz="2000" b="1">
                <a:solidFill>
                  <a:schemeClr val="tx1"/>
                </a:solidFill>
                <a:latin typeface="Libre Franklin" pitchFamily="2" charset="77"/>
              </a:defRPr>
            </a:lvl1pPr>
            <a:lvl2pPr>
              <a:defRPr sz="1200"/>
            </a:lvl2pPr>
            <a:lvl3pPr>
              <a:defRPr sz="1200"/>
            </a:lvl3pPr>
            <a:lvl4pPr>
              <a:defRPr sz="1200"/>
            </a:lvl4pPr>
            <a:lvl5pPr>
              <a:defRPr sz="1200"/>
            </a:lvl5pPr>
          </a:lstStyle>
          <a:p>
            <a:pPr lvl="0"/>
            <a:endParaRPr lang="en-US"/>
          </a:p>
        </p:txBody>
      </p:sp>
      <p:sp>
        <p:nvSpPr>
          <p:cNvPr id="83" name="Text Placeholder 6">
            <a:extLst>
              <a:ext uri="{FF2B5EF4-FFF2-40B4-BE49-F238E27FC236}">
                <a16:creationId xmlns:a16="http://schemas.microsoft.com/office/drawing/2014/main" id="{A5B3D807-9A25-1046-9080-2BAB0DB04C8E}"/>
              </a:ext>
            </a:extLst>
          </p:cNvPr>
          <p:cNvSpPr>
            <a:spLocks noGrp="1"/>
          </p:cNvSpPr>
          <p:nvPr>
            <p:ph type="body" sz="quarter" idx="24"/>
          </p:nvPr>
        </p:nvSpPr>
        <p:spPr>
          <a:xfrm>
            <a:off x="5922947" y="4967290"/>
            <a:ext cx="1593474" cy="496286"/>
          </a:xfrm>
        </p:spPr>
        <p:txBody>
          <a:bodyPr anchor="ctr">
            <a:noAutofit/>
          </a:bodyPr>
          <a:lstStyle>
            <a:lvl1pPr marL="0" indent="0" algn="ctr">
              <a:buNone/>
              <a:defRPr sz="2000" b="1">
                <a:solidFill>
                  <a:schemeClr val="tx1"/>
                </a:solidFill>
                <a:latin typeface="Libre Franklin" pitchFamily="2" charset="77"/>
              </a:defRPr>
            </a:lvl1pPr>
            <a:lvl2pPr>
              <a:defRPr sz="1200"/>
            </a:lvl2pPr>
            <a:lvl3pPr>
              <a:defRPr sz="1200"/>
            </a:lvl3pPr>
            <a:lvl4pPr>
              <a:defRPr sz="1200"/>
            </a:lvl4pPr>
            <a:lvl5pPr>
              <a:defRPr sz="1200"/>
            </a:lvl5pPr>
          </a:lstStyle>
          <a:p>
            <a:pPr lvl="0"/>
            <a:endParaRPr lang="en-US"/>
          </a:p>
        </p:txBody>
      </p:sp>
      <p:sp>
        <p:nvSpPr>
          <p:cNvPr id="85" name="Text Placeholder 6">
            <a:extLst>
              <a:ext uri="{FF2B5EF4-FFF2-40B4-BE49-F238E27FC236}">
                <a16:creationId xmlns:a16="http://schemas.microsoft.com/office/drawing/2014/main" id="{4575FC58-3780-5F46-9004-9A487486B072}"/>
              </a:ext>
            </a:extLst>
          </p:cNvPr>
          <p:cNvSpPr>
            <a:spLocks noGrp="1"/>
          </p:cNvSpPr>
          <p:nvPr>
            <p:ph type="body" sz="quarter" idx="25"/>
          </p:nvPr>
        </p:nvSpPr>
        <p:spPr>
          <a:xfrm>
            <a:off x="8156444" y="4241843"/>
            <a:ext cx="1593474" cy="496286"/>
          </a:xfrm>
        </p:spPr>
        <p:txBody>
          <a:bodyPr anchor="ctr">
            <a:noAutofit/>
          </a:bodyPr>
          <a:lstStyle>
            <a:lvl1pPr marL="0" indent="0" algn="ctr">
              <a:buNone/>
              <a:defRPr sz="2000" b="1">
                <a:solidFill>
                  <a:schemeClr val="bg2"/>
                </a:solidFill>
                <a:latin typeface="Libre Franklin" pitchFamily="2" charset="77"/>
              </a:defRPr>
            </a:lvl1pPr>
            <a:lvl2pPr>
              <a:defRPr sz="1200"/>
            </a:lvl2pPr>
            <a:lvl3pPr>
              <a:defRPr sz="1200"/>
            </a:lvl3pPr>
            <a:lvl4pPr>
              <a:defRPr sz="1200"/>
            </a:lvl4pPr>
            <a:lvl5pPr>
              <a:defRPr sz="1200"/>
            </a:lvl5pPr>
          </a:lstStyle>
          <a:p>
            <a:pPr lvl="0"/>
            <a:endParaRPr lang="en-US"/>
          </a:p>
        </p:txBody>
      </p:sp>
      <p:sp>
        <p:nvSpPr>
          <p:cNvPr id="87" name="Text Placeholder 6">
            <a:extLst>
              <a:ext uri="{FF2B5EF4-FFF2-40B4-BE49-F238E27FC236}">
                <a16:creationId xmlns:a16="http://schemas.microsoft.com/office/drawing/2014/main" id="{960045A1-2EA2-8441-91E3-C31522DBF843}"/>
              </a:ext>
            </a:extLst>
          </p:cNvPr>
          <p:cNvSpPr>
            <a:spLocks noGrp="1"/>
          </p:cNvSpPr>
          <p:nvPr>
            <p:ph type="body" sz="quarter" idx="27"/>
          </p:nvPr>
        </p:nvSpPr>
        <p:spPr>
          <a:xfrm>
            <a:off x="8146808" y="4961822"/>
            <a:ext cx="1593474" cy="496286"/>
          </a:xfrm>
        </p:spPr>
        <p:txBody>
          <a:bodyPr anchor="ctr">
            <a:noAutofit/>
          </a:bodyPr>
          <a:lstStyle>
            <a:lvl1pPr marL="0" indent="0" algn="ctr">
              <a:buNone/>
              <a:defRPr sz="2000" b="1">
                <a:solidFill>
                  <a:schemeClr val="bg2"/>
                </a:solidFill>
                <a:latin typeface="Libre Franklin" pitchFamily="2" charset="77"/>
              </a:defRPr>
            </a:lvl1pPr>
            <a:lvl2pPr>
              <a:defRPr sz="1200"/>
            </a:lvl2pPr>
            <a:lvl3pPr>
              <a:defRPr sz="1200"/>
            </a:lvl3pPr>
            <a:lvl4pPr>
              <a:defRPr sz="1200"/>
            </a:lvl4pPr>
            <a:lvl5pPr>
              <a:defRPr sz="1200"/>
            </a:lvl5pPr>
          </a:lstStyle>
          <a:p>
            <a:pPr lvl="0"/>
            <a:endParaRPr lang="en-US"/>
          </a:p>
        </p:txBody>
      </p:sp>
      <p:sp>
        <p:nvSpPr>
          <p:cNvPr id="88" name="Text Placeholder 6">
            <a:extLst>
              <a:ext uri="{FF2B5EF4-FFF2-40B4-BE49-F238E27FC236}">
                <a16:creationId xmlns:a16="http://schemas.microsoft.com/office/drawing/2014/main" id="{F4814273-DEF6-7B4D-9EA8-DA4A447CEAAD}"/>
              </a:ext>
            </a:extLst>
          </p:cNvPr>
          <p:cNvSpPr>
            <a:spLocks noGrp="1"/>
          </p:cNvSpPr>
          <p:nvPr>
            <p:ph type="body" sz="quarter" idx="28"/>
          </p:nvPr>
        </p:nvSpPr>
        <p:spPr>
          <a:xfrm>
            <a:off x="10279557" y="4246893"/>
            <a:ext cx="1282246" cy="496286"/>
          </a:xfrm>
        </p:spPr>
        <p:txBody>
          <a:bodyPr anchor="ctr">
            <a:noAutofit/>
          </a:bodyPr>
          <a:lstStyle>
            <a:lvl1pPr marL="0" indent="0" algn="ctr">
              <a:buNone/>
              <a:defRPr sz="2000" b="1">
                <a:solidFill>
                  <a:schemeClr val="bg2"/>
                </a:solidFill>
                <a:latin typeface="Libre Franklin" pitchFamily="2" charset="77"/>
              </a:defRPr>
            </a:lvl1pPr>
            <a:lvl2pPr>
              <a:defRPr sz="1200"/>
            </a:lvl2pPr>
            <a:lvl3pPr>
              <a:defRPr sz="1200"/>
            </a:lvl3pPr>
            <a:lvl4pPr>
              <a:defRPr sz="1200"/>
            </a:lvl4pPr>
            <a:lvl5pPr>
              <a:defRPr sz="1200"/>
            </a:lvl5pPr>
          </a:lstStyle>
          <a:p>
            <a:pPr lvl="0"/>
            <a:endParaRPr lang="en-US"/>
          </a:p>
        </p:txBody>
      </p:sp>
      <p:sp>
        <p:nvSpPr>
          <p:cNvPr id="90" name="Text Placeholder 6">
            <a:extLst>
              <a:ext uri="{FF2B5EF4-FFF2-40B4-BE49-F238E27FC236}">
                <a16:creationId xmlns:a16="http://schemas.microsoft.com/office/drawing/2014/main" id="{BEC019F3-AD7E-6243-B9E8-11F8469CF541}"/>
              </a:ext>
            </a:extLst>
          </p:cNvPr>
          <p:cNvSpPr>
            <a:spLocks noGrp="1"/>
          </p:cNvSpPr>
          <p:nvPr>
            <p:ph type="body" sz="quarter" idx="30"/>
          </p:nvPr>
        </p:nvSpPr>
        <p:spPr>
          <a:xfrm>
            <a:off x="10269921" y="4966872"/>
            <a:ext cx="1282246" cy="496286"/>
          </a:xfrm>
        </p:spPr>
        <p:txBody>
          <a:bodyPr anchor="ctr">
            <a:noAutofit/>
          </a:bodyPr>
          <a:lstStyle>
            <a:lvl1pPr marL="0" indent="0" algn="ctr">
              <a:buNone/>
              <a:defRPr sz="2000" b="1">
                <a:solidFill>
                  <a:schemeClr val="bg2"/>
                </a:solidFill>
                <a:latin typeface="Libre Franklin" pitchFamily="2" charset="77"/>
              </a:defRPr>
            </a:lvl1pPr>
            <a:lvl2pPr>
              <a:defRPr sz="1200"/>
            </a:lvl2pPr>
            <a:lvl3pPr>
              <a:defRPr sz="1200"/>
            </a:lvl3pPr>
            <a:lvl4pPr>
              <a:defRPr sz="1200"/>
            </a:lvl4pPr>
            <a:lvl5pPr>
              <a:defRPr sz="1200"/>
            </a:lvl5pPr>
          </a:lstStyle>
          <a:p>
            <a:pPr lvl="0"/>
            <a:endParaRPr lang="en-US"/>
          </a:p>
        </p:txBody>
      </p:sp>
      <p:pic>
        <p:nvPicPr>
          <p:cNvPr id="6" name="Picture 5" descr="A close up of a logo&#10;&#10;Description automatically generated">
            <a:extLst>
              <a:ext uri="{FF2B5EF4-FFF2-40B4-BE49-F238E27FC236}">
                <a16:creationId xmlns:a16="http://schemas.microsoft.com/office/drawing/2014/main" id="{4945C2FA-A412-2DA3-E0B6-35ACB77D7167}"/>
              </a:ext>
            </a:extLst>
          </p:cNvPr>
          <p:cNvPicPr>
            <a:picLocks noChangeAspect="1"/>
          </p:cNvPicPr>
          <p:nvPr userDrawn="1"/>
        </p:nvPicPr>
        <p:blipFill>
          <a:blip r:embed="rId6" cstate="print">
            <a:alphaModFix/>
            <a:extLst>
              <a:ext uri="{28A0092B-C50C-407E-A947-70E740481C1C}">
                <a14:useLocalDpi xmlns:a14="http://schemas.microsoft.com/office/drawing/2010/main"/>
              </a:ext>
            </a:extLst>
          </a:blip>
          <a:stretch>
            <a:fillRect/>
          </a:stretch>
        </p:blipFill>
        <p:spPr>
          <a:xfrm>
            <a:off x="36000" y="6350400"/>
            <a:ext cx="1151986" cy="504653"/>
          </a:xfrm>
          <a:prstGeom prst="rect">
            <a:avLst/>
          </a:prstGeom>
        </p:spPr>
      </p:pic>
    </p:spTree>
    <p:extLst>
      <p:ext uri="{BB962C8B-B14F-4D97-AF65-F5344CB8AC3E}">
        <p14:creationId xmlns:p14="http://schemas.microsoft.com/office/powerpoint/2010/main" val="899912778"/>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matchingName="Title Slide" type="title">
  <p:cSld name="Title Slide">
    <p:bg>
      <p:bgPr>
        <a:blipFill>
          <a:blip r:embed="rId2">
            <a:alphaModFix/>
          </a:blip>
          <a:stretch>
            <a:fillRect/>
          </a:stretch>
        </a:blipFill>
        <a:effectLst/>
      </p:bgPr>
    </p:bg>
    <p:spTree>
      <p:nvGrpSpPr>
        <p:cNvPr id="1" name="Shape 15"/>
        <p:cNvGrpSpPr/>
        <p:nvPr/>
      </p:nvGrpSpPr>
      <p:grpSpPr>
        <a:xfrm>
          <a:off x="0" y="0"/>
          <a:ext cx="0" cy="0"/>
          <a:chOff x="0" y="0"/>
          <a:chExt cx="0" cy="0"/>
        </a:xfrm>
      </p:grpSpPr>
      <p:sp>
        <p:nvSpPr>
          <p:cNvPr id="16" name="Google Shape;16;p128"/>
          <p:cNvSpPr txBox="1">
            <a:spLocks noGrp="1"/>
          </p:cNvSpPr>
          <p:nvPr>
            <p:ph type="ctrTitle"/>
          </p:nvPr>
        </p:nvSpPr>
        <p:spPr>
          <a:xfrm>
            <a:off x="1524000" y="1122363"/>
            <a:ext cx="9144000" cy="2387700"/>
          </a:xfrm>
          <a:prstGeom prst="rect">
            <a:avLst/>
          </a:prstGeom>
          <a:noFill/>
          <a:ln>
            <a:noFill/>
          </a:ln>
        </p:spPr>
        <p:txBody>
          <a:bodyPr spcFirstLastPara="1" wrap="square" lIns="91425" tIns="45700" rIns="91425" bIns="45700" anchor="b" anchorCtr="0">
            <a:normAutofit/>
          </a:bodyPr>
          <a:lstStyle>
            <a:lvl1pPr lvl="0" algn="ctr">
              <a:lnSpc>
                <a:spcPct val="90000"/>
              </a:lnSpc>
              <a:spcBef>
                <a:spcPts val="0"/>
              </a:spcBef>
              <a:spcAft>
                <a:spcPts val="0"/>
              </a:spcAft>
              <a:buClr>
                <a:srgbClr val="102649"/>
              </a:buClr>
              <a:buSzPts val="6000"/>
              <a:buFont typeface="Libre Franklin Medium"/>
              <a:buNone/>
              <a:defRPr sz="6000">
                <a:solidFill>
                  <a:srgbClr val="102649"/>
                </a:solidFill>
              </a:defRPr>
            </a:lvl1pPr>
            <a:lvl2pPr lvl="1" algn="l">
              <a:lnSpc>
                <a:spcPct val="100000"/>
              </a:lnSpc>
              <a:spcBef>
                <a:spcPts val="0"/>
              </a:spcBef>
              <a:spcAft>
                <a:spcPts val="0"/>
              </a:spcAft>
              <a:buSzPts val="1500"/>
              <a:buNone/>
              <a:defRPr/>
            </a:lvl2pPr>
            <a:lvl3pPr lvl="2" algn="l">
              <a:lnSpc>
                <a:spcPct val="100000"/>
              </a:lnSpc>
              <a:spcBef>
                <a:spcPts val="0"/>
              </a:spcBef>
              <a:spcAft>
                <a:spcPts val="0"/>
              </a:spcAft>
              <a:buSzPts val="1500"/>
              <a:buNone/>
              <a:defRPr/>
            </a:lvl3pPr>
            <a:lvl4pPr lvl="3" algn="l">
              <a:lnSpc>
                <a:spcPct val="100000"/>
              </a:lnSpc>
              <a:spcBef>
                <a:spcPts val="0"/>
              </a:spcBef>
              <a:spcAft>
                <a:spcPts val="0"/>
              </a:spcAft>
              <a:buSzPts val="1500"/>
              <a:buNone/>
              <a:defRPr/>
            </a:lvl4pPr>
            <a:lvl5pPr lvl="4" algn="l">
              <a:lnSpc>
                <a:spcPct val="100000"/>
              </a:lnSpc>
              <a:spcBef>
                <a:spcPts val="0"/>
              </a:spcBef>
              <a:spcAft>
                <a:spcPts val="0"/>
              </a:spcAft>
              <a:buSzPts val="1500"/>
              <a:buNone/>
              <a:defRPr/>
            </a:lvl5pPr>
            <a:lvl6pPr lvl="5" algn="l">
              <a:lnSpc>
                <a:spcPct val="100000"/>
              </a:lnSpc>
              <a:spcBef>
                <a:spcPts val="0"/>
              </a:spcBef>
              <a:spcAft>
                <a:spcPts val="0"/>
              </a:spcAft>
              <a:buSzPts val="1500"/>
              <a:buNone/>
              <a:defRPr/>
            </a:lvl6pPr>
            <a:lvl7pPr lvl="6" algn="l">
              <a:lnSpc>
                <a:spcPct val="100000"/>
              </a:lnSpc>
              <a:spcBef>
                <a:spcPts val="0"/>
              </a:spcBef>
              <a:spcAft>
                <a:spcPts val="0"/>
              </a:spcAft>
              <a:buSzPts val="1500"/>
              <a:buNone/>
              <a:defRPr/>
            </a:lvl7pPr>
            <a:lvl8pPr lvl="7" algn="l">
              <a:lnSpc>
                <a:spcPct val="100000"/>
              </a:lnSpc>
              <a:spcBef>
                <a:spcPts val="0"/>
              </a:spcBef>
              <a:spcAft>
                <a:spcPts val="0"/>
              </a:spcAft>
              <a:buSzPts val="1500"/>
              <a:buNone/>
              <a:defRPr/>
            </a:lvl8pPr>
            <a:lvl9pPr lvl="8" algn="l">
              <a:lnSpc>
                <a:spcPct val="100000"/>
              </a:lnSpc>
              <a:spcBef>
                <a:spcPts val="0"/>
              </a:spcBef>
              <a:spcAft>
                <a:spcPts val="0"/>
              </a:spcAft>
              <a:buSzPts val="1500"/>
              <a:buNone/>
              <a:defRPr/>
            </a:lvl9pPr>
          </a:lstStyle>
          <a:p>
            <a:endParaRPr/>
          </a:p>
        </p:txBody>
      </p:sp>
      <p:sp>
        <p:nvSpPr>
          <p:cNvPr id="17" name="Google Shape;17;p128"/>
          <p:cNvSpPr txBox="1">
            <a:spLocks noGrp="1"/>
          </p:cNvSpPr>
          <p:nvPr>
            <p:ph type="subTitle" idx="1"/>
          </p:nvPr>
        </p:nvSpPr>
        <p:spPr>
          <a:xfrm>
            <a:off x="1524000" y="3602038"/>
            <a:ext cx="9144000" cy="1655700"/>
          </a:xfrm>
          <a:prstGeom prst="rect">
            <a:avLst/>
          </a:prstGeom>
          <a:noFill/>
          <a:ln>
            <a:noFill/>
          </a:ln>
        </p:spPr>
        <p:txBody>
          <a:bodyPr spcFirstLastPara="1" wrap="square" lIns="91425" tIns="45700" rIns="91425" bIns="45700" anchor="t" anchorCtr="0">
            <a:normAutofit/>
          </a:bodyPr>
          <a:lstStyle>
            <a:lvl1pPr lvl="0" algn="ctr">
              <a:lnSpc>
                <a:spcPct val="90000"/>
              </a:lnSpc>
              <a:spcBef>
                <a:spcPts val="1100"/>
              </a:spcBef>
              <a:spcAft>
                <a:spcPts val="0"/>
              </a:spcAft>
              <a:buClr>
                <a:srgbClr val="007780"/>
              </a:buClr>
              <a:buSzPts val="2400"/>
              <a:buNone/>
              <a:defRPr sz="2400">
                <a:solidFill>
                  <a:srgbClr val="007780"/>
                </a:solidFill>
              </a:defRPr>
            </a:lvl1pPr>
            <a:lvl2pPr lvl="1" algn="ctr">
              <a:lnSpc>
                <a:spcPct val="90000"/>
              </a:lnSpc>
              <a:spcBef>
                <a:spcPts val="500"/>
              </a:spcBef>
              <a:spcAft>
                <a:spcPts val="0"/>
              </a:spcAft>
              <a:buClr>
                <a:srgbClr val="102649"/>
              </a:buClr>
              <a:buSzPts val="2000"/>
              <a:buNone/>
              <a:defRPr sz="2000"/>
            </a:lvl2pPr>
            <a:lvl3pPr lvl="2" algn="ctr">
              <a:lnSpc>
                <a:spcPct val="90000"/>
              </a:lnSpc>
              <a:spcBef>
                <a:spcPts val="500"/>
              </a:spcBef>
              <a:spcAft>
                <a:spcPts val="0"/>
              </a:spcAft>
              <a:buClr>
                <a:srgbClr val="102649"/>
              </a:buClr>
              <a:buSzPts val="1900"/>
              <a:buNone/>
              <a:defRPr sz="1900"/>
            </a:lvl3pPr>
            <a:lvl4pPr lvl="3" algn="ctr">
              <a:lnSpc>
                <a:spcPct val="90000"/>
              </a:lnSpc>
              <a:spcBef>
                <a:spcPts val="500"/>
              </a:spcBef>
              <a:spcAft>
                <a:spcPts val="0"/>
              </a:spcAft>
              <a:buClr>
                <a:srgbClr val="102649"/>
              </a:buClr>
              <a:buSzPts val="1600"/>
              <a:buNone/>
              <a:defRPr sz="1600"/>
            </a:lvl4pPr>
            <a:lvl5pPr lvl="4" algn="ctr">
              <a:lnSpc>
                <a:spcPct val="90000"/>
              </a:lnSpc>
              <a:spcBef>
                <a:spcPts val="500"/>
              </a:spcBef>
              <a:spcAft>
                <a:spcPts val="0"/>
              </a:spcAft>
              <a:buClr>
                <a:srgbClr val="102649"/>
              </a:buClr>
              <a:buSzPts val="1600"/>
              <a:buNone/>
              <a:defRPr sz="1600"/>
            </a:lvl5pPr>
            <a:lvl6pPr lvl="5" algn="ctr">
              <a:lnSpc>
                <a:spcPct val="90000"/>
              </a:lnSpc>
              <a:spcBef>
                <a:spcPts val="500"/>
              </a:spcBef>
              <a:spcAft>
                <a:spcPts val="0"/>
              </a:spcAft>
              <a:buClr>
                <a:schemeClr val="dk1"/>
              </a:buClr>
              <a:buSzPts val="1600"/>
              <a:buNone/>
              <a:defRPr sz="1600"/>
            </a:lvl6pPr>
            <a:lvl7pPr lvl="6" algn="ctr">
              <a:lnSpc>
                <a:spcPct val="90000"/>
              </a:lnSpc>
              <a:spcBef>
                <a:spcPts val="500"/>
              </a:spcBef>
              <a:spcAft>
                <a:spcPts val="0"/>
              </a:spcAft>
              <a:buClr>
                <a:schemeClr val="dk1"/>
              </a:buClr>
              <a:buSzPts val="1600"/>
              <a:buNone/>
              <a:defRPr sz="1600"/>
            </a:lvl7pPr>
            <a:lvl8pPr lvl="7" algn="ctr">
              <a:lnSpc>
                <a:spcPct val="90000"/>
              </a:lnSpc>
              <a:spcBef>
                <a:spcPts val="500"/>
              </a:spcBef>
              <a:spcAft>
                <a:spcPts val="0"/>
              </a:spcAft>
              <a:buClr>
                <a:schemeClr val="dk1"/>
              </a:buClr>
              <a:buSzPts val="1600"/>
              <a:buNone/>
              <a:defRPr sz="1600"/>
            </a:lvl8pPr>
            <a:lvl9pPr lvl="8" algn="ctr">
              <a:lnSpc>
                <a:spcPct val="90000"/>
              </a:lnSpc>
              <a:spcBef>
                <a:spcPts val="500"/>
              </a:spcBef>
              <a:spcAft>
                <a:spcPts val="0"/>
              </a:spcAft>
              <a:buClr>
                <a:schemeClr val="dk1"/>
              </a:buClr>
              <a:buSzPts val="1600"/>
              <a:buNone/>
              <a:defRPr sz="1600"/>
            </a:lvl9pPr>
          </a:lstStyle>
          <a:p>
            <a:endParaRPr/>
          </a:p>
        </p:txBody>
      </p:sp>
      <p:sp>
        <p:nvSpPr>
          <p:cNvPr id="18" name="Google Shape;18;p128"/>
          <p:cNvSpPr txBox="1">
            <a:spLocks noGrp="1"/>
          </p:cNvSpPr>
          <p:nvPr>
            <p:ph type="dt" idx="10"/>
          </p:nvPr>
        </p:nvSpPr>
        <p:spPr>
          <a:xfrm>
            <a:off x="838200" y="6356350"/>
            <a:ext cx="2743200" cy="365100"/>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500"/>
              <a:buNone/>
              <a:defRPr>
                <a:solidFill>
                  <a:schemeClr val="lt1"/>
                </a:solidFill>
              </a:defRPr>
            </a:lvl1pPr>
            <a:lvl2pPr lvl="1" algn="l">
              <a:lnSpc>
                <a:spcPct val="100000"/>
              </a:lnSpc>
              <a:spcBef>
                <a:spcPts val="0"/>
              </a:spcBef>
              <a:spcAft>
                <a:spcPts val="0"/>
              </a:spcAft>
              <a:buSzPts val="1500"/>
              <a:buNone/>
              <a:defRPr/>
            </a:lvl2pPr>
            <a:lvl3pPr lvl="2" algn="l">
              <a:lnSpc>
                <a:spcPct val="100000"/>
              </a:lnSpc>
              <a:spcBef>
                <a:spcPts val="0"/>
              </a:spcBef>
              <a:spcAft>
                <a:spcPts val="0"/>
              </a:spcAft>
              <a:buSzPts val="1500"/>
              <a:buNone/>
              <a:defRPr/>
            </a:lvl3pPr>
            <a:lvl4pPr lvl="3" algn="l">
              <a:lnSpc>
                <a:spcPct val="100000"/>
              </a:lnSpc>
              <a:spcBef>
                <a:spcPts val="0"/>
              </a:spcBef>
              <a:spcAft>
                <a:spcPts val="0"/>
              </a:spcAft>
              <a:buSzPts val="1500"/>
              <a:buNone/>
              <a:defRPr/>
            </a:lvl4pPr>
            <a:lvl5pPr lvl="4" algn="l">
              <a:lnSpc>
                <a:spcPct val="100000"/>
              </a:lnSpc>
              <a:spcBef>
                <a:spcPts val="0"/>
              </a:spcBef>
              <a:spcAft>
                <a:spcPts val="0"/>
              </a:spcAft>
              <a:buSzPts val="1500"/>
              <a:buNone/>
              <a:defRPr/>
            </a:lvl5pPr>
            <a:lvl6pPr lvl="5" algn="l">
              <a:lnSpc>
                <a:spcPct val="100000"/>
              </a:lnSpc>
              <a:spcBef>
                <a:spcPts val="0"/>
              </a:spcBef>
              <a:spcAft>
                <a:spcPts val="0"/>
              </a:spcAft>
              <a:buSzPts val="1500"/>
              <a:buNone/>
              <a:defRPr/>
            </a:lvl6pPr>
            <a:lvl7pPr lvl="6" algn="l">
              <a:lnSpc>
                <a:spcPct val="100000"/>
              </a:lnSpc>
              <a:spcBef>
                <a:spcPts val="0"/>
              </a:spcBef>
              <a:spcAft>
                <a:spcPts val="0"/>
              </a:spcAft>
              <a:buSzPts val="1500"/>
              <a:buNone/>
              <a:defRPr/>
            </a:lvl7pPr>
            <a:lvl8pPr lvl="7" algn="l">
              <a:lnSpc>
                <a:spcPct val="100000"/>
              </a:lnSpc>
              <a:spcBef>
                <a:spcPts val="0"/>
              </a:spcBef>
              <a:spcAft>
                <a:spcPts val="0"/>
              </a:spcAft>
              <a:buSzPts val="1500"/>
              <a:buNone/>
              <a:defRPr/>
            </a:lvl8pPr>
            <a:lvl9pPr lvl="8" algn="l">
              <a:lnSpc>
                <a:spcPct val="100000"/>
              </a:lnSpc>
              <a:spcBef>
                <a:spcPts val="0"/>
              </a:spcBef>
              <a:spcAft>
                <a:spcPts val="0"/>
              </a:spcAft>
              <a:buSzPts val="1500"/>
              <a:buNone/>
              <a:defRPr/>
            </a:lvl9pPr>
          </a:lstStyle>
          <a:p>
            <a:endParaRPr dirty="0"/>
          </a:p>
        </p:txBody>
      </p:sp>
      <p:sp>
        <p:nvSpPr>
          <p:cNvPr id="19" name="Google Shape;19;p128"/>
          <p:cNvSpPr txBox="1">
            <a:spLocks noGrp="1"/>
          </p:cNvSpPr>
          <p:nvPr>
            <p:ph type="ftr" idx="11"/>
          </p:nvPr>
        </p:nvSpPr>
        <p:spPr>
          <a:xfrm>
            <a:off x="4038600" y="6356350"/>
            <a:ext cx="3564300" cy="365100"/>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500"/>
              <a:buNone/>
              <a:defRPr>
                <a:solidFill>
                  <a:srgbClr val="007780"/>
                </a:solidFill>
              </a:defRPr>
            </a:lvl1pPr>
            <a:lvl2pPr lvl="1" algn="l">
              <a:lnSpc>
                <a:spcPct val="100000"/>
              </a:lnSpc>
              <a:spcBef>
                <a:spcPts val="0"/>
              </a:spcBef>
              <a:spcAft>
                <a:spcPts val="0"/>
              </a:spcAft>
              <a:buSzPts val="1500"/>
              <a:buNone/>
              <a:defRPr/>
            </a:lvl2pPr>
            <a:lvl3pPr lvl="2" algn="l">
              <a:lnSpc>
                <a:spcPct val="100000"/>
              </a:lnSpc>
              <a:spcBef>
                <a:spcPts val="0"/>
              </a:spcBef>
              <a:spcAft>
                <a:spcPts val="0"/>
              </a:spcAft>
              <a:buSzPts val="1500"/>
              <a:buNone/>
              <a:defRPr/>
            </a:lvl3pPr>
            <a:lvl4pPr lvl="3" algn="l">
              <a:lnSpc>
                <a:spcPct val="100000"/>
              </a:lnSpc>
              <a:spcBef>
                <a:spcPts val="0"/>
              </a:spcBef>
              <a:spcAft>
                <a:spcPts val="0"/>
              </a:spcAft>
              <a:buSzPts val="1500"/>
              <a:buNone/>
              <a:defRPr/>
            </a:lvl4pPr>
            <a:lvl5pPr lvl="4" algn="l">
              <a:lnSpc>
                <a:spcPct val="100000"/>
              </a:lnSpc>
              <a:spcBef>
                <a:spcPts val="0"/>
              </a:spcBef>
              <a:spcAft>
                <a:spcPts val="0"/>
              </a:spcAft>
              <a:buSzPts val="1500"/>
              <a:buNone/>
              <a:defRPr/>
            </a:lvl5pPr>
            <a:lvl6pPr lvl="5" algn="l">
              <a:lnSpc>
                <a:spcPct val="100000"/>
              </a:lnSpc>
              <a:spcBef>
                <a:spcPts val="0"/>
              </a:spcBef>
              <a:spcAft>
                <a:spcPts val="0"/>
              </a:spcAft>
              <a:buSzPts val="1500"/>
              <a:buNone/>
              <a:defRPr/>
            </a:lvl6pPr>
            <a:lvl7pPr lvl="6" algn="l">
              <a:lnSpc>
                <a:spcPct val="100000"/>
              </a:lnSpc>
              <a:spcBef>
                <a:spcPts val="0"/>
              </a:spcBef>
              <a:spcAft>
                <a:spcPts val="0"/>
              </a:spcAft>
              <a:buSzPts val="1500"/>
              <a:buNone/>
              <a:defRPr/>
            </a:lvl7pPr>
            <a:lvl8pPr lvl="7" algn="l">
              <a:lnSpc>
                <a:spcPct val="100000"/>
              </a:lnSpc>
              <a:spcBef>
                <a:spcPts val="0"/>
              </a:spcBef>
              <a:spcAft>
                <a:spcPts val="0"/>
              </a:spcAft>
              <a:buSzPts val="1500"/>
              <a:buNone/>
              <a:defRPr/>
            </a:lvl8pPr>
            <a:lvl9pPr lvl="8" algn="l">
              <a:lnSpc>
                <a:spcPct val="100000"/>
              </a:lnSpc>
              <a:spcBef>
                <a:spcPts val="0"/>
              </a:spcBef>
              <a:spcAft>
                <a:spcPts val="0"/>
              </a:spcAft>
              <a:buSzPts val="1500"/>
              <a:buNone/>
              <a:defRPr/>
            </a:lvl9pPr>
          </a:lstStyle>
          <a:p>
            <a:endParaRPr dirty="0"/>
          </a:p>
        </p:txBody>
      </p:sp>
      <p:sp>
        <p:nvSpPr>
          <p:cNvPr id="20" name="Google Shape;20;p128"/>
          <p:cNvSpPr txBox="1">
            <a:spLocks noGrp="1"/>
          </p:cNvSpPr>
          <p:nvPr>
            <p:ph type="sldNum" idx="12"/>
          </p:nvPr>
        </p:nvSpPr>
        <p:spPr>
          <a:xfrm>
            <a:off x="8610600" y="6356350"/>
            <a:ext cx="2743200" cy="365100"/>
          </a:xfrm>
          <a:prstGeom prst="rect">
            <a:avLst/>
          </a:prstGeom>
          <a:noFill/>
          <a:ln>
            <a:noFill/>
          </a:ln>
        </p:spPr>
        <p:txBody>
          <a:bodyPr spcFirstLastPara="1" wrap="square" lIns="91425" tIns="45700" rIns="91425" bIns="45700" anchor="t" anchorCtr="0">
            <a:noAutofit/>
          </a:bodyPr>
          <a:lstStyle>
            <a:lvl1pPr marL="0" marR="0" lvl="0" indent="0" algn="l">
              <a:lnSpc>
                <a:spcPct val="100000"/>
              </a:lnSpc>
              <a:spcBef>
                <a:spcPts val="0"/>
              </a:spcBef>
              <a:spcAft>
                <a:spcPts val="0"/>
              </a:spcAft>
              <a:buClr>
                <a:srgbClr val="000000"/>
              </a:buClr>
              <a:buSzPts val="1900"/>
              <a:buFont typeface="Arial"/>
              <a:buNone/>
              <a:defRPr sz="1900" b="0" i="0" u="none" strike="noStrike" cap="none">
                <a:solidFill>
                  <a:srgbClr val="007780"/>
                </a:solidFill>
                <a:latin typeface="Libre Franklin"/>
                <a:ea typeface="Libre Franklin"/>
                <a:cs typeface="Libre Franklin"/>
                <a:sym typeface="Libre Franklin"/>
              </a:defRPr>
            </a:lvl1pPr>
            <a:lvl2pPr marL="0" marR="0" lvl="1" indent="0" algn="l">
              <a:lnSpc>
                <a:spcPct val="100000"/>
              </a:lnSpc>
              <a:spcBef>
                <a:spcPts val="0"/>
              </a:spcBef>
              <a:spcAft>
                <a:spcPts val="0"/>
              </a:spcAft>
              <a:buClr>
                <a:srgbClr val="000000"/>
              </a:buClr>
              <a:buSzPts val="1900"/>
              <a:buFont typeface="Arial"/>
              <a:buNone/>
              <a:defRPr sz="1900" b="0" i="0" u="none" strike="noStrike" cap="none">
                <a:solidFill>
                  <a:srgbClr val="007780"/>
                </a:solidFill>
                <a:latin typeface="Libre Franklin"/>
                <a:ea typeface="Libre Franklin"/>
                <a:cs typeface="Libre Franklin"/>
                <a:sym typeface="Libre Franklin"/>
              </a:defRPr>
            </a:lvl2pPr>
            <a:lvl3pPr marL="0" marR="0" lvl="2" indent="0" algn="l">
              <a:lnSpc>
                <a:spcPct val="100000"/>
              </a:lnSpc>
              <a:spcBef>
                <a:spcPts val="0"/>
              </a:spcBef>
              <a:spcAft>
                <a:spcPts val="0"/>
              </a:spcAft>
              <a:buClr>
                <a:srgbClr val="000000"/>
              </a:buClr>
              <a:buSzPts val="1900"/>
              <a:buFont typeface="Arial"/>
              <a:buNone/>
              <a:defRPr sz="1900" b="0" i="0" u="none" strike="noStrike" cap="none">
                <a:solidFill>
                  <a:srgbClr val="007780"/>
                </a:solidFill>
                <a:latin typeface="Libre Franklin"/>
                <a:ea typeface="Libre Franklin"/>
                <a:cs typeface="Libre Franklin"/>
                <a:sym typeface="Libre Franklin"/>
              </a:defRPr>
            </a:lvl3pPr>
            <a:lvl4pPr marL="0" marR="0" lvl="3" indent="0" algn="l">
              <a:lnSpc>
                <a:spcPct val="100000"/>
              </a:lnSpc>
              <a:spcBef>
                <a:spcPts val="0"/>
              </a:spcBef>
              <a:spcAft>
                <a:spcPts val="0"/>
              </a:spcAft>
              <a:buClr>
                <a:srgbClr val="000000"/>
              </a:buClr>
              <a:buSzPts val="1900"/>
              <a:buFont typeface="Arial"/>
              <a:buNone/>
              <a:defRPr sz="1900" b="0" i="0" u="none" strike="noStrike" cap="none">
                <a:solidFill>
                  <a:srgbClr val="007780"/>
                </a:solidFill>
                <a:latin typeface="Libre Franklin"/>
                <a:ea typeface="Libre Franklin"/>
                <a:cs typeface="Libre Franklin"/>
                <a:sym typeface="Libre Franklin"/>
              </a:defRPr>
            </a:lvl4pPr>
            <a:lvl5pPr marL="0" marR="0" lvl="4" indent="0" algn="l">
              <a:lnSpc>
                <a:spcPct val="100000"/>
              </a:lnSpc>
              <a:spcBef>
                <a:spcPts val="0"/>
              </a:spcBef>
              <a:spcAft>
                <a:spcPts val="0"/>
              </a:spcAft>
              <a:buClr>
                <a:srgbClr val="000000"/>
              </a:buClr>
              <a:buSzPts val="1900"/>
              <a:buFont typeface="Arial"/>
              <a:buNone/>
              <a:defRPr sz="1900" b="0" i="0" u="none" strike="noStrike" cap="none">
                <a:solidFill>
                  <a:srgbClr val="007780"/>
                </a:solidFill>
                <a:latin typeface="Libre Franklin"/>
                <a:ea typeface="Libre Franklin"/>
                <a:cs typeface="Libre Franklin"/>
                <a:sym typeface="Libre Franklin"/>
              </a:defRPr>
            </a:lvl5pPr>
            <a:lvl6pPr marL="0" marR="0" lvl="5" indent="0" algn="l">
              <a:lnSpc>
                <a:spcPct val="100000"/>
              </a:lnSpc>
              <a:spcBef>
                <a:spcPts val="0"/>
              </a:spcBef>
              <a:spcAft>
                <a:spcPts val="0"/>
              </a:spcAft>
              <a:buClr>
                <a:srgbClr val="000000"/>
              </a:buClr>
              <a:buSzPts val="1900"/>
              <a:buFont typeface="Arial"/>
              <a:buNone/>
              <a:defRPr sz="1900" b="0" i="0" u="none" strike="noStrike" cap="none">
                <a:solidFill>
                  <a:srgbClr val="007780"/>
                </a:solidFill>
                <a:latin typeface="Libre Franklin"/>
                <a:ea typeface="Libre Franklin"/>
                <a:cs typeface="Libre Franklin"/>
                <a:sym typeface="Libre Franklin"/>
              </a:defRPr>
            </a:lvl6pPr>
            <a:lvl7pPr marL="0" marR="0" lvl="6" indent="0" algn="l">
              <a:lnSpc>
                <a:spcPct val="100000"/>
              </a:lnSpc>
              <a:spcBef>
                <a:spcPts val="0"/>
              </a:spcBef>
              <a:spcAft>
                <a:spcPts val="0"/>
              </a:spcAft>
              <a:buClr>
                <a:srgbClr val="000000"/>
              </a:buClr>
              <a:buSzPts val="1900"/>
              <a:buFont typeface="Arial"/>
              <a:buNone/>
              <a:defRPr sz="1900" b="0" i="0" u="none" strike="noStrike" cap="none">
                <a:solidFill>
                  <a:srgbClr val="007780"/>
                </a:solidFill>
                <a:latin typeface="Libre Franklin"/>
                <a:ea typeface="Libre Franklin"/>
                <a:cs typeface="Libre Franklin"/>
                <a:sym typeface="Libre Franklin"/>
              </a:defRPr>
            </a:lvl7pPr>
            <a:lvl8pPr marL="0" marR="0" lvl="7" indent="0" algn="l">
              <a:lnSpc>
                <a:spcPct val="100000"/>
              </a:lnSpc>
              <a:spcBef>
                <a:spcPts val="0"/>
              </a:spcBef>
              <a:spcAft>
                <a:spcPts val="0"/>
              </a:spcAft>
              <a:buClr>
                <a:srgbClr val="000000"/>
              </a:buClr>
              <a:buSzPts val="1900"/>
              <a:buFont typeface="Arial"/>
              <a:buNone/>
              <a:defRPr sz="1900" b="0" i="0" u="none" strike="noStrike" cap="none">
                <a:solidFill>
                  <a:srgbClr val="007780"/>
                </a:solidFill>
                <a:latin typeface="Libre Franklin"/>
                <a:ea typeface="Libre Franklin"/>
                <a:cs typeface="Libre Franklin"/>
                <a:sym typeface="Libre Franklin"/>
              </a:defRPr>
            </a:lvl8pPr>
            <a:lvl9pPr marL="0" marR="0" lvl="8" indent="0" algn="l">
              <a:lnSpc>
                <a:spcPct val="100000"/>
              </a:lnSpc>
              <a:spcBef>
                <a:spcPts val="0"/>
              </a:spcBef>
              <a:spcAft>
                <a:spcPts val="0"/>
              </a:spcAft>
              <a:buClr>
                <a:srgbClr val="000000"/>
              </a:buClr>
              <a:buSzPts val="1900"/>
              <a:buFont typeface="Arial"/>
              <a:buNone/>
              <a:defRPr sz="1900" b="0" i="0" u="none" strike="noStrike" cap="none">
                <a:solidFill>
                  <a:srgbClr val="007780"/>
                </a:solidFill>
                <a:latin typeface="Libre Franklin"/>
                <a:ea typeface="Libre Franklin"/>
                <a:cs typeface="Libre Franklin"/>
                <a:sym typeface="Libre Franklin"/>
              </a:defRPr>
            </a:lvl9pPr>
          </a:lstStyle>
          <a:p>
            <a:pPr marL="0" lvl="0" indent="0" algn="l" rtl="0">
              <a:spcBef>
                <a:spcPts val="0"/>
              </a:spcBef>
              <a:spcAft>
                <a:spcPts val="0"/>
              </a:spcAft>
              <a:buNone/>
            </a:pPr>
            <a:fld id="{00000000-1234-1234-1234-123412341234}" type="slidenum">
              <a:rPr lang="en-US"/>
              <a:t>‹#›</a:t>
            </a:fld>
            <a:endParaRPr dirty="0"/>
          </a:p>
        </p:txBody>
      </p:sp>
    </p:spTree>
    <p:extLst>
      <p:ext uri="{BB962C8B-B14F-4D97-AF65-F5344CB8AC3E}">
        <p14:creationId xmlns:p14="http://schemas.microsoft.com/office/powerpoint/2010/main" val="1829292524"/>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matchingName="Custom Layout">
  <p:cSld name="Custom Layout">
    <p:spTree>
      <p:nvGrpSpPr>
        <p:cNvPr id="1" name="Shape 21"/>
        <p:cNvGrpSpPr/>
        <p:nvPr/>
      </p:nvGrpSpPr>
      <p:grpSpPr>
        <a:xfrm>
          <a:off x="0" y="0"/>
          <a:ext cx="0" cy="0"/>
          <a:chOff x="0" y="0"/>
          <a:chExt cx="0" cy="0"/>
        </a:xfrm>
      </p:grpSpPr>
      <p:sp>
        <p:nvSpPr>
          <p:cNvPr id="22" name="Google Shape;22;p130"/>
          <p:cNvSpPr txBox="1">
            <a:spLocks noGrp="1"/>
          </p:cNvSpPr>
          <p:nvPr>
            <p:ph type="title"/>
          </p:nvPr>
        </p:nvSpPr>
        <p:spPr>
          <a:xfrm>
            <a:off x="555786" y="257216"/>
            <a:ext cx="8992572" cy="1320800"/>
          </a:xfrm>
          <a:prstGeom prst="rect">
            <a:avLst/>
          </a:prstGeom>
          <a:noFill/>
          <a:ln>
            <a:noFill/>
          </a:ln>
        </p:spPr>
        <p:txBody>
          <a:bodyPr spcFirstLastPara="1" wrap="square" lIns="91425" tIns="45700" rIns="91425" bIns="45700" anchor="t" anchorCtr="0">
            <a:normAutofit/>
          </a:bodyPr>
          <a:lstStyle>
            <a:lvl1pPr lvl="0" algn="l">
              <a:lnSpc>
                <a:spcPct val="90000"/>
              </a:lnSpc>
              <a:spcBef>
                <a:spcPts val="0"/>
              </a:spcBef>
              <a:spcAft>
                <a:spcPts val="0"/>
              </a:spcAft>
              <a:buClr>
                <a:srgbClr val="072B62"/>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3" name="Google Shape;23;p130"/>
          <p:cNvSpPr txBox="1">
            <a:spLocks noGrp="1"/>
          </p:cNvSpPr>
          <p:nvPr>
            <p:ph type="sldNum" idx="12"/>
          </p:nvPr>
        </p:nvSpPr>
        <p:spPr>
          <a:xfrm>
            <a:off x="11016766" y="6309650"/>
            <a:ext cx="683339"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1pPr>
            <a:lvl2pPr marL="0" marR="0" lvl="1"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2pPr>
            <a:lvl3pPr marL="0" marR="0" lvl="2"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3pPr>
            <a:lvl4pPr marL="0" marR="0" lvl="3"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4pPr>
            <a:lvl5pPr marL="0" marR="0" lvl="4"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5pPr>
            <a:lvl6pPr marL="0" marR="0" lvl="5"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6pPr>
            <a:lvl7pPr marL="0" marR="0" lvl="6"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7pPr>
            <a:lvl8pPr marL="0" marR="0" lvl="7"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8pPr>
            <a:lvl9pPr marL="0" marR="0" lvl="8"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9pPr>
          </a:lstStyle>
          <a:p>
            <a:pPr marL="0" lvl="0" indent="0" algn="r" rtl="0">
              <a:spcBef>
                <a:spcPts val="0"/>
              </a:spcBef>
              <a:spcAft>
                <a:spcPts val="0"/>
              </a:spcAft>
              <a:buNone/>
            </a:pPr>
            <a:fld id="{00000000-1234-1234-1234-123412341234}" type="slidenum">
              <a:rPr lang="en-US"/>
              <a:t>‹#›</a:t>
            </a:fld>
            <a:endParaRPr dirty="0"/>
          </a:p>
        </p:txBody>
      </p:sp>
      <p:sp>
        <p:nvSpPr>
          <p:cNvPr id="24" name="Google Shape;24;p130"/>
          <p:cNvSpPr txBox="1">
            <a:spLocks noGrp="1"/>
          </p:cNvSpPr>
          <p:nvPr>
            <p:ph type="body" idx="1"/>
          </p:nvPr>
        </p:nvSpPr>
        <p:spPr>
          <a:xfrm>
            <a:off x="581634" y="1796387"/>
            <a:ext cx="9090025" cy="4878388"/>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SzPts val="3600"/>
              <a:buNone/>
              <a:defRPr/>
            </a:lvl1pPr>
            <a:lvl2pPr marL="914400" lvl="1" indent="-320040" algn="l">
              <a:lnSpc>
                <a:spcPct val="90000"/>
              </a:lnSpc>
              <a:spcBef>
                <a:spcPts val="1000"/>
              </a:spcBef>
              <a:spcAft>
                <a:spcPts val="0"/>
              </a:spcAft>
              <a:buSzPts val="1440"/>
              <a:buChar char="●"/>
              <a:defRPr/>
            </a:lvl2pPr>
            <a:lvl3pPr marL="1371600" lvl="2" indent="-342900" algn="l">
              <a:lnSpc>
                <a:spcPct val="90000"/>
              </a:lnSpc>
              <a:spcBef>
                <a:spcPts val="1000"/>
              </a:spcBef>
              <a:spcAft>
                <a:spcPts val="0"/>
              </a:spcAft>
              <a:buSzPts val="1800"/>
              <a:buChar char="✓"/>
              <a:defRPr/>
            </a:lvl3pPr>
            <a:lvl4pPr marL="1828800" lvl="3" indent="-342900" algn="l">
              <a:lnSpc>
                <a:spcPct val="90000"/>
              </a:lnSpc>
              <a:spcBef>
                <a:spcPts val="1000"/>
              </a:spcBef>
              <a:spcAft>
                <a:spcPts val="0"/>
              </a:spcAft>
              <a:buSzPts val="1800"/>
              <a:buChar char="?"/>
              <a:defRPr/>
            </a:lvl4pPr>
            <a:lvl5pPr marL="2286000" lvl="4" indent="-342900" algn="l">
              <a:lnSpc>
                <a:spcPct val="90000"/>
              </a:lnSpc>
              <a:spcBef>
                <a:spcPts val="1000"/>
              </a:spcBef>
              <a:spcAft>
                <a:spcPts val="0"/>
              </a:spcAft>
              <a:buSzPts val="1800"/>
              <a:buChar char="?"/>
              <a:defRPr/>
            </a:lvl5pPr>
            <a:lvl6pPr marL="2743200" lvl="5" indent="-320039" algn="l">
              <a:lnSpc>
                <a:spcPct val="90000"/>
              </a:lnSpc>
              <a:spcBef>
                <a:spcPts val="1000"/>
              </a:spcBef>
              <a:spcAft>
                <a:spcPts val="0"/>
              </a:spcAft>
              <a:buSzPts val="1440"/>
              <a:buChar char="►"/>
              <a:defRPr/>
            </a:lvl6pPr>
            <a:lvl7pPr marL="3200400" lvl="6" indent="-320039" algn="l">
              <a:lnSpc>
                <a:spcPct val="90000"/>
              </a:lnSpc>
              <a:spcBef>
                <a:spcPts val="1000"/>
              </a:spcBef>
              <a:spcAft>
                <a:spcPts val="0"/>
              </a:spcAft>
              <a:buSzPts val="1440"/>
              <a:buChar char="►"/>
              <a:defRPr/>
            </a:lvl7pPr>
            <a:lvl8pPr marL="3657600" lvl="7" indent="-320040" algn="l">
              <a:lnSpc>
                <a:spcPct val="90000"/>
              </a:lnSpc>
              <a:spcBef>
                <a:spcPts val="1000"/>
              </a:spcBef>
              <a:spcAft>
                <a:spcPts val="0"/>
              </a:spcAft>
              <a:buSzPts val="1440"/>
              <a:buChar char="►"/>
              <a:defRPr/>
            </a:lvl8pPr>
            <a:lvl9pPr marL="4114800" lvl="8" indent="-320040" algn="l">
              <a:lnSpc>
                <a:spcPct val="90000"/>
              </a:lnSpc>
              <a:spcBef>
                <a:spcPts val="1000"/>
              </a:spcBef>
              <a:spcAft>
                <a:spcPts val="0"/>
              </a:spcAft>
              <a:buSzPts val="1440"/>
              <a:buChar char="►"/>
              <a:defRPr/>
            </a:lvl9pPr>
          </a:lstStyle>
          <a:p>
            <a:endParaRPr/>
          </a:p>
        </p:txBody>
      </p:sp>
    </p:spTree>
    <p:extLst>
      <p:ext uri="{BB962C8B-B14F-4D97-AF65-F5344CB8AC3E}">
        <p14:creationId xmlns:p14="http://schemas.microsoft.com/office/powerpoint/2010/main" val="2660748781"/>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matchingName="Title and Content" type="obj">
  <p:cSld name="Title and Content">
    <p:spTree>
      <p:nvGrpSpPr>
        <p:cNvPr id="1" name="Shape 25"/>
        <p:cNvGrpSpPr/>
        <p:nvPr/>
      </p:nvGrpSpPr>
      <p:grpSpPr>
        <a:xfrm>
          <a:off x="0" y="0"/>
          <a:ext cx="0" cy="0"/>
          <a:chOff x="0" y="0"/>
          <a:chExt cx="0" cy="0"/>
        </a:xfrm>
      </p:grpSpPr>
      <p:sp>
        <p:nvSpPr>
          <p:cNvPr id="26" name="Google Shape;26;p129"/>
          <p:cNvSpPr txBox="1">
            <a:spLocks noGrp="1"/>
          </p:cNvSpPr>
          <p:nvPr>
            <p:ph type="title"/>
          </p:nvPr>
        </p:nvSpPr>
        <p:spPr>
          <a:xfrm>
            <a:off x="838200" y="365125"/>
            <a:ext cx="10515600" cy="1325700"/>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rgbClr val="007780"/>
              </a:buClr>
              <a:buSzPts val="1900"/>
              <a:buNone/>
              <a:defRPr>
                <a:latin typeface="Libre Franklin Medium"/>
                <a:ea typeface="Libre Franklin Medium"/>
                <a:cs typeface="Libre Franklin Medium"/>
                <a:sym typeface="Libre Franklin Medium"/>
              </a:defRPr>
            </a:lvl1pPr>
            <a:lvl2pPr lvl="1" algn="l">
              <a:lnSpc>
                <a:spcPct val="100000"/>
              </a:lnSpc>
              <a:spcBef>
                <a:spcPts val="0"/>
              </a:spcBef>
              <a:spcAft>
                <a:spcPts val="0"/>
              </a:spcAft>
              <a:buSzPts val="1500"/>
              <a:buNone/>
              <a:defRPr/>
            </a:lvl2pPr>
            <a:lvl3pPr lvl="2" algn="l">
              <a:lnSpc>
                <a:spcPct val="100000"/>
              </a:lnSpc>
              <a:spcBef>
                <a:spcPts val="0"/>
              </a:spcBef>
              <a:spcAft>
                <a:spcPts val="0"/>
              </a:spcAft>
              <a:buSzPts val="1500"/>
              <a:buNone/>
              <a:defRPr/>
            </a:lvl3pPr>
            <a:lvl4pPr lvl="3" algn="l">
              <a:lnSpc>
                <a:spcPct val="100000"/>
              </a:lnSpc>
              <a:spcBef>
                <a:spcPts val="0"/>
              </a:spcBef>
              <a:spcAft>
                <a:spcPts val="0"/>
              </a:spcAft>
              <a:buSzPts val="1500"/>
              <a:buNone/>
              <a:defRPr/>
            </a:lvl4pPr>
            <a:lvl5pPr lvl="4" algn="l">
              <a:lnSpc>
                <a:spcPct val="100000"/>
              </a:lnSpc>
              <a:spcBef>
                <a:spcPts val="0"/>
              </a:spcBef>
              <a:spcAft>
                <a:spcPts val="0"/>
              </a:spcAft>
              <a:buSzPts val="1500"/>
              <a:buNone/>
              <a:defRPr/>
            </a:lvl5pPr>
            <a:lvl6pPr lvl="5" algn="l">
              <a:lnSpc>
                <a:spcPct val="100000"/>
              </a:lnSpc>
              <a:spcBef>
                <a:spcPts val="0"/>
              </a:spcBef>
              <a:spcAft>
                <a:spcPts val="0"/>
              </a:spcAft>
              <a:buSzPts val="1500"/>
              <a:buNone/>
              <a:defRPr/>
            </a:lvl6pPr>
            <a:lvl7pPr lvl="6" algn="l">
              <a:lnSpc>
                <a:spcPct val="100000"/>
              </a:lnSpc>
              <a:spcBef>
                <a:spcPts val="0"/>
              </a:spcBef>
              <a:spcAft>
                <a:spcPts val="0"/>
              </a:spcAft>
              <a:buSzPts val="1500"/>
              <a:buNone/>
              <a:defRPr/>
            </a:lvl7pPr>
            <a:lvl8pPr lvl="7" algn="l">
              <a:lnSpc>
                <a:spcPct val="100000"/>
              </a:lnSpc>
              <a:spcBef>
                <a:spcPts val="0"/>
              </a:spcBef>
              <a:spcAft>
                <a:spcPts val="0"/>
              </a:spcAft>
              <a:buSzPts val="1500"/>
              <a:buNone/>
              <a:defRPr/>
            </a:lvl8pPr>
            <a:lvl9pPr lvl="8" algn="l">
              <a:lnSpc>
                <a:spcPct val="100000"/>
              </a:lnSpc>
              <a:spcBef>
                <a:spcPts val="0"/>
              </a:spcBef>
              <a:spcAft>
                <a:spcPts val="0"/>
              </a:spcAft>
              <a:buSzPts val="1500"/>
              <a:buNone/>
              <a:defRPr/>
            </a:lvl9pPr>
          </a:lstStyle>
          <a:p>
            <a:endParaRPr/>
          </a:p>
        </p:txBody>
      </p:sp>
      <p:sp>
        <p:nvSpPr>
          <p:cNvPr id="27" name="Google Shape;27;p129"/>
          <p:cNvSpPr txBox="1">
            <a:spLocks noGrp="1"/>
          </p:cNvSpPr>
          <p:nvPr>
            <p:ph type="body" idx="1"/>
          </p:nvPr>
        </p:nvSpPr>
        <p:spPr>
          <a:xfrm>
            <a:off x="838200" y="1825625"/>
            <a:ext cx="10515600" cy="4351200"/>
          </a:xfrm>
          <a:prstGeom prst="rect">
            <a:avLst/>
          </a:prstGeom>
          <a:noFill/>
          <a:ln>
            <a:noFill/>
          </a:ln>
        </p:spPr>
        <p:txBody>
          <a:bodyPr spcFirstLastPara="1" wrap="square" lIns="91425" tIns="45700" rIns="91425" bIns="45700" anchor="t" anchorCtr="0">
            <a:normAutofit/>
          </a:bodyPr>
          <a:lstStyle>
            <a:lvl1pPr marL="457200" lvl="0" indent="-349250" algn="l">
              <a:lnSpc>
                <a:spcPct val="90000"/>
              </a:lnSpc>
              <a:spcBef>
                <a:spcPts val="1100"/>
              </a:spcBef>
              <a:spcAft>
                <a:spcPts val="0"/>
              </a:spcAft>
              <a:buClr>
                <a:srgbClr val="102649"/>
              </a:buClr>
              <a:buSzPts val="1900"/>
              <a:buChar char="•"/>
              <a:defRPr>
                <a:latin typeface="Libre Franklin"/>
                <a:ea typeface="Libre Franklin"/>
                <a:cs typeface="Libre Franklin"/>
                <a:sym typeface="Libre Franklin"/>
              </a:defRPr>
            </a:lvl1pPr>
            <a:lvl2pPr marL="914400" lvl="1" indent="-349250" algn="l">
              <a:lnSpc>
                <a:spcPct val="90000"/>
              </a:lnSpc>
              <a:spcBef>
                <a:spcPts val="500"/>
              </a:spcBef>
              <a:spcAft>
                <a:spcPts val="0"/>
              </a:spcAft>
              <a:buClr>
                <a:srgbClr val="102649"/>
              </a:buClr>
              <a:buSzPts val="1900"/>
              <a:buChar char="•"/>
              <a:defRPr/>
            </a:lvl2pPr>
            <a:lvl3pPr marL="1371600" lvl="2" indent="-349250" algn="l">
              <a:lnSpc>
                <a:spcPct val="90000"/>
              </a:lnSpc>
              <a:spcBef>
                <a:spcPts val="500"/>
              </a:spcBef>
              <a:spcAft>
                <a:spcPts val="0"/>
              </a:spcAft>
              <a:buClr>
                <a:srgbClr val="102649"/>
              </a:buClr>
              <a:buSzPts val="1900"/>
              <a:buChar char="•"/>
              <a:defRPr/>
            </a:lvl3pPr>
            <a:lvl4pPr marL="1828800" lvl="3" indent="-349250" algn="l">
              <a:lnSpc>
                <a:spcPct val="90000"/>
              </a:lnSpc>
              <a:spcBef>
                <a:spcPts val="500"/>
              </a:spcBef>
              <a:spcAft>
                <a:spcPts val="0"/>
              </a:spcAft>
              <a:buClr>
                <a:srgbClr val="102649"/>
              </a:buClr>
              <a:buSzPts val="1900"/>
              <a:buChar char="•"/>
              <a:defRPr/>
            </a:lvl4pPr>
            <a:lvl5pPr marL="2286000" lvl="4" indent="-349250" algn="l">
              <a:lnSpc>
                <a:spcPct val="90000"/>
              </a:lnSpc>
              <a:spcBef>
                <a:spcPts val="500"/>
              </a:spcBef>
              <a:spcAft>
                <a:spcPts val="0"/>
              </a:spcAft>
              <a:buClr>
                <a:srgbClr val="102649"/>
              </a:buClr>
              <a:buSzPts val="1900"/>
              <a:buChar char="•"/>
              <a:defRPr/>
            </a:lvl5pPr>
            <a:lvl6pPr marL="2743200" lvl="5" indent="-349250" algn="l">
              <a:lnSpc>
                <a:spcPct val="90000"/>
              </a:lnSpc>
              <a:spcBef>
                <a:spcPts val="500"/>
              </a:spcBef>
              <a:spcAft>
                <a:spcPts val="0"/>
              </a:spcAft>
              <a:buClr>
                <a:schemeClr val="dk1"/>
              </a:buClr>
              <a:buSzPts val="1900"/>
              <a:buChar char="•"/>
              <a:defRPr/>
            </a:lvl6pPr>
            <a:lvl7pPr marL="3200400" lvl="6" indent="-349250" algn="l">
              <a:lnSpc>
                <a:spcPct val="90000"/>
              </a:lnSpc>
              <a:spcBef>
                <a:spcPts val="500"/>
              </a:spcBef>
              <a:spcAft>
                <a:spcPts val="0"/>
              </a:spcAft>
              <a:buClr>
                <a:schemeClr val="dk1"/>
              </a:buClr>
              <a:buSzPts val="1900"/>
              <a:buChar char="•"/>
              <a:defRPr/>
            </a:lvl7pPr>
            <a:lvl8pPr marL="3657600" lvl="7" indent="-349250" algn="l">
              <a:lnSpc>
                <a:spcPct val="90000"/>
              </a:lnSpc>
              <a:spcBef>
                <a:spcPts val="500"/>
              </a:spcBef>
              <a:spcAft>
                <a:spcPts val="0"/>
              </a:spcAft>
              <a:buClr>
                <a:schemeClr val="dk1"/>
              </a:buClr>
              <a:buSzPts val="1900"/>
              <a:buChar char="•"/>
              <a:defRPr/>
            </a:lvl8pPr>
            <a:lvl9pPr marL="4114800" lvl="8" indent="-349250" algn="l">
              <a:lnSpc>
                <a:spcPct val="90000"/>
              </a:lnSpc>
              <a:spcBef>
                <a:spcPts val="500"/>
              </a:spcBef>
              <a:spcAft>
                <a:spcPts val="0"/>
              </a:spcAft>
              <a:buClr>
                <a:schemeClr val="dk1"/>
              </a:buClr>
              <a:buSzPts val="1900"/>
              <a:buChar char="•"/>
              <a:defRPr/>
            </a:lvl9pPr>
          </a:lstStyle>
          <a:p>
            <a:endParaRPr/>
          </a:p>
        </p:txBody>
      </p:sp>
      <p:sp>
        <p:nvSpPr>
          <p:cNvPr id="28" name="Google Shape;28;p129"/>
          <p:cNvSpPr txBox="1">
            <a:spLocks noGrp="1"/>
          </p:cNvSpPr>
          <p:nvPr>
            <p:ph type="dt" idx="10"/>
          </p:nvPr>
        </p:nvSpPr>
        <p:spPr>
          <a:xfrm>
            <a:off x="838200" y="6356350"/>
            <a:ext cx="2743200" cy="365100"/>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500"/>
              <a:buNone/>
              <a:defRPr/>
            </a:lvl1pPr>
            <a:lvl2pPr lvl="1" algn="l">
              <a:lnSpc>
                <a:spcPct val="100000"/>
              </a:lnSpc>
              <a:spcBef>
                <a:spcPts val="0"/>
              </a:spcBef>
              <a:spcAft>
                <a:spcPts val="0"/>
              </a:spcAft>
              <a:buSzPts val="1500"/>
              <a:buNone/>
              <a:defRPr/>
            </a:lvl2pPr>
            <a:lvl3pPr lvl="2" algn="l">
              <a:lnSpc>
                <a:spcPct val="100000"/>
              </a:lnSpc>
              <a:spcBef>
                <a:spcPts val="0"/>
              </a:spcBef>
              <a:spcAft>
                <a:spcPts val="0"/>
              </a:spcAft>
              <a:buSzPts val="1500"/>
              <a:buNone/>
              <a:defRPr/>
            </a:lvl3pPr>
            <a:lvl4pPr lvl="3" algn="l">
              <a:lnSpc>
                <a:spcPct val="100000"/>
              </a:lnSpc>
              <a:spcBef>
                <a:spcPts val="0"/>
              </a:spcBef>
              <a:spcAft>
                <a:spcPts val="0"/>
              </a:spcAft>
              <a:buSzPts val="1500"/>
              <a:buNone/>
              <a:defRPr/>
            </a:lvl4pPr>
            <a:lvl5pPr lvl="4" algn="l">
              <a:lnSpc>
                <a:spcPct val="100000"/>
              </a:lnSpc>
              <a:spcBef>
                <a:spcPts val="0"/>
              </a:spcBef>
              <a:spcAft>
                <a:spcPts val="0"/>
              </a:spcAft>
              <a:buSzPts val="1500"/>
              <a:buNone/>
              <a:defRPr/>
            </a:lvl5pPr>
            <a:lvl6pPr lvl="5" algn="l">
              <a:lnSpc>
                <a:spcPct val="100000"/>
              </a:lnSpc>
              <a:spcBef>
                <a:spcPts val="0"/>
              </a:spcBef>
              <a:spcAft>
                <a:spcPts val="0"/>
              </a:spcAft>
              <a:buSzPts val="1500"/>
              <a:buNone/>
              <a:defRPr/>
            </a:lvl6pPr>
            <a:lvl7pPr lvl="6" algn="l">
              <a:lnSpc>
                <a:spcPct val="100000"/>
              </a:lnSpc>
              <a:spcBef>
                <a:spcPts val="0"/>
              </a:spcBef>
              <a:spcAft>
                <a:spcPts val="0"/>
              </a:spcAft>
              <a:buSzPts val="1500"/>
              <a:buNone/>
              <a:defRPr/>
            </a:lvl7pPr>
            <a:lvl8pPr lvl="7" algn="l">
              <a:lnSpc>
                <a:spcPct val="100000"/>
              </a:lnSpc>
              <a:spcBef>
                <a:spcPts val="0"/>
              </a:spcBef>
              <a:spcAft>
                <a:spcPts val="0"/>
              </a:spcAft>
              <a:buSzPts val="1500"/>
              <a:buNone/>
              <a:defRPr/>
            </a:lvl8pPr>
            <a:lvl9pPr lvl="8" algn="l">
              <a:lnSpc>
                <a:spcPct val="100000"/>
              </a:lnSpc>
              <a:spcBef>
                <a:spcPts val="0"/>
              </a:spcBef>
              <a:spcAft>
                <a:spcPts val="0"/>
              </a:spcAft>
              <a:buSzPts val="1500"/>
              <a:buNone/>
              <a:defRPr/>
            </a:lvl9pPr>
          </a:lstStyle>
          <a:p>
            <a:endParaRPr dirty="0"/>
          </a:p>
        </p:txBody>
      </p:sp>
      <p:sp>
        <p:nvSpPr>
          <p:cNvPr id="29" name="Google Shape;29;p129"/>
          <p:cNvSpPr txBox="1">
            <a:spLocks noGrp="1"/>
          </p:cNvSpPr>
          <p:nvPr>
            <p:ph type="ftr" idx="11"/>
          </p:nvPr>
        </p:nvSpPr>
        <p:spPr>
          <a:xfrm>
            <a:off x="4038600" y="6356350"/>
            <a:ext cx="3564300" cy="365100"/>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500"/>
              <a:buNone/>
              <a:defRPr/>
            </a:lvl1pPr>
            <a:lvl2pPr lvl="1" algn="l">
              <a:lnSpc>
                <a:spcPct val="100000"/>
              </a:lnSpc>
              <a:spcBef>
                <a:spcPts val="0"/>
              </a:spcBef>
              <a:spcAft>
                <a:spcPts val="0"/>
              </a:spcAft>
              <a:buSzPts val="1500"/>
              <a:buNone/>
              <a:defRPr/>
            </a:lvl2pPr>
            <a:lvl3pPr lvl="2" algn="l">
              <a:lnSpc>
                <a:spcPct val="100000"/>
              </a:lnSpc>
              <a:spcBef>
                <a:spcPts val="0"/>
              </a:spcBef>
              <a:spcAft>
                <a:spcPts val="0"/>
              </a:spcAft>
              <a:buSzPts val="1500"/>
              <a:buNone/>
              <a:defRPr/>
            </a:lvl3pPr>
            <a:lvl4pPr lvl="3" algn="l">
              <a:lnSpc>
                <a:spcPct val="100000"/>
              </a:lnSpc>
              <a:spcBef>
                <a:spcPts val="0"/>
              </a:spcBef>
              <a:spcAft>
                <a:spcPts val="0"/>
              </a:spcAft>
              <a:buSzPts val="1500"/>
              <a:buNone/>
              <a:defRPr/>
            </a:lvl4pPr>
            <a:lvl5pPr lvl="4" algn="l">
              <a:lnSpc>
                <a:spcPct val="100000"/>
              </a:lnSpc>
              <a:spcBef>
                <a:spcPts val="0"/>
              </a:spcBef>
              <a:spcAft>
                <a:spcPts val="0"/>
              </a:spcAft>
              <a:buSzPts val="1500"/>
              <a:buNone/>
              <a:defRPr/>
            </a:lvl5pPr>
            <a:lvl6pPr lvl="5" algn="l">
              <a:lnSpc>
                <a:spcPct val="100000"/>
              </a:lnSpc>
              <a:spcBef>
                <a:spcPts val="0"/>
              </a:spcBef>
              <a:spcAft>
                <a:spcPts val="0"/>
              </a:spcAft>
              <a:buSzPts val="1500"/>
              <a:buNone/>
              <a:defRPr/>
            </a:lvl6pPr>
            <a:lvl7pPr lvl="6" algn="l">
              <a:lnSpc>
                <a:spcPct val="100000"/>
              </a:lnSpc>
              <a:spcBef>
                <a:spcPts val="0"/>
              </a:spcBef>
              <a:spcAft>
                <a:spcPts val="0"/>
              </a:spcAft>
              <a:buSzPts val="1500"/>
              <a:buNone/>
              <a:defRPr/>
            </a:lvl7pPr>
            <a:lvl8pPr lvl="7" algn="l">
              <a:lnSpc>
                <a:spcPct val="100000"/>
              </a:lnSpc>
              <a:spcBef>
                <a:spcPts val="0"/>
              </a:spcBef>
              <a:spcAft>
                <a:spcPts val="0"/>
              </a:spcAft>
              <a:buSzPts val="1500"/>
              <a:buNone/>
              <a:defRPr/>
            </a:lvl8pPr>
            <a:lvl9pPr lvl="8" algn="l">
              <a:lnSpc>
                <a:spcPct val="100000"/>
              </a:lnSpc>
              <a:spcBef>
                <a:spcPts val="0"/>
              </a:spcBef>
              <a:spcAft>
                <a:spcPts val="0"/>
              </a:spcAft>
              <a:buSzPts val="1500"/>
              <a:buNone/>
              <a:defRPr/>
            </a:lvl9pPr>
          </a:lstStyle>
          <a:p>
            <a:endParaRPr dirty="0"/>
          </a:p>
        </p:txBody>
      </p:sp>
      <p:sp>
        <p:nvSpPr>
          <p:cNvPr id="30" name="Google Shape;30;p129"/>
          <p:cNvSpPr txBox="1">
            <a:spLocks noGrp="1"/>
          </p:cNvSpPr>
          <p:nvPr>
            <p:ph type="sldNum" idx="12"/>
          </p:nvPr>
        </p:nvSpPr>
        <p:spPr>
          <a:xfrm>
            <a:off x="11409045" y="6333134"/>
            <a:ext cx="731700" cy="524700"/>
          </a:xfrm>
          <a:prstGeom prst="rect">
            <a:avLst/>
          </a:prstGeom>
          <a:noFill/>
          <a:ln>
            <a:noFill/>
          </a:ln>
        </p:spPr>
        <p:txBody>
          <a:bodyPr spcFirstLastPara="1" wrap="square" lIns="91425" tIns="91425" rIns="91425" bIns="91425" anchor="t" anchorCtr="0">
            <a:noAutofit/>
          </a:bodyPr>
          <a:lstStyle>
            <a:lvl1pPr marL="0" marR="0" lvl="0"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1pPr>
            <a:lvl2pPr marL="0" marR="0" lvl="1"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2pPr>
            <a:lvl3pPr marL="0" marR="0" lvl="2"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3pPr>
            <a:lvl4pPr marL="0" marR="0" lvl="3"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4pPr>
            <a:lvl5pPr marL="0" marR="0" lvl="4"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5pPr>
            <a:lvl6pPr marL="0" marR="0" lvl="5"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6pPr>
            <a:lvl7pPr marL="0" marR="0" lvl="6"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7pPr>
            <a:lvl8pPr marL="0" marR="0" lvl="7"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8pPr>
            <a:lvl9pPr marL="0" marR="0" lvl="8"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9pPr>
          </a:lstStyle>
          <a:p>
            <a:pPr marL="0" lvl="0" indent="0" algn="r" rtl="0">
              <a:spcBef>
                <a:spcPts val="0"/>
              </a:spcBef>
              <a:spcAft>
                <a:spcPts val="0"/>
              </a:spcAft>
              <a:buNone/>
            </a:pPr>
            <a:fld id="{00000000-1234-1234-1234-123412341234}" type="slidenum">
              <a:rPr lang="en-US"/>
              <a:t>‹#›</a:t>
            </a:fld>
            <a:endParaRPr dirty="0"/>
          </a:p>
        </p:txBody>
      </p:sp>
    </p:spTree>
    <p:extLst>
      <p:ext uri="{BB962C8B-B14F-4D97-AF65-F5344CB8AC3E}">
        <p14:creationId xmlns:p14="http://schemas.microsoft.com/office/powerpoint/2010/main" val="1018823958"/>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matchingName="Comparison" type="twoTxTwoObj">
  <p:cSld name="Comparison">
    <p:spTree>
      <p:nvGrpSpPr>
        <p:cNvPr id="1" name="Shape 31"/>
        <p:cNvGrpSpPr/>
        <p:nvPr/>
      </p:nvGrpSpPr>
      <p:grpSpPr>
        <a:xfrm>
          <a:off x="0" y="0"/>
          <a:ext cx="0" cy="0"/>
          <a:chOff x="0" y="0"/>
          <a:chExt cx="0" cy="0"/>
        </a:xfrm>
      </p:grpSpPr>
      <p:sp>
        <p:nvSpPr>
          <p:cNvPr id="32" name="Google Shape;32;p131"/>
          <p:cNvSpPr txBox="1">
            <a:spLocks noGrp="1"/>
          </p:cNvSpPr>
          <p:nvPr>
            <p:ph type="title"/>
          </p:nvPr>
        </p:nvSpPr>
        <p:spPr>
          <a:xfrm>
            <a:off x="839788" y="365125"/>
            <a:ext cx="10515600" cy="1325700"/>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rgbClr val="007780"/>
              </a:buClr>
              <a:buSzPts val="1900"/>
              <a:buNone/>
              <a:defRPr/>
            </a:lvl1pPr>
            <a:lvl2pPr lvl="1" algn="l">
              <a:lnSpc>
                <a:spcPct val="100000"/>
              </a:lnSpc>
              <a:spcBef>
                <a:spcPts val="0"/>
              </a:spcBef>
              <a:spcAft>
                <a:spcPts val="0"/>
              </a:spcAft>
              <a:buSzPts val="1500"/>
              <a:buNone/>
              <a:defRPr/>
            </a:lvl2pPr>
            <a:lvl3pPr lvl="2" algn="l">
              <a:lnSpc>
                <a:spcPct val="100000"/>
              </a:lnSpc>
              <a:spcBef>
                <a:spcPts val="0"/>
              </a:spcBef>
              <a:spcAft>
                <a:spcPts val="0"/>
              </a:spcAft>
              <a:buSzPts val="1500"/>
              <a:buNone/>
              <a:defRPr/>
            </a:lvl3pPr>
            <a:lvl4pPr lvl="3" algn="l">
              <a:lnSpc>
                <a:spcPct val="100000"/>
              </a:lnSpc>
              <a:spcBef>
                <a:spcPts val="0"/>
              </a:spcBef>
              <a:spcAft>
                <a:spcPts val="0"/>
              </a:spcAft>
              <a:buSzPts val="1500"/>
              <a:buNone/>
              <a:defRPr/>
            </a:lvl4pPr>
            <a:lvl5pPr lvl="4" algn="l">
              <a:lnSpc>
                <a:spcPct val="100000"/>
              </a:lnSpc>
              <a:spcBef>
                <a:spcPts val="0"/>
              </a:spcBef>
              <a:spcAft>
                <a:spcPts val="0"/>
              </a:spcAft>
              <a:buSzPts val="1500"/>
              <a:buNone/>
              <a:defRPr/>
            </a:lvl5pPr>
            <a:lvl6pPr lvl="5" algn="l">
              <a:lnSpc>
                <a:spcPct val="100000"/>
              </a:lnSpc>
              <a:spcBef>
                <a:spcPts val="0"/>
              </a:spcBef>
              <a:spcAft>
                <a:spcPts val="0"/>
              </a:spcAft>
              <a:buSzPts val="1500"/>
              <a:buNone/>
              <a:defRPr/>
            </a:lvl6pPr>
            <a:lvl7pPr lvl="6" algn="l">
              <a:lnSpc>
                <a:spcPct val="100000"/>
              </a:lnSpc>
              <a:spcBef>
                <a:spcPts val="0"/>
              </a:spcBef>
              <a:spcAft>
                <a:spcPts val="0"/>
              </a:spcAft>
              <a:buSzPts val="1500"/>
              <a:buNone/>
              <a:defRPr/>
            </a:lvl7pPr>
            <a:lvl8pPr lvl="7" algn="l">
              <a:lnSpc>
                <a:spcPct val="100000"/>
              </a:lnSpc>
              <a:spcBef>
                <a:spcPts val="0"/>
              </a:spcBef>
              <a:spcAft>
                <a:spcPts val="0"/>
              </a:spcAft>
              <a:buSzPts val="1500"/>
              <a:buNone/>
              <a:defRPr/>
            </a:lvl8pPr>
            <a:lvl9pPr lvl="8" algn="l">
              <a:lnSpc>
                <a:spcPct val="100000"/>
              </a:lnSpc>
              <a:spcBef>
                <a:spcPts val="0"/>
              </a:spcBef>
              <a:spcAft>
                <a:spcPts val="0"/>
              </a:spcAft>
              <a:buSzPts val="1500"/>
              <a:buNone/>
              <a:defRPr/>
            </a:lvl9pPr>
          </a:lstStyle>
          <a:p>
            <a:endParaRPr/>
          </a:p>
        </p:txBody>
      </p:sp>
      <p:sp>
        <p:nvSpPr>
          <p:cNvPr id="33" name="Google Shape;33;p131"/>
          <p:cNvSpPr txBox="1">
            <a:spLocks noGrp="1"/>
          </p:cNvSpPr>
          <p:nvPr>
            <p:ph type="body" idx="1"/>
          </p:nvPr>
        </p:nvSpPr>
        <p:spPr>
          <a:xfrm>
            <a:off x="839788" y="1681163"/>
            <a:ext cx="5157900" cy="824100"/>
          </a:xfrm>
          <a:prstGeom prst="rect">
            <a:avLst/>
          </a:prstGeom>
          <a:noFill/>
          <a:ln>
            <a:noFill/>
          </a:ln>
        </p:spPr>
        <p:txBody>
          <a:bodyPr spcFirstLastPara="1" wrap="square" lIns="91425" tIns="45700" rIns="91425" bIns="45700" anchor="b" anchorCtr="0">
            <a:normAutofit/>
          </a:bodyPr>
          <a:lstStyle>
            <a:lvl1pPr marL="457200" lvl="0" indent="-228600" algn="l">
              <a:lnSpc>
                <a:spcPct val="90000"/>
              </a:lnSpc>
              <a:spcBef>
                <a:spcPts val="1100"/>
              </a:spcBef>
              <a:spcAft>
                <a:spcPts val="0"/>
              </a:spcAft>
              <a:buClr>
                <a:srgbClr val="102649"/>
              </a:buClr>
              <a:buSzPts val="2400"/>
              <a:buNone/>
              <a:defRPr sz="2400" b="1"/>
            </a:lvl1pPr>
            <a:lvl2pPr marL="914400" lvl="1" indent="-228600" algn="l">
              <a:lnSpc>
                <a:spcPct val="90000"/>
              </a:lnSpc>
              <a:spcBef>
                <a:spcPts val="500"/>
              </a:spcBef>
              <a:spcAft>
                <a:spcPts val="0"/>
              </a:spcAft>
              <a:buClr>
                <a:srgbClr val="102649"/>
              </a:buClr>
              <a:buSzPts val="2000"/>
              <a:buNone/>
              <a:defRPr sz="2000" b="1"/>
            </a:lvl2pPr>
            <a:lvl3pPr marL="1371600" lvl="2" indent="-228600" algn="l">
              <a:lnSpc>
                <a:spcPct val="90000"/>
              </a:lnSpc>
              <a:spcBef>
                <a:spcPts val="500"/>
              </a:spcBef>
              <a:spcAft>
                <a:spcPts val="0"/>
              </a:spcAft>
              <a:buClr>
                <a:srgbClr val="102649"/>
              </a:buClr>
              <a:buSzPts val="1900"/>
              <a:buNone/>
              <a:defRPr sz="1900" b="1"/>
            </a:lvl3pPr>
            <a:lvl4pPr marL="1828800" lvl="3" indent="-228600" algn="l">
              <a:lnSpc>
                <a:spcPct val="90000"/>
              </a:lnSpc>
              <a:spcBef>
                <a:spcPts val="500"/>
              </a:spcBef>
              <a:spcAft>
                <a:spcPts val="0"/>
              </a:spcAft>
              <a:buClr>
                <a:srgbClr val="102649"/>
              </a:buClr>
              <a:buSzPts val="1600"/>
              <a:buNone/>
              <a:defRPr sz="1600" b="1"/>
            </a:lvl4pPr>
            <a:lvl5pPr marL="2286000" lvl="4" indent="-228600" algn="l">
              <a:lnSpc>
                <a:spcPct val="90000"/>
              </a:lnSpc>
              <a:spcBef>
                <a:spcPts val="500"/>
              </a:spcBef>
              <a:spcAft>
                <a:spcPts val="0"/>
              </a:spcAft>
              <a:buClr>
                <a:srgbClr val="102649"/>
              </a:buClr>
              <a:buSzPts val="1600"/>
              <a:buNone/>
              <a:defRPr sz="1600" b="1"/>
            </a:lvl5pPr>
            <a:lvl6pPr marL="2743200" lvl="5" indent="-228600" algn="l">
              <a:lnSpc>
                <a:spcPct val="90000"/>
              </a:lnSpc>
              <a:spcBef>
                <a:spcPts val="500"/>
              </a:spcBef>
              <a:spcAft>
                <a:spcPts val="0"/>
              </a:spcAft>
              <a:buClr>
                <a:schemeClr val="dk1"/>
              </a:buClr>
              <a:buSzPts val="1600"/>
              <a:buNone/>
              <a:defRPr sz="1600" b="1"/>
            </a:lvl6pPr>
            <a:lvl7pPr marL="3200400" lvl="6" indent="-228600" algn="l">
              <a:lnSpc>
                <a:spcPct val="90000"/>
              </a:lnSpc>
              <a:spcBef>
                <a:spcPts val="500"/>
              </a:spcBef>
              <a:spcAft>
                <a:spcPts val="0"/>
              </a:spcAft>
              <a:buClr>
                <a:schemeClr val="dk1"/>
              </a:buClr>
              <a:buSzPts val="1600"/>
              <a:buNone/>
              <a:defRPr sz="1600" b="1"/>
            </a:lvl7pPr>
            <a:lvl8pPr marL="3657600" lvl="7" indent="-228600" algn="l">
              <a:lnSpc>
                <a:spcPct val="90000"/>
              </a:lnSpc>
              <a:spcBef>
                <a:spcPts val="500"/>
              </a:spcBef>
              <a:spcAft>
                <a:spcPts val="0"/>
              </a:spcAft>
              <a:buClr>
                <a:schemeClr val="dk1"/>
              </a:buClr>
              <a:buSzPts val="1600"/>
              <a:buNone/>
              <a:defRPr sz="1600" b="1"/>
            </a:lvl8pPr>
            <a:lvl9pPr marL="4114800" lvl="8" indent="-228600" algn="l">
              <a:lnSpc>
                <a:spcPct val="90000"/>
              </a:lnSpc>
              <a:spcBef>
                <a:spcPts val="500"/>
              </a:spcBef>
              <a:spcAft>
                <a:spcPts val="0"/>
              </a:spcAft>
              <a:buClr>
                <a:schemeClr val="dk1"/>
              </a:buClr>
              <a:buSzPts val="1600"/>
              <a:buNone/>
              <a:defRPr sz="1600" b="1"/>
            </a:lvl9pPr>
          </a:lstStyle>
          <a:p>
            <a:endParaRPr/>
          </a:p>
        </p:txBody>
      </p:sp>
      <p:sp>
        <p:nvSpPr>
          <p:cNvPr id="34" name="Google Shape;34;p131"/>
          <p:cNvSpPr txBox="1">
            <a:spLocks noGrp="1"/>
          </p:cNvSpPr>
          <p:nvPr>
            <p:ph type="body" idx="2"/>
          </p:nvPr>
        </p:nvSpPr>
        <p:spPr>
          <a:xfrm>
            <a:off x="839788" y="2505075"/>
            <a:ext cx="5157900" cy="3684900"/>
          </a:xfrm>
          <a:prstGeom prst="rect">
            <a:avLst/>
          </a:prstGeom>
          <a:noFill/>
          <a:ln>
            <a:noFill/>
          </a:ln>
        </p:spPr>
        <p:txBody>
          <a:bodyPr spcFirstLastPara="1" wrap="square" lIns="91425" tIns="45700" rIns="91425" bIns="45700" anchor="t" anchorCtr="0">
            <a:normAutofit/>
          </a:bodyPr>
          <a:lstStyle>
            <a:lvl1pPr marL="457200" lvl="0" indent="-349250" algn="l">
              <a:lnSpc>
                <a:spcPct val="90000"/>
              </a:lnSpc>
              <a:spcBef>
                <a:spcPts val="1100"/>
              </a:spcBef>
              <a:spcAft>
                <a:spcPts val="0"/>
              </a:spcAft>
              <a:buClr>
                <a:srgbClr val="102649"/>
              </a:buClr>
              <a:buSzPts val="1900"/>
              <a:buChar char="•"/>
              <a:defRPr/>
            </a:lvl1pPr>
            <a:lvl2pPr marL="914400" lvl="1" indent="-349250" algn="l">
              <a:lnSpc>
                <a:spcPct val="90000"/>
              </a:lnSpc>
              <a:spcBef>
                <a:spcPts val="500"/>
              </a:spcBef>
              <a:spcAft>
                <a:spcPts val="0"/>
              </a:spcAft>
              <a:buClr>
                <a:srgbClr val="102649"/>
              </a:buClr>
              <a:buSzPts val="1900"/>
              <a:buChar char="•"/>
              <a:defRPr/>
            </a:lvl2pPr>
            <a:lvl3pPr marL="1371600" lvl="2" indent="-349250" algn="l">
              <a:lnSpc>
                <a:spcPct val="90000"/>
              </a:lnSpc>
              <a:spcBef>
                <a:spcPts val="500"/>
              </a:spcBef>
              <a:spcAft>
                <a:spcPts val="0"/>
              </a:spcAft>
              <a:buClr>
                <a:srgbClr val="102649"/>
              </a:buClr>
              <a:buSzPts val="1900"/>
              <a:buChar char="•"/>
              <a:defRPr/>
            </a:lvl3pPr>
            <a:lvl4pPr marL="1828800" lvl="3" indent="-349250" algn="l">
              <a:lnSpc>
                <a:spcPct val="90000"/>
              </a:lnSpc>
              <a:spcBef>
                <a:spcPts val="500"/>
              </a:spcBef>
              <a:spcAft>
                <a:spcPts val="0"/>
              </a:spcAft>
              <a:buClr>
                <a:srgbClr val="102649"/>
              </a:buClr>
              <a:buSzPts val="1900"/>
              <a:buChar char="•"/>
              <a:defRPr/>
            </a:lvl4pPr>
            <a:lvl5pPr marL="2286000" lvl="4" indent="-349250" algn="l">
              <a:lnSpc>
                <a:spcPct val="90000"/>
              </a:lnSpc>
              <a:spcBef>
                <a:spcPts val="500"/>
              </a:spcBef>
              <a:spcAft>
                <a:spcPts val="0"/>
              </a:spcAft>
              <a:buClr>
                <a:srgbClr val="102649"/>
              </a:buClr>
              <a:buSzPts val="1900"/>
              <a:buChar char="•"/>
              <a:defRPr/>
            </a:lvl5pPr>
            <a:lvl6pPr marL="2743200" lvl="5" indent="-349250" algn="l">
              <a:lnSpc>
                <a:spcPct val="90000"/>
              </a:lnSpc>
              <a:spcBef>
                <a:spcPts val="500"/>
              </a:spcBef>
              <a:spcAft>
                <a:spcPts val="0"/>
              </a:spcAft>
              <a:buClr>
                <a:schemeClr val="dk1"/>
              </a:buClr>
              <a:buSzPts val="1900"/>
              <a:buChar char="•"/>
              <a:defRPr/>
            </a:lvl6pPr>
            <a:lvl7pPr marL="3200400" lvl="6" indent="-349250" algn="l">
              <a:lnSpc>
                <a:spcPct val="90000"/>
              </a:lnSpc>
              <a:spcBef>
                <a:spcPts val="500"/>
              </a:spcBef>
              <a:spcAft>
                <a:spcPts val="0"/>
              </a:spcAft>
              <a:buClr>
                <a:schemeClr val="dk1"/>
              </a:buClr>
              <a:buSzPts val="1900"/>
              <a:buChar char="•"/>
              <a:defRPr/>
            </a:lvl7pPr>
            <a:lvl8pPr marL="3657600" lvl="7" indent="-349250" algn="l">
              <a:lnSpc>
                <a:spcPct val="90000"/>
              </a:lnSpc>
              <a:spcBef>
                <a:spcPts val="500"/>
              </a:spcBef>
              <a:spcAft>
                <a:spcPts val="0"/>
              </a:spcAft>
              <a:buClr>
                <a:schemeClr val="dk1"/>
              </a:buClr>
              <a:buSzPts val="1900"/>
              <a:buChar char="•"/>
              <a:defRPr/>
            </a:lvl8pPr>
            <a:lvl9pPr marL="4114800" lvl="8" indent="-349250" algn="l">
              <a:lnSpc>
                <a:spcPct val="90000"/>
              </a:lnSpc>
              <a:spcBef>
                <a:spcPts val="500"/>
              </a:spcBef>
              <a:spcAft>
                <a:spcPts val="0"/>
              </a:spcAft>
              <a:buClr>
                <a:schemeClr val="dk1"/>
              </a:buClr>
              <a:buSzPts val="1900"/>
              <a:buChar char="•"/>
              <a:defRPr/>
            </a:lvl9pPr>
          </a:lstStyle>
          <a:p>
            <a:endParaRPr/>
          </a:p>
        </p:txBody>
      </p:sp>
      <p:sp>
        <p:nvSpPr>
          <p:cNvPr id="35" name="Google Shape;35;p131"/>
          <p:cNvSpPr txBox="1">
            <a:spLocks noGrp="1"/>
          </p:cNvSpPr>
          <p:nvPr>
            <p:ph type="body" idx="3"/>
          </p:nvPr>
        </p:nvSpPr>
        <p:spPr>
          <a:xfrm>
            <a:off x="6172200" y="1681163"/>
            <a:ext cx="5183100" cy="824100"/>
          </a:xfrm>
          <a:prstGeom prst="rect">
            <a:avLst/>
          </a:prstGeom>
          <a:noFill/>
          <a:ln>
            <a:noFill/>
          </a:ln>
        </p:spPr>
        <p:txBody>
          <a:bodyPr spcFirstLastPara="1" wrap="square" lIns="91425" tIns="45700" rIns="91425" bIns="45700" anchor="b" anchorCtr="0">
            <a:normAutofit/>
          </a:bodyPr>
          <a:lstStyle>
            <a:lvl1pPr marL="457200" lvl="0" indent="-228600" algn="l">
              <a:lnSpc>
                <a:spcPct val="90000"/>
              </a:lnSpc>
              <a:spcBef>
                <a:spcPts val="1100"/>
              </a:spcBef>
              <a:spcAft>
                <a:spcPts val="0"/>
              </a:spcAft>
              <a:buClr>
                <a:srgbClr val="102649"/>
              </a:buClr>
              <a:buSzPts val="2400"/>
              <a:buNone/>
              <a:defRPr sz="2400" b="1"/>
            </a:lvl1pPr>
            <a:lvl2pPr marL="914400" lvl="1" indent="-228600" algn="l">
              <a:lnSpc>
                <a:spcPct val="90000"/>
              </a:lnSpc>
              <a:spcBef>
                <a:spcPts val="500"/>
              </a:spcBef>
              <a:spcAft>
                <a:spcPts val="0"/>
              </a:spcAft>
              <a:buClr>
                <a:srgbClr val="102649"/>
              </a:buClr>
              <a:buSzPts val="2000"/>
              <a:buNone/>
              <a:defRPr sz="2000" b="1"/>
            </a:lvl2pPr>
            <a:lvl3pPr marL="1371600" lvl="2" indent="-228600" algn="l">
              <a:lnSpc>
                <a:spcPct val="90000"/>
              </a:lnSpc>
              <a:spcBef>
                <a:spcPts val="500"/>
              </a:spcBef>
              <a:spcAft>
                <a:spcPts val="0"/>
              </a:spcAft>
              <a:buClr>
                <a:srgbClr val="102649"/>
              </a:buClr>
              <a:buSzPts val="1900"/>
              <a:buNone/>
              <a:defRPr sz="1900" b="1"/>
            </a:lvl3pPr>
            <a:lvl4pPr marL="1828800" lvl="3" indent="-228600" algn="l">
              <a:lnSpc>
                <a:spcPct val="90000"/>
              </a:lnSpc>
              <a:spcBef>
                <a:spcPts val="500"/>
              </a:spcBef>
              <a:spcAft>
                <a:spcPts val="0"/>
              </a:spcAft>
              <a:buClr>
                <a:srgbClr val="102649"/>
              </a:buClr>
              <a:buSzPts val="1600"/>
              <a:buNone/>
              <a:defRPr sz="1600" b="1"/>
            </a:lvl4pPr>
            <a:lvl5pPr marL="2286000" lvl="4" indent="-228600" algn="l">
              <a:lnSpc>
                <a:spcPct val="90000"/>
              </a:lnSpc>
              <a:spcBef>
                <a:spcPts val="500"/>
              </a:spcBef>
              <a:spcAft>
                <a:spcPts val="0"/>
              </a:spcAft>
              <a:buClr>
                <a:srgbClr val="102649"/>
              </a:buClr>
              <a:buSzPts val="1600"/>
              <a:buNone/>
              <a:defRPr sz="1600" b="1"/>
            </a:lvl5pPr>
            <a:lvl6pPr marL="2743200" lvl="5" indent="-228600" algn="l">
              <a:lnSpc>
                <a:spcPct val="90000"/>
              </a:lnSpc>
              <a:spcBef>
                <a:spcPts val="500"/>
              </a:spcBef>
              <a:spcAft>
                <a:spcPts val="0"/>
              </a:spcAft>
              <a:buClr>
                <a:schemeClr val="dk1"/>
              </a:buClr>
              <a:buSzPts val="1600"/>
              <a:buNone/>
              <a:defRPr sz="1600" b="1"/>
            </a:lvl6pPr>
            <a:lvl7pPr marL="3200400" lvl="6" indent="-228600" algn="l">
              <a:lnSpc>
                <a:spcPct val="90000"/>
              </a:lnSpc>
              <a:spcBef>
                <a:spcPts val="500"/>
              </a:spcBef>
              <a:spcAft>
                <a:spcPts val="0"/>
              </a:spcAft>
              <a:buClr>
                <a:schemeClr val="dk1"/>
              </a:buClr>
              <a:buSzPts val="1600"/>
              <a:buNone/>
              <a:defRPr sz="1600" b="1"/>
            </a:lvl7pPr>
            <a:lvl8pPr marL="3657600" lvl="7" indent="-228600" algn="l">
              <a:lnSpc>
                <a:spcPct val="90000"/>
              </a:lnSpc>
              <a:spcBef>
                <a:spcPts val="500"/>
              </a:spcBef>
              <a:spcAft>
                <a:spcPts val="0"/>
              </a:spcAft>
              <a:buClr>
                <a:schemeClr val="dk1"/>
              </a:buClr>
              <a:buSzPts val="1600"/>
              <a:buNone/>
              <a:defRPr sz="1600" b="1"/>
            </a:lvl8pPr>
            <a:lvl9pPr marL="4114800" lvl="8" indent="-228600" algn="l">
              <a:lnSpc>
                <a:spcPct val="90000"/>
              </a:lnSpc>
              <a:spcBef>
                <a:spcPts val="500"/>
              </a:spcBef>
              <a:spcAft>
                <a:spcPts val="0"/>
              </a:spcAft>
              <a:buClr>
                <a:schemeClr val="dk1"/>
              </a:buClr>
              <a:buSzPts val="1600"/>
              <a:buNone/>
              <a:defRPr sz="1600" b="1"/>
            </a:lvl9pPr>
          </a:lstStyle>
          <a:p>
            <a:endParaRPr/>
          </a:p>
        </p:txBody>
      </p:sp>
      <p:sp>
        <p:nvSpPr>
          <p:cNvPr id="36" name="Google Shape;36;p131"/>
          <p:cNvSpPr txBox="1">
            <a:spLocks noGrp="1"/>
          </p:cNvSpPr>
          <p:nvPr>
            <p:ph type="body" idx="4"/>
          </p:nvPr>
        </p:nvSpPr>
        <p:spPr>
          <a:xfrm>
            <a:off x="6172200" y="2505075"/>
            <a:ext cx="5183100" cy="3684900"/>
          </a:xfrm>
          <a:prstGeom prst="rect">
            <a:avLst/>
          </a:prstGeom>
          <a:noFill/>
          <a:ln>
            <a:noFill/>
          </a:ln>
        </p:spPr>
        <p:txBody>
          <a:bodyPr spcFirstLastPara="1" wrap="square" lIns="91425" tIns="45700" rIns="91425" bIns="45700" anchor="t" anchorCtr="0">
            <a:normAutofit/>
          </a:bodyPr>
          <a:lstStyle>
            <a:lvl1pPr marL="457200" lvl="0" indent="-349250" algn="l">
              <a:lnSpc>
                <a:spcPct val="90000"/>
              </a:lnSpc>
              <a:spcBef>
                <a:spcPts val="1100"/>
              </a:spcBef>
              <a:spcAft>
                <a:spcPts val="0"/>
              </a:spcAft>
              <a:buClr>
                <a:srgbClr val="102649"/>
              </a:buClr>
              <a:buSzPts val="1900"/>
              <a:buChar char="•"/>
              <a:defRPr/>
            </a:lvl1pPr>
            <a:lvl2pPr marL="914400" lvl="1" indent="-349250" algn="l">
              <a:lnSpc>
                <a:spcPct val="90000"/>
              </a:lnSpc>
              <a:spcBef>
                <a:spcPts val="500"/>
              </a:spcBef>
              <a:spcAft>
                <a:spcPts val="0"/>
              </a:spcAft>
              <a:buClr>
                <a:srgbClr val="102649"/>
              </a:buClr>
              <a:buSzPts val="1900"/>
              <a:buChar char="•"/>
              <a:defRPr/>
            </a:lvl2pPr>
            <a:lvl3pPr marL="1371600" lvl="2" indent="-349250" algn="l">
              <a:lnSpc>
                <a:spcPct val="90000"/>
              </a:lnSpc>
              <a:spcBef>
                <a:spcPts val="500"/>
              </a:spcBef>
              <a:spcAft>
                <a:spcPts val="0"/>
              </a:spcAft>
              <a:buClr>
                <a:srgbClr val="102649"/>
              </a:buClr>
              <a:buSzPts val="1900"/>
              <a:buChar char="•"/>
              <a:defRPr/>
            </a:lvl3pPr>
            <a:lvl4pPr marL="1828800" lvl="3" indent="-349250" algn="l">
              <a:lnSpc>
                <a:spcPct val="90000"/>
              </a:lnSpc>
              <a:spcBef>
                <a:spcPts val="500"/>
              </a:spcBef>
              <a:spcAft>
                <a:spcPts val="0"/>
              </a:spcAft>
              <a:buClr>
                <a:srgbClr val="102649"/>
              </a:buClr>
              <a:buSzPts val="1900"/>
              <a:buChar char="•"/>
              <a:defRPr/>
            </a:lvl4pPr>
            <a:lvl5pPr marL="2286000" lvl="4" indent="-349250" algn="l">
              <a:lnSpc>
                <a:spcPct val="90000"/>
              </a:lnSpc>
              <a:spcBef>
                <a:spcPts val="500"/>
              </a:spcBef>
              <a:spcAft>
                <a:spcPts val="0"/>
              </a:spcAft>
              <a:buClr>
                <a:srgbClr val="102649"/>
              </a:buClr>
              <a:buSzPts val="1900"/>
              <a:buChar char="•"/>
              <a:defRPr/>
            </a:lvl5pPr>
            <a:lvl6pPr marL="2743200" lvl="5" indent="-349250" algn="l">
              <a:lnSpc>
                <a:spcPct val="90000"/>
              </a:lnSpc>
              <a:spcBef>
                <a:spcPts val="500"/>
              </a:spcBef>
              <a:spcAft>
                <a:spcPts val="0"/>
              </a:spcAft>
              <a:buClr>
                <a:schemeClr val="dk1"/>
              </a:buClr>
              <a:buSzPts val="1900"/>
              <a:buChar char="•"/>
              <a:defRPr/>
            </a:lvl6pPr>
            <a:lvl7pPr marL="3200400" lvl="6" indent="-349250" algn="l">
              <a:lnSpc>
                <a:spcPct val="90000"/>
              </a:lnSpc>
              <a:spcBef>
                <a:spcPts val="500"/>
              </a:spcBef>
              <a:spcAft>
                <a:spcPts val="0"/>
              </a:spcAft>
              <a:buClr>
                <a:schemeClr val="dk1"/>
              </a:buClr>
              <a:buSzPts val="1900"/>
              <a:buChar char="•"/>
              <a:defRPr/>
            </a:lvl7pPr>
            <a:lvl8pPr marL="3657600" lvl="7" indent="-349250" algn="l">
              <a:lnSpc>
                <a:spcPct val="90000"/>
              </a:lnSpc>
              <a:spcBef>
                <a:spcPts val="500"/>
              </a:spcBef>
              <a:spcAft>
                <a:spcPts val="0"/>
              </a:spcAft>
              <a:buClr>
                <a:schemeClr val="dk1"/>
              </a:buClr>
              <a:buSzPts val="1900"/>
              <a:buChar char="•"/>
              <a:defRPr/>
            </a:lvl8pPr>
            <a:lvl9pPr marL="4114800" lvl="8" indent="-349250" algn="l">
              <a:lnSpc>
                <a:spcPct val="90000"/>
              </a:lnSpc>
              <a:spcBef>
                <a:spcPts val="500"/>
              </a:spcBef>
              <a:spcAft>
                <a:spcPts val="0"/>
              </a:spcAft>
              <a:buClr>
                <a:schemeClr val="dk1"/>
              </a:buClr>
              <a:buSzPts val="1900"/>
              <a:buChar char="•"/>
              <a:defRPr/>
            </a:lvl9pPr>
          </a:lstStyle>
          <a:p>
            <a:endParaRPr/>
          </a:p>
        </p:txBody>
      </p:sp>
      <p:sp>
        <p:nvSpPr>
          <p:cNvPr id="37" name="Google Shape;37;p131"/>
          <p:cNvSpPr txBox="1">
            <a:spLocks noGrp="1"/>
          </p:cNvSpPr>
          <p:nvPr>
            <p:ph type="dt" idx="10"/>
          </p:nvPr>
        </p:nvSpPr>
        <p:spPr>
          <a:xfrm>
            <a:off x="838200" y="6356350"/>
            <a:ext cx="2743200" cy="365100"/>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500"/>
              <a:buNone/>
              <a:defRPr/>
            </a:lvl1pPr>
            <a:lvl2pPr lvl="1" algn="l">
              <a:lnSpc>
                <a:spcPct val="100000"/>
              </a:lnSpc>
              <a:spcBef>
                <a:spcPts val="0"/>
              </a:spcBef>
              <a:spcAft>
                <a:spcPts val="0"/>
              </a:spcAft>
              <a:buSzPts val="1500"/>
              <a:buNone/>
              <a:defRPr/>
            </a:lvl2pPr>
            <a:lvl3pPr lvl="2" algn="l">
              <a:lnSpc>
                <a:spcPct val="100000"/>
              </a:lnSpc>
              <a:spcBef>
                <a:spcPts val="0"/>
              </a:spcBef>
              <a:spcAft>
                <a:spcPts val="0"/>
              </a:spcAft>
              <a:buSzPts val="1500"/>
              <a:buNone/>
              <a:defRPr/>
            </a:lvl3pPr>
            <a:lvl4pPr lvl="3" algn="l">
              <a:lnSpc>
                <a:spcPct val="100000"/>
              </a:lnSpc>
              <a:spcBef>
                <a:spcPts val="0"/>
              </a:spcBef>
              <a:spcAft>
                <a:spcPts val="0"/>
              </a:spcAft>
              <a:buSzPts val="1500"/>
              <a:buNone/>
              <a:defRPr/>
            </a:lvl4pPr>
            <a:lvl5pPr lvl="4" algn="l">
              <a:lnSpc>
                <a:spcPct val="100000"/>
              </a:lnSpc>
              <a:spcBef>
                <a:spcPts val="0"/>
              </a:spcBef>
              <a:spcAft>
                <a:spcPts val="0"/>
              </a:spcAft>
              <a:buSzPts val="1500"/>
              <a:buNone/>
              <a:defRPr/>
            </a:lvl5pPr>
            <a:lvl6pPr lvl="5" algn="l">
              <a:lnSpc>
                <a:spcPct val="100000"/>
              </a:lnSpc>
              <a:spcBef>
                <a:spcPts val="0"/>
              </a:spcBef>
              <a:spcAft>
                <a:spcPts val="0"/>
              </a:spcAft>
              <a:buSzPts val="1500"/>
              <a:buNone/>
              <a:defRPr/>
            </a:lvl6pPr>
            <a:lvl7pPr lvl="6" algn="l">
              <a:lnSpc>
                <a:spcPct val="100000"/>
              </a:lnSpc>
              <a:spcBef>
                <a:spcPts val="0"/>
              </a:spcBef>
              <a:spcAft>
                <a:spcPts val="0"/>
              </a:spcAft>
              <a:buSzPts val="1500"/>
              <a:buNone/>
              <a:defRPr/>
            </a:lvl7pPr>
            <a:lvl8pPr lvl="7" algn="l">
              <a:lnSpc>
                <a:spcPct val="100000"/>
              </a:lnSpc>
              <a:spcBef>
                <a:spcPts val="0"/>
              </a:spcBef>
              <a:spcAft>
                <a:spcPts val="0"/>
              </a:spcAft>
              <a:buSzPts val="1500"/>
              <a:buNone/>
              <a:defRPr/>
            </a:lvl8pPr>
            <a:lvl9pPr lvl="8" algn="l">
              <a:lnSpc>
                <a:spcPct val="100000"/>
              </a:lnSpc>
              <a:spcBef>
                <a:spcPts val="0"/>
              </a:spcBef>
              <a:spcAft>
                <a:spcPts val="0"/>
              </a:spcAft>
              <a:buSzPts val="1500"/>
              <a:buNone/>
              <a:defRPr/>
            </a:lvl9pPr>
          </a:lstStyle>
          <a:p>
            <a:endParaRPr dirty="0"/>
          </a:p>
        </p:txBody>
      </p:sp>
      <p:sp>
        <p:nvSpPr>
          <p:cNvPr id="38" name="Google Shape;38;p131"/>
          <p:cNvSpPr txBox="1">
            <a:spLocks noGrp="1"/>
          </p:cNvSpPr>
          <p:nvPr>
            <p:ph type="ftr" idx="11"/>
          </p:nvPr>
        </p:nvSpPr>
        <p:spPr>
          <a:xfrm>
            <a:off x="4038600" y="6356350"/>
            <a:ext cx="3564300" cy="365100"/>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500"/>
              <a:buNone/>
              <a:defRPr/>
            </a:lvl1pPr>
            <a:lvl2pPr lvl="1" algn="l">
              <a:lnSpc>
                <a:spcPct val="100000"/>
              </a:lnSpc>
              <a:spcBef>
                <a:spcPts val="0"/>
              </a:spcBef>
              <a:spcAft>
                <a:spcPts val="0"/>
              </a:spcAft>
              <a:buSzPts val="1500"/>
              <a:buNone/>
              <a:defRPr/>
            </a:lvl2pPr>
            <a:lvl3pPr lvl="2" algn="l">
              <a:lnSpc>
                <a:spcPct val="100000"/>
              </a:lnSpc>
              <a:spcBef>
                <a:spcPts val="0"/>
              </a:spcBef>
              <a:spcAft>
                <a:spcPts val="0"/>
              </a:spcAft>
              <a:buSzPts val="1500"/>
              <a:buNone/>
              <a:defRPr/>
            </a:lvl3pPr>
            <a:lvl4pPr lvl="3" algn="l">
              <a:lnSpc>
                <a:spcPct val="100000"/>
              </a:lnSpc>
              <a:spcBef>
                <a:spcPts val="0"/>
              </a:spcBef>
              <a:spcAft>
                <a:spcPts val="0"/>
              </a:spcAft>
              <a:buSzPts val="1500"/>
              <a:buNone/>
              <a:defRPr/>
            </a:lvl4pPr>
            <a:lvl5pPr lvl="4" algn="l">
              <a:lnSpc>
                <a:spcPct val="100000"/>
              </a:lnSpc>
              <a:spcBef>
                <a:spcPts val="0"/>
              </a:spcBef>
              <a:spcAft>
                <a:spcPts val="0"/>
              </a:spcAft>
              <a:buSzPts val="1500"/>
              <a:buNone/>
              <a:defRPr/>
            </a:lvl5pPr>
            <a:lvl6pPr lvl="5" algn="l">
              <a:lnSpc>
                <a:spcPct val="100000"/>
              </a:lnSpc>
              <a:spcBef>
                <a:spcPts val="0"/>
              </a:spcBef>
              <a:spcAft>
                <a:spcPts val="0"/>
              </a:spcAft>
              <a:buSzPts val="1500"/>
              <a:buNone/>
              <a:defRPr/>
            </a:lvl6pPr>
            <a:lvl7pPr lvl="6" algn="l">
              <a:lnSpc>
                <a:spcPct val="100000"/>
              </a:lnSpc>
              <a:spcBef>
                <a:spcPts val="0"/>
              </a:spcBef>
              <a:spcAft>
                <a:spcPts val="0"/>
              </a:spcAft>
              <a:buSzPts val="1500"/>
              <a:buNone/>
              <a:defRPr/>
            </a:lvl7pPr>
            <a:lvl8pPr lvl="7" algn="l">
              <a:lnSpc>
                <a:spcPct val="100000"/>
              </a:lnSpc>
              <a:spcBef>
                <a:spcPts val="0"/>
              </a:spcBef>
              <a:spcAft>
                <a:spcPts val="0"/>
              </a:spcAft>
              <a:buSzPts val="1500"/>
              <a:buNone/>
              <a:defRPr/>
            </a:lvl8pPr>
            <a:lvl9pPr lvl="8" algn="l">
              <a:lnSpc>
                <a:spcPct val="100000"/>
              </a:lnSpc>
              <a:spcBef>
                <a:spcPts val="0"/>
              </a:spcBef>
              <a:spcAft>
                <a:spcPts val="0"/>
              </a:spcAft>
              <a:buSzPts val="1500"/>
              <a:buNone/>
              <a:defRPr/>
            </a:lvl9pPr>
          </a:lstStyle>
          <a:p>
            <a:endParaRPr dirty="0"/>
          </a:p>
        </p:txBody>
      </p:sp>
      <p:sp>
        <p:nvSpPr>
          <p:cNvPr id="39" name="Google Shape;39;p131"/>
          <p:cNvSpPr txBox="1">
            <a:spLocks noGrp="1"/>
          </p:cNvSpPr>
          <p:nvPr>
            <p:ph type="sldNum" idx="12"/>
          </p:nvPr>
        </p:nvSpPr>
        <p:spPr>
          <a:xfrm>
            <a:off x="11409045" y="6333134"/>
            <a:ext cx="731700" cy="524700"/>
          </a:xfrm>
          <a:prstGeom prst="rect">
            <a:avLst/>
          </a:prstGeom>
          <a:noFill/>
          <a:ln>
            <a:noFill/>
          </a:ln>
        </p:spPr>
        <p:txBody>
          <a:bodyPr spcFirstLastPara="1" wrap="square" lIns="91425" tIns="91425" rIns="91425" bIns="91425" anchor="t" anchorCtr="0">
            <a:noAutofit/>
          </a:bodyPr>
          <a:lstStyle>
            <a:lvl1pPr marL="0" marR="0" lvl="0"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1pPr>
            <a:lvl2pPr marL="0" marR="0" lvl="1"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2pPr>
            <a:lvl3pPr marL="0" marR="0" lvl="2"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3pPr>
            <a:lvl4pPr marL="0" marR="0" lvl="3"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4pPr>
            <a:lvl5pPr marL="0" marR="0" lvl="4"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5pPr>
            <a:lvl6pPr marL="0" marR="0" lvl="5"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6pPr>
            <a:lvl7pPr marL="0" marR="0" lvl="6"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7pPr>
            <a:lvl8pPr marL="0" marR="0" lvl="7"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8pPr>
            <a:lvl9pPr marL="0" marR="0" lvl="8"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9pPr>
          </a:lstStyle>
          <a:p>
            <a:pPr marL="0" lvl="0" indent="0" algn="r" rtl="0">
              <a:spcBef>
                <a:spcPts val="0"/>
              </a:spcBef>
              <a:spcAft>
                <a:spcPts val="0"/>
              </a:spcAft>
              <a:buNone/>
            </a:pPr>
            <a:fld id="{00000000-1234-1234-1234-123412341234}" type="slidenum">
              <a:rPr lang="en-US"/>
              <a:t>‹#›</a:t>
            </a:fld>
            <a:endParaRPr dirty="0"/>
          </a:p>
        </p:txBody>
      </p:sp>
    </p:spTree>
    <p:extLst>
      <p:ext uri="{BB962C8B-B14F-4D97-AF65-F5344CB8AC3E}">
        <p14:creationId xmlns:p14="http://schemas.microsoft.com/office/powerpoint/2010/main" val="3917994728"/>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matchingName="Two Content" type="twoObj">
  <p:cSld name="Two Content">
    <p:spTree>
      <p:nvGrpSpPr>
        <p:cNvPr id="1" name="Shape 40"/>
        <p:cNvGrpSpPr/>
        <p:nvPr/>
      </p:nvGrpSpPr>
      <p:grpSpPr>
        <a:xfrm>
          <a:off x="0" y="0"/>
          <a:ext cx="0" cy="0"/>
          <a:chOff x="0" y="0"/>
          <a:chExt cx="0" cy="0"/>
        </a:xfrm>
      </p:grpSpPr>
      <p:sp>
        <p:nvSpPr>
          <p:cNvPr id="41" name="Google Shape;41;p132"/>
          <p:cNvSpPr txBox="1">
            <a:spLocks noGrp="1"/>
          </p:cNvSpPr>
          <p:nvPr>
            <p:ph type="title"/>
          </p:nvPr>
        </p:nvSpPr>
        <p:spPr>
          <a:xfrm>
            <a:off x="838200" y="365125"/>
            <a:ext cx="10515600" cy="1325700"/>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rgbClr val="007780"/>
              </a:buClr>
              <a:buSzPts val="1900"/>
              <a:buNone/>
              <a:defRPr/>
            </a:lvl1pPr>
            <a:lvl2pPr lvl="1" algn="l">
              <a:lnSpc>
                <a:spcPct val="100000"/>
              </a:lnSpc>
              <a:spcBef>
                <a:spcPts val="0"/>
              </a:spcBef>
              <a:spcAft>
                <a:spcPts val="0"/>
              </a:spcAft>
              <a:buSzPts val="1500"/>
              <a:buNone/>
              <a:defRPr/>
            </a:lvl2pPr>
            <a:lvl3pPr lvl="2" algn="l">
              <a:lnSpc>
                <a:spcPct val="100000"/>
              </a:lnSpc>
              <a:spcBef>
                <a:spcPts val="0"/>
              </a:spcBef>
              <a:spcAft>
                <a:spcPts val="0"/>
              </a:spcAft>
              <a:buSzPts val="1500"/>
              <a:buNone/>
              <a:defRPr/>
            </a:lvl3pPr>
            <a:lvl4pPr lvl="3" algn="l">
              <a:lnSpc>
                <a:spcPct val="100000"/>
              </a:lnSpc>
              <a:spcBef>
                <a:spcPts val="0"/>
              </a:spcBef>
              <a:spcAft>
                <a:spcPts val="0"/>
              </a:spcAft>
              <a:buSzPts val="1500"/>
              <a:buNone/>
              <a:defRPr/>
            </a:lvl4pPr>
            <a:lvl5pPr lvl="4" algn="l">
              <a:lnSpc>
                <a:spcPct val="100000"/>
              </a:lnSpc>
              <a:spcBef>
                <a:spcPts val="0"/>
              </a:spcBef>
              <a:spcAft>
                <a:spcPts val="0"/>
              </a:spcAft>
              <a:buSzPts val="1500"/>
              <a:buNone/>
              <a:defRPr/>
            </a:lvl5pPr>
            <a:lvl6pPr lvl="5" algn="l">
              <a:lnSpc>
                <a:spcPct val="100000"/>
              </a:lnSpc>
              <a:spcBef>
                <a:spcPts val="0"/>
              </a:spcBef>
              <a:spcAft>
                <a:spcPts val="0"/>
              </a:spcAft>
              <a:buSzPts val="1500"/>
              <a:buNone/>
              <a:defRPr/>
            </a:lvl6pPr>
            <a:lvl7pPr lvl="6" algn="l">
              <a:lnSpc>
                <a:spcPct val="100000"/>
              </a:lnSpc>
              <a:spcBef>
                <a:spcPts val="0"/>
              </a:spcBef>
              <a:spcAft>
                <a:spcPts val="0"/>
              </a:spcAft>
              <a:buSzPts val="1500"/>
              <a:buNone/>
              <a:defRPr/>
            </a:lvl7pPr>
            <a:lvl8pPr lvl="7" algn="l">
              <a:lnSpc>
                <a:spcPct val="100000"/>
              </a:lnSpc>
              <a:spcBef>
                <a:spcPts val="0"/>
              </a:spcBef>
              <a:spcAft>
                <a:spcPts val="0"/>
              </a:spcAft>
              <a:buSzPts val="1500"/>
              <a:buNone/>
              <a:defRPr/>
            </a:lvl8pPr>
            <a:lvl9pPr lvl="8" algn="l">
              <a:lnSpc>
                <a:spcPct val="100000"/>
              </a:lnSpc>
              <a:spcBef>
                <a:spcPts val="0"/>
              </a:spcBef>
              <a:spcAft>
                <a:spcPts val="0"/>
              </a:spcAft>
              <a:buSzPts val="1500"/>
              <a:buNone/>
              <a:defRPr/>
            </a:lvl9pPr>
          </a:lstStyle>
          <a:p>
            <a:endParaRPr/>
          </a:p>
        </p:txBody>
      </p:sp>
      <p:sp>
        <p:nvSpPr>
          <p:cNvPr id="42" name="Google Shape;42;p132"/>
          <p:cNvSpPr txBox="1">
            <a:spLocks noGrp="1"/>
          </p:cNvSpPr>
          <p:nvPr>
            <p:ph type="body" idx="1"/>
          </p:nvPr>
        </p:nvSpPr>
        <p:spPr>
          <a:xfrm>
            <a:off x="838200" y="1825625"/>
            <a:ext cx="5181600" cy="4351200"/>
          </a:xfrm>
          <a:prstGeom prst="rect">
            <a:avLst/>
          </a:prstGeom>
          <a:noFill/>
          <a:ln>
            <a:noFill/>
          </a:ln>
        </p:spPr>
        <p:txBody>
          <a:bodyPr spcFirstLastPara="1" wrap="square" lIns="91425" tIns="45700" rIns="91425" bIns="45700" anchor="t" anchorCtr="0">
            <a:normAutofit/>
          </a:bodyPr>
          <a:lstStyle>
            <a:lvl1pPr marL="457200" lvl="0" indent="-349250" algn="l">
              <a:lnSpc>
                <a:spcPct val="90000"/>
              </a:lnSpc>
              <a:spcBef>
                <a:spcPts val="1100"/>
              </a:spcBef>
              <a:spcAft>
                <a:spcPts val="0"/>
              </a:spcAft>
              <a:buClr>
                <a:srgbClr val="102649"/>
              </a:buClr>
              <a:buSzPts val="1900"/>
              <a:buChar char="•"/>
              <a:defRPr/>
            </a:lvl1pPr>
            <a:lvl2pPr marL="914400" lvl="1" indent="-349250" algn="l">
              <a:lnSpc>
                <a:spcPct val="90000"/>
              </a:lnSpc>
              <a:spcBef>
                <a:spcPts val="500"/>
              </a:spcBef>
              <a:spcAft>
                <a:spcPts val="0"/>
              </a:spcAft>
              <a:buClr>
                <a:srgbClr val="102649"/>
              </a:buClr>
              <a:buSzPts val="1900"/>
              <a:buChar char="•"/>
              <a:defRPr/>
            </a:lvl2pPr>
            <a:lvl3pPr marL="1371600" lvl="2" indent="-349250" algn="l">
              <a:lnSpc>
                <a:spcPct val="90000"/>
              </a:lnSpc>
              <a:spcBef>
                <a:spcPts val="500"/>
              </a:spcBef>
              <a:spcAft>
                <a:spcPts val="0"/>
              </a:spcAft>
              <a:buClr>
                <a:srgbClr val="102649"/>
              </a:buClr>
              <a:buSzPts val="1900"/>
              <a:buChar char="•"/>
              <a:defRPr/>
            </a:lvl3pPr>
            <a:lvl4pPr marL="1828800" lvl="3" indent="-349250" algn="l">
              <a:lnSpc>
                <a:spcPct val="90000"/>
              </a:lnSpc>
              <a:spcBef>
                <a:spcPts val="500"/>
              </a:spcBef>
              <a:spcAft>
                <a:spcPts val="0"/>
              </a:spcAft>
              <a:buClr>
                <a:srgbClr val="102649"/>
              </a:buClr>
              <a:buSzPts val="1900"/>
              <a:buChar char="•"/>
              <a:defRPr/>
            </a:lvl4pPr>
            <a:lvl5pPr marL="2286000" lvl="4" indent="-349250" algn="l">
              <a:lnSpc>
                <a:spcPct val="90000"/>
              </a:lnSpc>
              <a:spcBef>
                <a:spcPts val="500"/>
              </a:spcBef>
              <a:spcAft>
                <a:spcPts val="0"/>
              </a:spcAft>
              <a:buClr>
                <a:srgbClr val="102649"/>
              </a:buClr>
              <a:buSzPts val="1900"/>
              <a:buChar char="•"/>
              <a:defRPr/>
            </a:lvl5pPr>
            <a:lvl6pPr marL="2743200" lvl="5" indent="-349250" algn="l">
              <a:lnSpc>
                <a:spcPct val="90000"/>
              </a:lnSpc>
              <a:spcBef>
                <a:spcPts val="500"/>
              </a:spcBef>
              <a:spcAft>
                <a:spcPts val="0"/>
              </a:spcAft>
              <a:buClr>
                <a:schemeClr val="dk1"/>
              </a:buClr>
              <a:buSzPts val="1900"/>
              <a:buChar char="•"/>
              <a:defRPr/>
            </a:lvl6pPr>
            <a:lvl7pPr marL="3200400" lvl="6" indent="-349250" algn="l">
              <a:lnSpc>
                <a:spcPct val="90000"/>
              </a:lnSpc>
              <a:spcBef>
                <a:spcPts val="500"/>
              </a:spcBef>
              <a:spcAft>
                <a:spcPts val="0"/>
              </a:spcAft>
              <a:buClr>
                <a:schemeClr val="dk1"/>
              </a:buClr>
              <a:buSzPts val="1900"/>
              <a:buChar char="•"/>
              <a:defRPr/>
            </a:lvl7pPr>
            <a:lvl8pPr marL="3657600" lvl="7" indent="-349250" algn="l">
              <a:lnSpc>
                <a:spcPct val="90000"/>
              </a:lnSpc>
              <a:spcBef>
                <a:spcPts val="500"/>
              </a:spcBef>
              <a:spcAft>
                <a:spcPts val="0"/>
              </a:spcAft>
              <a:buClr>
                <a:schemeClr val="dk1"/>
              </a:buClr>
              <a:buSzPts val="1900"/>
              <a:buChar char="•"/>
              <a:defRPr/>
            </a:lvl8pPr>
            <a:lvl9pPr marL="4114800" lvl="8" indent="-349250" algn="l">
              <a:lnSpc>
                <a:spcPct val="90000"/>
              </a:lnSpc>
              <a:spcBef>
                <a:spcPts val="500"/>
              </a:spcBef>
              <a:spcAft>
                <a:spcPts val="0"/>
              </a:spcAft>
              <a:buClr>
                <a:schemeClr val="dk1"/>
              </a:buClr>
              <a:buSzPts val="1900"/>
              <a:buChar char="•"/>
              <a:defRPr/>
            </a:lvl9pPr>
          </a:lstStyle>
          <a:p>
            <a:endParaRPr/>
          </a:p>
        </p:txBody>
      </p:sp>
      <p:sp>
        <p:nvSpPr>
          <p:cNvPr id="43" name="Google Shape;43;p132"/>
          <p:cNvSpPr txBox="1">
            <a:spLocks noGrp="1"/>
          </p:cNvSpPr>
          <p:nvPr>
            <p:ph type="body" idx="2"/>
          </p:nvPr>
        </p:nvSpPr>
        <p:spPr>
          <a:xfrm>
            <a:off x="6172200" y="1825625"/>
            <a:ext cx="5181600" cy="4351200"/>
          </a:xfrm>
          <a:prstGeom prst="rect">
            <a:avLst/>
          </a:prstGeom>
          <a:noFill/>
          <a:ln>
            <a:noFill/>
          </a:ln>
        </p:spPr>
        <p:txBody>
          <a:bodyPr spcFirstLastPara="1" wrap="square" lIns="91425" tIns="45700" rIns="91425" bIns="45700" anchor="t" anchorCtr="0">
            <a:normAutofit/>
          </a:bodyPr>
          <a:lstStyle>
            <a:lvl1pPr marL="457200" lvl="0" indent="-349250" algn="l">
              <a:lnSpc>
                <a:spcPct val="90000"/>
              </a:lnSpc>
              <a:spcBef>
                <a:spcPts val="1100"/>
              </a:spcBef>
              <a:spcAft>
                <a:spcPts val="0"/>
              </a:spcAft>
              <a:buClr>
                <a:srgbClr val="102649"/>
              </a:buClr>
              <a:buSzPts val="1900"/>
              <a:buChar char="•"/>
              <a:defRPr/>
            </a:lvl1pPr>
            <a:lvl2pPr marL="914400" lvl="1" indent="-349250" algn="l">
              <a:lnSpc>
                <a:spcPct val="90000"/>
              </a:lnSpc>
              <a:spcBef>
                <a:spcPts val="500"/>
              </a:spcBef>
              <a:spcAft>
                <a:spcPts val="0"/>
              </a:spcAft>
              <a:buClr>
                <a:srgbClr val="102649"/>
              </a:buClr>
              <a:buSzPts val="1900"/>
              <a:buChar char="•"/>
              <a:defRPr/>
            </a:lvl2pPr>
            <a:lvl3pPr marL="1371600" lvl="2" indent="-349250" algn="l">
              <a:lnSpc>
                <a:spcPct val="90000"/>
              </a:lnSpc>
              <a:spcBef>
                <a:spcPts val="500"/>
              </a:spcBef>
              <a:spcAft>
                <a:spcPts val="0"/>
              </a:spcAft>
              <a:buClr>
                <a:srgbClr val="102649"/>
              </a:buClr>
              <a:buSzPts val="1900"/>
              <a:buChar char="•"/>
              <a:defRPr/>
            </a:lvl3pPr>
            <a:lvl4pPr marL="1828800" lvl="3" indent="-349250" algn="l">
              <a:lnSpc>
                <a:spcPct val="90000"/>
              </a:lnSpc>
              <a:spcBef>
                <a:spcPts val="500"/>
              </a:spcBef>
              <a:spcAft>
                <a:spcPts val="0"/>
              </a:spcAft>
              <a:buClr>
                <a:srgbClr val="102649"/>
              </a:buClr>
              <a:buSzPts val="1900"/>
              <a:buChar char="•"/>
              <a:defRPr/>
            </a:lvl4pPr>
            <a:lvl5pPr marL="2286000" lvl="4" indent="-349250" algn="l">
              <a:lnSpc>
                <a:spcPct val="90000"/>
              </a:lnSpc>
              <a:spcBef>
                <a:spcPts val="500"/>
              </a:spcBef>
              <a:spcAft>
                <a:spcPts val="0"/>
              </a:spcAft>
              <a:buClr>
                <a:srgbClr val="102649"/>
              </a:buClr>
              <a:buSzPts val="1900"/>
              <a:buChar char="•"/>
              <a:defRPr/>
            </a:lvl5pPr>
            <a:lvl6pPr marL="2743200" lvl="5" indent="-349250" algn="l">
              <a:lnSpc>
                <a:spcPct val="90000"/>
              </a:lnSpc>
              <a:spcBef>
                <a:spcPts val="500"/>
              </a:spcBef>
              <a:spcAft>
                <a:spcPts val="0"/>
              </a:spcAft>
              <a:buClr>
                <a:schemeClr val="dk1"/>
              </a:buClr>
              <a:buSzPts val="1900"/>
              <a:buChar char="•"/>
              <a:defRPr/>
            </a:lvl6pPr>
            <a:lvl7pPr marL="3200400" lvl="6" indent="-349250" algn="l">
              <a:lnSpc>
                <a:spcPct val="90000"/>
              </a:lnSpc>
              <a:spcBef>
                <a:spcPts val="500"/>
              </a:spcBef>
              <a:spcAft>
                <a:spcPts val="0"/>
              </a:spcAft>
              <a:buClr>
                <a:schemeClr val="dk1"/>
              </a:buClr>
              <a:buSzPts val="1900"/>
              <a:buChar char="•"/>
              <a:defRPr/>
            </a:lvl7pPr>
            <a:lvl8pPr marL="3657600" lvl="7" indent="-349250" algn="l">
              <a:lnSpc>
                <a:spcPct val="90000"/>
              </a:lnSpc>
              <a:spcBef>
                <a:spcPts val="500"/>
              </a:spcBef>
              <a:spcAft>
                <a:spcPts val="0"/>
              </a:spcAft>
              <a:buClr>
                <a:schemeClr val="dk1"/>
              </a:buClr>
              <a:buSzPts val="1900"/>
              <a:buChar char="•"/>
              <a:defRPr/>
            </a:lvl8pPr>
            <a:lvl9pPr marL="4114800" lvl="8" indent="-349250" algn="l">
              <a:lnSpc>
                <a:spcPct val="90000"/>
              </a:lnSpc>
              <a:spcBef>
                <a:spcPts val="500"/>
              </a:spcBef>
              <a:spcAft>
                <a:spcPts val="0"/>
              </a:spcAft>
              <a:buClr>
                <a:schemeClr val="dk1"/>
              </a:buClr>
              <a:buSzPts val="1900"/>
              <a:buChar char="•"/>
              <a:defRPr/>
            </a:lvl9pPr>
          </a:lstStyle>
          <a:p>
            <a:endParaRPr/>
          </a:p>
        </p:txBody>
      </p:sp>
      <p:sp>
        <p:nvSpPr>
          <p:cNvPr id="44" name="Google Shape;44;p132"/>
          <p:cNvSpPr txBox="1">
            <a:spLocks noGrp="1"/>
          </p:cNvSpPr>
          <p:nvPr>
            <p:ph type="dt" idx="10"/>
          </p:nvPr>
        </p:nvSpPr>
        <p:spPr>
          <a:xfrm>
            <a:off x="838200" y="6356350"/>
            <a:ext cx="2743200" cy="365100"/>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500"/>
              <a:buNone/>
              <a:defRPr/>
            </a:lvl1pPr>
            <a:lvl2pPr lvl="1" algn="l">
              <a:lnSpc>
                <a:spcPct val="100000"/>
              </a:lnSpc>
              <a:spcBef>
                <a:spcPts val="0"/>
              </a:spcBef>
              <a:spcAft>
                <a:spcPts val="0"/>
              </a:spcAft>
              <a:buSzPts val="1500"/>
              <a:buNone/>
              <a:defRPr/>
            </a:lvl2pPr>
            <a:lvl3pPr lvl="2" algn="l">
              <a:lnSpc>
                <a:spcPct val="100000"/>
              </a:lnSpc>
              <a:spcBef>
                <a:spcPts val="0"/>
              </a:spcBef>
              <a:spcAft>
                <a:spcPts val="0"/>
              </a:spcAft>
              <a:buSzPts val="1500"/>
              <a:buNone/>
              <a:defRPr/>
            </a:lvl3pPr>
            <a:lvl4pPr lvl="3" algn="l">
              <a:lnSpc>
                <a:spcPct val="100000"/>
              </a:lnSpc>
              <a:spcBef>
                <a:spcPts val="0"/>
              </a:spcBef>
              <a:spcAft>
                <a:spcPts val="0"/>
              </a:spcAft>
              <a:buSzPts val="1500"/>
              <a:buNone/>
              <a:defRPr/>
            </a:lvl4pPr>
            <a:lvl5pPr lvl="4" algn="l">
              <a:lnSpc>
                <a:spcPct val="100000"/>
              </a:lnSpc>
              <a:spcBef>
                <a:spcPts val="0"/>
              </a:spcBef>
              <a:spcAft>
                <a:spcPts val="0"/>
              </a:spcAft>
              <a:buSzPts val="1500"/>
              <a:buNone/>
              <a:defRPr/>
            </a:lvl5pPr>
            <a:lvl6pPr lvl="5" algn="l">
              <a:lnSpc>
                <a:spcPct val="100000"/>
              </a:lnSpc>
              <a:spcBef>
                <a:spcPts val="0"/>
              </a:spcBef>
              <a:spcAft>
                <a:spcPts val="0"/>
              </a:spcAft>
              <a:buSzPts val="1500"/>
              <a:buNone/>
              <a:defRPr/>
            </a:lvl6pPr>
            <a:lvl7pPr lvl="6" algn="l">
              <a:lnSpc>
                <a:spcPct val="100000"/>
              </a:lnSpc>
              <a:spcBef>
                <a:spcPts val="0"/>
              </a:spcBef>
              <a:spcAft>
                <a:spcPts val="0"/>
              </a:spcAft>
              <a:buSzPts val="1500"/>
              <a:buNone/>
              <a:defRPr/>
            </a:lvl7pPr>
            <a:lvl8pPr lvl="7" algn="l">
              <a:lnSpc>
                <a:spcPct val="100000"/>
              </a:lnSpc>
              <a:spcBef>
                <a:spcPts val="0"/>
              </a:spcBef>
              <a:spcAft>
                <a:spcPts val="0"/>
              </a:spcAft>
              <a:buSzPts val="1500"/>
              <a:buNone/>
              <a:defRPr/>
            </a:lvl8pPr>
            <a:lvl9pPr lvl="8" algn="l">
              <a:lnSpc>
                <a:spcPct val="100000"/>
              </a:lnSpc>
              <a:spcBef>
                <a:spcPts val="0"/>
              </a:spcBef>
              <a:spcAft>
                <a:spcPts val="0"/>
              </a:spcAft>
              <a:buSzPts val="1500"/>
              <a:buNone/>
              <a:defRPr/>
            </a:lvl9pPr>
          </a:lstStyle>
          <a:p>
            <a:endParaRPr dirty="0"/>
          </a:p>
        </p:txBody>
      </p:sp>
      <p:sp>
        <p:nvSpPr>
          <p:cNvPr id="45" name="Google Shape;45;p132"/>
          <p:cNvSpPr txBox="1">
            <a:spLocks noGrp="1"/>
          </p:cNvSpPr>
          <p:nvPr>
            <p:ph type="ftr" idx="11"/>
          </p:nvPr>
        </p:nvSpPr>
        <p:spPr>
          <a:xfrm>
            <a:off x="4038600" y="6356350"/>
            <a:ext cx="3564300" cy="365100"/>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500"/>
              <a:buNone/>
              <a:defRPr/>
            </a:lvl1pPr>
            <a:lvl2pPr lvl="1" algn="l">
              <a:lnSpc>
                <a:spcPct val="100000"/>
              </a:lnSpc>
              <a:spcBef>
                <a:spcPts val="0"/>
              </a:spcBef>
              <a:spcAft>
                <a:spcPts val="0"/>
              </a:spcAft>
              <a:buSzPts val="1500"/>
              <a:buNone/>
              <a:defRPr/>
            </a:lvl2pPr>
            <a:lvl3pPr lvl="2" algn="l">
              <a:lnSpc>
                <a:spcPct val="100000"/>
              </a:lnSpc>
              <a:spcBef>
                <a:spcPts val="0"/>
              </a:spcBef>
              <a:spcAft>
                <a:spcPts val="0"/>
              </a:spcAft>
              <a:buSzPts val="1500"/>
              <a:buNone/>
              <a:defRPr/>
            </a:lvl3pPr>
            <a:lvl4pPr lvl="3" algn="l">
              <a:lnSpc>
                <a:spcPct val="100000"/>
              </a:lnSpc>
              <a:spcBef>
                <a:spcPts val="0"/>
              </a:spcBef>
              <a:spcAft>
                <a:spcPts val="0"/>
              </a:spcAft>
              <a:buSzPts val="1500"/>
              <a:buNone/>
              <a:defRPr/>
            </a:lvl4pPr>
            <a:lvl5pPr lvl="4" algn="l">
              <a:lnSpc>
                <a:spcPct val="100000"/>
              </a:lnSpc>
              <a:spcBef>
                <a:spcPts val="0"/>
              </a:spcBef>
              <a:spcAft>
                <a:spcPts val="0"/>
              </a:spcAft>
              <a:buSzPts val="1500"/>
              <a:buNone/>
              <a:defRPr/>
            </a:lvl5pPr>
            <a:lvl6pPr lvl="5" algn="l">
              <a:lnSpc>
                <a:spcPct val="100000"/>
              </a:lnSpc>
              <a:spcBef>
                <a:spcPts val="0"/>
              </a:spcBef>
              <a:spcAft>
                <a:spcPts val="0"/>
              </a:spcAft>
              <a:buSzPts val="1500"/>
              <a:buNone/>
              <a:defRPr/>
            </a:lvl6pPr>
            <a:lvl7pPr lvl="6" algn="l">
              <a:lnSpc>
                <a:spcPct val="100000"/>
              </a:lnSpc>
              <a:spcBef>
                <a:spcPts val="0"/>
              </a:spcBef>
              <a:spcAft>
                <a:spcPts val="0"/>
              </a:spcAft>
              <a:buSzPts val="1500"/>
              <a:buNone/>
              <a:defRPr/>
            </a:lvl7pPr>
            <a:lvl8pPr lvl="7" algn="l">
              <a:lnSpc>
                <a:spcPct val="100000"/>
              </a:lnSpc>
              <a:spcBef>
                <a:spcPts val="0"/>
              </a:spcBef>
              <a:spcAft>
                <a:spcPts val="0"/>
              </a:spcAft>
              <a:buSzPts val="1500"/>
              <a:buNone/>
              <a:defRPr/>
            </a:lvl8pPr>
            <a:lvl9pPr lvl="8" algn="l">
              <a:lnSpc>
                <a:spcPct val="100000"/>
              </a:lnSpc>
              <a:spcBef>
                <a:spcPts val="0"/>
              </a:spcBef>
              <a:spcAft>
                <a:spcPts val="0"/>
              </a:spcAft>
              <a:buSzPts val="1500"/>
              <a:buNone/>
              <a:defRPr/>
            </a:lvl9pPr>
          </a:lstStyle>
          <a:p>
            <a:endParaRPr dirty="0"/>
          </a:p>
        </p:txBody>
      </p:sp>
      <p:sp>
        <p:nvSpPr>
          <p:cNvPr id="46" name="Google Shape;46;p132"/>
          <p:cNvSpPr txBox="1">
            <a:spLocks noGrp="1"/>
          </p:cNvSpPr>
          <p:nvPr>
            <p:ph type="sldNum" idx="12"/>
          </p:nvPr>
        </p:nvSpPr>
        <p:spPr>
          <a:xfrm>
            <a:off x="11409045" y="6333134"/>
            <a:ext cx="731700" cy="524700"/>
          </a:xfrm>
          <a:prstGeom prst="rect">
            <a:avLst/>
          </a:prstGeom>
          <a:noFill/>
          <a:ln>
            <a:noFill/>
          </a:ln>
        </p:spPr>
        <p:txBody>
          <a:bodyPr spcFirstLastPara="1" wrap="square" lIns="91425" tIns="91425" rIns="91425" bIns="91425" anchor="t" anchorCtr="0">
            <a:noAutofit/>
          </a:bodyPr>
          <a:lstStyle>
            <a:lvl1pPr marL="0" marR="0" lvl="0"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1pPr>
            <a:lvl2pPr marL="0" marR="0" lvl="1"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2pPr>
            <a:lvl3pPr marL="0" marR="0" lvl="2"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3pPr>
            <a:lvl4pPr marL="0" marR="0" lvl="3"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4pPr>
            <a:lvl5pPr marL="0" marR="0" lvl="4"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5pPr>
            <a:lvl6pPr marL="0" marR="0" lvl="5"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6pPr>
            <a:lvl7pPr marL="0" marR="0" lvl="6"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7pPr>
            <a:lvl8pPr marL="0" marR="0" lvl="7"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8pPr>
            <a:lvl9pPr marL="0" marR="0" lvl="8"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9pPr>
          </a:lstStyle>
          <a:p>
            <a:pPr marL="0" lvl="0" indent="0" algn="r" rtl="0">
              <a:spcBef>
                <a:spcPts val="0"/>
              </a:spcBef>
              <a:spcAft>
                <a:spcPts val="0"/>
              </a:spcAft>
              <a:buNone/>
            </a:pPr>
            <a:fld id="{00000000-1234-1234-1234-123412341234}" type="slidenum">
              <a:rPr lang="en-US"/>
              <a:t>‹#›</a:t>
            </a:fld>
            <a:endParaRPr dirty="0"/>
          </a:p>
        </p:txBody>
      </p:sp>
    </p:spTree>
    <p:extLst>
      <p:ext uri="{BB962C8B-B14F-4D97-AF65-F5344CB8AC3E}">
        <p14:creationId xmlns:p14="http://schemas.microsoft.com/office/powerpoint/2010/main" val="3358461250"/>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matchingName="Section Header" type="secHead">
  <p:cSld name="Section Header">
    <p:bg>
      <p:bgPr>
        <a:blipFill>
          <a:blip r:embed="rId2">
            <a:alphaModFix/>
          </a:blip>
          <a:stretch>
            <a:fillRect/>
          </a:stretch>
        </a:blipFill>
        <a:effectLst/>
      </p:bgPr>
    </p:bg>
    <p:spTree>
      <p:nvGrpSpPr>
        <p:cNvPr id="1" name="Shape 47"/>
        <p:cNvGrpSpPr/>
        <p:nvPr/>
      </p:nvGrpSpPr>
      <p:grpSpPr>
        <a:xfrm>
          <a:off x="0" y="0"/>
          <a:ext cx="0" cy="0"/>
          <a:chOff x="0" y="0"/>
          <a:chExt cx="0" cy="0"/>
        </a:xfrm>
      </p:grpSpPr>
      <p:sp>
        <p:nvSpPr>
          <p:cNvPr id="48" name="Google Shape;48;p133"/>
          <p:cNvSpPr txBox="1">
            <a:spLocks noGrp="1"/>
          </p:cNvSpPr>
          <p:nvPr>
            <p:ph type="title"/>
          </p:nvPr>
        </p:nvSpPr>
        <p:spPr>
          <a:xfrm>
            <a:off x="831850" y="1709738"/>
            <a:ext cx="10515600" cy="2852700"/>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rgbClr val="007780"/>
              </a:buClr>
              <a:buSzPts val="6000"/>
              <a:buFont typeface="Libre Franklin Medium"/>
              <a:buNone/>
              <a:defRPr sz="6000"/>
            </a:lvl1pPr>
            <a:lvl2pPr lvl="1" algn="l">
              <a:lnSpc>
                <a:spcPct val="100000"/>
              </a:lnSpc>
              <a:spcBef>
                <a:spcPts val="0"/>
              </a:spcBef>
              <a:spcAft>
                <a:spcPts val="0"/>
              </a:spcAft>
              <a:buSzPts val="1500"/>
              <a:buNone/>
              <a:defRPr/>
            </a:lvl2pPr>
            <a:lvl3pPr lvl="2" algn="l">
              <a:lnSpc>
                <a:spcPct val="100000"/>
              </a:lnSpc>
              <a:spcBef>
                <a:spcPts val="0"/>
              </a:spcBef>
              <a:spcAft>
                <a:spcPts val="0"/>
              </a:spcAft>
              <a:buSzPts val="1500"/>
              <a:buNone/>
              <a:defRPr/>
            </a:lvl3pPr>
            <a:lvl4pPr lvl="3" algn="l">
              <a:lnSpc>
                <a:spcPct val="100000"/>
              </a:lnSpc>
              <a:spcBef>
                <a:spcPts val="0"/>
              </a:spcBef>
              <a:spcAft>
                <a:spcPts val="0"/>
              </a:spcAft>
              <a:buSzPts val="1500"/>
              <a:buNone/>
              <a:defRPr/>
            </a:lvl4pPr>
            <a:lvl5pPr lvl="4" algn="l">
              <a:lnSpc>
                <a:spcPct val="100000"/>
              </a:lnSpc>
              <a:spcBef>
                <a:spcPts val="0"/>
              </a:spcBef>
              <a:spcAft>
                <a:spcPts val="0"/>
              </a:spcAft>
              <a:buSzPts val="1500"/>
              <a:buNone/>
              <a:defRPr/>
            </a:lvl5pPr>
            <a:lvl6pPr lvl="5" algn="l">
              <a:lnSpc>
                <a:spcPct val="100000"/>
              </a:lnSpc>
              <a:spcBef>
                <a:spcPts val="0"/>
              </a:spcBef>
              <a:spcAft>
                <a:spcPts val="0"/>
              </a:spcAft>
              <a:buSzPts val="1500"/>
              <a:buNone/>
              <a:defRPr/>
            </a:lvl6pPr>
            <a:lvl7pPr lvl="6" algn="l">
              <a:lnSpc>
                <a:spcPct val="100000"/>
              </a:lnSpc>
              <a:spcBef>
                <a:spcPts val="0"/>
              </a:spcBef>
              <a:spcAft>
                <a:spcPts val="0"/>
              </a:spcAft>
              <a:buSzPts val="1500"/>
              <a:buNone/>
              <a:defRPr/>
            </a:lvl7pPr>
            <a:lvl8pPr lvl="7" algn="l">
              <a:lnSpc>
                <a:spcPct val="100000"/>
              </a:lnSpc>
              <a:spcBef>
                <a:spcPts val="0"/>
              </a:spcBef>
              <a:spcAft>
                <a:spcPts val="0"/>
              </a:spcAft>
              <a:buSzPts val="1500"/>
              <a:buNone/>
              <a:defRPr/>
            </a:lvl8pPr>
            <a:lvl9pPr lvl="8" algn="l">
              <a:lnSpc>
                <a:spcPct val="100000"/>
              </a:lnSpc>
              <a:spcBef>
                <a:spcPts val="0"/>
              </a:spcBef>
              <a:spcAft>
                <a:spcPts val="0"/>
              </a:spcAft>
              <a:buSzPts val="1500"/>
              <a:buNone/>
              <a:defRPr/>
            </a:lvl9pPr>
          </a:lstStyle>
          <a:p>
            <a:endParaRPr/>
          </a:p>
        </p:txBody>
      </p:sp>
      <p:sp>
        <p:nvSpPr>
          <p:cNvPr id="49" name="Google Shape;49;p133"/>
          <p:cNvSpPr txBox="1">
            <a:spLocks noGrp="1"/>
          </p:cNvSpPr>
          <p:nvPr>
            <p:ph type="body" idx="1"/>
          </p:nvPr>
        </p:nvSpPr>
        <p:spPr>
          <a:xfrm>
            <a:off x="831850" y="4589463"/>
            <a:ext cx="10515600" cy="1500300"/>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100"/>
              </a:spcBef>
              <a:spcAft>
                <a:spcPts val="0"/>
              </a:spcAft>
              <a:buClr>
                <a:srgbClr val="888888"/>
              </a:buClr>
              <a:buSzPts val="2400"/>
              <a:buNone/>
              <a:defRPr sz="2400">
                <a:solidFill>
                  <a:srgbClr val="888888"/>
                </a:solidFill>
              </a:defRPr>
            </a:lvl1pPr>
            <a:lvl2pPr marL="914400" lvl="1" indent="-228600" algn="l">
              <a:lnSpc>
                <a:spcPct val="90000"/>
              </a:lnSpc>
              <a:spcBef>
                <a:spcPts val="500"/>
              </a:spcBef>
              <a:spcAft>
                <a:spcPts val="0"/>
              </a:spcAft>
              <a:buClr>
                <a:srgbClr val="888888"/>
              </a:buClr>
              <a:buSzPts val="2000"/>
              <a:buNone/>
              <a:defRPr sz="2000">
                <a:solidFill>
                  <a:srgbClr val="888888"/>
                </a:solidFill>
              </a:defRPr>
            </a:lvl2pPr>
            <a:lvl3pPr marL="1371600" lvl="2" indent="-228600" algn="l">
              <a:lnSpc>
                <a:spcPct val="90000"/>
              </a:lnSpc>
              <a:spcBef>
                <a:spcPts val="500"/>
              </a:spcBef>
              <a:spcAft>
                <a:spcPts val="0"/>
              </a:spcAft>
              <a:buClr>
                <a:srgbClr val="888888"/>
              </a:buClr>
              <a:buSzPts val="1900"/>
              <a:buNone/>
              <a:defRPr sz="1900">
                <a:solidFill>
                  <a:srgbClr val="888888"/>
                </a:solidFill>
              </a:defRPr>
            </a:lvl3pPr>
            <a:lvl4pPr marL="1828800" lvl="3" indent="-228600" algn="l">
              <a:lnSpc>
                <a:spcPct val="90000"/>
              </a:lnSpc>
              <a:spcBef>
                <a:spcPts val="500"/>
              </a:spcBef>
              <a:spcAft>
                <a:spcPts val="0"/>
              </a:spcAft>
              <a:buClr>
                <a:srgbClr val="888888"/>
              </a:buClr>
              <a:buSzPts val="1600"/>
              <a:buNone/>
              <a:defRPr sz="1600">
                <a:solidFill>
                  <a:srgbClr val="888888"/>
                </a:solidFill>
              </a:defRPr>
            </a:lvl4pPr>
            <a:lvl5pPr marL="2286000" lvl="4" indent="-228600" algn="l">
              <a:lnSpc>
                <a:spcPct val="90000"/>
              </a:lnSpc>
              <a:spcBef>
                <a:spcPts val="500"/>
              </a:spcBef>
              <a:spcAft>
                <a:spcPts val="0"/>
              </a:spcAft>
              <a:buClr>
                <a:srgbClr val="888888"/>
              </a:buClr>
              <a:buSzPts val="1600"/>
              <a:buNone/>
              <a:defRPr sz="1600">
                <a:solidFill>
                  <a:srgbClr val="888888"/>
                </a:solidFill>
              </a:defRPr>
            </a:lvl5pPr>
            <a:lvl6pPr marL="2743200" lvl="5" indent="-228600" algn="l">
              <a:lnSpc>
                <a:spcPct val="90000"/>
              </a:lnSpc>
              <a:spcBef>
                <a:spcPts val="500"/>
              </a:spcBef>
              <a:spcAft>
                <a:spcPts val="0"/>
              </a:spcAft>
              <a:buClr>
                <a:srgbClr val="888888"/>
              </a:buClr>
              <a:buSzPts val="1600"/>
              <a:buNone/>
              <a:defRPr sz="1600">
                <a:solidFill>
                  <a:srgbClr val="888888"/>
                </a:solidFill>
              </a:defRPr>
            </a:lvl6pPr>
            <a:lvl7pPr marL="3200400" lvl="6" indent="-228600" algn="l">
              <a:lnSpc>
                <a:spcPct val="90000"/>
              </a:lnSpc>
              <a:spcBef>
                <a:spcPts val="500"/>
              </a:spcBef>
              <a:spcAft>
                <a:spcPts val="0"/>
              </a:spcAft>
              <a:buClr>
                <a:srgbClr val="888888"/>
              </a:buClr>
              <a:buSzPts val="1600"/>
              <a:buNone/>
              <a:defRPr sz="1600">
                <a:solidFill>
                  <a:srgbClr val="888888"/>
                </a:solidFill>
              </a:defRPr>
            </a:lvl7pPr>
            <a:lvl8pPr marL="3657600" lvl="7" indent="-228600" algn="l">
              <a:lnSpc>
                <a:spcPct val="90000"/>
              </a:lnSpc>
              <a:spcBef>
                <a:spcPts val="500"/>
              </a:spcBef>
              <a:spcAft>
                <a:spcPts val="0"/>
              </a:spcAft>
              <a:buClr>
                <a:srgbClr val="888888"/>
              </a:buClr>
              <a:buSzPts val="1600"/>
              <a:buNone/>
              <a:defRPr sz="1600">
                <a:solidFill>
                  <a:srgbClr val="888888"/>
                </a:solidFill>
              </a:defRPr>
            </a:lvl8pPr>
            <a:lvl9pPr marL="4114800" lvl="8" indent="-228600" algn="l">
              <a:lnSpc>
                <a:spcPct val="90000"/>
              </a:lnSpc>
              <a:spcBef>
                <a:spcPts val="500"/>
              </a:spcBef>
              <a:spcAft>
                <a:spcPts val="0"/>
              </a:spcAft>
              <a:buClr>
                <a:srgbClr val="888888"/>
              </a:buClr>
              <a:buSzPts val="1600"/>
              <a:buNone/>
              <a:defRPr sz="1600">
                <a:solidFill>
                  <a:srgbClr val="888888"/>
                </a:solidFill>
              </a:defRPr>
            </a:lvl9pPr>
          </a:lstStyle>
          <a:p>
            <a:endParaRPr/>
          </a:p>
        </p:txBody>
      </p:sp>
      <p:sp>
        <p:nvSpPr>
          <p:cNvPr id="50" name="Google Shape;50;p133"/>
          <p:cNvSpPr txBox="1">
            <a:spLocks noGrp="1"/>
          </p:cNvSpPr>
          <p:nvPr>
            <p:ph type="dt" idx="10"/>
          </p:nvPr>
        </p:nvSpPr>
        <p:spPr>
          <a:xfrm>
            <a:off x="838200" y="6356350"/>
            <a:ext cx="2743200" cy="365100"/>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500"/>
              <a:buNone/>
              <a:defRPr>
                <a:solidFill>
                  <a:srgbClr val="102649"/>
                </a:solidFill>
              </a:defRPr>
            </a:lvl1pPr>
            <a:lvl2pPr lvl="1" algn="l">
              <a:lnSpc>
                <a:spcPct val="100000"/>
              </a:lnSpc>
              <a:spcBef>
                <a:spcPts val="0"/>
              </a:spcBef>
              <a:spcAft>
                <a:spcPts val="0"/>
              </a:spcAft>
              <a:buSzPts val="1500"/>
              <a:buNone/>
              <a:defRPr/>
            </a:lvl2pPr>
            <a:lvl3pPr lvl="2" algn="l">
              <a:lnSpc>
                <a:spcPct val="100000"/>
              </a:lnSpc>
              <a:spcBef>
                <a:spcPts val="0"/>
              </a:spcBef>
              <a:spcAft>
                <a:spcPts val="0"/>
              </a:spcAft>
              <a:buSzPts val="1500"/>
              <a:buNone/>
              <a:defRPr/>
            </a:lvl3pPr>
            <a:lvl4pPr lvl="3" algn="l">
              <a:lnSpc>
                <a:spcPct val="100000"/>
              </a:lnSpc>
              <a:spcBef>
                <a:spcPts val="0"/>
              </a:spcBef>
              <a:spcAft>
                <a:spcPts val="0"/>
              </a:spcAft>
              <a:buSzPts val="1500"/>
              <a:buNone/>
              <a:defRPr/>
            </a:lvl4pPr>
            <a:lvl5pPr lvl="4" algn="l">
              <a:lnSpc>
                <a:spcPct val="100000"/>
              </a:lnSpc>
              <a:spcBef>
                <a:spcPts val="0"/>
              </a:spcBef>
              <a:spcAft>
                <a:spcPts val="0"/>
              </a:spcAft>
              <a:buSzPts val="1500"/>
              <a:buNone/>
              <a:defRPr/>
            </a:lvl5pPr>
            <a:lvl6pPr lvl="5" algn="l">
              <a:lnSpc>
                <a:spcPct val="100000"/>
              </a:lnSpc>
              <a:spcBef>
                <a:spcPts val="0"/>
              </a:spcBef>
              <a:spcAft>
                <a:spcPts val="0"/>
              </a:spcAft>
              <a:buSzPts val="1500"/>
              <a:buNone/>
              <a:defRPr/>
            </a:lvl6pPr>
            <a:lvl7pPr lvl="6" algn="l">
              <a:lnSpc>
                <a:spcPct val="100000"/>
              </a:lnSpc>
              <a:spcBef>
                <a:spcPts val="0"/>
              </a:spcBef>
              <a:spcAft>
                <a:spcPts val="0"/>
              </a:spcAft>
              <a:buSzPts val="1500"/>
              <a:buNone/>
              <a:defRPr/>
            </a:lvl7pPr>
            <a:lvl8pPr lvl="7" algn="l">
              <a:lnSpc>
                <a:spcPct val="100000"/>
              </a:lnSpc>
              <a:spcBef>
                <a:spcPts val="0"/>
              </a:spcBef>
              <a:spcAft>
                <a:spcPts val="0"/>
              </a:spcAft>
              <a:buSzPts val="1500"/>
              <a:buNone/>
              <a:defRPr/>
            </a:lvl8pPr>
            <a:lvl9pPr lvl="8" algn="l">
              <a:lnSpc>
                <a:spcPct val="100000"/>
              </a:lnSpc>
              <a:spcBef>
                <a:spcPts val="0"/>
              </a:spcBef>
              <a:spcAft>
                <a:spcPts val="0"/>
              </a:spcAft>
              <a:buSzPts val="1500"/>
              <a:buNone/>
              <a:defRPr/>
            </a:lvl9pPr>
          </a:lstStyle>
          <a:p>
            <a:endParaRPr dirty="0"/>
          </a:p>
        </p:txBody>
      </p:sp>
      <p:sp>
        <p:nvSpPr>
          <p:cNvPr id="51" name="Google Shape;51;p133"/>
          <p:cNvSpPr txBox="1">
            <a:spLocks noGrp="1"/>
          </p:cNvSpPr>
          <p:nvPr>
            <p:ph type="ftr" idx="11"/>
          </p:nvPr>
        </p:nvSpPr>
        <p:spPr>
          <a:xfrm>
            <a:off x="4038600" y="6356350"/>
            <a:ext cx="4078500" cy="365100"/>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500"/>
              <a:buNone/>
              <a:defRPr>
                <a:solidFill>
                  <a:srgbClr val="102649"/>
                </a:solidFill>
              </a:defRPr>
            </a:lvl1pPr>
            <a:lvl2pPr lvl="1" algn="l">
              <a:lnSpc>
                <a:spcPct val="100000"/>
              </a:lnSpc>
              <a:spcBef>
                <a:spcPts val="0"/>
              </a:spcBef>
              <a:spcAft>
                <a:spcPts val="0"/>
              </a:spcAft>
              <a:buSzPts val="1500"/>
              <a:buNone/>
              <a:defRPr/>
            </a:lvl2pPr>
            <a:lvl3pPr lvl="2" algn="l">
              <a:lnSpc>
                <a:spcPct val="100000"/>
              </a:lnSpc>
              <a:spcBef>
                <a:spcPts val="0"/>
              </a:spcBef>
              <a:spcAft>
                <a:spcPts val="0"/>
              </a:spcAft>
              <a:buSzPts val="1500"/>
              <a:buNone/>
              <a:defRPr/>
            </a:lvl3pPr>
            <a:lvl4pPr lvl="3" algn="l">
              <a:lnSpc>
                <a:spcPct val="100000"/>
              </a:lnSpc>
              <a:spcBef>
                <a:spcPts val="0"/>
              </a:spcBef>
              <a:spcAft>
                <a:spcPts val="0"/>
              </a:spcAft>
              <a:buSzPts val="1500"/>
              <a:buNone/>
              <a:defRPr/>
            </a:lvl4pPr>
            <a:lvl5pPr lvl="4" algn="l">
              <a:lnSpc>
                <a:spcPct val="100000"/>
              </a:lnSpc>
              <a:spcBef>
                <a:spcPts val="0"/>
              </a:spcBef>
              <a:spcAft>
                <a:spcPts val="0"/>
              </a:spcAft>
              <a:buSzPts val="1500"/>
              <a:buNone/>
              <a:defRPr/>
            </a:lvl5pPr>
            <a:lvl6pPr lvl="5" algn="l">
              <a:lnSpc>
                <a:spcPct val="100000"/>
              </a:lnSpc>
              <a:spcBef>
                <a:spcPts val="0"/>
              </a:spcBef>
              <a:spcAft>
                <a:spcPts val="0"/>
              </a:spcAft>
              <a:buSzPts val="1500"/>
              <a:buNone/>
              <a:defRPr/>
            </a:lvl6pPr>
            <a:lvl7pPr lvl="6" algn="l">
              <a:lnSpc>
                <a:spcPct val="100000"/>
              </a:lnSpc>
              <a:spcBef>
                <a:spcPts val="0"/>
              </a:spcBef>
              <a:spcAft>
                <a:spcPts val="0"/>
              </a:spcAft>
              <a:buSzPts val="1500"/>
              <a:buNone/>
              <a:defRPr/>
            </a:lvl7pPr>
            <a:lvl8pPr lvl="7" algn="l">
              <a:lnSpc>
                <a:spcPct val="100000"/>
              </a:lnSpc>
              <a:spcBef>
                <a:spcPts val="0"/>
              </a:spcBef>
              <a:spcAft>
                <a:spcPts val="0"/>
              </a:spcAft>
              <a:buSzPts val="1500"/>
              <a:buNone/>
              <a:defRPr/>
            </a:lvl8pPr>
            <a:lvl9pPr lvl="8" algn="l">
              <a:lnSpc>
                <a:spcPct val="100000"/>
              </a:lnSpc>
              <a:spcBef>
                <a:spcPts val="0"/>
              </a:spcBef>
              <a:spcAft>
                <a:spcPts val="0"/>
              </a:spcAft>
              <a:buSzPts val="1500"/>
              <a:buNone/>
              <a:defRPr/>
            </a:lvl9pPr>
          </a:lstStyle>
          <a:p>
            <a:endParaRPr dirty="0"/>
          </a:p>
        </p:txBody>
      </p:sp>
      <p:sp>
        <p:nvSpPr>
          <p:cNvPr id="52" name="Google Shape;52;p133"/>
          <p:cNvSpPr txBox="1">
            <a:spLocks noGrp="1"/>
          </p:cNvSpPr>
          <p:nvPr>
            <p:ph type="sldNum" idx="12"/>
          </p:nvPr>
        </p:nvSpPr>
        <p:spPr>
          <a:xfrm>
            <a:off x="8610600" y="6356350"/>
            <a:ext cx="2743200" cy="365100"/>
          </a:xfrm>
          <a:prstGeom prst="rect">
            <a:avLst/>
          </a:prstGeom>
          <a:noFill/>
          <a:ln>
            <a:noFill/>
          </a:ln>
        </p:spPr>
        <p:txBody>
          <a:bodyPr spcFirstLastPara="1" wrap="square" lIns="91425" tIns="45700" rIns="91425" bIns="45700" anchor="t" anchorCtr="0">
            <a:noAutofit/>
          </a:bodyPr>
          <a:lstStyle>
            <a:lvl1pPr marL="0" marR="0" lvl="0" indent="0" algn="r">
              <a:lnSpc>
                <a:spcPct val="100000"/>
              </a:lnSpc>
              <a:spcBef>
                <a:spcPts val="0"/>
              </a:spcBef>
              <a:spcAft>
                <a:spcPts val="0"/>
              </a:spcAft>
              <a:buClr>
                <a:srgbClr val="000000"/>
              </a:buClr>
              <a:buSzPts val="1900"/>
              <a:buFont typeface="Arial"/>
              <a:buNone/>
              <a:defRPr sz="1900" b="0" i="0" u="none" strike="noStrike" cap="none">
                <a:solidFill>
                  <a:srgbClr val="102649"/>
                </a:solidFill>
                <a:latin typeface="Libre Franklin"/>
                <a:ea typeface="Libre Franklin"/>
                <a:cs typeface="Libre Franklin"/>
                <a:sym typeface="Libre Franklin"/>
              </a:defRPr>
            </a:lvl1pPr>
            <a:lvl2pPr marL="0" marR="0" lvl="1" indent="0" algn="r">
              <a:lnSpc>
                <a:spcPct val="100000"/>
              </a:lnSpc>
              <a:spcBef>
                <a:spcPts val="0"/>
              </a:spcBef>
              <a:spcAft>
                <a:spcPts val="0"/>
              </a:spcAft>
              <a:buClr>
                <a:srgbClr val="000000"/>
              </a:buClr>
              <a:buSzPts val="1900"/>
              <a:buFont typeface="Arial"/>
              <a:buNone/>
              <a:defRPr sz="1900" b="0" i="0" u="none" strike="noStrike" cap="none">
                <a:solidFill>
                  <a:srgbClr val="102649"/>
                </a:solidFill>
                <a:latin typeface="Libre Franklin"/>
                <a:ea typeface="Libre Franklin"/>
                <a:cs typeface="Libre Franklin"/>
                <a:sym typeface="Libre Franklin"/>
              </a:defRPr>
            </a:lvl2pPr>
            <a:lvl3pPr marL="0" marR="0" lvl="2" indent="0" algn="r">
              <a:lnSpc>
                <a:spcPct val="100000"/>
              </a:lnSpc>
              <a:spcBef>
                <a:spcPts val="0"/>
              </a:spcBef>
              <a:spcAft>
                <a:spcPts val="0"/>
              </a:spcAft>
              <a:buClr>
                <a:srgbClr val="000000"/>
              </a:buClr>
              <a:buSzPts val="1900"/>
              <a:buFont typeface="Arial"/>
              <a:buNone/>
              <a:defRPr sz="1900" b="0" i="0" u="none" strike="noStrike" cap="none">
                <a:solidFill>
                  <a:srgbClr val="102649"/>
                </a:solidFill>
                <a:latin typeface="Libre Franklin"/>
                <a:ea typeface="Libre Franklin"/>
                <a:cs typeface="Libre Franklin"/>
                <a:sym typeface="Libre Franklin"/>
              </a:defRPr>
            </a:lvl3pPr>
            <a:lvl4pPr marL="0" marR="0" lvl="3" indent="0" algn="r">
              <a:lnSpc>
                <a:spcPct val="100000"/>
              </a:lnSpc>
              <a:spcBef>
                <a:spcPts val="0"/>
              </a:spcBef>
              <a:spcAft>
                <a:spcPts val="0"/>
              </a:spcAft>
              <a:buClr>
                <a:srgbClr val="000000"/>
              </a:buClr>
              <a:buSzPts val="1900"/>
              <a:buFont typeface="Arial"/>
              <a:buNone/>
              <a:defRPr sz="1900" b="0" i="0" u="none" strike="noStrike" cap="none">
                <a:solidFill>
                  <a:srgbClr val="102649"/>
                </a:solidFill>
                <a:latin typeface="Libre Franklin"/>
                <a:ea typeface="Libre Franklin"/>
                <a:cs typeface="Libre Franklin"/>
                <a:sym typeface="Libre Franklin"/>
              </a:defRPr>
            </a:lvl4pPr>
            <a:lvl5pPr marL="0" marR="0" lvl="4" indent="0" algn="r">
              <a:lnSpc>
                <a:spcPct val="100000"/>
              </a:lnSpc>
              <a:spcBef>
                <a:spcPts val="0"/>
              </a:spcBef>
              <a:spcAft>
                <a:spcPts val="0"/>
              </a:spcAft>
              <a:buClr>
                <a:srgbClr val="000000"/>
              </a:buClr>
              <a:buSzPts val="1900"/>
              <a:buFont typeface="Arial"/>
              <a:buNone/>
              <a:defRPr sz="1900" b="0" i="0" u="none" strike="noStrike" cap="none">
                <a:solidFill>
                  <a:srgbClr val="102649"/>
                </a:solidFill>
                <a:latin typeface="Libre Franklin"/>
                <a:ea typeface="Libre Franklin"/>
                <a:cs typeface="Libre Franklin"/>
                <a:sym typeface="Libre Franklin"/>
              </a:defRPr>
            </a:lvl5pPr>
            <a:lvl6pPr marL="0" marR="0" lvl="5" indent="0" algn="r">
              <a:lnSpc>
                <a:spcPct val="100000"/>
              </a:lnSpc>
              <a:spcBef>
                <a:spcPts val="0"/>
              </a:spcBef>
              <a:spcAft>
                <a:spcPts val="0"/>
              </a:spcAft>
              <a:buClr>
                <a:srgbClr val="000000"/>
              </a:buClr>
              <a:buSzPts val="1900"/>
              <a:buFont typeface="Arial"/>
              <a:buNone/>
              <a:defRPr sz="1900" b="0" i="0" u="none" strike="noStrike" cap="none">
                <a:solidFill>
                  <a:srgbClr val="102649"/>
                </a:solidFill>
                <a:latin typeface="Libre Franklin"/>
                <a:ea typeface="Libre Franklin"/>
                <a:cs typeface="Libre Franklin"/>
                <a:sym typeface="Libre Franklin"/>
              </a:defRPr>
            </a:lvl6pPr>
            <a:lvl7pPr marL="0" marR="0" lvl="6" indent="0" algn="r">
              <a:lnSpc>
                <a:spcPct val="100000"/>
              </a:lnSpc>
              <a:spcBef>
                <a:spcPts val="0"/>
              </a:spcBef>
              <a:spcAft>
                <a:spcPts val="0"/>
              </a:spcAft>
              <a:buClr>
                <a:srgbClr val="000000"/>
              </a:buClr>
              <a:buSzPts val="1900"/>
              <a:buFont typeface="Arial"/>
              <a:buNone/>
              <a:defRPr sz="1900" b="0" i="0" u="none" strike="noStrike" cap="none">
                <a:solidFill>
                  <a:srgbClr val="102649"/>
                </a:solidFill>
                <a:latin typeface="Libre Franklin"/>
                <a:ea typeface="Libre Franklin"/>
                <a:cs typeface="Libre Franklin"/>
                <a:sym typeface="Libre Franklin"/>
              </a:defRPr>
            </a:lvl7pPr>
            <a:lvl8pPr marL="0" marR="0" lvl="7" indent="0" algn="r">
              <a:lnSpc>
                <a:spcPct val="100000"/>
              </a:lnSpc>
              <a:spcBef>
                <a:spcPts val="0"/>
              </a:spcBef>
              <a:spcAft>
                <a:spcPts val="0"/>
              </a:spcAft>
              <a:buClr>
                <a:srgbClr val="000000"/>
              </a:buClr>
              <a:buSzPts val="1900"/>
              <a:buFont typeface="Arial"/>
              <a:buNone/>
              <a:defRPr sz="1900" b="0" i="0" u="none" strike="noStrike" cap="none">
                <a:solidFill>
                  <a:srgbClr val="102649"/>
                </a:solidFill>
                <a:latin typeface="Libre Franklin"/>
                <a:ea typeface="Libre Franklin"/>
                <a:cs typeface="Libre Franklin"/>
                <a:sym typeface="Libre Franklin"/>
              </a:defRPr>
            </a:lvl8pPr>
            <a:lvl9pPr marL="0" marR="0" lvl="8" indent="0" algn="r">
              <a:lnSpc>
                <a:spcPct val="100000"/>
              </a:lnSpc>
              <a:spcBef>
                <a:spcPts val="0"/>
              </a:spcBef>
              <a:spcAft>
                <a:spcPts val="0"/>
              </a:spcAft>
              <a:buClr>
                <a:srgbClr val="000000"/>
              </a:buClr>
              <a:buSzPts val="1900"/>
              <a:buFont typeface="Arial"/>
              <a:buNone/>
              <a:defRPr sz="1900" b="0" i="0" u="none" strike="noStrike" cap="none">
                <a:solidFill>
                  <a:srgbClr val="102649"/>
                </a:solidFill>
                <a:latin typeface="Libre Franklin"/>
                <a:ea typeface="Libre Franklin"/>
                <a:cs typeface="Libre Franklin"/>
                <a:sym typeface="Libre Franklin"/>
              </a:defRPr>
            </a:lvl9pPr>
          </a:lstStyle>
          <a:p>
            <a:pPr marL="0" lvl="0" indent="0" algn="r" rtl="0">
              <a:spcBef>
                <a:spcPts val="0"/>
              </a:spcBef>
              <a:spcAft>
                <a:spcPts val="0"/>
              </a:spcAft>
              <a:buNone/>
            </a:pPr>
            <a:fld id="{00000000-1234-1234-1234-123412341234}" type="slidenum">
              <a:rPr lang="en-US"/>
              <a:t>‹#›</a:t>
            </a:fld>
            <a:endParaRPr dirty="0"/>
          </a:p>
        </p:txBody>
      </p:sp>
    </p:spTree>
    <p:extLst>
      <p:ext uri="{BB962C8B-B14F-4D97-AF65-F5344CB8AC3E}">
        <p14:creationId xmlns:p14="http://schemas.microsoft.com/office/powerpoint/2010/main" val="2902671668"/>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matchingName="Blank" type="blank">
  <p:cSld name="Blank">
    <p:bg>
      <p:bgPr>
        <a:blipFill>
          <a:blip r:embed="rId2">
            <a:alphaModFix/>
          </a:blip>
          <a:stretch>
            <a:fillRect/>
          </a:stretch>
        </a:blipFill>
        <a:effectLst/>
      </p:bgPr>
    </p:bg>
    <p:spTree>
      <p:nvGrpSpPr>
        <p:cNvPr id="1" name="Shape 53"/>
        <p:cNvGrpSpPr/>
        <p:nvPr/>
      </p:nvGrpSpPr>
      <p:grpSpPr>
        <a:xfrm>
          <a:off x="0" y="0"/>
          <a:ext cx="0" cy="0"/>
          <a:chOff x="0" y="0"/>
          <a:chExt cx="0" cy="0"/>
        </a:xfrm>
      </p:grpSpPr>
      <p:sp>
        <p:nvSpPr>
          <p:cNvPr id="54" name="Google Shape;54;p134"/>
          <p:cNvSpPr txBox="1">
            <a:spLocks noGrp="1"/>
          </p:cNvSpPr>
          <p:nvPr>
            <p:ph type="dt" idx="10"/>
          </p:nvPr>
        </p:nvSpPr>
        <p:spPr>
          <a:xfrm>
            <a:off x="838200" y="6356350"/>
            <a:ext cx="2743200" cy="365100"/>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500"/>
              <a:buNone/>
              <a:defRPr>
                <a:solidFill>
                  <a:srgbClr val="102649"/>
                </a:solidFill>
              </a:defRPr>
            </a:lvl1pPr>
            <a:lvl2pPr lvl="1" algn="l">
              <a:lnSpc>
                <a:spcPct val="100000"/>
              </a:lnSpc>
              <a:spcBef>
                <a:spcPts val="0"/>
              </a:spcBef>
              <a:spcAft>
                <a:spcPts val="0"/>
              </a:spcAft>
              <a:buSzPts val="1500"/>
              <a:buNone/>
              <a:defRPr/>
            </a:lvl2pPr>
            <a:lvl3pPr lvl="2" algn="l">
              <a:lnSpc>
                <a:spcPct val="100000"/>
              </a:lnSpc>
              <a:spcBef>
                <a:spcPts val="0"/>
              </a:spcBef>
              <a:spcAft>
                <a:spcPts val="0"/>
              </a:spcAft>
              <a:buSzPts val="1500"/>
              <a:buNone/>
              <a:defRPr/>
            </a:lvl3pPr>
            <a:lvl4pPr lvl="3" algn="l">
              <a:lnSpc>
                <a:spcPct val="100000"/>
              </a:lnSpc>
              <a:spcBef>
                <a:spcPts val="0"/>
              </a:spcBef>
              <a:spcAft>
                <a:spcPts val="0"/>
              </a:spcAft>
              <a:buSzPts val="1500"/>
              <a:buNone/>
              <a:defRPr/>
            </a:lvl4pPr>
            <a:lvl5pPr lvl="4" algn="l">
              <a:lnSpc>
                <a:spcPct val="100000"/>
              </a:lnSpc>
              <a:spcBef>
                <a:spcPts val="0"/>
              </a:spcBef>
              <a:spcAft>
                <a:spcPts val="0"/>
              </a:spcAft>
              <a:buSzPts val="1500"/>
              <a:buNone/>
              <a:defRPr/>
            </a:lvl5pPr>
            <a:lvl6pPr lvl="5" algn="l">
              <a:lnSpc>
                <a:spcPct val="100000"/>
              </a:lnSpc>
              <a:spcBef>
                <a:spcPts val="0"/>
              </a:spcBef>
              <a:spcAft>
                <a:spcPts val="0"/>
              </a:spcAft>
              <a:buSzPts val="1500"/>
              <a:buNone/>
              <a:defRPr/>
            </a:lvl6pPr>
            <a:lvl7pPr lvl="6" algn="l">
              <a:lnSpc>
                <a:spcPct val="100000"/>
              </a:lnSpc>
              <a:spcBef>
                <a:spcPts val="0"/>
              </a:spcBef>
              <a:spcAft>
                <a:spcPts val="0"/>
              </a:spcAft>
              <a:buSzPts val="1500"/>
              <a:buNone/>
              <a:defRPr/>
            </a:lvl7pPr>
            <a:lvl8pPr lvl="7" algn="l">
              <a:lnSpc>
                <a:spcPct val="100000"/>
              </a:lnSpc>
              <a:spcBef>
                <a:spcPts val="0"/>
              </a:spcBef>
              <a:spcAft>
                <a:spcPts val="0"/>
              </a:spcAft>
              <a:buSzPts val="1500"/>
              <a:buNone/>
              <a:defRPr/>
            </a:lvl8pPr>
            <a:lvl9pPr lvl="8" algn="l">
              <a:lnSpc>
                <a:spcPct val="100000"/>
              </a:lnSpc>
              <a:spcBef>
                <a:spcPts val="0"/>
              </a:spcBef>
              <a:spcAft>
                <a:spcPts val="0"/>
              </a:spcAft>
              <a:buSzPts val="1500"/>
              <a:buNone/>
              <a:defRPr/>
            </a:lvl9pPr>
          </a:lstStyle>
          <a:p>
            <a:endParaRPr dirty="0"/>
          </a:p>
        </p:txBody>
      </p:sp>
      <p:sp>
        <p:nvSpPr>
          <p:cNvPr id="55" name="Google Shape;55;p134"/>
          <p:cNvSpPr txBox="1">
            <a:spLocks noGrp="1"/>
          </p:cNvSpPr>
          <p:nvPr>
            <p:ph type="ftr" idx="11"/>
          </p:nvPr>
        </p:nvSpPr>
        <p:spPr>
          <a:xfrm>
            <a:off x="4038600" y="6356350"/>
            <a:ext cx="3564300" cy="365100"/>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500"/>
              <a:buNone/>
              <a:defRPr>
                <a:solidFill>
                  <a:srgbClr val="102649"/>
                </a:solidFill>
              </a:defRPr>
            </a:lvl1pPr>
            <a:lvl2pPr lvl="1" algn="l">
              <a:lnSpc>
                <a:spcPct val="100000"/>
              </a:lnSpc>
              <a:spcBef>
                <a:spcPts val="0"/>
              </a:spcBef>
              <a:spcAft>
                <a:spcPts val="0"/>
              </a:spcAft>
              <a:buSzPts val="1500"/>
              <a:buNone/>
              <a:defRPr/>
            </a:lvl2pPr>
            <a:lvl3pPr lvl="2" algn="l">
              <a:lnSpc>
                <a:spcPct val="100000"/>
              </a:lnSpc>
              <a:spcBef>
                <a:spcPts val="0"/>
              </a:spcBef>
              <a:spcAft>
                <a:spcPts val="0"/>
              </a:spcAft>
              <a:buSzPts val="1500"/>
              <a:buNone/>
              <a:defRPr/>
            </a:lvl3pPr>
            <a:lvl4pPr lvl="3" algn="l">
              <a:lnSpc>
                <a:spcPct val="100000"/>
              </a:lnSpc>
              <a:spcBef>
                <a:spcPts val="0"/>
              </a:spcBef>
              <a:spcAft>
                <a:spcPts val="0"/>
              </a:spcAft>
              <a:buSzPts val="1500"/>
              <a:buNone/>
              <a:defRPr/>
            </a:lvl4pPr>
            <a:lvl5pPr lvl="4" algn="l">
              <a:lnSpc>
                <a:spcPct val="100000"/>
              </a:lnSpc>
              <a:spcBef>
                <a:spcPts val="0"/>
              </a:spcBef>
              <a:spcAft>
                <a:spcPts val="0"/>
              </a:spcAft>
              <a:buSzPts val="1500"/>
              <a:buNone/>
              <a:defRPr/>
            </a:lvl5pPr>
            <a:lvl6pPr lvl="5" algn="l">
              <a:lnSpc>
                <a:spcPct val="100000"/>
              </a:lnSpc>
              <a:spcBef>
                <a:spcPts val="0"/>
              </a:spcBef>
              <a:spcAft>
                <a:spcPts val="0"/>
              </a:spcAft>
              <a:buSzPts val="1500"/>
              <a:buNone/>
              <a:defRPr/>
            </a:lvl6pPr>
            <a:lvl7pPr lvl="6" algn="l">
              <a:lnSpc>
                <a:spcPct val="100000"/>
              </a:lnSpc>
              <a:spcBef>
                <a:spcPts val="0"/>
              </a:spcBef>
              <a:spcAft>
                <a:spcPts val="0"/>
              </a:spcAft>
              <a:buSzPts val="1500"/>
              <a:buNone/>
              <a:defRPr/>
            </a:lvl7pPr>
            <a:lvl8pPr lvl="7" algn="l">
              <a:lnSpc>
                <a:spcPct val="100000"/>
              </a:lnSpc>
              <a:spcBef>
                <a:spcPts val="0"/>
              </a:spcBef>
              <a:spcAft>
                <a:spcPts val="0"/>
              </a:spcAft>
              <a:buSzPts val="1500"/>
              <a:buNone/>
              <a:defRPr/>
            </a:lvl8pPr>
            <a:lvl9pPr lvl="8" algn="l">
              <a:lnSpc>
                <a:spcPct val="100000"/>
              </a:lnSpc>
              <a:spcBef>
                <a:spcPts val="0"/>
              </a:spcBef>
              <a:spcAft>
                <a:spcPts val="0"/>
              </a:spcAft>
              <a:buSzPts val="1500"/>
              <a:buNone/>
              <a:defRPr/>
            </a:lvl9pPr>
          </a:lstStyle>
          <a:p>
            <a:endParaRPr dirty="0"/>
          </a:p>
        </p:txBody>
      </p:sp>
      <p:sp>
        <p:nvSpPr>
          <p:cNvPr id="56" name="Google Shape;56;p134"/>
          <p:cNvSpPr txBox="1">
            <a:spLocks noGrp="1"/>
          </p:cNvSpPr>
          <p:nvPr>
            <p:ph type="sldNum" idx="12"/>
          </p:nvPr>
        </p:nvSpPr>
        <p:spPr>
          <a:xfrm>
            <a:off x="11409045" y="6333134"/>
            <a:ext cx="731700" cy="524700"/>
          </a:xfrm>
          <a:prstGeom prst="rect">
            <a:avLst/>
          </a:prstGeom>
          <a:noFill/>
          <a:ln>
            <a:noFill/>
          </a:ln>
        </p:spPr>
        <p:txBody>
          <a:bodyPr spcFirstLastPara="1" wrap="square" lIns="91425" tIns="91425" rIns="91425" bIns="91425" anchor="t" anchorCtr="0">
            <a:noAutofit/>
          </a:bodyPr>
          <a:lstStyle>
            <a:lvl1pPr marL="0" marR="0" lvl="0"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1pPr>
            <a:lvl2pPr marL="0" marR="0" lvl="1"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2pPr>
            <a:lvl3pPr marL="0" marR="0" lvl="2"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3pPr>
            <a:lvl4pPr marL="0" marR="0" lvl="3"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4pPr>
            <a:lvl5pPr marL="0" marR="0" lvl="4"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5pPr>
            <a:lvl6pPr marL="0" marR="0" lvl="5"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6pPr>
            <a:lvl7pPr marL="0" marR="0" lvl="6"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7pPr>
            <a:lvl8pPr marL="0" marR="0" lvl="7"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8pPr>
            <a:lvl9pPr marL="0" marR="0" lvl="8"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9pPr>
          </a:lstStyle>
          <a:p>
            <a:pPr marL="0" lvl="0" indent="0" algn="r" rtl="0">
              <a:spcBef>
                <a:spcPts val="0"/>
              </a:spcBef>
              <a:spcAft>
                <a:spcPts val="0"/>
              </a:spcAft>
              <a:buNone/>
            </a:pPr>
            <a:fld id="{00000000-1234-1234-1234-123412341234}" type="slidenum">
              <a:rPr lang="en-US"/>
              <a:t>‹#›</a:t>
            </a:fld>
            <a:endParaRPr dirty="0"/>
          </a:p>
        </p:txBody>
      </p:sp>
    </p:spTree>
    <p:extLst>
      <p:ext uri="{BB962C8B-B14F-4D97-AF65-F5344CB8AC3E}">
        <p14:creationId xmlns:p14="http://schemas.microsoft.com/office/powerpoint/2010/main" val="795233325"/>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matchingName="Title Only" type="titleOnly">
  <p:cSld name="Title Only">
    <p:bg>
      <p:bgPr>
        <a:blipFill>
          <a:blip r:embed="rId2">
            <a:alphaModFix/>
          </a:blip>
          <a:stretch>
            <a:fillRect/>
          </a:stretch>
        </a:blipFill>
        <a:effectLst/>
      </p:bgPr>
    </p:bg>
    <p:spTree>
      <p:nvGrpSpPr>
        <p:cNvPr id="1" name="Shape 57"/>
        <p:cNvGrpSpPr/>
        <p:nvPr/>
      </p:nvGrpSpPr>
      <p:grpSpPr>
        <a:xfrm>
          <a:off x="0" y="0"/>
          <a:ext cx="0" cy="0"/>
          <a:chOff x="0" y="0"/>
          <a:chExt cx="0" cy="0"/>
        </a:xfrm>
      </p:grpSpPr>
      <p:sp>
        <p:nvSpPr>
          <p:cNvPr id="58" name="Google Shape;58;p135"/>
          <p:cNvSpPr txBox="1">
            <a:spLocks noGrp="1"/>
          </p:cNvSpPr>
          <p:nvPr>
            <p:ph type="title"/>
          </p:nvPr>
        </p:nvSpPr>
        <p:spPr>
          <a:xfrm>
            <a:off x="838200" y="365125"/>
            <a:ext cx="10515600" cy="1325700"/>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rgbClr val="007780"/>
              </a:buClr>
              <a:buSzPts val="1900"/>
              <a:buNone/>
              <a:defRPr/>
            </a:lvl1pPr>
            <a:lvl2pPr lvl="1" algn="l">
              <a:lnSpc>
                <a:spcPct val="100000"/>
              </a:lnSpc>
              <a:spcBef>
                <a:spcPts val="0"/>
              </a:spcBef>
              <a:spcAft>
                <a:spcPts val="0"/>
              </a:spcAft>
              <a:buSzPts val="1500"/>
              <a:buNone/>
              <a:defRPr/>
            </a:lvl2pPr>
            <a:lvl3pPr lvl="2" algn="l">
              <a:lnSpc>
                <a:spcPct val="100000"/>
              </a:lnSpc>
              <a:spcBef>
                <a:spcPts val="0"/>
              </a:spcBef>
              <a:spcAft>
                <a:spcPts val="0"/>
              </a:spcAft>
              <a:buSzPts val="1500"/>
              <a:buNone/>
              <a:defRPr/>
            </a:lvl3pPr>
            <a:lvl4pPr lvl="3" algn="l">
              <a:lnSpc>
                <a:spcPct val="100000"/>
              </a:lnSpc>
              <a:spcBef>
                <a:spcPts val="0"/>
              </a:spcBef>
              <a:spcAft>
                <a:spcPts val="0"/>
              </a:spcAft>
              <a:buSzPts val="1500"/>
              <a:buNone/>
              <a:defRPr/>
            </a:lvl4pPr>
            <a:lvl5pPr lvl="4" algn="l">
              <a:lnSpc>
                <a:spcPct val="100000"/>
              </a:lnSpc>
              <a:spcBef>
                <a:spcPts val="0"/>
              </a:spcBef>
              <a:spcAft>
                <a:spcPts val="0"/>
              </a:spcAft>
              <a:buSzPts val="1500"/>
              <a:buNone/>
              <a:defRPr/>
            </a:lvl5pPr>
            <a:lvl6pPr lvl="5" algn="l">
              <a:lnSpc>
                <a:spcPct val="100000"/>
              </a:lnSpc>
              <a:spcBef>
                <a:spcPts val="0"/>
              </a:spcBef>
              <a:spcAft>
                <a:spcPts val="0"/>
              </a:spcAft>
              <a:buSzPts val="1500"/>
              <a:buNone/>
              <a:defRPr/>
            </a:lvl6pPr>
            <a:lvl7pPr lvl="6" algn="l">
              <a:lnSpc>
                <a:spcPct val="100000"/>
              </a:lnSpc>
              <a:spcBef>
                <a:spcPts val="0"/>
              </a:spcBef>
              <a:spcAft>
                <a:spcPts val="0"/>
              </a:spcAft>
              <a:buSzPts val="1500"/>
              <a:buNone/>
              <a:defRPr/>
            </a:lvl7pPr>
            <a:lvl8pPr lvl="7" algn="l">
              <a:lnSpc>
                <a:spcPct val="100000"/>
              </a:lnSpc>
              <a:spcBef>
                <a:spcPts val="0"/>
              </a:spcBef>
              <a:spcAft>
                <a:spcPts val="0"/>
              </a:spcAft>
              <a:buSzPts val="1500"/>
              <a:buNone/>
              <a:defRPr/>
            </a:lvl8pPr>
            <a:lvl9pPr lvl="8" algn="l">
              <a:lnSpc>
                <a:spcPct val="100000"/>
              </a:lnSpc>
              <a:spcBef>
                <a:spcPts val="0"/>
              </a:spcBef>
              <a:spcAft>
                <a:spcPts val="0"/>
              </a:spcAft>
              <a:buSzPts val="1500"/>
              <a:buNone/>
              <a:defRPr/>
            </a:lvl9pPr>
          </a:lstStyle>
          <a:p>
            <a:endParaRPr/>
          </a:p>
        </p:txBody>
      </p:sp>
      <p:sp>
        <p:nvSpPr>
          <p:cNvPr id="59" name="Google Shape;59;p135"/>
          <p:cNvSpPr txBox="1">
            <a:spLocks noGrp="1"/>
          </p:cNvSpPr>
          <p:nvPr>
            <p:ph type="dt" idx="10"/>
          </p:nvPr>
        </p:nvSpPr>
        <p:spPr>
          <a:xfrm>
            <a:off x="838200" y="6356350"/>
            <a:ext cx="2743200" cy="365100"/>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500"/>
              <a:buNone/>
              <a:defRPr>
                <a:solidFill>
                  <a:srgbClr val="102649"/>
                </a:solidFill>
              </a:defRPr>
            </a:lvl1pPr>
            <a:lvl2pPr lvl="1" algn="l">
              <a:lnSpc>
                <a:spcPct val="100000"/>
              </a:lnSpc>
              <a:spcBef>
                <a:spcPts val="0"/>
              </a:spcBef>
              <a:spcAft>
                <a:spcPts val="0"/>
              </a:spcAft>
              <a:buSzPts val="1500"/>
              <a:buNone/>
              <a:defRPr/>
            </a:lvl2pPr>
            <a:lvl3pPr lvl="2" algn="l">
              <a:lnSpc>
                <a:spcPct val="100000"/>
              </a:lnSpc>
              <a:spcBef>
                <a:spcPts val="0"/>
              </a:spcBef>
              <a:spcAft>
                <a:spcPts val="0"/>
              </a:spcAft>
              <a:buSzPts val="1500"/>
              <a:buNone/>
              <a:defRPr/>
            </a:lvl3pPr>
            <a:lvl4pPr lvl="3" algn="l">
              <a:lnSpc>
                <a:spcPct val="100000"/>
              </a:lnSpc>
              <a:spcBef>
                <a:spcPts val="0"/>
              </a:spcBef>
              <a:spcAft>
                <a:spcPts val="0"/>
              </a:spcAft>
              <a:buSzPts val="1500"/>
              <a:buNone/>
              <a:defRPr/>
            </a:lvl4pPr>
            <a:lvl5pPr lvl="4" algn="l">
              <a:lnSpc>
                <a:spcPct val="100000"/>
              </a:lnSpc>
              <a:spcBef>
                <a:spcPts val="0"/>
              </a:spcBef>
              <a:spcAft>
                <a:spcPts val="0"/>
              </a:spcAft>
              <a:buSzPts val="1500"/>
              <a:buNone/>
              <a:defRPr/>
            </a:lvl5pPr>
            <a:lvl6pPr lvl="5" algn="l">
              <a:lnSpc>
                <a:spcPct val="100000"/>
              </a:lnSpc>
              <a:spcBef>
                <a:spcPts val="0"/>
              </a:spcBef>
              <a:spcAft>
                <a:spcPts val="0"/>
              </a:spcAft>
              <a:buSzPts val="1500"/>
              <a:buNone/>
              <a:defRPr/>
            </a:lvl6pPr>
            <a:lvl7pPr lvl="6" algn="l">
              <a:lnSpc>
                <a:spcPct val="100000"/>
              </a:lnSpc>
              <a:spcBef>
                <a:spcPts val="0"/>
              </a:spcBef>
              <a:spcAft>
                <a:spcPts val="0"/>
              </a:spcAft>
              <a:buSzPts val="1500"/>
              <a:buNone/>
              <a:defRPr/>
            </a:lvl7pPr>
            <a:lvl8pPr lvl="7" algn="l">
              <a:lnSpc>
                <a:spcPct val="100000"/>
              </a:lnSpc>
              <a:spcBef>
                <a:spcPts val="0"/>
              </a:spcBef>
              <a:spcAft>
                <a:spcPts val="0"/>
              </a:spcAft>
              <a:buSzPts val="1500"/>
              <a:buNone/>
              <a:defRPr/>
            </a:lvl8pPr>
            <a:lvl9pPr lvl="8" algn="l">
              <a:lnSpc>
                <a:spcPct val="100000"/>
              </a:lnSpc>
              <a:spcBef>
                <a:spcPts val="0"/>
              </a:spcBef>
              <a:spcAft>
                <a:spcPts val="0"/>
              </a:spcAft>
              <a:buSzPts val="1500"/>
              <a:buNone/>
              <a:defRPr/>
            </a:lvl9pPr>
          </a:lstStyle>
          <a:p>
            <a:endParaRPr dirty="0"/>
          </a:p>
        </p:txBody>
      </p:sp>
      <p:sp>
        <p:nvSpPr>
          <p:cNvPr id="60" name="Google Shape;60;p135"/>
          <p:cNvSpPr txBox="1">
            <a:spLocks noGrp="1"/>
          </p:cNvSpPr>
          <p:nvPr>
            <p:ph type="ftr" idx="11"/>
          </p:nvPr>
        </p:nvSpPr>
        <p:spPr>
          <a:xfrm>
            <a:off x="4038600" y="6356350"/>
            <a:ext cx="3564300" cy="365100"/>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500"/>
              <a:buNone/>
              <a:defRPr>
                <a:solidFill>
                  <a:srgbClr val="102649"/>
                </a:solidFill>
              </a:defRPr>
            </a:lvl1pPr>
            <a:lvl2pPr lvl="1" algn="l">
              <a:lnSpc>
                <a:spcPct val="100000"/>
              </a:lnSpc>
              <a:spcBef>
                <a:spcPts val="0"/>
              </a:spcBef>
              <a:spcAft>
                <a:spcPts val="0"/>
              </a:spcAft>
              <a:buSzPts val="1500"/>
              <a:buNone/>
              <a:defRPr/>
            </a:lvl2pPr>
            <a:lvl3pPr lvl="2" algn="l">
              <a:lnSpc>
                <a:spcPct val="100000"/>
              </a:lnSpc>
              <a:spcBef>
                <a:spcPts val="0"/>
              </a:spcBef>
              <a:spcAft>
                <a:spcPts val="0"/>
              </a:spcAft>
              <a:buSzPts val="1500"/>
              <a:buNone/>
              <a:defRPr/>
            </a:lvl3pPr>
            <a:lvl4pPr lvl="3" algn="l">
              <a:lnSpc>
                <a:spcPct val="100000"/>
              </a:lnSpc>
              <a:spcBef>
                <a:spcPts val="0"/>
              </a:spcBef>
              <a:spcAft>
                <a:spcPts val="0"/>
              </a:spcAft>
              <a:buSzPts val="1500"/>
              <a:buNone/>
              <a:defRPr/>
            </a:lvl4pPr>
            <a:lvl5pPr lvl="4" algn="l">
              <a:lnSpc>
                <a:spcPct val="100000"/>
              </a:lnSpc>
              <a:spcBef>
                <a:spcPts val="0"/>
              </a:spcBef>
              <a:spcAft>
                <a:spcPts val="0"/>
              </a:spcAft>
              <a:buSzPts val="1500"/>
              <a:buNone/>
              <a:defRPr/>
            </a:lvl5pPr>
            <a:lvl6pPr lvl="5" algn="l">
              <a:lnSpc>
                <a:spcPct val="100000"/>
              </a:lnSpc>
              <a:spcBef>
                <a:spcPts val="0"/>
              </a:spcBef>
              <a:spcAft>
                <a:spcPts val="0"/>
              </a:spcAft>
              <a:buSzPts val="1500"/>
              <a:buNone/>
              <a:defRPr/>
            </a:lvl6pPr>
            <a:lvl7pPr lvl="6" algn="l">
              <a:lnSpc>
                <a:spcPct val="100000"/>
              </a:lnSpc>
              <a:spcBef>
                <a:spcPts val="0"/>
              </a:spcBef>
              <a:spcAft>
                <a:spcPts val="0"/>
              </a:spcAft>
              <a:buSzPts val="1500"/>
              <a:buNone/>
              <a:defRPr/>
            </a:lvl7pPr>
            <a:lvl8pPr lvl="7" algn="l">
              <a:lnSpc>
                <a:spcPct val="100000"/>
              </a:lnSpc>
              <a:spcBef>
                <a:spcPts val="0"/>
              </a:spcBef>
              <a:spcAft>
                <a:spcPts val="0"/>
              </a:spcAft>
              <a:buSzPts val="1500"/>
              <a:buNone/>
              <a:defRPr/>
            </a:lvl8pPr>
            <a:lvl9pPr lvl="8" algn="l">
              <a:lnSpc>
                <a:spcPct val="100000"/>
              </a:lnSpc>
              <a:spcBef>
                <a:spcPts val="0"/>
              </a:spcBef>
              <a:spcAft>
                <a:spcPts val="0"/>
              </a:spcAft>
              <a:buSzPts val="1500"/>
              <a:buNone/>
              <a:defRPr/>
            </a:lvl9pPr>
          </a:lstStyle>
          <a:p>
            <a:endParaRPr dirty="0"/>
          </a:p>
        </p:txBody>
      </p:sp>
      <p:sp>
        <p:nvSpPr>
          <p:cNvPr id="61" name="Google Shape;61;p135"/>
          <p:cNvSpPr txBox="1">
            <a:spLocks noGrp="1"/>
          </p:cNvSpPr>
          <p:nvPr>
            <p:ph type="sldNum" idx="12"/>
          </p:nvPr>
        </p:nvSpPr>
        <p:spPr>
          <a:xfrm>
            <a:off x="11409045" y="6333134"/>
            <a:ext cx="731700" cy="524700"/>
          </a:xfrm>
          <a:prstGeom prst="rect">
            <a:avLst/>
          </a:prstGeom>
          <a:noFill/>
          <a:ln>
            <a:noFill/>
          </a:ln>
        </p:spPr>
        <p:txBody>
          <a:bodyPr spcFirstLastPara="1" wrap="square" lIns="91425" tIns="91425" rIns="91425" bIns="91425" anchor="t" anchorCtr="0">
            <a:noAutofit/>
          </a:bodyPr>
          <a:lstStyle>
            <a:lvl1pPr marL="0" marR="0" lvl="0"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1pPr>
            <a:lvl2pPr marL="0" marR="0" lvl="1"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2pPr>
            <a:lvl3pPr marL="0" marR="0" lvl="2"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3pPr>
            <a:lvl4pPr marL="0" marR="0" lvl="3"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4pPr>
            <a:lvl5pPr marL="0" marR="0" lvl="4"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5pPr>
            <a:lvl6pPr marL="0" marR="0" lvl="5"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6pPr>
            <a:lvl7pPr marL="0" marR="0" lvl="6"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7pPr>
            <a:lvl8pPr marL="0" marR="0" lvl="7"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8pPr>
            <a:lvl9pPr marL="0" marR="0" lvl="8"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9pPr>
          </a:lstStyle>
          <a:p>
            <a:pPr marL="0" lvl="0" indent="0" algn="r" rtl="0">
              <a:spcBef>
                <a:spcPts val="0"/>
              </a:spcBef>
              <a:spcAft>
                <a:spcPts val="0"/>
              </a:spcAft>
              <a:buNone/>
            </a:pPr>
            <a:fld id="{00000000-1234-1234-1234-123412341234}" type="slidenum">
              <a:rPr lang="en-US"/>
              <a:t>‹#›</a:t>
            </a:fld>
            <a:endParaRPr dirty="0"/>
          </a:p>
        </p:txBody>
      </p:sp>
    </p:spTree>
    <p:extLst>
      <p:ext uri="{BB962C8B-B14F-4D97-AF65-F5344CB8AC3E}">
        <p14:creationId xmlns:p14="http://schemas.microsoft.com/office/powerpoint/2010/main" val="866124116"/>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matchingName="Picture with Caption" type="picTx">
  <p:cSld name="Picture with Caption">
    <p:spTree>
      <p:nvGrpSpPr>
        <p:cNvPr id="1" name="Shape 69"/>
        <p:cNvGrpSpPr/>
        <p:nvPr/>
      </p:nvGrpSpPr>
      <p:grpSpPr>
        <a:xfrm>
          <a:off x="0" y="0"/>
          <a:ext cx="0" cy="0"/>
          <a:chOff x="0" y="0"/>
          <a:chExt cx="0" cy="0"/>
        </a:xfrm>
      </p:grpSpPr>
      <p:sp>
        <p:nvSpPr>
          <p:cNvPr id="70" name="Google Shape;70;p137"/>
          <p:cNvSpPr txBox="1">
            <a:spLocks noGrp="1"/>
          </p:cNvSpPr>
          <p:nvPr>
            <p:ph type="title"/>
          </p:nvPr>
        </p:nvSpPr>
        <p:spPr>
          <a:xfrm>
            <a:off x="839788" y="457200"/>
            <a:ext cx="3932100" cy="1600500"/>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rgbClr val="007780"/>
              </a:buClr>
              <a:buSzPts val="3200"/>
              <a:buFont typeface="Libre Franklin Medium"/>
              <a:buNone/>
              <a:defRPr sz="3200"/>
            </a:lvl1pPr>
            <a:lvl2pPr lvl="1" algn="l">
              <a:lnSpc>
                <a:spcPct val="100000"/>
              </a:lnSpc>
              <a:spcBef>
                <a:spcPts val="0"/>
              </a:spcBef>
              <a:spcAft>
                <a:spcPts val="0"/>
              </a:spcAft>
              <a:buSzPts val="1500"/>
              <a:buNone/>
              <a:defRPr/>
            </a:lvl2pPr>
            <a:lvl3pPr lvl="2" algn="l">
              <a:lnSpc>
                <a:spcPct val="100000"/>
              </a:lnSpc>
              <a:spcBef>
                <a:spcPts val="0"/>
              </a:spcBef>
              <a:spcAft>
                <a:spcPts val="0"/>
              </a:spcAft>
              <a:buSzPts val="1500"/>
              <a:buNone/>
              <a:defRPr/>
            </a:lvl3pPr>
            <a:lvl4pPr lvl="3" algn="l">
              <a:lnSpc>
                <a:spcPct val="100000"/>
              </a:lnSpc>
              <a:spcBef>
                <a:spcPts val="0"/>
              </a:spcBef>
              <a:spcAft>
                <a:spcPts val="0"/>
              </a:spcAft>
              <a:buSzPts val="1500"/>
              <a:buNone/>
              <a:defRPr/>
            </a:lvl4pPr>
            <a:lvl5pPr lvl="4" algn="l">
              <a:lnSpc>
                <a:spcPct val="100000"/>
              </a:lnSpc>
              <a:spcBef>
                <a:spcPts val="0"/>
              </a:spcBef>
              <a:spcAft>
                <a:spcPts val="0"/>
              </a:spcAft>
              <a:buSzPts val="1500"/>
              <a:buNone/>
              <a:defRPr/>
            </a:lvl5pPr>
            <a:lvl6pPr lvl="5" algn="l">
              <a:lnSpc>
                <a:spcPct val="100000"/>
              </a:lnSpc>
              <a:spcBef>
                <a:spcPts val="0"/>
              </a:spcBef>
              <a:spcAft>
                <a:spcPts val="0"/>
              </a:spcAft>
              <a:buSzPts val="1500"/>
              <a:buNone/>
              <a:defRPr/>
            </a:lvl6pPr>
            <a:lvl7pPr lvl="6" algn="l">
              <a:lnSpc>
                <a:spcPct val="100000"/>
              </a:lnSpc>
              <a:spcBef>
                <a:spcPts val="0"/>
              </a:spcBef>
              <a:spcAft>
                <a:spcPts val="0"/>
              </a:spcAft>
              <a:buSzPts val="1500"/>
              <a:buNone/>
              <a:defRPr/>
            </a:lvl7pPr>
            <a:lvl8pPr lvl="7" algn="l">
              <a:lnSpc>
                <a:spcPct val="100000"/>
              </a:lnSpc>
              <a:spcBef>
                <a:spcPts val="0"/>
              </a:spcBef>
              <a:spcAft>
                <a:spcPts val="0"/>
              </a:spcAft>
              <a:buSzPts val="1500"/>
              <a:buNone/>
              <a:defRPr/>
            </a:lvl8pPr>
            <a:lvl9pPr lvl="8" algn="l">
              <a:lnSpc>
                <a:spcPct val="100000"/>
              </a:lnSpc>
              <a:spcBef>
                <a:spcPts val="0"/>
              </a:spcBef>
              <a:spcAft>
                <a:spcPts val="0"/>
              </a:spcAft>
              <a:buSzPts val="1500"/>
              <a:buNone/>
              <a:defRPr/>
            </a:lvl9pPr>
          </a:lstStyle>
          <a:p>
            <a:endParaRPr/>
          </a:p>
        </p:txBody>
      </p:sp>
      <p:sp>
        <p:nvSpPr>
          <p:cNvPr id="71" name="Google Shape;71;p137"/>
          <p:cNvSpPr>
            <a:spLocks noGrp="1"/>
          </p:cNvSpPr>
          <p:nvPr>
            <p:ph type="pic" idx="2"/>
          </p:nvPr>
        </p:nvSpPr>
        <p:spPr>
          <a:xfrm>
            <a:off x="5183188" y="987425"/>
            <a:ext cx="6172500" cy="4873500"/>
          </a:xfrm>
          <a:prstGeom prst="rect">
            <a:avLst/>
          </a:prstGeom>
          <a:noFill/>
          <a:ln>
            <a:noFill/>
          </a:ln>
        </p:spPr>
      </p:sp>
      <p:sp>
        <p:nvSpPr>
          <p:cNvPr id="72" name="Google Shape;72;p137"/>
          <p:cNvSpPr txBox="1">
            <a:spLocks noGrp="1"/>
          </p:cNvSpPr>
          <p:nvPr>
            <p:ph type="body" idx="1"/>
          </p:nvPr>
        </p:nvSpPr>
        <p:spPr>
          <a:xfrm>
            <a:off x="839788" y="2057400"/>
            <a:ext cx="3932100" cy="3811500"/>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100"/>
              </a:spcBef>
              <a:spcAft>
                <a:spcPts val="0"/>
              </a:spcAft>
              <a:buClr>
                <a:srgbClr val="102649"/>
              </a:buClr>
              <a:buSzPts val="1600"/>
              <a:buNone/>
              <a:defRPr sz="1600"/>
            </a:lvl1pPr>
            <a:lvl2pPr marL="914400" lvl="1" indent="-228600" algn="l">
              <a:lnSpc>
                <a:spcPct val="90000"/>
              </a:lnSpc>
              <a:spcBef>
                <a:spcPts val="500"/>
              </a:spcBef>
              <a:spcAft>
                <a:spcPts val="0"/>
              </a:spcAft>
              <a:buClr>
                <a:srgbClr val="102649"/>
              </a:buClr>
              <a:buSzPts val="1500"/>
              <a:buNone/>
              <a:defRPr sz="1500"/>
            </a:lvl2pPr>
            <a:lvl3pPr marL="1371600" lvl="2" indent="-228600" algn="l">
              <a:lnSpc>
                <a:spcPct val="90000"/>
              </a:lnSpc>
              <a:spcBef>
                <a:spcPts val="500"/>
              </a:spcBef>
              <a:spcAft>
                <a:spcPts val="0"/>
              </a:spcAft>
              <a:buClr>
                <a:srgbClr val="102649"/>
              </a:buClr>
              <a:buSzPts val="1200"/>
              <a:buNone/>
              <a:defRPr sz="1200"/>
            </a:lvl3pPr>
            <a:lvl4pPr marL="1828800" lvl="3" indent="-228600" algn="l">
              <a:lnSpc>
                <a:spcPct val="90000"/>
              </a:lnSpc>
              <a:spcBef>
                <a:spcPts val="500"/>
              </a:spcBef>
              <a:spcAft>
                <a:spcPts val="0"/>
              </a:spcAft>
              <a:buClr>
                <a:srgbClr val="102649"/>
              </a:buClr>
              <a:buSzPts val="1100"/>
              <a:buNone/>
              <a:defRPr sz="1100"/>
            </a:lvl4pPr>
            <a:lvl5pPr marL="2286000" lvl="4" indent="-228600" algn="l">
              <a:lnSpc>
                <a:spcPct val="90000"/>
              </a:lnSpc>
              <a:spcBef>
                <a:spcPts val="500"/>
              </a:spcBef>
              <a:spcAft>
                <a:spcPts val="0"/>
              </a:spcAft>
              <a:buClr>
                <a:srgbClr val="102649"/>
              </a:buClr>
              <a:buSzPts val="1100"/>
              <a:buNone/>
              <a:defRPr sz="1100"/>
            </a:lvl5pPr>
            <a:lvl6pPr marL="2743200" lvl="5" indent="-228600" algn="l">
              <a:lnSpc>
                <a:spcPct val="90000"/>
              </a:lnSpc>
              <a:spcBef>
                <a:spcPts val="500"/>
              </a:spcBef>
              <a:spcAft>
                <a:spcPts val="0"/>
              </a:spcAft>
              <a:buClr>
                <a:schemeClr val="dk1"/>
              </a:buClr>
              <a:buSzPts val="1100"/>
              <a:buNone/>
              <a:defRPr sz="1100"/>
            </a:lvl6pPr>
            <a:lvl7pPr marL="3200400" lvl="6" indent="-228600" algn="l">
              <a:lnSpc>
                <a:spcPct val="90000"/>
              </a:lnSpc>
              <a:spcBef>
                <a:spcPts val="500"/>
              </a:spcBef>
              <a:spcAft>
                <a:spcPts val="0"/>
              </a:spcAft>
              <a:buClr>
                <a:schemeClr val="dk1"/>
              </a:buClr>
              <a:buSzPts val="1100"/>
              <a:buNone/>
              <a:defRPr sz="1100"/>
            </a:lvl7pPr>
            <a:lvl8pPr marL="3657600" lvl="7" indent="-228600" algn="l">
              <a:lnSpc>
                <a:spcPct val="90000"/>
              </a:lnSpc>
              <a:spcBef>
                <a:spcPts val="500"/>
              </a:spcBef>
              <a:spcAft>
                <a:spcPts val="0"/>
              </a:spcAft>
              <a:buClr>
                <a:schemeClr val="dk1"/>
              </a:buClr>
              <a:buSzPts val="1100"/>
              <a:buNone/>
              <a:defRPr sz="1100"/>
            </a:lvl8pPr>
            <a:lvl9pPr marL="4114800" lvl="8" indent="-228600" algn="l">
              <a:lnSpc>
                <a:spcPct val="90000"/>
              </a:lnSpc>
              <a:spcBef>
                <a:spcPts val="500"/>
              </a:spcBef>
              <a:spcAft>
                <a:spcPts val="0"/>
              </a:spcAft>
              <a:buClr>
                <a:schemeClr val="dk1"/>
              </a:buClr>
              <a:buSzPts val="1100"/>
              <a:buNone/>
              <a:defRPr sz="1100"/>
            </a:lvl9pPr>
          </a:lstStyle>
          <a:p>
            <a:endParaRPr/>
          </a:p>
        </p:txBody>
      </p:sp>
      <p:sp>
        <p:nvSpPr>
          <p:cNvPr id="73" name="Google Shape;73;p137"/>
          <p:cNvSpPr txBox="1">
            <a:spLocks noGrp="1"/>
          </p:cNvSpPr>
          <p:nvPr>
            <p:ph type="dt" idx="10"/>
          </p:nvPr>
        </p:nvSpPr>
        <p:spPr>
          <a:xfrm>
            <a:off x="838200" y="6356350"/>
            <a:ext cx="2743200" cy="365100"/>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500"/>
              <a:buNone/>
              <a:defRPr/>
            </a:lvl1pPr>
            <a:lvl2pPr lvl="1" algn="l">
              <a:lnSpc>
                <a:spcPct val="100000"/>
              </a:lnSpc>
              <a:spcBef>
                <a:spcPts val="0"/>
              </a:spcBef>
              <a:spcAft>
                <a:spcPts val="0"/>
              </a:spcAft>
              <a:buSzPts val="1500"/>
              <a:buNone/>
              <a:defRPr/>
            </a:lvl2pPr>
            <a:lvl3pPr lvl="2" algn="l">
              <a:lnSpc>
                <a:spcPct val="100000"/>
              </a:lnSpc>
              <a:spcBef>
                <a:spcPts val="0"/>
              </a:spcBef>
              <a:spcAft>
                <a:spcPts val="0"/>
              </a:spcAft>
              <a:buSzPts val="1500"/>
              <a:buNone/>
              <a:defRPr/>
            </a:lvl3pPr>
            <a:lvl4pPr lvl="3" algn="l">
              <a:lnSpc>
                <a:spcPct val="100000"/>
              </a:lnSpc>
              <a:spcBef>
                <a:spcPts val="0"/>
              </a:spcBef>
              <a:spcAft>
                <a:spcPts val="0"/>
              </a:spcAft>
              <a:buSzPts val="1500"/>
              <a:buNone/>
              <a:defRPr/>
            </a:lvl4pPr>
            <a:lvl5pPr lvl="4" algn="l">
              <a:lnSpc>
                <a:spcPct val="100000"/>
              </a:lnSpc>
              <a:spcBef>
                <a:spcPts val="0"/>
              </a:spcBef>
              <a:spcAft>
                <a:spcPts val="0"/>
              </a:spcAft>
              <a:buSzPts val="1500"/>
              <a:buNone/>
              <a:defRPr/>
            </a:lvl5pPr>
            <a:lvl6pPr lvl="5" algn="l">
              <a:lnSpc>
                <a:spcPct val="100000"/>
              </a:lnSpc>
              <a:spcBef>
                <a:spcPts val="0"/>
              </a:spcBef>
              <a:spcAft>
                <a:spcPts val="0"/>
              </a:spcAft>
              <a:buSzPts val="1500"/>
              <a:buNone/>
              <a:defRPr/>
            </a:lvl6pPr>
            <a:lvl7pPr lvl="6" algn="l">
              <a:lnSpc>
                <a:spcPct val="100000"/>
              </a:lnSpc>
              <a:spcBef>
                <a:spcPts val="0"/>
              </a:spcBef>
              <a:spcAft>
                <a:spcPts val="0"/>
              </a:spcAft>
              <a:buSzPts val="1500"/>
              <a:buNone/>
              <a:defRPr/>
            </a:lvl7pPr>
            <a:lvl8pPr lvl="7" algn="l">
              <a:lnSpc>
                <a:spcPct val="100000"/>
              </a:lnSpc>
              <a:spcBef>
                <a:spcPts val="0"/>
              </a:spcBef>
              <a:spcAft>
                <a:spcPts val="0"/>
              </a:spcAft>
              <a:buSzPts val="1500"/>
              <a:buNone/>
              <a:defRPr/>
            </a:lvl8pPr>
            <a:lvl9pPr lvl="8" algn="l">
              <a:lnSpc>
                <a:spcPct val="100000"/>
              </a:lnSpc>
              <a:spcBef>
                <a:spcPts val="0"/>
              </a:spcBef>
              <a:spcAft>
                <a:spcPts val="0"/>
              </a:spcAft>
              <a:buSzPts val="1500"/>
              <a:buNone/>
              <a:defRPr/>
            </a:lvl9pPr>
          </a:lstStyle>
          <a:p>
            <a:endParaRPr dirty="0"/>
          </a:p>
        </p:txBody>
      </p:sp>
      <p:sp>
        <p:nvSpPr>
          <p:cNvPr id="74" name="Google Shape;74;p137"/>
          <p:cNvSpPr txBox="1">
            <a:spLocks noGrp="1"/>
          </p:cNvSpPr>
          <p:nvPr>
            <p:ph type="ftr" idx="11"/>
          </p:nvPr>
        </p:nvSpPr>
        <p:spPr>
          <a:xfrm>
            <a:off x="4038600" y="6356350"/>
            <a:ext cx="3564300" cy="365100"/>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500"/>
              <a:buNone/>
              <a:defRPr/>
            </a:lvl1pPr>
            <a:lvl2pPr lvl="1" algn="l">
              <a:lnSpc>
                <a:spcPct val="100000"/>
              </a:lnSpc>
              <a:spcBef>
                <a:spcPts val="0"/>
              </a:spcBef>
              <a:spcAft>
                <a:spcPts val="0"/>
              </a:spcAft>
              <a:buSzPts val="1500"/>
              <a:buNone/>
              <a:defRPr/>
            </a:lvl2pPr>
            <a:lvl3pPr lvl="2" algn="l">
              <a:lnSpc>
                <a:spcPct val="100000"/>
              </a:lnSpc>
              <a:spcBef>
                <a:spcPts val="0"/>
              </a:spcBef>
              <a:spcAft>
                <a:spcPts val="0"/>
              </a:spcAft>
              <a:buSzPts val="1500"/>
              <a:buNone/>
              <a:defRPr/>
            </a:lvl3pPr>
            <a:lvl4pPr lvl="3" algn="l">
              <a:lnSpc>
                <a:spcPct val="100000"/>
              </a:lnSpc>
              <a:spcBef>
                <a:spcPts val="0"/>
              </a:spcBef>
              <a:spcAft>
                <a:spcPts val="0"/>
              </a:spcAft>
              <a:buSzPts val="1500"/>
              <a:buNone/>
              <a:defRPr/>
            </a:lvl4pPr>
            <a:lvl5pPr lvl="4" algn="l">
              <a:lnSpc>
                <a:spcPct val="100000"/>
              </a:lnSpc>
              <a:spcBef>
                <a:spcPts val="0"/>
              </a:spcBef>
              <a:spcAft>
                <a:spcPts val="0"/>
              </a:spcAft>
              <a:buSzPts val="1500"/>
              <a:buNone/>
              <a:defRPr/>
            </a:lvl5pPr>
            <a:lvl6pPr lvl="5" algn="l">
              <a:lnSpc>
                <a:spcPct val="100000"/>
              </a:lnSpc>
              <a:spcBef>
                <a:spcPts val="0"/>
              </a:spcBef>
              <a:spcAft>
                <a:spcPts val="0"/>
              </a:spcAft>
              <a:buSzPts val="1500"/>
              <a:buNone/>
              <a:defRPr/>
            </a:lvl6pPr>
            <a:lvl7pPr lvl="6" algn="l">
              <a:lnSpc>
                <a:spcPct val="100000"/>
              </a:lnSpc>
              <a:spcBef>
                <a:spcPts val="0"/>
              </a:spcBef>
              <a:spcAft>
                <a:spcPts val="0"/>
              </a:spcAft>
              <a:buSzPts val="1500"/>
              <a:buNone/>
              <a:defRPr/>
            </a:lvl7pPr>
            <a:lvl8pPr lvl="7" algn="l">
              <a:lnSpc>
                <a:spcPct val="100000"/>
              </a:lnSpc>
              <a:spcBef>
                <a:spcPts val="0"/>
              </a:spcBef>
              <a:spcAft>
                <a:spcPts val="0"/>
              </a:spcAft>
              <a:buSzPts val="1500"/>
              <a:buNone/>
              <a:defRPr/>
            </a:lvl8pPr>
            <a:lvl9pPr lvl="8" algn="l">
              <a:lnSpc>
                <a:spcPct val="100000"/>
              </a:lnSpc>
              <a:spcBef>
                <a:spcPts val="0"/>
              </a:spcBef>
              <a:spcAft>
                <a:spcPts val="0"/>
              </a:spcAft>
              <a:buSzPts val="1500"/>
              <a:buNone/>
              <a:defRPr/>
            </a:lvl9pPr>
          </a:lstStyle>
          <a:p>
            <a:endParaRPr dirty="0"/>
          </a:p>
        </p:txBody>
      </p:sp>
      <p:sp>
        <p:nvSpPr>
          <p:cNvPr id="75" name="Google Shape;75;p137"/>
          <p:cNvSpPr txBox="1">
            <a:spLocks noGrp="1"/>
          </p:cNvSpPr>
          <p:nvPr>
            <p:ph type="sldNum" idx="12"/>
          </p:nvPr>
        </p:nvSpPr>
        <p:spPr>
          <a:xfrm>
            <a:off x="11409045" y="6333134"/>
            <a:ext cx="731700" cy="524700"/>
          </a:xfrm>
          <a:prstGeom prst="rect">
            <a:avLst/>
          </a:prstGeom>
          <a:noFill/>
          <a:ln>
            <a:noFill/>
          </a:ln>
        </p:spPr>
        <p:txBody>
          <a:bodyPr spcFirstLastPara="1" wrap="square" lIns="91425" tIns="91425" rIns="91425" bIns="91425" anchor="t" anchorCtr="0">
            <a:noAutofit/>
          </a:bodyPr>
          <a:lstStyle>
            <a:lvl1pPr marL="0" marR="0" lvl="0"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1pPr>
            <a:lvl2pPr marL="0" marR="0" lvl="1"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2pPr>
            <a:lvl3pPr marL="0" marR="0" lvl="2"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3pPr>
            <a:lvl4pPr marL="0" marR="0" lvl="3"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4pPr>
            <a:lvl5pPr marL="0" marR="0" lvl="4"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5pPr>
            <a:lvl6pPr marL="0" marR="0" lvl="5"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6pPr>
            <a:lvl7pPr marL="0" marR="0" lvl="6"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7pPr>
            <a:lvl8pPr marL="0" marR="0" lvl="7"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8pPr>
            <a:lvl9pPr marL="0" marR="0" lvl="8"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9pPr>
          </a:lstStyle>
          <a:p>
            <a:pPr marL="0" lvl="0" indent="0" algn="r" rtl="0">
              <a:spcBef>
                <a:spcPts val="0"/>
              </a:spcBef>
              <a:spcAft>
                <a:spcPts val="0"/>
              </a:spcAft>
              <a:buNone/>
            </a:pPr>
            <a:fld id="{00000000-1234-1234-1234-123412341234}" type="slidenum">
              <a:rPr lang="en-US"/>
              <a:t>‹#›</a:t>
            </a:fld>
            <a:endParaRPr dirty="0"/>
          </a:p>
        </p:txBody>
      </p:sp>
    </p:spTree>
    <p:extLst>
      <p:ext uri="{BB962C8B-B14F-4D97-AF65-F5344CB8AC3E}">
        <p14:creationId xmlns:p14="http://schemas.microsoft.com/office/powerpoint/2010/main" val="2244150462"/>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matchingName="Title and Vertical Text" type="vertTx">
  <p:cSld name="Title and Vertical Text">
    <p:spTree>
      <p:nvGrpSpPr>
        <p:cNvPr id="1" name="Shape 76"/>
        <p:cNvGrpSpPr/>
        <p:nvPr/>
      </p:nvGrpSpPr>
      <p:grpSpPr>
        <a:xfrm>
          <a:off x="0" y="0"/>
          <a:ext cx="0" cy="0"/>
          <a:chOff x="0" y="0"/>
          <a:chExt cx="0" cy="0"/>
        </a:xfrm>
      </p:grpSpPr>
      <p:sp>
        <p:nvSpPr>
          <p:cNvPr id="77" name="Google Shape;77;p138"/>
          <p:cNvSpPr txBox="1">
            <a:spLocks noGrp="1"/>
          </p:cNvSpPr>
          <p:nvPr>
            <p:ph type="title"/>
          </p:nvPr>
        </p:nvSpPr>
        <p:spPr>
          <a:xfrm>
            <a:off x="838200" y="365125"/>
            <a:ext cx="10515600" cy="1325700"/>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rgbClr val="007780"/>
              </a:buClr>
              <a:buSzPts val="1900"/>
              <a:buNone/>
              <a:defRPr/>
            </a:lvl1pPr>
            <a:lvl2pPr lvl="1" algn="l">
              <a:lnSpc>
                <a:spcPct val="100000"/>
              </a:lnSpc>
              <a:spcBef>
                <a:spcPts val="0"/>
              </a:spcBef>
              <a:spcAft>
                <a:spcPts val="0"/>
              </a:spcAft>
              <a:buSzPts val="1500"/>
              <a:buNone/>
              <a:defRPr/>
            </a:lvl2pPr>
            <a:lvl3pPr lvl="2" algn="l">
              <a:lnSpc>
                <a:spcPct val="100000"/>
              </a:lnSpc>
              <a:spcBef>
                <a:spcPts val="0"/>
              </a:spcBef>
              <a:spcAft>
                <a:spcPts val="0"/>
              </a:spcAft>
              <a:buSzPts val="1500"/>
              <a:buNone/>
              <a:defRPr/>
            </a:lvl3pPr>
            <a:lvl4pPr lvl="3" algn="l">
              <a:lnSpc>
                <a:spcPct val="100000"/>
              </a:lnSpc>
              <a:spcBef>
                <a:spcPts val="0"/>
              </a:spcBef>
              <a:spcAft>
                <a:spcPts val="0"/>
              </a:spcAft>
              <a:buSzPts val="1500"/>
              <a:buNone/>
              <a:defRPr/>
            </a:lvl4pPr>
            <a:lvl5pPr lvl="4" algn="l">
              <a:lnSpc>
                <a:spcPct val="100000"/>
              </a:lnSpc>
              <a:spcBef>
                <a:spcPts val="0"/>
              </a:spcBef>
              <a:spcAft>
                <a:spcPts val="0"/>
              </a:spcAft>
              <a:buSzPts val="1500"/>
              <a:buNone/>
              <a:defRPr/>
            </a:lvl5pPr>
            <a:lvl6pPr lvl="5" algn="l">
              <a:lnSpc>
                <a:spcPct val="100000"/>
              </a:lnSpc>
              <a:spcBef>
                <a:spcPts val="0"/>
              </a:spcBef>
              <a:spcAft>
                <a:spcPts val="0"/>
              </a:spcAft>
              <a:buSzPts val="1500"/>
              <a:buNone/>
              <a:defRPr/>
            </a:lvl6pPr>
            <a:lvl7pPr lvl="6" algn="l">
              <a:lnSpc>
                <a:spcPct val="100000"/>
              </a:lnSpc>
              <a:spcBef>
                <a:spcPts val="0"/>
              </a:spcBef>
              <a:spcAft>
                <a:spcPts val="0"/>
              </a:spcAft>
              <a:buSzPts val="1500"/>
              <a:buNone/>
              <a:defRPr/>
            </a:lvl7pPr>
            <a:lvl8pPr lvl="7" algn="l">
              <a:lnSpc>
                <a:spcPct val="100000"/>
              </a:lnSpc>
              <a:spcBef>
                <a:spcPts val="0"/>
              </a:spcBef>
              <a:spcAft>
                <a:spcPts val="0"/>
              </a:spcAft>
              <a:buSzPts val="1500"/>
              <a:buNone/>
              <a:defRPr/>
            </a:lvl8pPr>
            <a:lvl9pPr lvl="8" algn="l">
              <a:lnSpc>
                <a:spcPct val="100000"/>
              </a:lnSpc>
              <a:spcBef>
                <a:spcPts val="0"/>
              </a:spcBef>
              <a:spcAft>
                <a:spcPts val="0"/>
              </a:spcAft>
              <a:buSzPts val="1500"/>
              <a:buNone/>
              <a:defRPr/>
            </a:lvl9pPr>
          </a:lstStyle>
          <a:p>
            <a:endParaRPr/>
          </a:p>
        </p:txBody>
      </p:sp>
      <p:sp>
        <p:nvSpPr>
          <p:cNvPr id="78" name="Google Shape;78;p138"/>
          <p:cNvSpPr txBox="1">
            <a:spLocks noGrp="1"/>
          </p:cNvSpPr>
          <p:nvPr>
            <p:ph type="body" idx="1"/>
          </p:nvPr>
        </p:nvSpPr>
        <p:spPr>
          <a:xfrm rot="5400000">
            <a:off x="3920400" y="-1256575"/>
            <a:ext cx="4351200" cy="10515600"/>
          </a:xfrm>
          <a:prstGeom prst="rect">
            <a:avLst/>
          </a:prstGeom>
          <a:noFill/>
          <a:ln>
            <a:noFill/>
          </a:ln>
        </p:spPr>
        <p:txBody>
          <a:bodyPr spcFirstLastPara="1" wrap="square" lIns="91425" tIns="45700" rIns="91425" bIns="45700" anchor="t" anchorCtr="0">
            <a:normAutofit/>
          </a:bodyPr>
          <a:lstStyle>
            <a:lvl1pPr marL="457200" lvl="0" indent="-349250" algn="l">
              <a:lnSpc>
                <a:spcPct val="90000"/>
              </a:lnSpc>
              <a:spcBef>
                <a:spcPts val="1100"/>
              </a:spcBef>
              <a:spcAft>
                <a:spcPts val="0"/>
              </a:spcAft>
              <a:buClr>
                <a:srgbClr val="102649"/>
              </a:buClr>
              <a:buSzPts val="1900"/>
              <a:buChar char="•"/>
              <a:defRPr/>
            </a:lvl1pPr>
            <a:lvl2pPr marL="914400" lvl="1" indent="-349250" algn="l">
              <a:lnSpc>
                <a:spcPct val="90000"/>
              </a:lnSpc>
              <a:spcBef>
                <a:spcPts val="500"/>
              </a:spcBef>
              <a:spcAft>
                <a:spcPts val="0"/>
              </a:spcAft>
              <a:buClr>
                <a:srgbClr val="102649"/>
              </a:buClr>
              <a:buSzPts val="1900"/>
              <a:buChar char="•"/>
              <a:defRPr/>
            </a:lvl2pPr>
            <a:lvl3pPr marL="1371600" lvl="2" indent="-349250" algn="l">
              <a:lnSpc>
                <a:spcPct val="90000"/>
              </a:lnSpc>
              <a:spcBef>
                <a:spcPts val="500"/>
              </a:spcBef>
              <a:spcAft>
                <a:spcPts val="0"/>
              </a:spcAft>
              <a:buClr>
                <a:srgbClr val="102649"/>
              </a:buClr>
              <a:buSzPts val="1900"/>
              <a:buChar char="•"/>
              <a:defRPr/>
            </a:lvl3pPr>
            <a:lvl4pPr marL="1828800" lvl="3" indent="-349250" algn="l">
              <a:lnSpc>
                <a:spcPct val="90000"/>
              </a:lnSpc>
              <a:spcBef>
                <a:spcPts val="500"/>
              </a:spcBef>
              <a:spcAft>
                <a:spcPts val="0"/>
              </a:spcAft>
              <a:buClr>
                <a:srgbClr val="102649"/>
              </a:buClr>
              <a:buSzPts val="1900"/>
              <a:buChar char="•"/>
              <a:defRPr/>
            </a:lvl4pPr>
            <a:lvl5pPr marL="2286000" lvl="4" indent="-349250" algn="l">
              <a:lnSpc>
                <a:spcPct val="90000"/>
              </a:lnSpc>
              <a:spcBef>
                <a:spcPts val="500"/>
              </a:spcBef>
              <a:spcAft>
                <a:spcPts val="0"/>
              </a:spcAft>
              <a:buClr>
                <a:srgbClr val="102649"/>
              </a:buClr>
              <a:buSzPts val="1900"/>
              <a:buChar char="•"/>
              <a:defRPr/>
            </a:lvl5pPr>
            <a:lvl6pPr marL="2743200" lvl="5" indent="-349250" algn="l">
              <a:lnSpc>
                <a:spcPct val="90000"/>
              </a:lnSpc>
              <a:spcBef>
                <a:spcPts val="500"/>
              </a:spcBef>
              <a:spcAft>
                <a:spcPts val="0"/>
              </a:spcAft>
              <a:buClr>
                <a:schemeClr val="dk1"/>
              </a:buClr>
              <a:buSzPts val="1900"/>
              <a:buChar char="•"/>
              <a:defRPr/>
            </a:lvl6pPr>
            <a:lvl7pPr marL="3200400" lvl="6" indent="-349250" algn="l">
              <a:lnSpc>
                <a:spcPct val="90000"/>
              </a:lnSpc>
              <a:spcBef>
                <a:spcPts val="500"/>
              </a:spcBef>
              <a:spcAft>
                <a:spcPts val="0"/>
              </a:spcAft>
              <a:buClr>
                <a:schemeClr val="dk1"/>
              </a:buClr>
              <a:buSzPts val="1900"/>
              <a:buChar char="•"/>
              <a:defRPr/>
            </a:lvl7pPr>
            <a:lvl8pPr marL="3657600" lvl="7" indent="-349250" algn="l">
              <a:lnSpc>
                <a:spcPct val="90000"/>
              </a:lnSpc>
              <a:spcBef>
                <a:spcPts val="500"/>
              </a:spcBef>
              <a:spcAft>
                <a:spcPts val="0"/>
              </a:spcAft>
              <a:buClr>
                <a:schemeClr val="dk1"/>
              </a:buClr>
              <a:buSzPts val="1900"/>
              <a:buChar char="•"/>
              <a:defRPr/>
            </a:lvl8pPr>
            <a:lvl9pPr marL="4114800" lvl="8" indent="-349250" algn="l">
              <a:lnSpc>
                <a:spcPct val="90000"/>
              </a:lnSpc>
              <a:spcBef>
                <a:spcPts val="500"/>
              </a:spcBef>
              <a:spcAft>
                <a:spcPts val="0"/>
              </a:spcAft>
              <a:buClr>
                <a:schemeClr val="dk1"/>
              </a:buClr>
              <a:buSzPts val="1900"/>
              <a:buChar char="•"/>
              <a:defRPr/>
            </a:lvl9pPr>
          </a:lstStyle>
          <a:p>
            <a:endParaRPr/>
          </a:p>
        </p:txBody>
      </p:sp>
      <p:sp>
        <p:nvSpPr>
          <p:cNvPr id="79" name="Google Shape;79;p138"/>
          <p:cNvSpPr txBox="1">
            <a:spLocks noGrp="1"/>
          </p:cNvSpPr>
          <p:nvPr>
            <p:ph type="dt" idx="10"/>
          </p:nvPr>
        </p:nvSpPr>
        <p:spPr>
          <a:xfrm>
            <a:off x="838200" y="6356350"/>
            <a:ext cx="2743200" cy="365100"/>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500"/>
              <a:buNone/>
              <a:defRPr/>
            </a:lvl1pPr>
            <a:lvl2pPr lvl="1" algn="l">
              <a:lnSpc>
                <a:spcPct val="100000"/>
              </a:lnSpc>
              <a:spcBef>
                <a:spcPts val="0"/>
              </a:spcBef>
              <a:spcAft>
                <a:spcPts val="0"/>
              </a:spcAft>
              <a:buSzPts val="1500"/>
              <a:buNone/>
              <a:defRPr/>
            </a:lvl2pPr>
            <a:lvl3pPr lvl="2" algn="l">
              <a:lnSpc>
                <a:spcPct val="100000"/>
              </a:lnSpc>
              <a:spcBef>
                <a:spcPts val="0"/>
              </a:spcBef>
              <a:spcAft>
                <a:spcPts val="0"/>
              </a:spcAft>
              <a:buSzPts val="1500"/>
              <a:buNone/>
              <a:defRPr/>
            </a:lvl3pPr>
            <a:lvl4pPr lvl="3" algn="l">
              <a:lnSpc>
                <a:spcPct val="100000"/>
              </a:lnSpc>
              <a:spcBef>
                <a:spcPts val="0"/>
              </a:spcBef>
              <a:spcAft>
                <a:spcPts val="0"/>
              </a:spcAft>
              <a:buSzPts val="1500"/>
              <a:buNone/>
              <a:defRPr/>
            </a:lvl4pPr>
            <a:lvl5pPr lvl="4" algn="l">
              <a:lnSpc>
                <a:spcPct val="100000"/>
              </a:lnSpc>
              <a:spcBef>
                <a:spcPts val="0"/>
              </a:spcBef>
              <a:spcAft>
                <a:spcPts val="0"/>
              </a:spcAft>
              <a:buSzPts val="1500"/>
              <a:buNone/>
              <a:defRPr/>
            </a:lvl5pPr>
            <a:lvl6pPr lvl="5" algn="l">
              <a:lnSpc>
                <a:spcPct val="100000"/>
              </a:lnSpc>
              <a:spcBef>
                <a:spcPts val="0"/>
              </a:spcBef>
              <a:spcAft>
                <a:spcPts val="0"/>
              </a:spcAft>
              <a:buSzPts val="1500"/>
              <a:buNone/>
              <a:defRPr/>
            </a:lvl6pPr>
            <a:lvl7pPr lvl="6" algn="l">
              <a:lnSpc>
                <a:spcPct val="100000"/>
              </a:lnSpc>
              <a:spcBef>
                <a:spcPts val="0"/>
              </a:spcBef>
              <a:spcAft>
                <a:spcPts val="0"/>
              </a:spcAft>
              <a:buSzPts val="1500"/>
              <a:buNone/>
              <a:defRPr/>
            </a:lvl7pPr>
            <a:lvl8pPr lvl="7" algn="l">
              <a:lnSpc>
                <a:spcPct val="100000"/>
              </a:lnSpc>
              <a:spcBef>
                <a:spcPts val="0"/>
              </a:spcBef>
              <a:spcAft>
                <a:spcPts val="0"/>
              </a:spcAft>
              <a:buSzPts val="1500"/>
              <a:buNone/>
              <a:defRPr/>
            </a:lvl8pPr>
            <a:lvl9pPr lvl="8" algn="l">
              <a:lnSpc>
                <a:spcPct val="100000"/>
              </a:lnSpc>
              <a:spcBef>
                <a:spcPts val="0"/>
              </a:spcBef>
              <a:spcAft>
                <a:spcPts val="0"/>
              </a:spcAft>
              <a:buSzPts val="1500"/>
              <a:buNone/>
              <a:defRPr/>
            </a:lvl9pPr>
          </a:lstStyle>
          <a:p>
            <a:endParaRPr dirty="0"/>
          </a:p>
        </p:txBody>
      </p:sp>
      <p:sp>
        <p:nvSpPr>
          <p:cNvPr id="80" name="Google Shape;80;p138"/>
          <p:cNvSpPr txBox="1">
            <a:spLocks noGrp="1"/>
          </p:cNvSpPr>
          <p:nvPr>
            <p:ph type="ftr" idx="11"/>
          </p:nvPr>
        </p:nvSpPr>
        <p:spPr>
          <a:xfrm>
            <a:off x="4038600" y="6356350"/>
            <a:ext cx="3564300" cy="365100"/>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500"/>
              <a:buNone/>
              <a:defRPr/>
            </a:lvl1pPr>
            <a:lvl2pPr lvl="1" algn="l">
              <a:lnSpc>
                <a:spcPct val="100000"/>
              </a:lnSpc>
              <a:spcBef>
                <a:spcPts val="0"/>
              </a:spcBef>
              <a:spcAft>
                <a:spcPts val="0"/>
              </a:spcAft>
              <a:buSzPts val="1500"/>
              <a:buNone/>
              <a:defRPr/>
            </a:lvl2pPr>
            <a:lvl3pPr lvl="2" algn="l">
              <a:lnSpc>
                <a:spcPct val="100000"/>
              </a:lnSpc>
              <a:spcBef>
                <a:spcPts val="0"/>
              </a:spcBef>
              <a:spcAft>
                <a:spcPts val="0"/>
              </a:spcAft>
              <a:buSzPts val="1500"/>
              <a:buNone/>
              <a:defRPr/>
            </a:lvl3pPr>
            <a:lvl4pPr lvl="3" algn="l">
              <a:lnSpc>
                <a:spcPct val="100000"/>
              </a:lnSpc>
              <a:spcBef>
                <a:spcPts val="0"/>
              </a:spcBef>
              <a:spcAft>
                <a:spcPts val="0"/>
              </a:spcAft>
              <a:buSzPts val="1500"/>
              <a:buNone/>
              <a:defRPr/>
            </a:lvl4pPr>
            <a:lvl5pPr lvl="4" algn="l">
              <a:lnSpc>
                <a:spcPct val="100000"/>
              </a:lnSpc>
              <a:spcBef>
                <a:spcPts val="0"/>
              </a:spcBef>
              <a:spcAft>
                <a:spcPts val="0"/>
              </a:spcAft>
              <a:buSzPts val="1500"/>
              <a:buNone/>
              <a:defRPr/>
            </a:lvl5pPr>
            <a:lvl6pPr lvl="5" algn="l">
              <a:lnSpc>
                <a:spcPct val="100000"/>
              </a:lnSpc>
              <a:spcBef>
                <a:spcPts val="0"/>
              </a:spcBef>
              <a:spcAft>
                <a:spcPts val="0"/>
              </a:spcAft>
              <a:buSzPts val="1500"/>
              <a:buNone/>
              <a:defRPr/>
            </a:lvl6pPr>
            <a:lvl7pPr lvl="6" algn="l">
              <a:lnSpc>
                <a:spcPct val="100000"/>
              </a:lnSpc>
              <a:spcBef>
                <a:spcPts val="0"/>
              </a:spcBef>
              <a:spcAft>
                <a:spcPts val="0"/>
              </a:spcAft>
              <a:buSzPts val="1500"/>
              <a:buNone/>
              <a:defRPr/>
            </a:lvl7pPr>
            <a:lvl8pPr lvl="7" algn="l">
              <a:lnSpc>
                <a:spcPct val="100000"/>
              </a:lnSpc>
              <a:spcBef>
                <a:spcPts val="0"/>
              </a:spcBef>
              <a:spcAft>
                <a:spcPts val="0"/>
              </a:spcAft>
              <a:buSzPts val="1500"/>
              <a:buNone/>
              <a:defRPr/>
            </a:lvl8pPr>
            <a:lvl9pPr lvl="8" algn="l">
              <a:lnSpc>
                <a:spcPct val="100000"/>
              </a:lnSpc>
              <a:spcBef>
                <a:spcPts val="0"/>
              </a:spcBef>
              <a:spcAft>
                <a:spcPts val="0"/>
              </a:spcAft>
              <a:buSzPts val="1500"/>
              <a:buNone/>
              <a:defRPr/>
            </a:lvl9pPr>
          </a:lstStyle>
          <a:p>
            <a:endParaRPr dirty="0"/>
          </a:p>
        </p:txBody>
      </p:sp>
      <p:sp>
        <p:nvSpPr>
          <p:cNvPr id="81" name="Google Shape;81;p138"/>
          <p:cNvSpPr txBox="1">
            <a:spLocks noGrp="1"/>
          </p:cNvSpPr>
          <p:nvPr>
            <p:ph type="sldNum" idx="12"/>
          </p:nvPr>
        </p:nvSpPr>
        <p:spPr>
          <a:xfrm>
            <a:off x="11409045" y="6333134"/>
            <a:ext cx="731700" cy="524700"/>
          </a:xfrm>
          <a:prstGeom prst="rect">
            <a:avLst/>
          </a:prstGeom>
          <a:noFill/>
          <a:ln>
            <a:noFill/>
          </a:ln>
        </p:spPr>
        <p:txBody>
          <a:bodyPr spcFirstLastPara="1" wrap="square" lIns="91425" tIns="91425" rIns="91425" bIns="91425" anchor="t" anchorCtr="0">
            <a:noAutofit/>
          </a:bodyPr>
          <a:lstStyle>
            <a:lvl1pPr marL="0" marR="0" lvl="0"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1pPr>
            <a:lvl2pPr marL="0" marR="0" lvl="1"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2pPr>
            <a:lvl3pPr marL="0" marR="0" lvl="2"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3pPr>
            <a:lvl4pPr marL="0" marR="0" lvl="3"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4pPr>
            <a:lvl5pPr marL="0" marR="0" lvl="4"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5pPr>
            <a:lvl6pPr marL="0" marR="0" lvl="5"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6pPr>
            <a:lvl7pPr marL="0" marR="0" lvl="6"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7pPr>
            <a:lvl8pPr marL="0" marR="0" lvl="7"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8pPr>
            <a:lvl9pPr marL="0" marR="0" lvl="8"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9pPr>
          </a:lstStyle>
          <a:p>
            <a:pPr marL="0" lvl="0" indent="0" algn="r" rtl="0">
              <a:spcBef>
                <a:spcPts val="0"/>
              </a:spcBef>
              <a:spcAft>
                <a:spcPts val="0"/>
              </a:spcAft>
              <a:buNone/>
            </a:pPr>
            <a:fld id="{00000000-1234-1234-1234-123412341234}" type="slidenum">
              <a:rPr lang="en-US"/>
              <a:t>‹#›</a:t>
            </a:fld>
            <a:endParaRPr dirty="0"/>
          </a:p>
        </p:txBody>
      </p:sp>
    </p:spTree>
    <p:extLst>
      <p:ext uri="{BB962C8B-B14F-4D97-AF65-F5344CB8AC3E}">
        <p14:creationId xmlns:p14="http://schemas.microsoft.com/office/powerpoint/2010/main" val="2034966829"/>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 Title and Text">
    <p:spTree>
      <p:nvGrpSpPr>
        <p:cNvPr id="1" name="Shape 82"/>
        <p:cNvGrpSpPr/>
        <p:nvPr/>
      </p:nvGrpSpPr>
      <p:grpSpPr>
        <a:xfrm>
          <a:off x="0" y="0"/>
          <a:ext cx="0" cy="0"/>
          <a:chOff x="0" y="0"/>
          <a:chExt cx="0" cy="0"/>
        </a:xfrm>
      </p:grpSpPr>
      <p:sp>
        <p:nvSpPr>
          <p:cNvPr id="83" name="Google Shape;83;p139"/>
          <p:cNvSpPr txBox="1">
            <a:spLocks noGrp="1"/>
          </p:cNvSpPr>
          <p:nvPr>
            <p:ph type="title"/>
          </p:nvPr>
        </p:nvSpPr>
        <p:spPr>
          <a:xfrm rot="5400000">
            <a:off x="7133400" y="1956625"/>
            <a:ext cx="5811900" cy="2628900"/>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rgbClr val="007780"/>
              </a:buClr>
              <a:buSzPts val="1900"/>
              <a:buNone/>
              <a:defRPr/>
            </a:lvl1pPr>
            <a:lvl2pPr lvl="1" algn="l">
              <a:lnSpc>
                <a:spcPct val="100000"/>
              </a:lnSpc>
              <a:spcBef>
                <a:spcPts val="0"/>
              </a:spcBef>
              <a:spcAft>
                <a:spcPts val="0"/>
              </a:spcAft>
              <a:buSzPts val="1500"/>
              <a:buNone/>
              <a:defRPr/>
            </a:lvl2pPr>
            <a:lvl3pPr lvl="2" algn="l">
              <a:lnSpc>
                <a:spcPct val="100000"/>
              </a:lnSpc>
              <a:spcBef>
                <a:spcPts val="0"/>
              </a:spcBef>
              <a:spcAft>
                <a:spcPts val="0"/>
              </a:spcAft>
              <a:buSzPts val="1500"/>
              <a:buNone/>
              <a:defRPr/>
            </a:lvl3pPr>
            <a:lvl4pPr lvl="3" algn="l">
              <a:lnSpc>
                <a:spcPct val="100000"/>
              </a:lnSpc>
              <a:spcBef>
                <a:spcPts val="0"/>
              </a:spcBef>
              <a:spcAft>
                <a:spcPts val="0"/>
              </a:spcAft>
              <a:buSzPts val="1500"/>
              <a:buNone/>
              <a:defRPr/>
            </a:lvl4pPr>
            <a:lvl5pPr lvl="4" algn="l">
              <a:lnSpc>
                <a:spcPct val="100000"/>
              </a:lnSpc>
              <a:spcBef>
                <a:spcPts val="0"/>
              </a:spcBef>
              <a:spcAft>
                <a:spcPts val="0"/>
              </a:spcAft>
              <a:buSzPts val="1500"/>
              <a:buNone/>
              <a:defRPr/>
            </a:lvl5pPr>
            <a:lvl6pPr lvl="5" algn="l">
              <a:lnSpc>
                <a:spcPct val="100000"/>
              </a:lnSpc>
              <a:spcBef>
                <a:spcPts val="0"/>
              </a:spcBef>
              <a:spcAft>
                <a:spcPts val="0"/>
              </a:spcAft>
              <a:buSzPts val="1500"/>
              <a:buNone/>
              <a:defRPr/>
            </a:lvl6pPr>
            <a:lvl7pPr lvl="6" algn="l">
              <a:lnSpc>
                <a:spcPct val="100000"/>
              </a:lnSpc>
              <a:spcBef>
                <a:spcPts val="0"/>
              </a:spcBef>
              <a:spcAft>
                <a:spcPts val="0"/>
              </a:spcAft>
              <a:buSzPts val="1500"/>
              <a:buNone/>
              <a:defRPr/>
            </a:lvl7pPr>
            <a:lvl8pPr lvl="7" algn="l">
              <a:lnSpc>
                <a:spcPct val="100000"/>
              </a:lnSpc>
              <a:spcBef>
                <a:spcPts val="0"/>
              </a:spcBef>
              <a:spcAft>
                <a:spcPts val="0"/>
              </a:spcAft>
              <a:buSzPts val="1500"/>
              <a:buNone/>
              <a:defRPr/>
            </a:lvl8pPr>
            <a:lvl9pPr lvl="8" algn="l">
              <a:lnSpc>
                <a:spcPct val="100000"/>
              </a:lnSpc>
              <a:spcBef>
                <a:spcPts val="0"/>
              </a:spcBef>
              <a:spcAft>
                <a:spcPts val="0"/>
              </a:spcAft>
              <a:buSzPts val="1500"/>
              <a:buNone/>
              <a:defRPr/>
            </a:lvl9pPr>
          </a:lstStyle>
          <a:p>
            <a:endParaRPr/>
          </a:p>
        </p:txBody>
      </p:sp>
      <p:sp>
        <p:nvSpPr>
          <p:cNvPr id="84" name="Google Shape;84;p139"/>
          <p:cNvSpPr txBox="1">
            <a:spLocks noGrp="1"/>
          </p:cNvSpPr>
          <p:nvPr>
            <p:ph type="body" idx="1"/>
          </p:nvPr>
        </p:nvSpPr>
        <p:spPr>
          <a:xfrm rot="5400000">
            <a:off x="1799400" y="-596075"/>
            <a:ext cx="5811900" cy="7734300"/>
          </a:xfrm>
          <a:prstGeom prst="rect">
            <a:avLst/>
          </a:prstGeom>
          <a:noFill/>
          <a:ln>
            <a:noFill/>
          </a:ln>
        </p:spPr>
        <p:txBody>
          <a:bodyPr spcFirstLastPara="1" wrap="square" lIns="91425" tIns="45700" rIns="91425" bIns="45700" anchor="t" anchorCtr="0">
            <a:normAutofit/>
          </a:bodyPr>
          <a:lstStyle>
            <a:lvl1pPr marL="457200" lvl="0" indent="-349250" algn="l">
              <a:lnSpc>
                <a:spcPct val="90000"/>
              </a:lnSpc>
              <a:spcBef>
                <a:spcPts val="1100"/>
              </a:spcBef>
              <a:spcAft>
                <a:spcPts val="0"/>
              </a:spcAft>
              <a:buClr>
                <a:srgbClr val="102649"/>
              </a:buClr>
              <a:buSzPts val="1900"/>
              <a:buChar char="•"/>
              <a:defRPr/>
            </a:lvl1pPr>
            <a:lvl2pPr marL="914400" lvl="1" indent="-349250" algn="l">
              <a:lnSpc>
                <a:spcPct val="90000"/>
              </a:lnSpc>
              <a:spcBef>
                <a:spcPts val="500"/>
              </a:spcBef>
              <a:spcAft>
                <a:spcPts val="0"/>
              </a:spcAft>
              <a:buClr>
                <a:srgbClr val="102649"/>
              </a:buClr>
              <a:buSzPts val="1900"/>
              <a:buChar char="•"/>
              <a:defRPr/>
            </a:lvl2pPr>
            <a:lvl3pPr marL="1371600" lvl="2" indent="-349250" algn="l">
              <a:lnSpc>
                <a:spcPct val="90000"/>
              </a:lnSpc>
              <a:spcBef>
                <a:spcPts val="500"/>
              </a:spcBef>
              <a:spcAft>
                <a:spcPts val="0"/>
              </a:spcAft>
              <a:buClr>
                <a:srgbClr val="102649"/>
              </a:buClr>
              <a:buSzPts val="1900"/>
              <a:buChar char="•"/>
              <a:defRPr/>
            </a:lvl3pPr>
            <a:lvl4pPr marL="1828800" lvl="3" indent="-349250" algn="l">
              <a:lnSpc>
                <a:spcPct val="90000"/>
              </a:lnSpc>
              <a:spcBef>
                <a:spcPts val="500"/>
              </a:spcBef>
              <a:spcAft>
                <a:spcPts val="0"/>
              </a:spcAft>
              <a:buClr>
                <a:srgbClr val="102649"/>
              </a:buClr>
              <a:buSzPts val="1900"/>
              <a:buChar char="•"/>
              <a:defRPr/>
            </a:lvl4pPr>
            <a:lvl5pPr marL="2286000" lvl="4" indent="-349250" algn="l">
              <a:lnSpc>
                <a:spcPct val="90000"/>
              </a:lnSpc>
              <a:spcBef>
                <a:spcPts val="500"/>
              </a:spcBef>
              <a:spcAft>
                <a:spcPts val="0"/>
              </a:spcAft>
              <a:buClr>
                <a:srgbClr val="102649"/>
              </a:buClr>
              <a:buSzPts val="1900"/>
              <a:buChar char="•"/>
              <a:defRPr/>
            </a:lvl5pPr>
            <a:lvl6pPr marL="2743200" lvl="5" indent="-349250" algn="l">
              <a:lnSpc>
                <a:spcPct val="90000"/>
              </a:lnSpc>
              <a:spcBef>
                <a:spcPts val="500"/>
              </a:spcBef>
              <a:spcAft>
                <a:spcPts val="0"/>
              </a:spcAft>
              <a:buClr>
                <a:schemeClr val="dk1"/>
              </a:buClr>
              <a:buSzPts val="1900"/>
              <a:buChar char="•"/>
              <a:defRPr/>
            </a:lvl6pPr>
            <a:lvl7pPr marL="3200400" lvl="6" indent="-349250" algn="l">
              <a:lnSpc>
                <a:spcPct val="90000"/>
              </a:lnSpc>
              <a:spcBef>
                <a:spcPts val="500"/>
              </a:spcBef>
              <a:spcAft>
                <a:spcPts val="0"/>
              </a:spcAft>
              <a:buClr>
                <a:schemeClr val="dk1"/>
              </a:buClr>
              <a:buSzPts val="1900"/>
              <a:buChar char="•"/>
              <a:defRPr/>
            </a:lvl7pPr>
            <a:lvl8pPr marL="3657600" lvl="7" indent="-349250" algn="l">
              <a:lnSpc>
                <a:spcPct val="90000"/>
              </a:lnSpc>
              <a:spcBef>
                <a:spcPts val="500"/>
              </a:spcBef>
              <a:spcAft>
                <a:spcPts val="0"/>
              </a:spcAft>
              <a:buClr>
                <a:schemeClr val="dk1"/>
              </a:buClr>
              <a:buSzPts val="1900"/>
              <a:buChar char="•"/>
              <a:defRPr/>
            </a:lvl8pPr>
            <a:lvl9pPr marL="4114800" lvl="8" indent="-349250" algn="l">
              <a:lnSpc>
                <a:spcPct val="90000"/>
              </a:lnSpc>
              <a:spcBef>
                <a:spcPts val="500"/>
              </a:spcBef>
              <a:spcAft>
                <a:spcPts val="0"/>
              </a:spcAft>
              <a:buClr>
                <a:schemeClr val="dk1"/>
              </a:buClr>
              <a:buSzPts val="1900"/>
              <a:buChar char="•"/>
              <a:defRPr/>
            </a:lvl9pPr>
          </a:lstStyle>
          <a:p>
            <a:endParaRPr/>
          </a:p>
        </p:txBody>
      </p:sp>
      <p:sp>
        <p:nvSpPr>
          <p:cNvPr id="85" name="Google Shape;85;p139"/>
          <p:cNvSpPr txBox="1">
            <a:spLocks noGrp="1"/>
          </p:cNvSpPr>
          <p:nvPr>
            <p:ph type="dt" idx="10"/>
          </p:nvPr>
        </p:nvSpPr>
        <p:spPr>
          <a:xfrm>
            <a:off x="838200" y="6356350"/>
            <a:ext cx="2743200" cy="365100"/>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500"/>
              <a:buNone/>
              <a:defRPr/>
            </a:lvl1pPr>
            <a:lvl2pPr lvl="1" algn="l">
              <a:lnSpc>
                <a:spcPct val="100000"/>
              </a:lnSpc>
              <a:spcBef>
                <a:spcPts val="0"/>
              </a:spcBef>
              <a:spcAft>
                <a:spcPts val="0"/>
              </a:spcAft>
              <a:buSzPts val="1500"/>
              <a:buNone/>
              <a:defRPr/>
            </a:lvl2pPr>
            <a:lvl3pPr lvl="2" algn="l">
              <a:lnSpc>
                <a:spcPct val="100000"/>
              </a:lnSpc>
              <a:spcBef>
                <a:spcPts val="0"/>
              </a:spcBef>
              <a:spcAft>
                <a:spcPts val="0"/>
              </a:spcAft>
              <a:buSzPts val="1500"/>
              <a:buNone/>
              <a:defRPr/>
            </a:lvl3pPr>
            <a:lvl4pPr lvl="3" algn="l">
              <a:lnSpc>
                <a:spcPct val="100000"/>
              </a:lnSpc>
              <a:spcBef>
                <a:spcPts val="0"/>
              </a:spcBef>
              <a:spcAft>
                <a:spcPts val="0"/>
              </a:spcAft>
              <a:buSzPts val="1500"/>
              <a:buNone/>
              <a:defRPr/>
            </a:lvl4pPr>
            <a:lvl5pPr lvl="4" algn="l">
              <a:lnSpc>
                <a:spcPct val="100000"/>
              </a:lnSpc>
              <a:spcBef>
                <a:spcPts val="0"/>
              </a:spcBef>
              <a:spcAft>
                <a:spcPts val="0"/>
              </a:spcAft>
              <a:buSzPts val="1500"/>
              <a:buNone/>
              <a:defRPr/>
            </a:lvl5pPr>
            <a:lvl6pPr lvl="5" algn="l">
              <a:lnSpc>
                <a:spcPct val="100000"/>
              </a:lnSpc>
              <a:spcBef>
                <a:spcPts val="0"/>
              </a:spcBef>
              <a:spcAft>
                <a:spcPts val="0"/>
              </a:spcAft>
              <a:buSzPts val="1500"/>
              <a:buNone/>
              <a:defRPr/>
            </a:lvl6pPr>
            <a:lvl7pPr lvl="6" algn="l">
              <a:lnSpc>
                <a:spcPct val="100000"/>
              </a:lnSpc>
              <a:spcBef>
                <a:spcPts val="0"/>
              </a:spcBef>
              <a:spcAft>
                <a:spcPts val="0"/>
              </a:spcAft>
              <a:buSzPts val="1500"/>
              <a:buNone/>
              <a:defRPr/>
            </a:lvl7pPr>
            <a:lvl8pPr lvl="7" algn="l">
              <a:lnSpc>
                <a:spcPct val="100000"/>
              </a:lnSpc>
              <a:spcBef>
                <a:spcPts val="0"/>
              </a:spcBef>
              <a:spcAft>
                <a:spcPts val="0"/>
              </a:spcAft>
              <a:buSzPts val="1500"/>
              <a:buNone/>
              <a:defRPr/>
            </a:lvl8pPr>
            <a:lvl9pPr lvl="8" algn="l">
              <a:lnSpc>
                <a:spcPct val="100000"/>
              </a:lnSpc>
              <a:spcBef>
                <a:spcPts val="0"/>
              </a:spcBef>
              <a:spcAft>
                <a:spcPts val="0"/>
              </a:spcAft>
              <a:buSzPts val="1500"/>
              <a:buNone/>
              <a:defRPr/>
            </a:lvl9pPr>
          </a:lstStyle>
          <a:p>
            <a:endParaRPr dirty="0"/>
          </a:p>
        </p:txBody>
      </p:sp>
      <p:sp>
        <p:nvSpPr>
          <p:cNvPr id="86" name="Google Shape;86;p139"/>
          <p:cNvSpPr txBox="1">
            <a:spLocks noGrp="1"/>
          </p:cNvSpPr>
          <p:nvPr>
            <p:ph type="ftr" idx="11"/>
          </p:nvPr>
        </p:nvSpPr>
        <p:spPr>
          <a:xfrm>
            <a:off x="4038600" y="6356350"/>
            <a:ext cx="3564300" cy="365100"/>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500"/>
              <a:buNone/>
              <a:defRPr/>
            </a:lvl1pPr>
            <a:lvl2pPr lvl="1" algn="l">
              <a:lnSpc>
                <a:spcPct val="100000"/>
              </a:lnSpc>
              <a:spcBef>
                <a:spcPts val="0"/>
              </a:spcBef>
              <a:spcAft>
                <a:spcPts val="0"/>
              </a:spcAft>
              <a:buSzPts val="1500"/>
              <a:buNone/>
              <a:defRPr/>
            </a:lvl2pPr>
            <a:lvl3pPr lvl="2" algn="l">
              <a:lnSpc>
                <a:spcPct val="100000"/>
              </a:lnSpc>
              <a:spcBef>
                <a:spcPts val="0"/>
              </a:spcBef>
              <a:spcAft>
                <a:spcPts val="0"/>
              </a:spcAft>
              <a:buSzPts val="1500"/>
              <a:buNone/>
              <a:defRPr/>
            </a:lvl3pPr>
            <a:lvl4pPr lvl="3" algn="l">
              <a:lnSpc>
                <a:spcPct val="100000"/>
              </a:lnSpc>
              <a:spcBef>
                <a:spcPts val="0"/>
              </a:spcBef>
              <a:spcAft>
                <a:spcPts val="0"/>
              </a:spcAft>
              <a:buSzPts val="1500"/>
              <a:buNone/>
              <a:defRPr/>
            </a:lvl4pPr>
            <a:lvl5pPr lvl="4" algn="l">
              <a:lnSpc>
                <a:spcPct val="100000"/>
              </a:lnSpc>
              <a:spcBef>
                <a:spcPts val="0"/>
              </a:spcBef>
              <a:spcAft>
                <a:spcPts val="0"/>
              </a:spcAft>
              <a:buSzPts val="1500"/>
              <a:buNone/>
              <a:defRPr/>
            </a:lvl5pPr>
            <a:lvl6pPr lvl="5" algn="l">
              <a:lnSpc>
                <a:spcPct val="100000"/>
              </a:lnSpc>
              <a:spcBef>
                <a:spcPts val="0"/>
              </a:spcBef>
              <a:spcAft>
                <a:spcPts val="0"/>
              </a:spcAft>
              <a:buSzPts val="1500"/>
              <a:buNone/>
              <a:defRPr/>
            </a:lvl6pPr>
            <a:lvl7pPr lvl="6" algn="l">
              <a:lnSpc>
                <a:spcPct val="100000"/>
              </a:lnSpc>
              <a:spcBef>
                <a:spcPts val="0"/>
              </a:spcBef>
              <a:spcAft>
                <a:spcPts val="0"/>
              </a:spcAft>
              <a:buSzPts val="1500"/>
              <a:buNone/>
              <a:defRPr/>
            </a:lvl7pPr>
            <a:lvl8pPr lvl="7" algn="l">
              <a:lnSpc>
                <a:spcPct val="100000"/>
              </a:lnSpc>
              <a:spcBef>
                <a:spcPts val="0"/>
              </a:spcBef>
              <a:spcAft>
                <a:spcPts val="0"/>
              </a:spcAft>
              <a:buSzPts val="1500"/>
              <a:buNone/>
              <a:defRPr/>
            </a:lvl8pPr>
            <a:lvl9pPr lvl="8" algn="l">
              <a:lnSpc>
                <a:spcPct val="100000"/>
              </a:lnSpc>
              <a:spcBef>
                <a:spcPts val="0"/>
              </a:spcBef>
              <a:spcAft>
                <a:spcPts val="0"/>
              </a:spcAft>
              <a:buSzPts val="1500"/>
              <a:buNone/>
              <a:defRPr/>
            </a:lvl9pPr>
          </a:lstStyle>
          <a:p>
            <a:endParaRPr dirty="0"/>
          </a:p>
        </p:txBody>
      </p:sp>
      <p:sp>
        <p:nvSpPr>
          <p:cNvPr id="87" name="Google Shape;87;p139"/>
          <p:cNvSpPr txBox="1">
            <a:spLocks noGrp="1"/>
          </p:cNvSpPr>
          <p:nvPr>
            <p:ph type="sldNum" idx="12"/>
          </p:nvPr>
        </p:nvSpPr>
        <p:spPr>
          <a:xfrm>
            <a:off x="11409045" y="6333134"/>
            <a:ext cx="731700" cy="524700"/>
          </a:xfrm>
          <a:prstGeom prst="rect">
            <a:avLst/>
          </a:prstGeom>
          <a:noFill/>
          <a:ln>
            <a:noFill/>
          </a:ln>
        </p:spPr>
        <p:txBody>
          <a:bodyPr spcFirstLastPara="1" wrap="square" lIns="91425" tIns="91425" rIns="91425" bIns="91425" anchor="t" anchorCtr="0">
            <a:noAutofit/>
          </a:bodyPr>
          <a:lstStyle>
            <a:lvl1pPr marL="0" marR="0" lvl="0"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1pPr>
            <a:lvl2pPr marL="0" marR="0" lvl="1"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2pPr>
            <a:lvl3pPr marL="0" marR="0" lvl="2"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3pPr>
            <a:lvl4pPr marL="0" marR="0" lvl="3"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4pPr>
            <a:lvl5pPr marL="0" marR="0" lvl="4"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5pPr>
            <a:lvl6pPr marL="0" marR="0" lvl="5"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6pPr>
            <a:lvl7pPr marL="0" marR="0" lvl="6"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7pPr>
            <a:lvl8pPr marL="0" marR="0" lvl="7"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8pPr>
            <a:lvl9pPr marL="0" marR="0" lvl="8"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9pPr>
          </a:lstStyle>
          <a:p>
            <a:pPr marL="0" lvl="0" indent="0" algn="r" rtl="0">
              <a:spcBef>
                <a:spcPts val="0"/>
              </a:spcBef>
              <a:spcAft>
                <a:spcPts val="0"/>
              </a:spcAft>
              <a:buNone/>
            </a:pPr>
            <a:fld id="{00000000-1234-1234-1234-123412341234}" type="slidenum">
              <a:rPr lang="en-US"/>
              <a:t>‹#›</a:t>
            </a:fld>
            <a:endParaRPr dirty="0"/>
          </a:p>
        </p:txBody>
      </p:sp>
    </p:spTree>
    <p:extLst>
      <p:ext uri="{BB962C8B-B14F-4D97-AF65-F5344CB8AC3E}">
        <p14:creationId xmlns:p14="http://schemas.microsoft.com/office/powerpoint/2010/main" val="2289251509"/>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matchingName="Title and two columns" type="twoColTx">
  <p:cSld name="Title and two columns">
    <p:spTree>
      <p:nvGrpSpPr>
        <p:cNvPr id="1" name="Shape 88"/>
        <p:cNvGrpSpPr/>
        <p:nvPr/>
      </p:nvGrpSpPr>
      <p:grpSpPr>
        <a:xfrm>
          <a:off x="0" y="0"/>
          <a:ext cx="0" cy="0"/>
          <a:chOff x="0" y="0"/>
          <a:chExt cx="0" cy="0"/>
        </a:xfrm>
      </p:grpSpPr>
      <p:sp>
        <p:nvSpPr>
          <p:cNvPr id="89" name="Google Shape;89;p140"/>
          <p:cNvSpPr txBox="1">
            <a:spLocks noGrp="1"/>
          </p:cNvSpPr>
          <p:nvPr>
            <p:ph type="title"/>
          </p:nvPr>
        </p:nvSpPr>
        <p:spPr>
          <a:xfrm>
            <a:off x="415600" y="593367"/>
            <a:ext cx="11360700" cy="763500"/>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SzPts val="4400"/>
              <a:buNone/>
              <a:defRPr/>
            </a:lvl1pPr>
            <a:lvl2pPr lvl="1" algn="l">
              <a:lnSpc>
                <a:spcPct val="100000"/>
              </a:lnSpc>
              <a:spcBef>
                <a:spcPts val="0"/>
              </a:spcBef>
              <a:spcAft>
                <a:spcPts val="0"/>
              </a:spcAft>
              <a:buSzPts val="1500"/>
              <a:buNone/>
              <a:defRPr/>
            </a:lvl2pPr>
            <a:lvl3pPr lvl="2" algn="l">
              <a:lnSpc>
                <a:spcPct val="100000"/>
              </a:lnSpc>
              <a:spcBef>
                <a:spcPts val="0"/>
              </a:spcBef>
              <a:spcAft>
                <a:spcPts val="0"/>
              </a:spcAft>
              <a:buSzPts val="1500"/>
              <a:buNone/>
              <a:defRPr/>
            </a:lvl3pPr>
            <a:lvl4pPr lvl="3" algn="l">
              <a:lnSpc>
                <a:spcPct val="100000"/>
              </a:lnSpc>
              <a:spcBef>
                <a:spcPts val="0"/>
              </a:spcBef>
              <a:spcAft>
                <a:spcPts val="0"/>
              </a:spcAft>
              <a:buSzPts val="1500"/>
              <a:buNone/>
              <a:defRPr/>
            </a:lvl4pPr>
            <a:lvl5pPr lvl="4" algn="l">
              <a:lnSpc>
                <a:spcPct val="100000"/>
              </a:lnSpc>
              <a:spcBef>
                <a:spcPts val="0"/>
              </a:spcBef>
              <a:spcAft>
                <a:spcPts val="0"/>
              </a:spcAft>
              <a:buSzPts val="1500"/>
              <a:buNone/>
              <a:defRPr/>
            </a:lvl5pPr>
            <a:lvl6pPr lvl="5" algn="l">
              <a:lnSpc>
                <a:spcPct val="100000"/>
              </a:lnSpc>
              <a:spcBef>
                <a:spcPts val="0"/>
              </a:spcBef>
              <a:spcAft>
                <a:spcPts val="0"/>
              </a:spcAft>
              <a:buSzPts val="1500"/>
              <a:buNone/>
              <a:defRPr/>
            </a:lvl6pPr>
            <a:lvl7pPr lvl="6" algn="l">
              <a:lnSpc>
                <a:spcPct val="100000"/>
              </a:lnSpc>
              <a:spcBef>
                <a:spcPts val="0"/>
              </a:spcBef>
              <a:spcAft>
                <a:spcPts val="0"/>
              </a:spcAft>
              <a:buSzPts val="1500"/>
              <a:buNone/>
              <a:defRPr/>
            </a:lvl7pPr>
            <a:lvl8pPr lvl="7" algn="l">
              <a:lnSpc>
                <a:spcPct val="100000"/>
              </a:lnSpc>
              <a:spcBef>
                <a:spcPts val="0"/>
              </a:spcBef>
              <a:spcAft>
                <a:spcPts val="0"/>
              </a:spcAft>
              <a:buSzPts val="1500"/>
              <a:buNone/>
              <a:defRPr/>
            </a:lvl8pPr>
            <a:lvl9pPr lvl="8" algn="l">
              <a:lnSpc>
                <a:spcPct val="100000"/>
              </a:lnSpc>
              <a:spcBef>
                <a:spcPts val="0"/>
              </a:spcBef>
              <a:spcAft>
                <a:spcPts val="0"/>
              </a:spcAft>
              <a:buSzPts val="1500"/>
              <a:buNone/>
              <a:defRPr/>
            </a:lvl9pPr>
          </a:lstStyle>
          <a:p>
            <a:endParaRPr/>
          </a:p>
        </p:txBody>
      </p:sp>
      <p:sp>
        <p:nvSpPr>
          <p:cNvPr id="90" name="Google Shape;90;p140"/>
          <p:cNvSpPr txBox="1">
            <a:spLocks noGrp="1"/>
          </p:cNvSpPr>
          <p:nvPr>
            <p:ph type="body" idx="1"/>
          </p:nvPr>
        </p:nvSpPr>
        <p:spPr>
          <a:xfrm>
            <a:off x="415600" y="1536633"/>
            <a:ext cx="5333100" cy="4555200"/>
          </a:xfrm>
          <a:prstGeom prst="rect">
            <a:avLst/>
          </a:prstGeom>
          <a:noFill/>
          <a:ln>
            <a:noFill/>
          </a:ln>
        </p:spPr>
        <p:txBody>
          <a:bodyPr spcFirstLastPara="1" wrap="square" lIns="91425" tIns="45700" rIns="91425" bIns="45700" anchor="t" anchorCtr="0">
            <a:normAutofit/>
          </a:bodyPr>
          <a:lstStyle>
            <a:lvl1pPr marL="457200" lvl="0" indent="-349250" algn="l">
              <a:lnSpc>
                <a:spcPct val="90000"/>
              </a:lnSpc>
              <a:spcBef>
                <a:spcPts val="1100"/>
              </a:spcBef>
              <a:spcAft>
                <a:spcPts val="0"/>
              </a:spcAft>
              <a:buSzPts val="1900"/>
              <a:buChar char="•"/>
              <a:defRPr sz="1900"/>
            </a:lvl1pPr>
            <a:lvl2pPr marL="914400" lvl="1" indent="-330200" algn="l">
              <a:lnSpc>
                <a:spcPct val="90000"/>
              </a:lnSpc>
              <a:spcBef>
                <a:spcPts val="500"/>
              </a:spcBef>
              <a:spcAft>
                <a:spcPts val="0"/>
              </a:spcAft>
              <a:buSzPts val="1600"/>
              <a:buChar char="•"/>
              <a:defRPr sz="1600"/>
            </a:lvl2pPr>
            <a:lvl3pPr marL="1371600" lvl="2" indent="-330200" algn="l">
              <a:lnSpc>
                <a:spcPct val="90000"/>
              </a:lnSpc>
              <a:spcBef>
                <a:spcPts val="500"/>
              </a:spcBef>
              <a:spcAft>
                <a:spcPts val="0"/>
              </a:spcAft>
              <a:buSzPts val="1600"/>
              <a:buChar char="•"/>
              <a:defRPr sz="1600"/>
            </a:lvl3pPr>
            <a:lvl4pPr marL="1828800" lvl="3" indent="-330200" algn="l">
              <a:lnSpc>
                <a:spcPct val="90000"/>
              </a:lnSpc>
              <a:spcBef>
                <a:spcPts val="500"/>
              </a:spcBef>
              <a:spcAft>
                <a:spcPts val="0"/>
              </a:spcAft>
              <a:buSzPts val="1600"/>
              <a:buChar char="•"/>
              <a:defRPr sz="1600"/>
            </a:lvl4pPr>
            <a:lvl5pPr marL="2286000" lvl="4" indent="-330200" algn="l">
              <a:lnSpc>
                <a:spcPct val="90000"/>
              </a:lnSpc>
              <a:spcBef>
                <a:spcPts val="500"/>
              </a:spcBef>
              <a:spcAft>
                <a:spcPts val="0"/>
              </a:spcAft>
              <a:buSzPts val="1600"/>
              <a:buChar char="•"/>
              <a:defRPr sz="1600"/>
            </a:lvl5pPr>
            <a:lvl6pPr marL="2743200" lvl="5" indent="-330200" algn="l">
              <a:lnSpc>
                <a:spcPct val="90000"/>
              </a:lnSpc>
              <a:spcBef>
                <a:spcPts val="500"/>
              </a:spcBef>
              <a:spcAft>
                <a:spcPts val="0"/>
              </a:spcAft>
              <a:buSzPts val="1600"/>
              <a:buChar char="•"/>
              <a:defRPr sz="1600"/>
            </a:lvl6pPr>
            <a:lvl7pPr marL="3200400" lvl="6" indent="-330200" algn="l">
              <a:lnSpc>
                <a:spcPct val="90000"/>
              </a:lnSpc>
              <a:spcBef>
                <a:spcPts val="500"/>
              </a:spcBef>
              <a:spcAft>
                <a:spcPts val="0"/>
              </a:spcAft>
              <a:buSzPts val="1600"/>
              <a:buChar char="•"/>
              <a:defRPr sz="1600"/>
            </a:lvl7pPr>
            <a:lvl8pPr marL="3657600" lvl="7" indent="-330200" algn="l">
              <a:lnSpc>
                <a:spcPct val="90000"/>
              </a:lnSpc>
              <a:spcBef>
                <a:spcPts val="500"/>
              </a:spcBef>
              <a:spcAft>
                <a:spcPts val="0"/>
              </a:spcAft>
              <a:buSzPts val="1600"/>
              <a:buChar char="•"/>
              <a:defRPr sz="1600"/>
            </a:lvl8pPr>
            <a:lvl9pPr marL="4114800" lvl="8" indent="-330200" algn="l">
              <a:lnSpc>
                <a:spcPct val="90000"/>
              </a:lnSpc>
              <a:spcBef>
                <a:spcPts val="500"/>
              </a:spcBef>
              <a:spcAft>
                <a:spcPts val="0"/>
              </a:spcAft>
              <a:buSzPts val="1600"/>
              <a:buChar char="•"/>
              <a:defRPr sz="1600"/>
            </a:lvl9pPr>
          </a:lstStyle>
          <a:p>
            <a:endParaRPr/>
          </a:p>
        </p:txBody>
      </p:sp>
      <p:sp>
        <p:nvSpPr>
          <p:cNvPr id="91" name="Google Shape;91;p140"/>
          <p:cNvSpPr txBox="1">
            <a:spLocks noGrp="1"/>
          </p:cNvSpPr>
          <p:nvPr>
            <p:ph type="body" idx="2"/>
          </p:nvPr>
        </p:nvSpPr>
        <p:spPr>
          <a:xfrm>
            <a:off x="6443200" y="1536633"/>
            <a:ext cx="5333100" cy="4555200"/>
          </a:xfrm>
          <a:prstGeom prst="rect">
            <a:avLst/>
          </a:prstGeom>
          <a:noFill/>
          <a:ln>
            <a:noFill/>
          </a:ln>
        </p:spPr>
        <p:txBody>
          <a:bodyPr spcFirstLastPara="1" wrap="square" lIns="91425" tIns="45700" rIns="91425" bIns="45700" anchor="t" anchorCtr="0">
            <a:normAutofit/>
          </a:bodyPr>
          <a:lstStyle>
            <a:lvl1pPr marL="457200" lvl="0" indent="-349250" algn="l">
              <a:lnSpc>
                <a:spcPct val="90000"/>
              </a:lnSpc>
              <a:spcBef>
                <a:spcPts val="1100"/>
              </a:spcBef>
              <a:spcAft>
                <a:spcPts val="0"/>
              </a:spcAft>
              <a:buSzPts val="1900"/>
              <a:buChar char="•"/>
              <a:defRPr sz="1900"/>
            </a:lvl1pPr>
            <a:lvl2pPr marL="914400" lvl="1" indent="-330200" algn="l">
              <a:lnSpc>
                <a:spcPct val="90000"/>
              </a:lnSpc>
              <a:spcBef>
                <a:spcPts val="500"/>
              </a:spcBef>
              <a:spcAft>
                <a:spcPts val="0"/>
              </a:spcAft>
              <a:buSzPts val="1600"/>
              <a:buChar char="•"/>
              <a:defRPr sz="1600"/>
            </a:lvl2pPr>
            <a:lvl3pPr marL="1371600" lvl="2" indent="-330200" algn="l">
              <a:lnSpc>
                <a:spcPct val="90000"/>
              </a:lnSpc>
              <a:spcBef>
                <a:spcPts val="500"/>
              </a:spcBef>
              <a:spcAft>
                <a:spcPts val="0"/>
              </a:spcAft>
              <a:buSzPts val="1600"/>
              <a:buChar char="•"/>
              <a:defRPr sz="1600"/>
            </a:lvl3pPr>
            <a:lvl4pPr marL="1828800" lvl="3" indent="-330200" algn="l">
              <a:lnSpc>
                <a:spcPct val="90000"/>
              </a:lnSpc>
              <a:spcBef>
                <a:spcPts val="500"/>
              </a:spcBef>
              <a:spcAft>
                <a:spcPts val="0"/>
              </a:spcAft>
              <a:buSzPts val="1600"/>
              <a:buChar char="•"/>
              <a:defRPr sz="1600"/>
            </a:lvl4pPr>
            <a:lvl5pPr marL="2286000" lvl="4" indent="-330200" algn="l">
              <a:lnSpc>
                <a:spcPct val="90000"/>
              </a:lnSpc>
              <a:spcBef>
                <a:spcPts val="500"/>
              </a:spcBef>
              <a:spcAft>
                <a:spcPts val="0"/>
              </a:spcAft>
              <a:buSzPts val="1600"/>
              <a:buChar char="•"/>
              <a:defRPr sz="1600"/>
            </a:lvl5pPr>
            <a:lvl6pPr marL="2743200" lvl="5" indent="-330200" algn="l">
              <a:lnSpc>
                <a:spcPct val="90000"/>
              </a:lnSpc>
              <a:spcBef>
                <a:spcPts val="500"/>
              </a:spcBef>
              <a:spcAft>
                <a:spcPts val="0"/>
              </a:spcAft>
              <a:buSzPts val="1600"/>
              <a:buChar char="•"/>
              <a:defRPr sz="1600"/>
            </a:lvl6pPr>
            <a:lvl7pPr marL="3200400" lvl="6" indent="-330200" algn="l">
              <a:lnSpc>
                <a:spcPct val="90000"/>
              </a:lnSpc>
              <a:spcBef>
                <a:spcPts val="500"/>
              </a:spcBef>
              <a:spcAft>
                <a:spcPts val="0"/>
              </a:spcAft>
              <a:buSzPts val="1600"/>
              <a:buChar char="•"/>
              <a:defRPr sz="1600"/>
            </a:lvl7pPr>
            <a:lvl8pPr marL="3657600" lvl="7" indent="-330200" algn="l">
              <a:lnSpc>
                <a:spcPct val="90000"/>
              </a:lnSpc>
              <a:spcBef>
                <a:spcPts val="500"/>
              </a:spcBef>
              <a:spcAft>
                <a:spcPts val="0"/>
              </a:spcAft>
              <a:buSzPts val="1600"/>
              <a:buChar char="•"/>
              <a:defRPr sz="1600"/>
            </a:lvl8pPr>
            <a:lvl9pPr marL="4114800" lvl="8" indent="-330200" algn="l">
              <a:lnSpc>
                <a:spcPct val="90000"/>
              </a:lnSpc>
              <a:spcBef>
                <a:spcPts val="500"/>
              </a:spcBef>
              <a:spcAft>
                <a:spcPts val="0"/>
              </a:spcAft>
              <a:buSzPts val="1600"/>
              <a:buChar char="•"/>
              <a:defRPr sz="1600"/>
            </a:lvl9pPr>
          </a:lstStyle>
          <a:p>
            <a:endParaRPr/>
          </a:p>
        </p:txBody>
      </p:sp>
      <p:sp>
        <p:nvSpPr>
          <p:cNvPr id="92" name="Google Shape;92;p140"/>
          <p:cNvSpPr txBox="1">
            <a:spLocks noGrp="1"/>
          </p:cNvSpPr>
          <p:nvPr>
            <p:ph type="sldNum" idx="12"/>
          </p:nvPr>
        </p:nvSpPr>
        <p:spPr>
          <a:xfrm>
            <a:off x="11296610" y="6217622"/>
            <a:ext cx="731700" cy="524700"/>
          </a:xfrm>
          <a:prstGeom prst="rect">
            <a:avLst/>
          </a:prstGeom>
          <a:noFill/>
          <a:ln>
            <a:noFill/>
          </a:ln>
        </p:spPr>
        <p:txBody>
          <a:bodyPr spcFirstLastPara="1" wrap="square" lIns="91425" tIns="91425" rIns="91425" bIns="91425" anchor="t" anchorCtr="0">
            <a:noAutofit/>
          </a:bodyPr>
          <a:lstStyle>
            <a:lvl1pPr marL="0" marR="0" lvl="0"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1pPr>
            <a:lvl2pPr marL="0" marR="0" lvl="1"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2pPr>
            <a:lvl3pPr marL="0" marR="0" lvl="2"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3pPr>
            <a:lvl4pPr marL="0" marR="0" lvl="3"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4pPr>
            <a:lvl5pPr marL="0" marR="0" lvl="4"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5pPr>
            <a:lvl6pPr marL="0" marR="0" lvl="5"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6pPr>
            <a:lvl7pPr marL="0" marR="0" lvl="6"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7pPr>
            <a:lvl8pPr marL="0" marR="0" lvl="7"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8pPr>
            <a:lvl9pPr marL="0" marR="0" lvl="8"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9pPr>
          </a:lstStyle>
          <a:p>
            <a:pPr marL="0" lvl="0" indent="0" algn="r" rtl="0">
              <a:spcBef>
                <a:spcPts val="0"/>
              </a:spcBef>
              <a:spcAft>
                <a:spcPts val="0"/>
              </a:spcAft>
              <a:buNone/>
            </a:pPr>
            <a:fld id="{00000000-1234-1234-1234-123412341234}" type="slidenum">
              <a:rPr lang="en-US"/>
              <a:t>‹#›</a:t>
            </a:fld>
            <a:endParaRPr dirty="0"/>
          </a:p>
        </p:txBody>
      </p:sp>
    </p:spTree>
    <p:extLst>
      <p:ext uri="{BB962C8B-B14F-4D97-AF65-F5344CB8AC3E}">
        <p14:creationId xmlns:p14="http://schemas.microsoft.com/office/powerpoint/2010/main" val="2772861294"/>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matchingName="Title and body" type="tx">
  <p:cSld name="Title and body">
    <p:spTree>
      <p:nvGrpSpPr>
        <p:cNvPr id="1" name="Shape 93"/>
        <p:cNvGrpSpPr/>
        <p:nvPr/>
      </p:nvGrpSpPr>
      <p:grpSpPr>
        <a:xfrm>
          <a:off x="0" y="0"/>
          <a:ext cx="0" cy="0"/>
          <a:chOff x="0" y="0"/>
          <a:chExt cx="0" cy="0"/>
        </a:xfrm>
      </p:grpSpPr>
      <p:sp>
        <p:nvSpPr>
          <p:cNvPr id="94" name="Google Shape;94;p141"/>
          <p:cNvSpPr txBox="1">
            <a:spLocks noGrp="1"/>
          </p:cNvSpPr>
          <p:nvPr>
            <p:ph type="title"/>
          </p:nvPr>
        </p:nvSpPr>
        <p:spPr>
          <a:xfrm>
            <a:off x="415600" y="593367"/>
            <a:ext cx="11360700" cy="763500"/>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SzPts val="4400"/>
              <a:buNone/>
              <a:defRPr/>
            </a:lvl1pPr>
            <a:lvl2pPr lvl="1" algn="l">
              <a:lnSpc>
                <a:spcPct val="100000"/>
              </a:lnSpc>
              <a:spcBef>
                <a:spcPts val="0"/>
              </a:spcBef>
              <a:spcAft>
                <a:spcPts val="0"/>
              </a:spcAft>
              <a:buSzPts val="1500"/>
              <a:buNone/>
              <a:defRPr/>
            </a:lvl2pPr>
            <a:lvl3pPr lvl="2" algn="l">
              <a:lnSpc>
                <a:spcPct val="100000"/>
              </a:lnSpc>
              <a:spcBef>
                <a:spcPts val="0"/>
              </a:spcBef>
              <a:spcAft>
                <a:spcPts val="0"/>
              </a:spcAft>
              <a:buSzPts val="1500"/>
              <a:buNone/>
              <a:defRPr/>
            </a:lvl3pPr>
            <a:lvl4pPr lvl="3" algn="l">
              <a:lnSpc>
                <a:spcPct val="100000"/>
              </a:lnSpc>
              <a:spcBef>
                <a:spcPts val="0"/>
              </a:spcBef>
              <a:spcAft>
                <a:spcPts val="0"/>
              </a:spcAft>
              <a:buSzPts val="1500"/>
              <a:buNone/>
              <a:defRPr/>
            </a:lvl4pPr>
            <a:lvl5pPr lvl="4" algn="l">
              <a:lnSpc>
                <a:spcPct val="100000"/>
              </a:lnSpc>
              <a:spcBef>
                <a:spcPts val="0"/>
              </a:spcBef>
              <a:spcAft>
                <a:spcPts val="0"/>
              </a:spcAft>
              <a:buSzPts val="1500"/>
              <a:buNone/>
              <a:defRPr/>
            </a:lvl5pPr>
            <a:lvl6pPr lvl="5" algn="l">
              <a:lnSpc>
                <a:spcPct val="100000"/>
              </a:lnSpc>
              <a:spcBef>
                <a:spcPts val="0"/>
              </a:spcBef>
              <a:spcAft>
                <a:spcPts val="0"/>
              </a:spcAft>
              <a:buSzPts val="1500"/>
              <a:buNone/>
              <a:defRPr/>
            </a:lvl6pPr>
            <a:lvl7pPr lvl="6" algn="l">
              <a:lnSpc>
                <a:spcPct val="100000"/>
              </a:lnSpc>
              <a:spcBef>
                <a:spcPts val="0"/>
              </a:spcBef>
              <a:spcAft>
                <a:spcPts val="0"/>
              </a:spcAft>
              <a:buSzPts val="1500"/>
              <a:buNone/>
              <a:defRPr/>
            </a:lvl7pPr>
            <a:lvl8pPr lvl="7" algn="l">
              <a:lnSpc>
                <a:spcPct val="100000"/>
              </a:lnSpc>
              <a:spcBef>
                <a:spcPts val="0"/>
              </a:spcBef>
              <a:spcAft>
                <a:spcPts val="0"/>
              </a:spcAft>
              <a:buSzPts val="1500"/>
              <a:buNone/>
              <a:defRPr/>
            </a:lvl8pPr>
            <a:lvl9pPr lvl="8" algn="l">
              <a:lnSpc>
                <a:spcPct val="100000"/>
              </a:lnSpc>
              <a:spcBef>
                <a:spcPts val="0"/>
              </a:spcBef>
              <a:spcAft>
                <a:spcPts val="0"/>
              </a:spcAft>
              <a:buSzPts val="1500"/>
              <a:buNone/>
              <a:defRPr/>
            </a:lvl9pPr>
          </a:lstStyle>
          <a:p>
            <a:endParaRPr/>
          </a:p>
        </p:txBody>
      </p:sp>
      <p:sp>
        <p:nvSpPr>
          <p:cNvPr id="95" name="Google Shape;95;p141"/>
          <p:cNvSpPr txBox="1">
            <a:spLocks noGrp="1"/>
          </p:cNvSpPr>
          <p:nvPr>
            <p:ph type="body" idx="1"/>
          </p:nvPr>
        </p:nvSpPr>
        <p:spPr>
          <a:xfrm>
            <a:off x="415600" y="1536633"/>
            <a:ext cx="11360700" cy="4555200"/>
          </a:xfrm>
          <a:prstGeom prst="rect">
            <a:avLst/>
          </a:prstGeom>
          <a:noFill/>
          <a:ln>
            <a:noFill/>
          </a:ln>
        </p:spPr>
        <p:txBody>
          <a:bodyPr spcFirstLastPara="1" wrap="square" lIns="91425" tIns="45700" rIns="91425" bIns="45700" anchor="t" anchorCtr="0">
            <a:normAutofit/>
          </a:bodyPr>
          <a:lstStyle>
            <a:lvl1pPr marL="457200" lvl="0" indent="-406400" algn="l">
              <a:lnSpc>
                <a:spcPct val="90000"/>
              </a:lnSpc>
              <a:spcBef>
                <a:spcPts val="1100"/>
              </a:spcBef>
              <a:spcAft>
                <a:spcPts val="0"/>
              </a:spcAft>
              <a:buSzPts val="2800"/>
              <a:buChar char="•"/>
              <a:defRPr/>
            </a:lvl1pPr>
            <a:lvl2pPr marL="914400" lvl="1" indent="-381000" algn="l">
              <a:lnSpc>
                <a:spcPct val="90000"/>
              </a:lnSpc>
              <a:spcBef>
                <a:spcPts val="500"/>
              </a:spcBef>
              <a:spcAft>
                <a:spcPts val="0"/>
              </a:spcAft>
              <a:buSzPts val="2400"/>
              <a:buChar char="•"/>
              <a:defRPr/>
            </a:lvl2pPr>
            <a:lvl3pPr marL="1371600" lvl="2" indent="-355600" algn="l">
              <a:lnSpc>
                <a:spcPct val="90000"/>
              </a:lnSpc>
              <a:spcBef>
                <a:spcPts val="500"/>
              </a:spcBef>
              <a:spcAft>
                <a:spcPts val="0"/>
              </a:spcAft>
              <a:buSzPts val="2000"/>
              <a:buChar char="•"/>
              <a:defRPr/>
            </a:lvl3pPr>
            <a:lvl4pPr marL="1828800" lvl="3" indent="-349250" algn="l">
              <a:lnSpc>
                <a:spcPct val="90000"/>
              </a:lnSpc>
              <a:spcBef>
                <a:spcPts val="500"/>
              </a:spcBef>
              <a:spcAft>
                <a:spcPts val="0"/>
              </a:spcAft>
              <a:buSzPts val="1900"/>
              <a:buChar char="•"/>
              <a:defRPr/>
            </a:lvl4pPr>
            <a:lvl5pPr marL="2286000" lvl="4" indent="-349250" algn="l">
              <a:lnSpc>
                <a:spcPct val="90000"/>
              </a:lnSpc>
              <a:spcBef>
                <a:spcPts val="500"/>
              </a:spcBef>
              <a:spcAft>
                <a:spcPts val="0"/>
              </a:spcAft>
              <a:buSzPts val="1900"/>
              <a:buChar char="•"/>
              <a:defRPr/>
            </a:lvl5pPr>
            <a:lvl6pPr marL="2743200" lvl="5" indent="-349250" algn="l">
              <a:lnSpc>
                <a:spcPct val="90000"/>
              </a:lnSpc>
              <a:spcBef>
                <a:spcPts val="500"/>
              </a:spcBef>
              <a:spcAft>
                <a:spcPts val="0"/>
              </a:spcAft>
              <a:buSzPts val="1900"/>
              <a:buChar char="•"/>
              <a:defRPr/>
            </a:lvl6pPr>
            <a:lvl7pPr marL="3200400" lvl="6" indent="-349250" algn="l">
              <a:lnSpc>
                <a:spcPct val="90000"/>
              </a:lnSpc>
              <a:spcBef>
                <a:spcPts val="500"/>
              </a:spcBef>
              <a:spcAft>
                <a:spcPts val="0"/>
              </a:spcAft>
              <a:buSzPts val="1900"/>
              <a:buChar char="•"/>
              <a:defRPr/>
            </a:lvl7pPr>
            <a:lvl8pPr marL="3657600" lvl="7" indent="-349250" algn="l">
              <a:lnSpc>
                <a:spcPct val="90000"/>
              </a:lnSpc>
              <a:spcBef>
                <a:spcPts val="500"/>
              </a:spcBef>
              <a:spcAft>
                <a:spcPts val="0"/>
              </a:spcAft>
              <a:buSzPts val="1900"/>
              <a:buChar char="•"/>
              <a:defRPr/>
            </a:lvl8pPr>
            <a:lvl9pPr marL="4114800" lvl="8" indent="-349250" algn="l">
              <a:lnSpc>
                <a:spcPct val="90000"/>
              </a:lnSpc>
              <a:spcBef>
                <a:spcPts val="500"/>
              </a:spcBef>
              <a:spcAft>
                <a:spcPts val="0"/>
              </a:spcAft>
              <a:buSzPts val="1900"/>
              <a:buChar char="•"/>
              <a:defRPr/>
            </a:lvl9pPr>
          </a:lstStyle>
          <a:p>
            <a:endParaRPr/>
          </a:p>
        </p:txBody>
      </p:sp>
      <p:sp>
        <p:nvSpPr>
          <p:cNvPr id="96" name="Google Shape;96;p141"/>
          <p:cNvSpPr txBox="1">
            <a:spLocks noGrp="1"/>
          </p:cNvSpPr>
          <p:nvPr>
            <p:ph type="sldNum" idx="12"/>
          </p:nvPr>
        </p:nvSpPr>
        <p:spPr>
          <a:xfrm>
            <a:off x="11296610" y="6217622"/>
            <a:ext cx="731700" cy="524700"/>
          </a:xfrm>
          <a:prstGeom prst="rect">
            <a:avLst/>
          </a:prstGeom>
          <a:noFill/>
          <a:ln>
            <a:noFill/>
          </a:ln>
        </p:spPr>
        <p:txBody>
          <a:bodyPr spcFirstLastPara="1" wrap="square" lIns="91425" tIns="91425" rIns="91425" bIns="91425" anchor="t" anchorCtr="0">
            <a:noAutofit/>
          </a:bodyPr>
          <a:lstStyle>
            <a:lvl1pPr marL="0" marR="0" lvl="0"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1pPr>
            <a:lvl2pPr marL="0" marR="0" lvl="1"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2pPr>
            <a:lvl3pPr marL="0" marR="0" lvl="2"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3pPr>
            <a:lvl4pPr marL="0" marR="0" lvl="3"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4pPr>
            <a:lvl5pPr marL="0" marR="0" lvl="4"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5pPr>
            <a:lvl6pPr marL="0" marR="0" lvl="5"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6pPr>
            <a:lvl7pPr marL="0" marR="0" lvl="6"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7pPr>
            <a:lvl8pPr marL="0" marR="0" lvl="7"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8pPr>
            <a:lvl9pPr marL="0" marR="0" lvl="8"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9pPr>
          </a:lstStyle>
          <a:p>
            <a:pPr marL="0" lvl="0" indent="0" algn="r" rtl="0">
              <a:spcBef>
                <a:spcPts val="0"/>
              </a:spcBef>
              <a:spcAft>
                <a:spcPts val="0"/>
              </a:spcAft>
              <a:buNone/>
            </a:pPr>
            <a:fld id="{00000000-1234-1234-1234-123412341234}" type="slidenum">
              <a:rPr lang="en-US"/>
              <a:t>‹#›</a:t>
            </a:fld>
            <a:endParaRPr dirty="0"/>
          </a:p>
        </p:txBody>
      </p:sp>
    </p:spTree>
    <p:extLst>
      <p:ext uri="{BB962C8B-B14F-4D97-AF65-F5344CB8AC3E}">
        <p14:creationId xmlns:p14="http://schemas.microsoft.com/office/powerpoint/2010/main" val="1266665529"/>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matchingName="1_Custom Layout">
  <p:cSld name="1_Custom Layout">
    <p:spTree>
      <p:nvGrpSpPr>
        <p:cNvPr id="1" name="Shape 97"/>
        <p:cNvGrpSpPr/>
        <p:nvPr/>
      </p:nvGrpSpPr>
      <p:grpSpPr>
        <a:xfrm>
          <a:off x="0" y="0"/>
          <a:ext cx="0" cy="0"/>
          <a:chOff x="0" y="0"/>
          <a:chExt cx="0" cy="0"/>
        </a:xfrm>
      </p:grpSpPr>
      <p:sp>
        <p:nvSpPr>
          <p:cNvPr id="98" name="Google Shape;98;p142"/>
          <p:cNvSpPr txBox="1">
            <a:spLocks noGrp="1"/>
          </p:cNvSpPr>
          <p:nvPr>
            <p:ph type="title"/>
          </p:nvPr>
        </p:nvSpPr>
        <p:spPr>
          <a:xfrm>
            <a:off x="1137677" y="292842"/>
            <a:ext cx="8992500" cy="1320900"/>
          </a:xfrm>
          <a:prstGeom prst="rect">
            <a:avLst/>
          </a:prstGeom>
          <a:noFill/>
          <a:ln>
            <a:noFill/>
          </a:ln>
        </p:spPr>
        <p:txBody>
          <a:bodyPr spcFirstLastPara="1" wrap="square" lIns="91425" tIns="45700" rIns="91425" bIns="45700" anchor="t" anchorCtr="0">
            <a:normAutofit/>
          </a:bodyPr>
          <a:lstStyle>
            <a:lvl1pPr marR="0" lvl="0" algn="l">
              <a:lnSpc>
                <a:spcPct val="90000"/>
              </a:lnSpc>
              <a:spcBef>
                <a:spcPts val="0"/>
              </a:spcBef>
              <a:spcAft>
                <a:spcPts val="0"/>
              </a:spcAft>
              <a:buClr>
                <a:srgbClr val="072B62"/>
              </a:buClr>
              <a:buSzPts val="5500"/>
              <a:buFont typeface="Georgia"/>
              <a:buNone/>
              <a:defRPr sz="5500" b="0" i="0" u="none" strike="noStrike" cap="none">
                <a:solidFill>
                  <a:srgbClr val="072B62"/>
                </a:solidFill>
                <a:latin typeface="Georgia"/>
                <a:ea typeface="Georgia"/>
                <a:cs typeface="Georgia"/>
                <a:sym typeface="Georgia"/>
              </a:defRPr>
            </a:lvl1pPr>
            <a:lvl2pPr marR="0" lvl="1" algn="l">
              <a:lnSpc>
                <a:spcPct val="100000"/>
              </a:lnSpc>
              <a:spcBef>
                <a:spcPts val="0"/>
              </a:spcBef>
              <a:spcAft>
                <a:spcPts val="0"/>
              </a:spcAft>
              <a:buSzPts val="1500"/>
              <a:buNone/>
              <a:defRPr sz="1900" b="0" i="0" u="none" strike="noStrike" cap="none">
                <a:solidFill>
                  <a:schemeClr val="dk2"/>
                </a:solidFill>
              </a:defRPr>
            </a:lvl2pPr>
            <a:lvl3pPr marR="0" lvl="2" algn="l">
              <a:lnSpc>
                <a:spcPct val="100000"/>
              </a:lnSpc>
              <a:spcBef>
                <a:spcPts val="0"/>
              </a:spcBef>
              <a:spcAft>
                <a:spcPts val="0"/>
              </a:spcAft>
              <a:buSzPts val="1500"/>
              <a:buNone/>
              <a:defRPr sz="1900" b="0" i="0" u="none" strike="noStrike" cap="none">
                <a:solidFill>
                  <a:schemeClr val="dk2"/>
                </a:solidFill>
              </a:defRPr>
            </a:lvl3pPr>
            <a:lvl4pPr marR="0" lvl="3" algn="l">
              <a:lnSpc>
                <a:spcPct val="100000"/>
              </a:lnSpc>
              <a:spcBef>
                <a:spcPts val="0"/>
              </a:spcBef>
              <a:spcAft>
                <a:spcPts val="0"/>
              </a:spcAft>
              <a:buSzPts val="1500"/>
              <a:buNone/>
              <a:defRPr sz="1900" b="0" i="0" u="none" strike="noStrike" cap="none">
                <a:solidFill>
                  <a:schemeClr val="dk2"/>
                </a:solidFill>
              </a:defRPr>
            </a:lvl4pPr>
            <a:lvl5pPr marR="0" lvl="4" algn="l">
              <a:lnSpc>
                <a:spcPct val="100000"/>
              </a:lnSpc>
              <a:spcBef>
                <a:spcPts val="0"/>
              </a:spcBef>
              <a:spcAft>
                <a:spcPts val="0"/>
              </a:spcAft>
              <a:buSzPts val="1500"/>
              <a:buNone/>
              <a:defRPr sz="1900" b="0" i="0" u="none" strike="noStrike" cap="none">
                <a:solidFill>
                  <a:schemeClr val="dk2"/>
                </a:solidFill>
              </a:defRPr>
            </a:lvl5pPr>
            <a:lvl6pPr marR="0" lvl="5" algn="l">
              <a:lnSpc>
                <a:spcPct val="100000"/>
              </a:lnSpc>
              <a:spcBef>
                <a:spcPts val="0"/>
              </a:spcBef>
              <a:spcAft>
                <a:spcPts val="0"/>
              </a:spcAft>
              <a:buSzPts val="1500"/>
              <a:buNone/>
              <a:defRPr sz="1900" b="0" i="0" u="none" strike="noStrike" cap="none">
                <a:solidFill>
                  <a:schemeClr val="dk2"/>
                </a:solidFill>
              </a:defRPr>
            </a:lvl6pPr>
            <a:lvl7pPr marR="0" lvl="6" algn="l">
              <a:lnSpc>
                <a:spcPct val="100000"/>
              </a:lnSpc>
              <a:spcBef>
                <a:spcPts val="0"/>
              </a:spcBef>
              <a:spcAft>
                <a:spcPts val="0"/>
              </a:spcAft>
              <a:buSzPts val="1500"/>
              <a:buNone/>
              <a:defRPr sz="1900" b="0" i="0" u="none" strike="noStrike" cap="none">
                <a:solidFill>
                  <a:schemeClr val="dk2"/>
                </a:solidFill>
              </a:defRPr>
            </a:lvl7pPr>
            <a:lvl8pPr marR="0" lvl="7" algn="l">
              <a:lnSpc>
                <a:spcPct val="100000"/>
              </a:lnSpc>
              <a:spcBef>
                <a:spcPts val="0"/>
              </a:spcBef>
              <a:spcAft>
                <a:spcPts val="0"/>
              </a:spcAft>
              <a:buSzPts val="1500"/>
              <a:buNone/>
              <a:defRPr sz="1900" b="0" i="0" u="none" strike="noStrike" cap="none">
                <a:solidFill>
                  <a:schemeClr val="dk2"/>
                </a:solidFill>
              </a:defRPr>
            </a:lvl8pPr>
            <a:lvl9pPr marR="0" lvl="8" algn="l">
              <a:lnSpc>
                <a:spcPct val="100000"/>
              </a:lnSpc>
              <a:spcBef>
                <a:spcPts val="0"/>
              </a:spcBef>
              <a:spcAft>
                <a:spcPts val="0"/>
              </a:spcAft>
              <a:buSzPts val="1500"/>
              <a:buNone/>
              <a:defRPr sz="1900" b="0" i="0" u="none" strike="noStrike" cap="none">
                <a:solidFill>
                  <a:schemeClr val="dk2"/>
                </a:solidFill>
              </a:defRPr>
            </a:lvl9pPr>
          </a:lstStyle>
          <a:p>
            <a:endParaRPr/>
          </a:p>
        </p:txBody>
      </p:sp>
      <p:sp>
        <p:nvSpPr>
          <p:cNvPr id="99" name="Google Shape;99;p142"/>
          <p:cNvSpPr txBox="1">
            <a:spLocks noGrp="1"/>
          </p:cNvSpPr>
          <p:nvPr>
            <p:ph type="sldNum" idx="12"/>
          </p:nvPr>
        </p:nvSpPr>
        <p:spPr>
          <a:xfrm>
            <a:off x="11016766" y="6309650"/>
            <a:ext cx="683700" cy="365100"/>
          </a:xfrm>
          <a:prstGeom prst="rect">
            <a:avLst/>
          </a:prstGeom>
          <a:noFill/>
          <a:ln>
            <a:noFill/>
          </a:ln>
        </p:spPr>
        <p:txBody>
          <a:bodyPr spcFirstLastPara="1" wrap="square" lIns="91425" tIns="45700" rIns="91425" bIns="45700" anchor="t" anchorCtr="0">
            <a:noAutofit/>
          </a:bodyPr>
          <a:lstStyle>
            <a:lvl1pPr marL="0" marR="0" lvl="0"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1pPr>
            <a:lvl2pPr marL="0" marR="0" lvl="1"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2pPr>
            <a:lvl3pPr marL="0" marR="0" lvl="2"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3pPr>
            <a:lvl4pPr marL="0" marR="0" lvl="3"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4pPr>
            <a:lvl5pPr marL="0" marR="0" lvl="4"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5pPr>
            <a:lvl6pPr marL="0" marR="0" lvl="5"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6pPr>
            <a:lvl7pPr marL="0" marR="0" lvl="6"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7pPr>
            <a:lvl8pPr marL="0" marR="0" lvl="7"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8pPr>
            <a:lvl9pPr marL="0" marR="0" lvl="8"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9pPr>
          </a:lstStyle>
          <a:p>
            <a:pPr marL="0" lvl="0" indent="0" algn="r" rtl="0">
              <a:spcBef>
                <a:spcPts val="0"/>
              </a:spcBef>
              <a:spcAft>
                <a:spcPts val="0"/>
              </a:spcAft>
              <a:buNone/>
            </a:pPr>
            <a:fld id="{00000000-1234-1234-1234-123412341234}" type="slidenum">
              <a:rPr lang="en-US"/>
              <a:t>‹#›</a:t>
            </a:fld>
            <a:endParaRPr dirty="0"/>
          </a:p>
        </p:txBody>
      </p:sp>
      <p:sp>
        <p:nvSpPr>
          <p:cNvPr id="100" name="Google Shape;100;p142"/>
          <p:cNvSpPr txBox="1">
            <a:spLocks noGrp="1"/>
          </p:cNvSpPr>
          <p:nvPr>
            <p:ph type="body" idx="1"/>
          </p:nvPr>
        </p:nvSpPr>
        <p:spPr>
          <a:xfrm>
            <a:off x="1137677" y="1796387"/>
            <a:ext cx="9090000" cy="4878300"/>
          </a:xfrm>
          <a:prstGeom prst="rect">
            <a:avLst/>
          </a:prstGeom>
          <a:noFill/>
          <a:ln>
            <a:noFill/>
          </a:ln>
        </p:spPr>
        <p:txBody>
          <a:bodyPr spcFirstLastPara="1" wrap="square" lIns="91425" tIns="45700" rIns="91425" bIns="45700" anchor="t" anchorCtr="0">
            <a:normAutofit/>
          </a:bodyPr>
          <a:lstStyle>
            <a:lvl1pPr marL="457200" marR="0" lvl="0" indent="-228600" algn="l">
              <a:lnSpc>
                <a:spcPct val="90000"/>
              </a:lnSpc>
              <a:spcBef>
                <a:spcPts val="1100"/>
              </a:spcBef>
              <a:spcAft>
                <a:spcPts val="0"/>
              </a:spcAft>
              <a:buClr>
                <a:srgbClr val="D2BD24"/>
              </a:buClr>
              <a:buSzPts val="3600"/>
              <a:buFont typeface="Noto Sans Symbols"/>
              <a:buNone/>
              <a:defRPr sz="3600" b="0" i="0" u="none" strike="noStrike" cap="none">
                <a:solidFill>
                  <a:srgbClr val="3F3F3F"/>
                </a:solidFill>
                <a:latin typeface="Libre Franklin Medium"/>
                <a:ea typeface="Libre Franklin Medium"/>
                <a:cs typeface="Libre Franklin Medium"/>
                <a:sym typeface="Libre Franklin Medium"/>
              </a:defRPr>
            </a:lvl1pPr>
            <a:lvl2pPr marL="914400" marR="0" lvl="1" indent="-387350" algn="l">
              <a:lnSpc>
                <a:spcPct val="90000"/>
              </a:lnSpc>
              <a:spcBef>
                <a:spcPts val="1100"/>
              </a:spcBef>
              <a:spcAft>
                <a:spcPts val="0"/>
              </a:spcAft>
              <a:buClr>
                <a:srgbClr val="D2BD24"/>
              </a:buClr>
              <a:buSzPts val="2500"/>
              <a:buFont typeface="Libre Franklin Medium"/>
              <a:buChar char="●"/>
              <a:defRPr sz="3200" b="0" i="0" u="none" strike="noStrike" cap="none">
                <a:solidFill>
                  <a:srgbClr val="3F3F3F"/>
                </a:solidFill>
                <a:latin typeface="Libre Franklin Medium"/>
                <a:ea typeface="Libre Franklin Medium"/>
                <a:cs typeface="Libre Franklin Medium"/>
                <a:sym typeface="Libre Franklin Medium"/>
              </a:defRPr>
            </a:lvl2pPr>
            <a:lvl3pPr marL="1371600" marR="0" lvl="2" indent="-406400" algn="l">
              <a:lnSpc>
                <a:spcPct val="90000"/>
              </a:lnSpc>
              <a:spcBef>
                <a:spcPts val="1100"/>
              </a:spcBef>
              <a:spcAft>
                <a:spcPts val="0"/>
              </a:spcAft>
              <a:buClr>
                <a:srgbClr val="D2BD24"/>
              </a:buClr>
              <a:buSzPts val="2800"/>
              <a:buFont typeface="Noto Sans Symbols"/>
              <a:buChar char="✓"/>
              <a:defRPr sz="2800" b="0" i="0" u="none" strike="noStrike" cap="none">
                <a:solidFill>
                  <a:srgbClr val="3F3F3F"/>
                </a:solidFill>
                <a:latin typeface="Libre Franklin Medium"/>
                <a:ea typeface="Libre Franklin Medium"/>
                <a:cs typeface="Libre Franklin Medium"/>
                <a:sym typeface="Libre Franklin Medium"/>
              </a:defRPr>
            </a:lvl3pPr>
            <a:lvl4pPr marL="1828800" marR="0" lvl="3" indent="-381000" algn="l">
              <a:lnSpc>
                <a:spcPct val="90000"/>
              </a:lnSpc>
              <a:spcBef>
                <a:spcPts val="1100"/>
              </a:spcBef>
              <a:spcAft>
                <a:spcPts val="0"/>
              </a:spcAft>
              <a:buClr>
                <a:srgbClr val="D2BD24"/>
              </a:buClr>
              <a:buSzPts val="2400"/>
              <a:buFont typeface="Noto Sans Symbols"/>
              <a:buChar char="🞂"/>
              <a:defRPr sz="2400" b="0" i="0" u="none" strike="noStrike" cap="none">
                <a:solidFill>
                  <a:srgbClr val="3F3F3F"/>
                </a:solidFill>
                <a:latin typeface="Libre Franklin Medium"/>
                <a:ea typeface="Libre Franklin Medium"/>
                <a:cs typeface="Libre Franklin Medium"/>
                <a:sym typeface="Libre Franklin Medium"/>
              </a:defRPr>
            </a:lvl4pPr>
            <a:lvl5pPr marL="2286000" marR="0" lvl="4" indent="-381000" algn="l">
              <a:lnSpc>
                <a:spcPct val="90000"/>
              </a:lnSpc>
              <a:spcBef>
                <a:spcPts val="1100"/>
              </a:spcBef>
              <a:spcAft>
                <a:spcPts val="0"/>
              </a:spcAft>
              <a:buClr>
                <a:srgbClr val="D2BD24"/>
              </a:buClr>
              <a:buSzPts val="2400"/>
              <a:buFont typeface="Noto Sans Symbols"/>
              <a:buChar char="🞂"/>
              <a:defRPr sz="2400" b="0" i="0" u="none" strike="noStrike" cap="none">
                <a:solidFill>
                  <a:srgbClr val="3F3F3F"/>
                </a:solidFill>
                <a:latin typeface="Libre Franklin Medium"/>
                <a:ea typeface="Libre Franklin Medium"/>
                <a:cs typeface="Libre Franklin Medium"/>
                <a:sym typeface="Libre Franklin Medium"/>
              </a:defRPr>
            </a:lvl5pPr>
            <a:lvl6pPr marL="2743200" marR="0" lvl="5" indent="-285750" algn="l">
              <a:lnSpc>
                <a:spcPct val="90000"/>
              </a:lnSpc>
              <a:spcBef>
                <a:spcPts val="1100"/>
              </a:spcBef>
              <a:spcAft>
                <a:spcPts val="0"/>
              </a:spcAft>
              <a:buClr>
                <a:schemeClr val="accent1"/>
              </a:buClr>
              <a:buSzPts val="900"/>
              <a:buFont typeface="Noto Sans Symbols"/>
              <a:buChar char="►"/>
              <a:defRPr sz="1200" b="0" i="0" u="none" strike="noStrike" cap="none">
                <a:solidFill>
                  <a:srgbClr val="3F3F3F"/>
                </a:solidFill>
                <a:latin typeface="Libre Franklin Medium"/>
                <a:ea typeface="Libre Franklin Medium"/>
                <a:cs typeface="Libre Franklin Medium"/>
                <a:sym typeface="Libre Franklin Medium"/>
              </a:defRPr>
            </a:lvl6pPr>
            <a:lvl7pPr marL="3200400" marR="0" lvl="6" indent="-285750" algn="l">
              <a:lnSpc>
                <a:spcPct val="90000"/>
              </a:lnSpc>
              <a:spcBef>
                <a:spcPts val="1100"/>
              </a:spcBef>
              <a:spcAft>
                <a:spcPts val="0"/>
              </a:spcAft>
              <a:buClr>
                <a:schemeClr val="accent1"/>
              </a:buClr>
              <a:buSzPts val="900"/>
              <a:buFont typeface="Noto Sans Symbols"/>
              <a:buChar char="►"/>
              <a:defRPr sz="1200" b="0" i="0" u="none" strike="noStrike" cap="none">
                <a:solidFill>
                  <a:srgbClr val="3F3F3F"/>
                </a:solidFill>
                <a:latin typeface="Libre Franklin Medium"/>
                <a:ea typeface="Libre Franklin Medium"/>
                <a:cs typeface="Libre Franklin Medium"/>
                <a:sym typeface="Libre Franklin Medium"/>
              </a:defRPr>
            </a:lvl7pPr>
            <a:lvl8pPr marL="3657600" marR="0" lvl="7" indent="-285750" algn="l">
              <a:lnSpc>
                <a:spcPct val="90000"/>
              </a:lnSpc>
              <a:spcBef>
                <a:spcPts val="1100"/>
              </a:spcBef>
              <a:spcAft>
                <a:spcPts val="0"/>
              </a:spcAft>
              <a:buClr>
                <a:schemeClr val="accent1"/>
              </a:buClr>
              <a:buSzPts val="900"/>
              <a:buFont typeface="Noto Sans Symbols"/>
              <a:buChar char="►"/>
              <a:defRPr sz="1200" b="0" i="0" u="none" strike="noStrike" cap="none">
                <a:solidFill>
                  <a:srgbClr val="3F3F3F"/>
                </a:solidFill>
                <a:latin typeface="Libre Franklin Medium"/>
                <a:ea typeface="Libre Franklin Medium"/>
                <a:cs typeface="Libre Franklin Medium"/>
                <a:sym typeface="Libre Franklin Medium"/>
              </a:defRPr>
            </a:lvl8pPr>
            <a:lvl9pPr marL="4114800" marR="0" lvl="8" indent="-285750" algn="l">
              <a:lnSpc>
                <a:spcPct val="90000"/>
              </a:lnSpc>
              <a:spcBef>
                <a:spcPts val="1100"/>
              </a:spcBef>
              <a:spcAft>
                <a:spcPts val="0"/>
              </a:spcAft>
              <a:buClr>
                <a:schemeClr val="accent1"/>
              </a:buClr>
              <a:buSzPts val="900"/>
              <a:buFont typeface="Noto Sans Symbols"/>
              <a:buChar char="►"/>
              <a:defRPr sz="1200" b="0" i="0" u="none" strike="noStrike" cap="none">
                <a:solidFill>
                  <a:srgbClr val="3F3F3F"/>
                </a:solidFill>
                <a:latin typeface="Libre Franklin Medium"/>
                <a:ea typeface="Libre Franklin Medium"/>
                <a:cs typeface="Libre Franklin Medium"/>
                <a:sym typeface="Libre Franklin Medium"/>
              </a:defRPr>
            </a:lvl9pPr>
          </a:lstStyle>
          <a:p>
            <a:endParaRPr/>
          </a:p>
        </p:txBody>
      </p:sp>
    </p:spTree>
    <p:extLst>
      <p:ext uri="{BB962C8B-B14F-4D97-AF65-F5344CB8AC3E}">
        <p14:creationId xmlns:p14="http://schemas.microsoft.com/office/powerpoint/2010/main" val="4183636016"/>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matchingName="Section">
  <p:cSld name="Section">
    <p:spTree>
      <p:nvGrpSpPr>
        <p:cNvPr id="1" name="Shape 101"/>
        <p:cNvGrpSpPr/>
        <p:nvPr/>
      </p:nvGrpSpPr>
      <p:grpSpPr>
        <a:xfrm>
          <a:off x="0" y="0"/>
          <a:ext cx="0" cy="0"/>
          <a:chOff x="0" y="0"/>
          <a:chExt cx="0" cy="0"/>
        </a:xfrm>
      </p:grpSpPr>
      <p:sp>
        <p:nvSpPr>
          <p:cNvPr id="102" name="Google Shape;102;p143"/>
          <p:cNvSpPr txBox="1">
            <a:spLocks noGrp="1"/>
          </p:cNvSpPr>
          <p:nvPr>
            <p:ph type="title"/>
          </p:nvPr>
        </p:nvSpPr>
        <p:spPr>
          <a:xfrm>
            <a:off x="710165" y="3273549"/>
            <a:ext cx="8992500" cy="1320900"/>
          </a:xfrm>
          <a:prstGeom prst="rect">
            <a:avLst/>
          </a:prstGeom>
          <a:noFill/>
          <a:ln>
            <a:noFill/>
          </a:ln>
        </p:spPr>
        <p:txBody>
          <a:bodyPr spcFirstLastPara="1" wrap="square" lIns="91425" tIns="45700" rIns="91425" bIns="45700" anchor="t" anchorCtr="0">
            <a:normAutofit/>
          </a:bodyPr>
          <a:lstStyle>
            <a:lvl1pPr marR="0" lvl="0" algn="l">
              <a:lnSpc>
                <a:spcPct val="90000"/>
              </a:lnSpc>
              <a:spcBef>
                <a:spcPts val="0"/>
              </a:spcBef>
              <a:spcAft>
                <a:spcPts val="0"/>
              </a:spcAft>
              <a:buClr>
                <a:srgbClr val="072B62"/>
              </a:buClr>
              <a:buSzPts val="4400"/>
              <a:buFont typeface="Georgia"/>
              <a:buNone/>
              <a:defRPr sz="4400" b="0" i="0" u="none" strike="noStrike" cap="none">
                <a:solidFill>
                  <a:srgbClr val="072B62"/>
                </a:solidFill>
                <a:latin typeface="Georgia"/>
                <a:ea typeface="Georgia"/>
                <a:cs typeface="Georgia"/>
                <a:sym typeface="Georgia"/>
              </a:defRPr>
            </a:lvl1pPr>
            <a:lvl2pPr marR="0" lvl="1" algn="l">
              <a:lnSpc>
                <a:spcPct val="100000"/>
              </a:lnSpc>
              <a:spcBef>
                <a:spcPts val="0"/>
              </a:spcBef>
              <a:spcAft>
                <a:spcPts val="0"/>
              </a:spcAft>
              <a:buSzPts val="1500"/>
              <a:buNone/>
              <a:defRPr sz="1900" b="0" i="0" u="none" strike="noStrike" cap="none">
                <a:solidFill>
                  <a:schemeClr val="dk2"/>
                </a:solidFill>
              </a:defRPr>
            </a:lvl2pPr>
            <a:lvl3pPr marR="0" lvl="2" algn="l">
              <a:lnSpc>
                <a:spcPct val="100000"/>
              </a:lnSpc>
              <a:spcBef>
                <a:spcPts val="0"/>
              </a:spcBef>
              <a:spcAft>
                <a:spcPts val="0"/>
              </a:spcAft>
              <a:buSzPts val="1500"/>
              <a:buNone/>
              <a:defRPr sz="1900" b="0" i="0" u="none" strike="noStrike" cap="none">
                <a:solidFill>
                  <a:schemeClr val="dk2"/>
                </a:solidFill>
              </a:defRPr>
            </a:lvl3pPr>
            <a:lvl4pPr marR="0" lvl="3" algn="l">
              <a:lnSpc>
                <a:spcPct val="100000"/>
              </a:lnSpc>
              <a:spcBef>
                <a:spcPts val="0"/>
              </a:spcBef>
              <a:spcAft>
                <a:spcPts val="0"/>
              </a:spcAft>
              <a:buSzPts val="1500"/>
              <a:buNone/>
              <a:defRPr sz="1900" b="0" i="0" u="none" strike="noStrike" cap="none">
                <a:solidFill>
                  <a:schemeClr val="dk2"/>
                </a:solidFill>
              </a:defRPr>
            </a:lvl4pPr>
            <a:lvl5pPr marR="0" lvl="4" algn="l">
              <a:lnSpc>
                <a:spcPct val="100000"/>
              </a:lnSpc>
              <a:spcBef>
                <a:spcPts val="0"/>
              </a:spcBef>
              <a:spcAft>
                <a:spcPts val="0"/>
              </a:spcAft>
              <a:buSzPts val="1500"/>
              <a:buNone/>
              <a:defRPr sz="1900" b="0" i="0" u="none" strike="noStrike" cap="none">
                <a:solidFill>
                  <a:schemeClr val="dk2"/>
                </a:solidFill>
              </a:defRPr>
            </a:lvl5pPr>
            <a:lvl6pPr marR="0" lvl="5" algn="l">
              <a:lnSpc>
                <a:spcPct val="100000"/>
              </a:lnSpc>
              <a:spcBef>
                <a:spcPts val="0"/>
              </a:spcBef>
              <a:spcAft>
                <a:spcPts val="0"/>
              </a:spcAft>
              <a:buSzPts val="1500"/>
              <a:buNone/>
              <a:defRPr sz="1900" b="0" i="0" u="none" strike="noStrike" cap="none">
                <a:solidFill>
                  <a:schemeClr val="dk2"/>
                </a:solidFill>
              </a:defRPr>
            </a:lvl6pPr>
            <a:lvl7pPr marR="0" lvl="6" algn="l">
              <a:lnSpc>
                <a:spcPct val="100000"/>
              </a:lnSpc>
              <a:spcBef>
                <a:spcPts val="0"/>
              </a:spcBef>
              <a:spcAft>
                <a:spcPts val="0"/>
              </a:spcAft>
              <a:buSzPts val="1500"/>
              <a:buNone/>
              <a:defRPr sz="1900" b="0" i="0" u="none" strike="noStrike" cap="none">
                <a:solidFill>
                  <a:schemeClr val="dk2"/>
                </a:solidFill>
              </a:defRPr>
            </a:lvl7pPr>
            <a:lvl8pPr marR="0" lvl="7" algn="l">
              <a:lnSpc>
                <a:spcPct val="100000"/>
              </a:lnSpc>
              <a:spcBef>
                <a:spcPts val="0"/>
              </a:spcBef>
              <a:spcAft>
                <a:spcPts val="0"/>
              </a:spcAft>
              <a:buSzPts val="1500"/>
              <a:buNone/>
              <a:defRPr sz="1900" b="0" i="0" u="none" strike="noStrike" cap="none">
                <a:solidFill>
                  <a:schemeClr val="dk2"/>
                </a:solidFill>
              </a:defRPr>
            </a:lvl8pPr>
            <a:lvl9pPr marR="0" lvl="8" algn="l">
              <a:lnSpc>
                <a:spcPct val="100000"/>
              </a:lnSpc>
              <a:spcBef>
                <a:spcPts val="0"/>
              </a:spcBef>
              <a:spcAft>
                <a:spcPts val="0"/>
              </a:spcAft>
              <a:buSzPts val="1500"/>
              <a:buNone/>
              <a:defRPr sz="1900" b="0" i="0" u="none" strike="noStrike" cap="none">
                <a:solidFill>
                  <a:schemeClr val="dk2"/>
                </a:solidFill>
              </a:defRPr>
            </a:lvl9pPr>
          </a:lstStyle>
          <a:p>
            <a:endParaRPr/>
          </a:p>
        </p:txBody>
      </p:sp>
      <p:sp>
        <p:nvSpPr>
          <p:cNvPr id="103" name="Google Shape;103;p143"/>
          <p:cNvSpPr txBox="1">
            <a:spLocks noGrp="1"/>
          </p:cNvSpPr>
          <p:nvPr>
            <p:ph type="sldNum" idx="12"/>
          </p:nvPr>
        </p:nvSpPr>
        <p:spPr>
          <a:xfrm>
            <a:off x="11016766" y="6309650"/>
            <a:ext cx="683700" cy="365100"/>
          </a:xfrm>
          <a:prstGeom prst="rect">
            <a:avLst/>
          </a:prstGeom>
          <a:noFill/>
          <a:ln>
            <a:noFill/>
          </a:ln>
        </p:spPr>
        <p:txBody>
          <a:bodyPr spcFirstLastPara="1" wrap="square" lIns="91425" tIns="45700" rIns="91425" bIns="45700" anchor="t" anchorCtr="0">
            <a:noAutofit/>
          </a:bodyPr>
          <a:lstStyle>
            <a:lvl1pPr marL="0" marR="0" lvl="0"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1pPr>
            <a:lvl2pPr marL="0" marR="0" lvl="1"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2pPr>
            <a:lvl3pPr marL="0" marR="0" lvl="2"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3pPr>
            <a:lvl4pPr marL="0" marR="0" lvl="3"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4pPr>
            <a:lvl5pPr marL="0" marR="0" lvl="4"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5pPr>
            <a:lvl6pPr marL="0" marR="0" lvl="5"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6pPr>
            <a:lvl7pPr marL="0" marR="0" lvl="6"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7pPr>
            <a:lvl8pPr marL="0" marR="0" lvl="7"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8pPr>
            <a:lvl9pPr marL="0" marR="0" lvl="8"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9pPr>
          </a:lstStyle>
          <a:p>
            <a:pPr marL="0" lvl="0" indent="0" algn="r" rtl="0">
              <a:spcBef>
                <a:spcPts val="0"/>
              </a:spcBef>
              <a:spcAft>
                <a:spcPts val="0"/>
              </a:spcAft>
              <a:buNone/>
            </a:pPr>
            <a:fld id="{00000000-1234-1234-1234-123412341234}" type="slidenum">
              <a:rPr lang="en-US"/>
              <a:t>‹#›</a:t>
            </a:fld>
            <a:endParaRPr dirty="0"/>
          </a:p>
        </p:txBody>
      </p:sp>
    </p:spTree>
    <p:extLst>
      <p:ext uri="{BB962C8B-B14F-4D97-AF65-F5344CB8AC3E}">
        <p14:creationId xmlns:p14="http://schemas.microsoft.com/office/powerpoint/2010/main" val="2426701140"/>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matchingName="2_Custom Layout">
  <p:cSld name="2_Custom Layout">
    <p:spTree>
      <p:nvGrpSpPr>
        <p:cNvPr id="1" name="Shape 104"/>
        <p:cNvGrpSpPr/>
        <p:nvPr/>
      </p:nvGrpSpPr>
      <p:grpSpPr>
        <a:xfrm>
          <a:off x="0" y="0"/>
          <a:ext cx="0" cy="0"/>
          <a:chOff x="0" y="0"/>
          <a:chExt cx="0" cy="0"/>
        </a:xfrm>
      </p:grpSpPr>
      <p:sp>
        <p:nvSpPr>
          <p:cNvPr id="105" name="Google Shape;105;p144"/>
          <p:cNvSpPr txBox="1">
            <a:spLocks noGrp="1"/>
          </p:cNvSpPr>
          <p:nvPr>
            <p:ph type="title"/>
          </p:nvPr>
        </p:nvSpPr>
        <p:spPr>
          <a:xfrm>
            <a:off x="1149552" y="245340"/>
            <a:ext cx="8992500" cy="1320900"/>
          </a:xfrm>
          <a:prstGeom prst="rect">
            <a:avLst/>
          </a:prstGeom>
          <a:noFill/>
          <a:ln>
            <a:noFill/>
          </a:ln>
        </p:spPr>
        <p:txBody>
          <a:bodyPr spcFirstLastPara="1" wrap="square" lIns="91425" tIns="45700" rIns="91425" bIns="45700" anchor="t" anchorCtr="0">
            <a:normAutofit/>
          </a:bodyPr>
          <a:lstStyle>
            <a:lvl1pPr marR="0" lvl="0" algn="l">
              <a:lnSpc>
                <a:spcPct val="90000"/>
              </a:lnSpc>
              <a:spcBef>
                <a:spcPts val="0"/>
              </a:spcBef>
              <a:spcAft>
                <a:spcPts val="0"/>
              </a:spcAft>
              <a:buClr>
                <a:srgbClr val="072B62"/>
              </a:buClr>
              <a:buSzPts val="5500"/>
              <a:buFont typeface="Georgia"/>
              <a:buNone/>
              <a:defRPr sz="5500" b="0" i="0" u="none" strike="noStrike" cap="none">
                <a:solidFill>
                  <a:srgbClr val="072B62"/>
                </a:solidFill>
                <a:latin typeface="Georgia"/>
                <a:ea typeface="Georgia"/>
                <a:cs typeface="Georgia"/>
                <a:sym typeface="Georgia"/>
              </a:defRPr>
            </a:lvl1pPr>
            <a:lvl2pPr marR="0" lvl="1" algn="l">
              <a:lnSpc>
                <a:spcPct val="100000"/>
              </a:lnSpc>
              <a:spcBef>
                <a:spcPts val="0"/>
              </a:spcBef>
              <a:spcAft>
                <a:spcPts val="0"/>
              </a:spcAft>
              <a:buSzPts val="1500"/>
              <a:buNone/>
              <a:defRPr sz="1900" b="0" i="0" u="none" strike="noStrike" cap="none">
                <a:solidFill>
                  <a:schemeClr val="dk2"/>
                </a:solidFill>
              </a:defRPr>
            </a:lvl2pPr>
            <a:lvl3pPr marR="0" lvl="2" algn="l">
              <a:lnSpc>
                <a:spcPct val="100000"/>
              </a:lnSpc>
              <a:spcBef>
                <a:spcPts val="0"/>
              </a:spcBef>
              <a:spcAft>
                <a:spcPts val="0"/>
              </a:spcAft>
              <a:buSzPts val="1500"/>
              <a:buNone/>
              <a:defRPr sz="1900" b="0" i="0" u="none" strike="noStrike" cap="none">
                <a:solidFill>
                  <a:schemeClr val="dk2"/>
                </a:solidFill>
              </a:defRPr>
            </a:lvl3pPr>
            <a:lvl4pPr marR="0" lvl="3" algn="l">
              <a:lnSpc>
                <a:spcPct val="100000"/>
              </a:lnSpc>
              <a:spcBef>
                <a:spcPts val="0"/>
              </a:spcBef>
              <a:spcAft>
                <a:spcPts val="0"/>
              </a:spcAft>
              <a:buSzPts val="1500"/>
              <a:buNone/>
              <a:defRPr sz="1900" b="0" i="0" u="none" strike="noStrike" cap="none">
                <a:solidFill>
                  <a:schemeClr val="dk2"/>
                </a:solidFill>
              </a:defRPr>
            </a:lvl4pPr>
            <a:lvl5pPr marR="0" lvl="4" algn="l">
              <a:lnSpc>
                <a:spcPct val="100000"/>
              </a:lnSpc>
              <a:spcBef>
                <a:spcPts val="0"/>
              </a:spcBef>
              <a:spcAft>
                <a:spcPts val="0"/>
              </a:spcAft>
              <a:buSzPts val="1500"/>
              <a:buNone/>
              <a:defRPr sz="1900" b="0" i="0" u="none" strike="noStrike" cap="none">
                <a:solidFill>
                  <a:schemeClr val="dk2"/>
                </a:solidFill>
              </a:defRPr>
            </a:lvl5pPr>
            <a:lvl6pPr marR="0" lvl="5" algn="l">
              <a:lnSpc>
                <a:spcPct val="100000"/>
              </a:lnSpc>
              <a:spcBef>
                <a:spcPts val="0"/>
              </a:spcBef>
              <a:spcAft>
                <a:spcPts val="0"/>
              </a:spcAft>
              <a:buSzPts val="1500"/>
              <a:buNone/>
              <a:defRPr sz="1900" b="0" i="0" u="none" strike="noStrike" cap="none">
                <a:solidFill>
                  <a:schemeClr val="dk2"/>
                </a:solidFill>
              </a:defRPr>
            </a:lvl6pPr>
            <a:lvl7pPr marR="0" lvl="6" algn="l">
              <a:lnSpc>
                <a:spcPct val="100000"/>
              </a:lnSpc>
              <a:spcBef>
                <a:spcPts val="0"/>
              </a:spcBef>
              <a:spcAft>
                <a:spcPts val="0"/>
              </a:spcAft>
              <a:buSzPts val="1500"/>
              <a:buNone/>
              <a:defRPr sz="1900" b="0" i="0" u="none" strike="noStrike" cap="none">
                <a:solidFill>
                  <a:schemeClr val="dk2"/>
                </a:solidFill>
              </a:defRPr>
            </a:lvl7pPr>
            <a:lvl8pPr marR="0" lvl="7" algn="l">
              <a:lnSpc>
                <a:spcPct val="100000"/>
              </a:lnSpc>
              <a:spcBef>
                <a:spcPts val="0"/>
              </a:spcBef>
              <a:spcAft>
                <a:spcPts val="0"/>
              </a:spcAft>
              <a:buSzPts val="1500"/>
              <a:buNone/>
              <a:defRPr sz="1900" b="0" i="0" u="none" strike="noStrike" cap="none">
                <a:solidFill>
                  <a:schemeClr val="dk2"/>
                </a:solidFill>
              </a:defRPr>
            </a:lvl8pPr>
            <a:lvl9pPr marR="0" lvl="8" algn="l">
              <a:lnSpc>
                <a:spcPct val="100000"/>
              </a:lnSpc>
              <a:spcBef>
                <a:spcPts val="0"/>
              </a:spcBef>
              <a:spcAft>
                <a:spcPts val="0"/>
              </a:spcAft>
              <a:buSzPts val="1500"/>
              <a:buNone/>
              <a:defRPr sz="1900" b="0" i="0" u="none" strike="noStrike" cap="none">
                <a:solidFill>
                  <a:schemeClr val="dk2"/>
                </a:solidFill>
              </a:defRPr>
            </a:lvl9pPr>
          </a:lstStyle>
          <a:p>
            <a:endParaRPr/>
          </a:p>
        </p:txBody>
      </p:sp>
      <p:sp>
        <p:nvSpPr>
          <p:cNvPr id="106" name="Google Shape;106;p144"/>
          <p:cNvSpPr txBox="1">
            <a:spLocks noGrp="1"/>
          </p:cNvSpPr>
          <p:nvPr>
            <p:ph type="sldNum" idx="12"/>
          </p:nvPr>
        </p:nvSpPr>
        <p:spPr>
          <a:xfrm>
            <a:off x="11016766" y="6309650"/>
            <a:ext cx="683700" cy="365100"/>
          </a:xfrm>
          <a:prstGeom prst="rect">
            <a:avLst/>
          </a:prstGeom>
          <a:noFill/>
          <a:ln>
            <a:noFill/>
          </a:ln>
        </p:spPr>
        <p:txBody>
          <a:bodyPr spcFirstLastPara="1" wrap="square" lIns="91425" tIns="45700" rIns="91425" bIns="45700" anchor="t" anchorCtr="0">
            <a:noAutofit/>
          </a:bodyPr>
          <a:lstStyle>
            <a:lvl1pPr marL="0" marR="0" lvl="0"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1pPr>
            <a:lvl2pPr marL="0" marR="0" lvl="1"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2pPr>
            <a:lvl3pPr marL="0" marR="0" lvl="2"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3pPr>
            <a:lvl4pPr marL="0" marR="0" lvl="3"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4pPr>
            <a:lvl5pPr marL="0" marR="0" lvl="4"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5pPr>
            <a:lvl6pPr marL="0" marR="0" lvl="5"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6pPr>
            <a:lvl7pPr marL="0" marR="0" lvl="6"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7pPr>
            <a:lvl8pPr marL="0" marR="0" lvl="7"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8pPr>
            <a:lvl9pPr marL="0" marR="0" lvl="8"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9pPr>
          </a:lstStyle>
          <a:p>
            <a:pPr marL="0" lvl="0" indent="0" algn="r" rtl="0">
              <a:spcBef>
                <a:spcPts val="0"/>
              </a:spcBef>
              <a:spcAft>
                <a:spcPts val="0"/>
              </a:spcAft>
              <a:buNone/>
            </a:pPr>
            <a:fld id="{00000000-1234-1234-1234-123412341234}" type="slidenum">
              <a:rPr lang="en-US"/>
              <a:t>‹#›</a:t>
            </a:fld>
            <a:endParaRPr dirty="0"/>
          </a:p>
        </p:txBody>
      </p:sp>
      <p:sp>
        <p:nvSpPr>
          <p:cNvPr id="107" name="Google Shape;107;p144"/>
          <p:cNvSpPr txBox="1">
            <a:spLocks noGrp="1"/>
          </p:cNvSpPr>
          <p:nvPr>
            <p:ph type="body" idx="1"/>
          </p:nvPr>
        </p:nvSpPr>
        <p:spPr>
          <a:xfrm>
            <a:off x="1149552" y="1797504"/>
            <a:ext cx="4298100" cy="4694700"/>
          </a:xfrm>
          <a:prstGeom prst="rect">
            <a:avLst/>
          </a:prstGeom>
          <a:noFill/>
          <a:ln>
            <a:noFill/>
          </a:ln>
        </p:spPr>
        <p:txBody>
          <a:bodyPr spcFirstLastPara="1" wrap="square" lIns="91425" tIns="45700" rIns="91425" bIns="45700" anchor="t" anchorCtr="0">
            <a:normAutofit/>
          </a:bodyPr>
          <a:lstStyle>
            <a:lvl1pPr marL="457200" marR="0" lvl="0" indent="-228600" algn="l">
              <a:lnSpc>
                <a:spcPct val="90000"/>
              </a:lnSpc>
              <a:spcBef>
                <a:spcPts val="1100"/>
              </a:spcBef>
              <a:spcAft>
                <a:spcPts val="0"/>
              </a:spcAft>
              <a:buClr>
                <a:srgbClr val="D2BD24"/>
              </a:buClr>
              <a:buSzPts val="3600"/>
              <a:buFont typeface="Noto Sans Symbols"/>
              <a:buNone/>
              <a:defRPr sz="3600" b="0" i="0" u="none" strike="noStrike" cap="none">
                <a:solidFill>
                  <a:srgbClr val="3F3F3F"/>
                </a:solidFill>
                <a:latin typeface="Libre Franklin Medium"/>
                <a:ea typeface="Libre Franklin Medium"/>
                <a:cs typeface="Libre Franklin Medium"/>
                <a:sym typeface="Libre Franklin Medium"/>
              </a:defRPr>
            </a:lvl1pPr>
            <a:lvl2pPr marL="914400" marR="0" lvl="1" indent="-387350" algn="l">
              <a:lnSpc>
                <a:spcPct val="90000"/>
              </a:lnSpc>
              <a:spcBef>
                <a:spcPts val="1100"/>
              </a:spcBef>
              <a:spcAft>
                <a:spcPts val="0"/>
              </a:spcAft>
              <a:buClr>
                <a:srgbClr val="D2BD24"/>
              </a:buClr>
              <a:buSzPts val="2500"/>
              <a:buFont typeface="Libre Franklin Medium"/>
              <a:buChar char="●"/>
              <a:defRPr sz="3200" b="0" i="0" u="none" strike="noStrike" cap="none">
                <a:solidFill>
                  <a:srgbClr val="3F3F3F"/>
                </a:solidFill>
                <a:latin typeface="Libre Franklin Medium"/>
                <a:ea typeface="Libre Franklin Medium"/>
                <a:cs typeface="Libre Franklin Medium"/>
                <a:sym typeface="Libre Franklin Medium"/>
              </a:defRPr>
            </a:lvl2pPr>
            <a:lvl3pPr marL="1371600" marR="0" lvl="2" indent="-406400" algn="l">
              <a:lnSpc>
                <a:spcPct val="90000"/>
              </a:lnSpc>
              <a:spcBef>
                <a:spcPts val="1100"/>
              </a:spcBef>
              <a:spcAft>
                <a:spcPts val="0"/>
              </a:spcAft>
              <a:buClr>
                <a:srgbClr val="D2BD24"/>
              </a:buClr>
              <a:buSzPts val="2800"/>
              <a:buFont typeface="Noto Sans Symbols"/>
              <a:buChar char="✓"/>
              <a:defRPr sz="2800" b="0" i="0" u="none" strike="noStrike" cap="none">
                <a:solidFill>
                  <a:srgbClr val="3F3F3F"/>
                </a:solidFill>
                <a:latin typeface="Libre Franklin Medium"/>
                <a:ea typeface="Libre Franklin Medium"/>
                <a:cs typeface="Libre Franklin Medium"/>
                <a:sym typeface="Libre Franklin Medium"/>
              </a:defRPr>
            </a:lvl3pPr>
            <a:lvl4pPr marL="1828800" marR="0" lvl="3" indent="-381000" algn="l">
              <a:lnSpc>
                <a:spcPct val="90000"/>
              </a:lnSpc>
              <a:spcBef>
                <a:spcPts val="1100"/>
              </a:spcBef>
              <a:spcAft>
                <a:spcPts val="0"/>
              </a:spcAft>
              <a:buClr>
                <a:srgbClr val="D2BD24"/>
              </a:buClr>
              <a:buSzPts val="2400"/>
              <a:buFont typeface="Noto Sans Symbols"/>
              <a:buChar char="🞂"/>
              <a:defRPr sz="2400" b="0" i="0" u="none" strike="noStrike" cap="none">
                <a:solidFill>
                  <a:srgbClr val="3F3F3F"/>
                </a:solidFill>
                <a:latin typeface="Libre Franklin Medium"/>
                <a:ea typeface="Libre Franklin Medium"/>
                <a:cs typeface="Libre Franklin Medium"/>
                <a:sym typeface="Libre Franklin Medium"/>
              </a:defRPr>
            </a:lvl4pPr>
            <a:lvl5pPr marL="2286000" marR="0" lvl="4" indent="-381000" algn="l">
              <a:lnSpc>
                <a:spcPct val="90000"/>
              </a:lnSpc>
              <a:spcBef>
                <a:spcPts val="1100"/>
              </a:spcBef>
              <a:spcAft>
                <a:spcPts val="0"/>
              </a:spcAft>
              <a:buClr>
                <a:srgbClr val="D2BD24"/>
              </a:buClr>
              <a:buSzPts val="2400"/>
              <a:buFont typeface="Noto Sans Symbols"/>
              <a:buChar char="🞂"/>
              <a:defRPr sz="2400" b="0" i="0" u="none" strike="noStrike" cap="none">
                <a:solidFill>
                  <a:srgbClr val="3F3F3F"/>
                </a:solidFill>
                <a:latin typeface="Libre Franklin Medium"/>
                <a:ea typeface="Libre Franklin Medium"/>
                <a:cs typeface="Libre Franklin Medium"/>
                <a:sym typeface="Libre Franklin Medium"/>
              </a:defRPr>
            </a:lvl5pPr>
            <a:lvl6pPr marL="2743200" marR="0" lvl="5" indent="-285750" algn="l">
              <a:lnSpc>
                <a:spcPct val="90000"/>
              </a:lnSpc>
              <a:spcBef>
                <a:spcPts val="1100"/>
              </a:spcBef>
              <a:spcAft>
                <a:spcPts val="0"/>
              </a:spcAft>
              <a:buClr>
                <a:schemeClr val="accent1"/>
              </a:buClr>
              <a:buSzPts val="900"/>
              <a:buFont typeface="Noto Sans Symbols"/>
              <a:buChar char="►"/>
              <a:defRPr sz="1200" b="0" i="0" u="none" strike="noStrike" cap="none">
                <a:solidFill>
                  <a:srgbClr val="3F3F3F"/>
                </a:solidFill>
                <a:latin typeface="Libre Franklin Medium"/>
                <a:ea typeface="Libre Franklin Medium"/>
                <a:cs typeface="Libre Franklin Medium"/>
                <a:sym typeface="Libre Franklin Medium"/>
              </a:defRPr>
            </a:lvl6pPr>
            <a:lvl7pPr marL="3200400" marR="0" lvl="6" indent="-285750" algn="l">
              <a:lnSpc>
                <a:spcPct val="90000"/>
              </a:lnSpc>
              <a:spcBef>
                <a:spcPts val="1100"/>
              </a:spcBef>
              <a:spcAft>
                <a:spcPts val="0"/>
              </a:spcAft>
              <a:buClr>
                <a:schemeClr val="accent1"/>
              </a:buClr>
              <a:buSzPts val="900"/>
              <a:buFont typeface="Noto Sans Symbols"/>
              <a:buChar char="►"/>
              <a:defRPr sz="1200" b="0" i="0" u="none" strike="noStrike" cap="none">
                <a:solidFill>
                  <a:srgbClr val="3F3F3F"/>
                </a:solidFill>
                <a:latin typeface="Libre Franklin Medium"/>
                <a:ea typeface="Libre Franklin Medium"/>
                <a:cs typeface="Libre Franklin Medium"/>
                <a:sym typeface="Libre Franklin Medium"/>
              </a:defRPr>
            </a:lvl7pPr>
            <a:lvl8pPr marL="3657600" marR="0" lvl="7" indent="-285750" algn="l">
              <a:lnSpc>
                <a:spcPct val="90000"/>
              </a:lnSpc>
              <a:spcBef>
                <a:spcPts val="1100"/>
              </a:spcBef>
              <a:spcAft>
                <a:spcPts val="0"/>
              </a:spcAft>
              <a:buClr>
                <a:schemeClr val="accent1"/>
              </a:buClr>
              <a:buSzPts val="900"/>
              <a:buFont typeface="Noto Sans Symbols"/>
              <a:buChar char="►"/>
              <a:defRPr sz="1200" b="0" i="0" u="none" strike="noStrike" cap="none">
                <a:solidFill>
                  <a:srgbClr val="3F3F3F"/>
                </a:solidFill>
                <a:latin typeface="Libre Franklin Medium"/>
                <a:ea typeface="Libre Franklin Medium"/>
                <a:cs typeface="Libre Franklin Medium"/>
                <a:sym typeface="Libre Franklin Medium"/>
              </a:defRPr>
            </a:lvl8pPr>
            <a:lvl9pPr marL="4114800" marR="0" lvl="8" indent="-285750" algn="l">
              <a:lnSpc>
                <a:spcPct val="90000"/>
              </a:lnSpc>
              <a:spcBef>
                <a:spcPts val="1100"/>
              </a:spcBef>
              <a:spcAft>
                <a:spcPts val="0"/>
              </a:spcAft>
              <a:buClr>
                <a:schemeClr val="accent1"/>
              </a:buClr>
              <a:buSzPts val="900"/>
              <a:buFont typeface="Noto Sans Symbols"/>
              <a:buChar char="►"/>
              <a:defRPr sz="1200" b="0" i="0" u="none" strike="noStrike" cap="none">
                <a:solidFill>
                  <a:srgbClr val="3F3F3F"/>
                </a:solidFill>
                <a:latin typeface="Libre Franklin Medium"/>
                <a:ea typeface="Libre Franklin Medium"/>
                <a:cs typeface="Libre Franklin Medium"/>
                <a:sym typeface="Libre Franklin Medium"/>
              </a:defRPr>
            </a:lvl9pPr>
          </a:lstStyle>
          <a:p>
            <a:endParaRPr/>
          </a:p>
        </p:txBody>
      </p:sp>
      <p:sp>
        <p:nvSpPr>
          <p:cNvPr id="108" name="Google Shape;108;p144"/>
          <p:cNvSpPr txBox="1">
            <a:spLocks noGrp="1"/>
          </p:cNvSpPr>
          <p:nvPr>
            <p:ph type="body" idx="2"/>
          </p:nvPr>
        </p:nvSpPr>
        <p:spPr>
          <a:xfrm>
            <a:off x="5844444" y="1801625"/>
            <a:ext cx="4298100" cy="4694700"/>
          </a:xfrm>
          <a:prstGeom prst="rect">
            <a:avLst/>
          </a:prstGeom>
          <a:noFill/>
          <a:ln>
            <a:noFill/>
          </a:ln>
        </p:spPr>
        <p:txBody>
          <a:bodyPr spcFirstLastPara="1" wrap="square" lIns="91425" tIns="45700" rIns="91425" bIns="45700" anchor="t" anchorCtr="0">
            <a:normAutofit/>
          </a:bodyPr>
          <a:lstStyle>
            <a:lvl1pPr marL="457200" marR="0" lvl="0" indent="-228600" algn="l">
              <a:lnSpc>
                <a:spcPct val="90000"/>
              </a:lnSpc>
              <a:spcBef>
                <a:spcPts val="1100"/>
              </a:spcBef>
              <a:spcAft>
                <a:spcPts val="0"/>
              </a:spcAft>
              <a:buClr>
                <a:srgbClr val="D2BD24"/>
              </a:buClr>
              <a:buSzPts val="3600"/>
              <a:buFont typeface="Noto Sans Symbols"/>
              <a:buNone/>
              <a:defRPr sz="3600" b="0" i="0" u="none" strike="noStrike" cap="none">
                <a:solidFill>
                  <a:srgbClr val="3F3F3F"/>
                </a:solidFill>
                <a:latin typeface="Libre Franklin Medium"/>
                <a:ea typeface="Libre Franklin Medium"/>
                <a:cs typeface="Libre Franklin Medium"/>
                <a:sym typeface="Libre Franklin Medium"/>
              </a:defRPr>
            </a:lvl1pPr>
            <a:lvl2pPr marL="914400" marR="0" lvl="1" indent="-387350" algn="l">
              <a:lnSpc>
                <a:spcPct val="90000"/>
              </a:lnSpc>
              <a:spcBef>
                <a:spcPts val="1100"/>
              </a:spcBef>
              <a:spcAft>
                <a:spcPts val="0"/>
              </a:spcAft>
              <a:buClr>
                <a:srgbClr val="D2BD24"/>
              </a:buClr>
              <a:buSzPts val="2500"/>
              <a:buFont typeface="Libre Franklin Medium"/>
              <a:buChar char="●"/>
              <a:defRPr sz="3200" b="0" i="0" u="none" strike="noStrike" cap="none">
                <a:solidFill>
                  <a:srgbClr val="3F3F3F"/>
                </a:solidFill>
                <a:latin typeface="Libre Franklin Medium"/>
                <a:ea typeface="Libre Franklin Medium"/>
                <a:cs typeface="Libre Franklin Medium"/>
                <a:sym typeface="Libre Franklin Medium"/>
              </a:defRPr>
            </a:lvl2pPr>
            <a:lvl3pPr marL="1371600" marR="0" lvl="2" indent="-406400" algn="l">
              <a:lnSpc>
                <a:spcPct val="90000"/>
              </a:lnSpc>
              <a:spcBef>
                <a:spcPts val="1100"/>
              </a:spcBef>
              <a:spcAft>
                <a:spcPts val="0"/>
              </a:spcAft>
              <a:buClr>
                <a:srgbClr val="D2BD24"/>
              </a:buClr>
              <a:buSzPts val="2800"/>
              <a:buFont typeface="Noto Sans Symbols"/>
              <a:buChar char="✓"/>
              <a:defRPr sz="2800" b="0" i="0" u="none" strike="noStrike" cap="none">
                <a:solidFill>
                  <a:srgbClr val="3F3F3F"/>
                </a:solidFill>
                <a:latin typeface="Libre Franklin Medium"/>
                <a:ea typeface="Libre Franklin Medium"/>
                <a:cs typeface="Libre Franklin Medium"/>
                <a:sym typeface="Libre Franklin Medium"/>
              </a:defRPr>
            </a:lvl3pPr>
            <a:lvl4pPr marL="1828800" marR="0" lvl="3" indent="-381000" algn="l">
              <a:lnSpc>
                <a:spcPct val="90000"/>
              </a:lnSpc>
              <a:spcBef>
                <a:spcPts val="1100"/>
              </a:spcBef>
              <a:spcAft>
                <a:spcPts val="0"/>
              </a:spcAft>
              <a:buClr>
                <a:srgbClr val="D2BD24"/>
              </a:buClr>
              <a:buSzPts val="2400"/>
              <a:buFont typeface="Noto Sans Symbols"/>
              <a:buChar char="🞂"/>
              <a:defRPr sz="2400" b="0" i="0" u="none" strike="noStrike" cap="none">
                <a:solidFill>
                  <a:srgbClr val="3F3F3F"/>
                </a:solidFill>
                <a:latin typeface="Libre Franklin Medium"/>
                <a:ea typeface="Libre Franklin Medium"/>
                <a:cs typeface="Libre Franklin Medium"/>
                <a:sym typeface="Libre Franklin Medium"/>
              </a:defRPr>
            </a:lvl4pPr>
            <a:lvl5pPr marL="2286000" marR="0" lvl="4" indent="-381000" algn="l">
              <a:lnSpc>
                <a:spcPct val="90000"/>
              </a:lnSpc>
              <a:spcBef>
                <a:spcPts val="1100"/>
              </a:spcBef>
              <a:spcAft>
                <a:spcPts val="0"/>
              </a:spcAft>
              <a:buClr>
                <a:srgbClr val="D2BD24"/>
              </a:buClr>
              <a:buSzPts val="2400"/>
              <a:buFont typeface="Noto Sans Symbols"/>
              <a:buChar char="🞂"/>
              <a:defRPr sz="2400" b="0" i="0" u="none" strike="noStrike" cap="none">
                <a:solidFill>
                  <a:srgbClr val="3F3F3F"/>
                </a:solidFill>
                <a:latin typeface="Libre Franklin Medium"/>
                <a:ea typeface="Libre Franklin Medium"/>
                <a:cs typeface="Libre Franklin Medium"/>
                <a:sym typeface="Libre Franklin Medium"/>
              </a:defRPr>
            </a:lvl5pPr>
            <a:lvl6pPr marL="2743200" marR="0" lvl="5" indent="-285750" algn="l">
              <a:lnSpc>
                <a:spcPct val="90000"/>
              </a:lnSpc>
              <a:spcBef>
                <a:spcPts val="1100"/>
              </a:spcBef>
              <a:spcAft>
                <a:spcPts val="0"/>
              </a:spcAft>
              <a:buClr>
                <a:schemeClr val="accent1"/>
              </a:buClr>
              <a:buSzPts val="900"/>
              <a:buFont typeface="Noto Sans Symbols"/>
              <a:buChar char="►"/>
              <a:defRPr sz="1200" b="0" i="0" u="none" strike="noStrike" cap="none">
                <a:solidFill>
                  <a:srgbClr val="3F3F3F"/>
                </a:solidFill>
                <a:latin typeface="Libre Franklin Medium"/>
                <a:ea typeface="Libre Franklin Medium"/>
                <a:cs typeface="Libre Franklin Medium"/>
                <a:sym typeface="Libre Franklin Medium"/>
              </a:defRPr>
            </a:lvl6pPr>
            <a:lvl7pPr marL="3200400" marR="0" lvl="6" indent="-285750" algn="l">
              <a:lnSpc>
                <a:spcPct val="90000"/>
              </a:lnSpc>
              <a:spcBef>
                <a:spcPts val="1100"/>
              </a:spcBef>
              <a:spcAft>
                <a:spcPts val="0"/>
              </a:spcAft>
              <a:buClr>
                <a:schemeClr val="accent1"/>
              </a:buClr>
              <a:buSzPts val="900"/>
              <a:buFont typeface="Noto Sans Symbols"/>
              <a:buChar char="►"/>
              <a:defRPr sz="1200" b="0" i="0" u="none" strike="noStrike" cap="none">
                <a:solidFill>
                  <a:srgbClr val="3F3F3F"/>
                </a:solidFill>
                <a:latin typeface="Libre Franklin Medium"/>
                <a:ea typeface="Libre Franklin Medium"/>
                <a:cs typeface="Libre Franklin Medium"/>
                <a:sym typeface="Libre Franklin Medium"/>
              </a:defRPr>
            </a:lvl7pPr>
            <a:lvl8pPr marL="3657600" marR="0" lvl="7" indent="-285750" algn="l">
              <a:lnSpc>
                <a:spcPct val="90000"/>
              </a:lnSpc>
              <a:spcBef>
                <a:spcPts val="1100"/>
              </a:spcBef>
              <a:spcAft>
                <a:spcPts val="0"/>
              </a:spcAft>
              <a:buClr>
                <a:schemeClr val="accent1"/>
              </a:buClr>
              <a:buSzPts val="900"/>
              <a:buFont typeface="Noto Sans Symbols"/>
              <a:buChar char="►"/>
              <a:defRPr sz="1200" b="0" i="0" u="none" strike="noStrike" cap="none">
                <a:solidFill>
                  <a:srgbClr val="3F3F3F"/>
                </a:solidFill>
                <a:latin typeface="Libre Franklin Medium"/>
                <a:ea typeface="Libre Franklin Medium"/>
                <a:cs typeface="Libre Franklin Medium"/>
                <a:sym typeface="Libre Franklin Medium"/>
              </a:defRPr>
            </a:lvl8pPr>
            <a:lvl9pPr marL="4114800" marR="0" lvl="8" indent="-285750" algn="l">
              <a:lnSpc>
                <a:spcPct val="90000"/>
              </a:lnSpc>
              <a:spcBef>
                <a:spcPts val="1100"/>
              </a:spcBef>
              <a:spcAft>
                <a:spcPts val="0"/>
              </a:spcAft>
              <a:buClr>
                <a:schemeClr val="accent1"/>
              </a:buClr>
              <a:buSzPts val="900"/>
              <a:buFont typeface="Noto Sans Symbols"/>
              <a:buChar char="►"/>
              <a:defRPr sz="1200" b="0" i="0" u="none" strike="noStrike" cap="none">
                <a:solidFill>
                  <a:srgbClr val="3F3F3F"/>
                </a:solidFill>
                <a:latin typeface="Libre Franklin Medium"/>
                <a:ea typeface="Libre Franklin Medium"/>
                <a:cs typeface="Libre Franklin Medium"/>
                <a:sym typeface="Libre Franklin Medium"/>
              </a:defRPr>
            </a:lvl9pPr>
          </a:lstStyle>
          <a:p>
            <a:endParaRPr/>
          </a:p>
        </p:txBody>
      </p:sp>
    </p:spTree>
    <p:extLst>
      <p:ext uri="{BB962C8B-B14F-4D97-AF65-F5344CB8AC3E}">
        <p14:creationId xmlns:p14="http://schemas.microsoft.com/office/powerpoint/2010/main" val="609447104"/>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matchingName="Custom Layout11 box">
  <p:cSld name="Custom Layout11 box">
    <p:spTree>
      <p:nvGrpSpPr>
        <p:cNvPr id="1" name="Shape 109"/>
        <p:cNvGrpSpPr/>
        <p:nvPr/>
      </p:nvGrpSpPr>
      <p:grpSpPr>
        <a:xfrm>
          <a:off x="0" y="0"/>
          <a:ext cx="0" cy="0"/>
          <a:chOff x="0" y="0"/>
          <a:chExt cx="0" cy="0"/>
        </a:xfrm>
      </p:grpSpPr>
      <p:sp>
        <p:nvSpPr>
          <p:cNvPr id="110" name="Google Shape;110;p145"/>
          <p:cNvSpPr txBox="1">
            <a:spLocks noGrp="1"/>
          </p:cNvSpPr>
          <p:nvPr>
            <p:ph type="title"/>
          </p:nvPr>
        </p:nvSpPr>
        <p:spPr>
          <a:xfrm>
            <a:off x="1149552" y="245340"/>
            <a:ext cx="8992500" cy="1320900"/>
          </a:xfrm>
          <a:prstGeom prst="rect">
            <a:avLst/>
          </a:prstGeom>
          <a:noFill/>
          <a:ln>
            <a:noFill/>
          </a:ln>
        </p:spPr>
        <p:txBody>
          <a:bodyPr spcFirstLastPara="1" wrap="square" lIns="91425" tIns="45700" rIns="91425" bIns="45700" anchor="t" anchorCtr="0">
            <a:normAutofit/>
          </a:bodyPr>
          <a:lstStyle>
            <a:lvl1pPr marR="0" lvl="0" algn="l">
              <a:lnSpc>
                <a:spcPct val="90000"/>
              </a:lnSpc>
              <a:spcBef>
                <a:spcPts val="0"/>
              </a:spcBef>
              <a:spcAft>
                <a:spcPts val="0"/>
              </a:spcAft>
              <a:buClr>
                <a:srgbClr val="072B62"/>
              </a:buClr>
              <a:buSzPts val="5500"/>
              <a:buFont typeface="Georgia"/>
              <a:buNone/>
              <a:defRPr sz="5500" b="0" i="0" u="none" strike="noStrike" cap="none">
                <a:solidFill>
                  <a:srgbClr val="072B62"/>
                </a:solidFill>
                <a:latin typeface="Georgia"/>
                <a:ea typeface="Georgia"/>
                <a:cs typeface="Georgia"/>
                <a:sym typeface="Georgia"/>
              </a:defRPr>
            </a:lvl1pPr>
            <a:lvl2pPr marR="0" lvl="1" algn="l">
              <a:lnSpc>
                <a:spcPct val="100000"/>
              </a:lnSpc>
              <a:spcBef>
                <a:spcPts val="0"/>
              </a:spcBef>
              <a:spcAft>
                <a:spcPts val="0"/>
              </a:spcAft>
              <a:buSzPts val="1500"/>
              <a:buNone/>
              <a:defRPr sz="1900" b="0" i="0" u="none" strike="noStrike" cap="none">
                <a:solidFill>
                  <a:schemeClr val="dk2"/>
                </a:solidFill>
              </a:defRPr>
            </a:lvl2pPr>
            <a:lvl3pPr marR="0" lvl="2" algn="l">
              <a:lnSpc>
                <a:spcPct val="100000"/>
              </a:lnSpc>
              <a:spcBef>
                <a:spcPts val="0"/>
              </a:spcBef>
              <a:spcAft>
                <a:spcPts val="0"/>
              </a:spcAft>
              <a:buSzPts val="1500"/>
              <a:buNone/>
              <a:defRPr sz="1900" b="0" i="0" u="none" strike="noStrike" cap="none">
                <a:solidFill>
                  <a:schemeClr val="dk2"/>
                </a:solidFill>
              </a:defRPr>
            </a:lvl3pPr>
            <a:lvl4pPr marR="0" lvl="3" algn="l">
              <a:lnSpc>
                <a:spcPct val="100000"/>
              </a:lnSpc>
              <a:spcBef>
                <a:spcPts val="0"/>
              </a:spcBef>
              <a:spcAft>
                <a:spcPts val="0"/>
              </a:spcAft>
              <a:buSzPts val="1500"/>
              <a:buNone/>
              <a:defRPr sz="1900" b="0" i="0" u="none" strike="noStrike" cap="none">
                <a:solidFill>
                  <a:schemeClr val="dk2"/>
                </a:solidFill>
              </a:defRPr>
            </a:lvl4pPr>
            <a:lvl5pPr marR="0" lvl="4" algn="l">
              <a:lnSpc>
                <a:spcPct val="100000"/>
              </a:lnSpc>
              <a:spcBef>
                <a:spcPts val="0"/>
              </a:spcBef>
              <a:spcAft>
                <a:spcPts val="0"/>
              </a:spcAft>
              <a:buSzPts val="1500"/>
              <a:buNone/>
              <a:defRPr sz="1900" b="0" i="0" u="none" strike="noStrike" cap="none">
                <a:solidFill>
                  <a:schemeClr val="dk2"/>
                </a:solidFill>
              </a:defRPr>
            </a:lvl5pPr>
            <a:lvl6pPr marR="0" lvl="5" algn="l">
              <a:lnSpc>
                <a:spcPct val="100000"/>
              </a:lnSpc>
              <a:spcBef>
                <a:spcPts val="0"/>
              </a:spcBef>
              <a:spcAft>
                <a:spcPts val="0"/>
              </a:spcAft>
              <a:buSzPts val="1500"/>
              <a:buNone/>
              <a:defRPr sz="1900" b="0" i="0" u="none" strike="noStrike" cap="none">
                <a:solidFill>
                  <a:schemeClr val="dk2"/>
                </a:solidFill>
              </a:defRPr>
            </a:lvl6pPr>
            <a:lvl7pPr marR="0" lvl="6" algn="l">
              <a:lnSpc>
                <a:spcPct val="100000"/>
              </a:lnSpc>
              <a:spcBef>
                <a:spcPts val="0"/>
              </a:spcBef>
              <a:spcAft>
                <a:spcPts val="0"/>
              </a:spcAft>
              <a:buSzPts val="1500"/>
              <a:buNone/>
              <a:defRPr sz="1900" b="0" i="0" u="none" strike="noStrike" cap="none">
                <a:solidFill>
                  <a:schemeClr val="dk2"/>
                </a:solidFill>
              </a:defRPr>
            </a:lvl7pPr>
            <a:lvl8pPr marR="0" lvl="7" algn="l">
              <a:lnSpc>
                <a:spcPct val="100000"/>
              </a:lnSpc>
              <a:spcBef>
                <a:spcPts val="0"/>
              </a:spcBef>
              <a:spcAft>
                <a:spcPts val="0"/>
              </a:spcAft>
              <a:buSzPts val="1500"/>
              <a:buNone/>
              <a:defRPr sz="1900" b="0" i="0" u="none" strike="noStrike" cap="none">
                <a:solidFill>
                  <a:schemeClr val="dk2"/>
                </a:solidFill>
              </a:defRPr>
            </a:lvl8pPr>
            <a:lvl9pPr marR="0" lvl="8" algn="l">
              <a:lnSpc>
                <a:spcPct val="100000"/>
              </a:lnSpc>
              <a:spcBef>
                <a:spcPts val="0"/>
              </a:spcBef>
              <a:spcAft>
                <a:spcPts val="0"/>
              </a:spcAft>
              <a:buSzPts val="1500"/>
              <a:buNone/>
              <a:defRPr sz="1900" b="0" i="0" u="none" strike="noStrike" cap="none">
                <a:solidFill>
                  <a:schemeClr val="dk2"/>
                </a:solidFill>
              </a:defRPr>
            </a:lvl9pPr>
          </a:lstStyle>
          <a:p>
            <a:endParaRPr/>
          </a:p>
        </p:txBody>
      </p:sp>
      <p:sp>
        <p:nvSpPr>
          <p:cNvPr id="111" name="Google Shape;111;p145"/>
          <p:cNvSpPr txBox="1">
            <a:spLocks noGrp="1"/>
          </p:cNvSpPr>
          <p:nvPr>
            <p:ph type="sldNum" idx="12"/>
          </p:nvPr>
        </p:nvSpPr>
        <p:spPr>
          <a:xfrm>
            <a:off x="11016766" y="6309650"/>
            <a:ext cx="683700" cy="365100"/>
          </a:xfrm>
          <a:prstGeom prst="rect">
            <a:avLst/>
          </a:prstGeom>
          <a:noFill/>
          <a:ln>
            <a:noFill/>
          </a:ln>
        </p:spPr>
        <p:txBody>
          <a:bodyPr spcFirstLastPara="1" wrap="square" lIns="91425" tIns="45700" rIns="91425" bIns="45700" anchor="t" anchorCtr="0">
            <a:noAutofit/>
          </a:bodyPr>
          <a:lstStyle>
            <a:lvl1pPr marL="0" marR="0" lvl="0"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1pPr>
            <a:lvl2pPr marL="0" marR="0" lvl="1"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2pPr>
            <a:lvl3pPr marL="0" marR="0" lvl="2"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3pPr>
            <a:lvl4pPr marL="0" marR="0" lvl="3"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4pPr>
            <a:lvl5pPr marL="0" marR="0" lvl="4"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5pPr>
            <a:lvl6pPr marL="0" marR="0" lvl="5"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6pPr>
            <a:lvl7pPr marL="0" marR="0" lvl="6"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7pPr>
            <a:lvl8pPr marL="0" marR="0" lvl="7"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8pPr>
            <a:lvl9pPr marL="0" marR="0" lvl="8"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9pPr>
          </a:lstStyle>
          <a:p>
            <a:pPr marL="0" lvl="0" indent="0" algn="r" rtl="0">
              <a:spcBef>
                <a:spcPts val="0"/>
              </a:spcBef>
              <a:spcAft>
                <a:spcPts val="0"/>
              </a:spcAft>
              <a:buNone/>
            </a:pPr>
            <a:fld id="{00000000-1234-1234-1234-123412341234}" type="slidenum">
              <a:rPr lang="en-US"/>
              <a:t>‹#›</a:t>
            </a:fld>
            <a:endParaRPr dirty="0"/>
          </a:p>
        </p:txBody>
      </p:sp>
      <p:sp>
        <p:nvSpPr>
          <p:cNvPr id="112" name="Google Shape;112;p145"/>
          <p:cNvSpPr txBox="1">
            <a:spLocks noGrp="1"/>
          </p:cNvSpPr>
          <p:nvPr>
            <p:ph type="body" idx="1"/>
          </p:nvPr>
        </p:nvSpPr>
        <p:spPr>
          <a:xfrm>
            <a:off x="1149552" y="1797505"/>
            <a:ext cx="8992500" cy="609600"/>
          </a:xfrm>
          <a:prstGeom prst="rect">
            <a:avLst/>
          </a:prstGeom>
          <a:noFill/>
          <a:ln>
            <a:noFill/>
          </a:ln>
        </p:spPr>
        <p:txBody>
          <a:bodyPr spcFirstLastPara="1" wrap="square" lIns="91425" tIns="45700" rIns="91425" bIns="45700" anchor="t" anchorCtr="0">
            <a:normAutofit/>
          </a:bodyPr>
          <a:lstStyle>
            <a:lvl1pPr marL="457200" marR="0" lvl="0" indent="-228600" algn="l">
              <a:lnSpc>
                <a:spcPct val="90000"/>
              </a:lnSpc>
              <a:spcBef>
                <a:spcPts val="1100"/>
              </a:spcBef>
              <a:spcAft>
                <a:spcPts val="0"/>
              </a:spcAft>
              <a:buClr>
                <a:srgbClr val="D2BD24"/>
              </a:buClr>
              <a:buSzPts val="3600"/>
              <a:buFont typeface="Noto Sans Symbols"/>
              <a:buNone/>
              <a:defRPr sz="3600" b="0" i="0" u="none" strike="noStrike" cap="none">
                <a:solidFill>
                  <a:srgbClr val="3F3F3F"/>
                </a:solidFill>
                <a:latin typeface="Libre Franklin Medium"/>
                <a:ea typeface="Libre Franklin Medium"/>
                <a:cs typeface="Libre Franklin Medium"/>
                <a:sym typeface="Libre Franklin Medium"/>
              </a:defRPr>
            </a:lvl1pPr>
            <a:lvl2pPr marL="914400" marR="0" lvl="1" indent="-387350" algn="l">
              <a:lnSpc>
                <a:spcPct val="90000"/>
              </a:lnSpc>
              <a:spcBef>
                <a:spcPts val="1100"/>
              </a:spcBef>
              <a:spcAft>
                <a:spcPts val="0"/>
              </a:spcAft>
              <a:buClr>
                <a:srgbClr val="D2BD24"/>
              </a:buClr>
              <a:buSzPts val="2500"/>
              <a:buFont typeface="Libre Franklin Medium"/>
              <a:buChar char="●"/>
              <a:defRPr sz="3200" b="0" i="0" u="none" strike="noStrike" cap="none">
                <a:solidFill>
                  <a:srgbClr val="3F3F3F"/>
                </a:solidFill>
                <a:latin typeface="Libre Franklin Medium"/>
                <a:ea typeface="Libre Franklin Medium"/>
                <a:cs typeface="Libre Franklin Medium"/>
                <a:sym typeface="Libre Franklin Medium"/>
              </a:defRPr>
            </a:lvl2pPr>
            <a:lvl3pPr marL="1371600" marR="0" lvl="2" indent="-406400" algn="l">
              <a:lnSpc>
                <a:spcPct val="90000"/>
              </a:lnSpc>
              <a:spcBef>
                <a:spcPts val="1100"/>
              </a:spcBef>
              <a:spcAft>
                <a:spcPts val="0"/>
              </a:spcAft>
              <a:buClr>
                <a:srgbClr val="D2BD24"/>
              </a:buClr>
              <a:buSzPts val="2800"/>
              <a:buFont typeface="Noto Sans Symbols"/>
              <a:buChar char="✓"/>
              <a:defRPr sz="2800" b="0" i="0" u="none" strike="noStrike" cap="none">
                <a:solidFill>
                  <a:srgbClr val="3F3F3F"/>
                </a:solidFill>
                <a:latin typeface="Libre Franklin Medium"/>
                <a:ea typeface="Libre Franklin Medium"/>
                <a:cs typeface="Libre Franklin Medium"/>
                <a:sym typeface="Libre Franklin Medium"/>
              </a:defRPr>
            </a:lvl3pPr>
            <a:lvl4pPr marL="1828800" marR="0" lvl="3" indent="-381000" algn="l">
              <a:lnSpc>
                <a:spcPct val="90000"/>
              </a:lnSpc>
              <a:spcBef>
                <a:spcPts val="1100"/>
              </a:spcBef>
              <a:spcAft>
                <a:spcPts val="0"/>
              </a:spcAft>
              <a:buClr>
                <a:srgbClr val="D2BD24"/>
              </a:buClr>
              <a:buSzPts val="2400"/>
              <a:buFont typeface="Noto Sans Symbols"/>
              <a:buChar char="🞂"/>
              <a:defRPr sz="2400" b="0" i="0" u="none" strike="noStrike" cap="none">
                <a:solidFill>
                  <a:srgbClr val="3F3F3F"/>
                </a:solidFill>
                <a:latin typeface="Libre Franklin Medium"/>
                <a:ea typeface="Libre Franklin Medium"/>
                <a:cs typeface="Libre Franklin Medium"/>
                <a:sym typeface="Libre Franklin Medium"/>
              </a:defRPr>
            </a:lvl4pPr>
            <a:lvl5pPr marL="2286000" marR="0" lvl="4" indent="-381000" algn="l">
              <a:lnSpc>
                <a:spcPct val="90000"/>
              </a:lnSpc>
              <a:spcBef>
                <a:spcPts val="1100"/>
              </a:spcBef>
              <a:spcAft>
                <a:spcPts val="0"/>
              </a:spcAft>
              <a:buClr>
                <a:srgbClr val="D2BD24"/>
              </a:buClr>
              <a:buSzPts val="2400"/>
              <a:buFont typeface="Noto Sans Symbols"/>
              <a:buChar char="🞂"/>
              <a:defRPr sz="2400" b="0" i="0" u="none" strike="noStrike" cap="none">
                <a:solidFill>
                  <a:srgbClr val="3F3F3F"/>
                </a:solidFill>
                <a:latin typeface="Libre Franklin Medium"/>
                <a:ea typeface="Libre Franklin Medium"/>
                <a:cs typeface="Libre Franklin Medium"/>
                <a:sym typeface="Libre Franklin Medium"/>
              </a:defRPr>
            </a:lvl5pPr>
            <a:lvl6pPr marL="2743200" marR="0" lvl="5" indent="-285750" algn="l">
              <a:lnSpc>
                <a:spcPct val="90000"/>
              </a:lnSpc>
              <a:spcBef>
                <a:spcPts val="1100"/>
              </a:spcBef>
              <a:spcAft>
                <a:spcPts val="0"/>
              </a:spcAft>
              <a:buClr>
                <a:schemeClr val="accent1"/>
              </a:buClr>
              <a:buSzPts val="900"/>
              <a:buFont typeface="Noto Sans Symbols"/>
              <a:buChar char="►"/>
              <a:defRPr sz="1200" b="0" i="0" u="none" strike="noStrike" cap="none">
                <a:solidFill>
                  <a:srgbClr val="3F3F3F"/>
                </a:solidFill>
                <a:latin typeface="Libre Franklin Medium"/>
                <a:ea typeface="Libre Franklin Medium"/>
                <a:cs typeface="Libre Franklin Medium"/>
                <a:sym typeface="Libre Franklin Medium"/>
              </a:defRPr>
            </a:lvl6pPr>
            <a:lvl7pPr marL="3200400" marR="0" lvl="6" indent="-285750" algn="l">
              <a:lnSpc>
                <a:spcPct val="90000"/>
              </a:lnSpc>
              <a:spcBef>
                <a:spcPts val="1100"/>
              </a:spcBef>
              <a:spcAft>
                <a:spcPts val="0"/>
              </a:spcAft>
              <a:buClr>
                <a:schemeClr val="accent1"/>
              </a:buClr>
              <a:buSzPts val="900"/>
              <a:buFont typeface="Noto Sans Symbols"/>
              <a:buChar char="►"/>
              <a:defRPr sz="1200" b="0" i="0" u="none" strike="noStrike" cap="none">
                <a:solidFill>
                  <a:srgbClr val="3F3F3F"/>
                </a:solidFill>
                <a:latin typeface="Libre Franklin Medium"/>
                <a:ea typeface="Libre Franklin Medium"/>
                <a:cs typeface="Libre Franklin Medium"/>
                <a:sym typeface="Libre Franklin Medium"/>
              </a:defRPr>
            </a:lvl7pPr>
            <a:lvl8pPr marL="3657600" marR="0" lvl="7" indent="-285750" algn="l">
              <a:lnSpc>
                <a:spcPct val="90000"/>
              </a:lnSpc>
              <a:spcBef>
                <a:spcPts val="1100"/>
              </a:spcBef>
              <a:spcAft>
                <a:spcPts val="0"/>
              </a:spcAft>
              <a:buClr>
                <a:schemeClr val="accent1"/>
              </a:buClr>
              <a:buSzPts val="900"/>
              <a:buFont typeface="Noto Sans Symbols"/>
              <a:buChar char="►"/>
              <a:defRPr sz="1200" b="0" i="0" u="none" strike="noStrike" cap="none">
                <a:solidFill>
                  <a:srgbClr val="3F3F3F"/>
                </a:solidFill>
                <a:latin typeface="Libre Franklin Medium"/>
                <a:ea typeface="Libre Franklin Medium"/>
                <a:cs typeface="Libre Franklin Medium"/>
                <a:sym typeface="Libre Franklin Medium"/>
              </a:defRPr>
            </a:lvl8pPr>
            <a:lvl9pPr marL="4114800" marR="0" lvl="8" indent="-285750" algn="l">
              <a:lnSpc>
                <a:spcPct val="90000"/>
              </a:lnSpc>
              <a:spcBef>
                <a:spcPts val="1100"/>
              </a:spcBef>
              <a:spcAft>
                <a:spcPts val="0"/>
              </a:spcAft>
              <a:buClr>
                <a:schemeClr val="accent1"/>
              </a:buClr>
              <a:buSzPts val="900"/>
              <a:buFont typeface="Noto Sans Symbols"/>
              <a:buChar char="►"/>
              <a:defRPr sz="1200" b="0" i="0" u="none" strike="noStrike" cap="none">
                <a:solidFill>
                  <a:srgbClr val="3F3F3F"/>
                </a:solidFill>
                <a:latin typeface="Libre Franklin Medium"/>
                <a:ea typeface="Libre Franklin Medium"/>
                <a:cs typeface="Libre Franklin Medium"/>
                <a:sym typeface="Libre Franklin Medium"/>
              </a:defRPr>
            </a:lvl9pPr>
          </a:lstStyle>
          <a:p>
            <a:endParaRPr/>
          </a:p>
        </p:txBody>
      </p:sp>
      <p:sp>
        <p:nvSpPr>
          <p:cNvPr id="113" name="Google Shape;113;p145"/>
          <p:cNvSpPr txBox="1">
            <a:spLocks noGrp="1"/>
          </p:cNvSpPr>
          <p:nvPr>
            <p:ph type="body" idx="2"/>
          </p:nvPr>
        </p:nvSpPr>
        <p:spPr>
          <a:xfrm>
            <a:off x="4598482" y="4381366"/>
            <a:ext cx="1998000" cy="648900"/>
          </a:xfrm>
          <a:prstGeom prst="rect">
            <a:avLst/>
          </a:prstGeom>
          <a:noFill/>
          <a:ln>
            <a:noFill/>
          </a:ln>
        </p:spPr>
        <p:txBody>
          <a:bodyPr spcFirstLastPara="1" wrap="square" lIns="91425" tIns="45700" rIns="91425" bIns="45700" anchor="t" anchorCtr="0">
            <a:normAutofit/>
          </a:bodyPr>
          <a:lstStyle>
            <a:lvl1pPr marL="457200" marR="0" lvl="0" indent="-228600" algn="l">
              <a:lnSpc>
                <a:spcPct val="90000"/>
              </a:lnSpc>
              <a:spcBef>
                <a:spcPts val="1100"/>
              </a:spcBef>
              <a:spcAft>
                <a:spcPts val="0"/>
              </a:spcAft>
              <a:buClr>
                <a:srgbClr val="D2BD24"/>
              </a:buClr>
              <a:buSzPts val="3600"/>
              <a:buFont typeface="Noto Sans Symbols"/>
              <a:buNone/>
              <a:defRPr sz="3600" b="0" i="0" u="none" strike="noStrike" cap="none">
                <a:solidFill>
                  <a:srgbClr val="3F3F3F"/>
                </a:solidFill>
                <a:latin typeface="Libre Franklin Medium"/>
                <a:ea typeface="Libre Franklin Medium"/>
                <a:cs typeface="Libre Franklin Medium"/>
                <a:sym typeface="Libre Franklin Medium"/>
              </a:defRPr>
            </a:lvl1pPr>
            <a:lvl2pPr marL="914400" marR="0" lvl="1" indent="-387350" algn="l">
              <a:lnSpc>
                <a:spcPct val="90000"/>
              </a:lnSpc>
              <a:spcBef>
                <a:spcPts val="1100"/>
              </a:spcBef>
              <a:spcAft>
                <a:spcPts val="0"/>
              </a:spcAft>
              <a:buClr>
                <a:srgbClr val="D2BD24"/>
              </a:buClr>
              <a:buSzPts val="2500"/>
              <a:buFont typeface="Libre Franklin Medium"/>
              <a:buChar char="●"/>
              <a:defRPr sz="3200" b="0" i="0" u="none" strike="noStrike" cap="none">
                <a:solidFill>
                  <a:srgbClr val="3F3F3F"/>
                </a:solidFill>
                <a:latin typeface="Libre Franklin Medium"/>
                <a:ea typeface="Libre Franklin Medium"/>
                <a:cs typeface="Libre Franklin Medium"/>
                <a:sym typeface="Libre Franklin Medium"/>
              </a:defRPr>
            </a:lvl2pPr>
            <a:lvl3pPr marL="1371600" marR="0" lvl="2" indent="-406400" algn="l">
              <a:lnSpc>
                <a:spcPct val="90000"/>
              </a:lnSpc>
              <a:spcBef>
                <a:spcPts val="1100"/>
              </a:spcBef>
              <a:spcAft>
                <a:spcPts val="0"/>
              </a:spcAft>
              <a:buClr>
                <a:srgbClr val="D2BD24"/>
              </a:buClr>
              <a:buSzPts val="2800"/>
              <a:buFont typeface="Noto Sans Symbols"/>
              <a:buChar char="✓"/>
              <a:defRPr sz="2800" b="0" i="0" u="none" strike="noStrike" cap="none">
                <a:solidFill>
                  <a:srgbClr val="3F3F3F"/>
                </a:solidFill>
                <a:latin typeface="Libre Franklin Medium"/>
                <a:ea typeface="Libre Franklin Medium"/>
                <a:cs typeface="Libre Franklin Medium"/>
                <a:sym typeface="Libre Franklin Medium"/>
              </a:defRPr>
            </a:lvl3pPr>
            <a:lvl4pPr marL="1828800" marR="0" lvl="3" indent="-381000" algn="l">
              <a:lnSpc>
                <a:spcPct val="90000"/>
              </a:lnSpc>
              <a:spcBef>
                <a:spcPts val="1100"/>
              </a:spcBef>
              <a:spcAft>
                <a:spcPts val="0"/>
              </a:spcAft>
              <a:buClr>
                <a:srgbClr val="D2BD24"/>
              </a:buClr>
              <a:buSzPts val="2400"/>
              <a:buFont typeface="Noto Sans Symbols"/>
              <a:buChar char="🞂"/>
              <a:defRPr sz="2400" b="0" i="0" u="none" strike="noStrike" cap="none">
                <a:solidFill>
                  <a:srgbClr val="3F3F3F"/>
                </a:solidFill>
                <a:latin typeface="Libre Franklin Medium"/>
                <a:ea typeface="Libre Franklin Medium"/>
                <a:cs typeface="Libre Franklin Medium"/>
                <a:sym typeface="Libre Franklin Medium"/>
              </a:defRPr>
            </a:lvl4pPr>
            <a:lvl5pPr marL="2286000" marR="0" lvl="4" indent="-381000" algn="l">
              <a:lnSpc>
                <a:spcPct val="90000"/>
              </a:lnSpc>
              <a:spcBef>
                <a:spcPts val="1100"/>
              </a:spcBef>
              <a:spcAft>
                <a:spcPts val="0"/>
              </a:spcAft>
              <a:buClr>
                <a:srgbClr val="D2BD24"/>
              </a:buClr>
              <a:buSzPts val="2400"/>
              <a:buFont typeface="Noto Sans Symbols"/>
              <a:buChar char="🞂"/>
              <a:defRPr sz="2400" b="0" i="0" u="none" strike="noStrike" cap="none">
                <a:solidFill>
                  <a:srgbClr val="3F3F3F"/>
                </a:solidFill>
                <a:latin typeface="Libre Franklin Medium"/>
                <a:ea typeface="Libre Franklin Medium"/>
                <a:cs typeface="Libre Franklin Medium"/>
                <a:sym typeface="Libre Franklin Medium"/>
              </a:defRPr>
            </a:lvl5pPr>
            <a:lvl6pPr marL="2743200" marR="0" lvl="5" indent="-285750" algn="l">
              <a:lnSpc>
                <a:spcPct val="90000"/>
              </a:lnSpc>
              <a:spcBef>
                <a:spcPts val="1100"/>
              </a:spcBef>
              <a:spcAft>
                <a:spcPts val="0"/>
              </a:spcAft>
              <a:buClr>
                <a:schemeClr val="accent1"/>
              </a:buClr>
              <a:buSzPts val="900"/>
              <a:buFont typeface="Noto Sans Symbols"/>
              <a:buChar char="►"/>
              <a:defRPr sz="1200" b="0" i="0" u="none" strike="noStrike" cap="none">
                <a:solidFill>
                  <a:srgbClr val="3F3F3F"/>
                </a:solidFill>
                <a:latin typeface="Libre Franklin Medium"/>
                <a:ea typeface="Libre Franklin Medium"/>
                <a:cs typeface="Libre Franklin Medium"/>
                <a:sym typeface="Libre Franklin Medium"/>
              </a:defRPr>
            </a:lvl6pPr>
            <a:lvl7pPr marL="3200400" marR="0" lvl="6" indent="-285750" algn="l">
              <a:lnSpc>
                <a:spcPct val="90000"/>
              </a:lnSpc>
              <a:spcBef>
                <a:spcPts val="1100"/>
              </a:spcBef>
              <a:spcAft>
                <a:spcPts val="0"/>
              </a:spcAft>
              <a:buClr>
                <a:schemeClr val="accent1"/>
              </a:buClr>
              <a:buSzPts val="900"/>
              <a:buFont typeface="Noto Sans Symbols"/>
              <a:buChar char="►"/>
              <a:defRPr sz="1200" b="0" i="0" u="none" strike="noStrike" cap="none">
                <a:solidFill>
                  <a:srgbClr val="3F3F3F"/>
                </a:solidFill>
                <a:latin typeface="Libre Franklin Medium"/>
                <a:ea typeface="Libre Franklin Medium"/>
                <a:cs typeface="Libre Franklin Medium"/>
                <a:sym typeface="Libre Franklin Medium"/>
              </a:defRPr>
            </a:lvl7pPr>
            <a:lvl8pPr marL="3657600" marR="0" lvl="7" indent="-285750" algn="l">
              <a:lnSpc>
                <a:spcPct val="90000"/>
              </a:lnSpc>
              <a:spcBef>
                <a:spcPts val="1100"/>
              </a:spcBef>
              <a:spcAft>
                <a:spcPts val="0"/>
              </a:spcAft>
              <a:buClr>
                <a:schemeClr val="accent1"/>
              </a:buClr>
              <a:buSzPts val="900"/>
              <a:buFont typeface="Noto Sans Symbols"/>
              <a:buChar char="►"/>
              <a:defRPr sz="1200" b="0" i="0" u="none" strike="noStrike" cap="none">
                <a:solidFill>
                  <a:srgbClr val="3F3F3F"/>
                </a:solidFill>
                <a:latin typeface="Libre Franklin Medium"/>
                <a:ea typeface="Libre Franklin Medium"/>
                <a:cs typeface="Libre Franklin Medium"/>
                <a:sym typeface="Libre Franklin Medium"/>
              </a:defRPr>
            </a:lvl8pPr>
            <a:lvl9pPr marL="4114800" marR="0" lvl="8" indent="-285750" algn="l">
              <a:lnSpc>
                <a:spcPct val="90000"/>
              </a:lnSpc>
              <a:spcBef>
                <a:spcPts val="1100"/>
              </a:spcBef>
              <a:spcAft>
                <a:spcPts val="0"/>
              </a:spcAft>
              <a:buClr>
                <a:schemeClr val="accent1"/>
              </a:buClr>
              <a:buSzPts val="900"/>
              <a:buFont typeface="Noto Sans Symbols"/>
              <a:buChar char="►"/>
              <a:defRPr sz="1200" b="0" i="0" u="none" strike="noStrike" cap="none">
                <a:solidFill>
                  <a:srgbClr val="3F3F3F"/>
                </a:solidFill>
                <a:latin typeface="Libre Franklin Medium"/>
                <a:ea typeface="Libre Franklin Medium"/>
                <a:cs typeface="Libre Franklin Medium"/>
                <a:sym typeface="Libre Franklin Medium"/>
              </a:defRPr>
            </a:lvl9pPr>
          </a:lstStyle>
          <a:p>
            <a:endParaRPr/>
          </a:p>
        </p:txBody>
      </p:sp>
      <p:sp>
        <p:nvSpPr>
          <p:cNvPr id="114" name="Google Shape;114;p145"/>
          <p:cNvSpPr txBox="1">
            <a:spLocks noGrp="1"/>
          </p:cNvSpPr>
          <p:nvPr>
            <p:ph type="body" idx="3"/>
          </p:nvPr>
        </p:nvSpPr>
        <p:spPr>
          <a:xfrm>
            <a:off x="8045311" y="4319468"/>
            <a:ext cx="1998000" cy="648900"/>
          </a:xfrm>
          <a:prstGeom prst="rect">
            <a:avLst/>
          </a:prstGeom>
          <a:noFill/>
          <a:ln>
            <a:noFill/>
          </a:ln>
        </p:spPr>
        <p:txBody>
          <a:bodyPr spcFirstLastPara="1" wrap="square" lIns="91425" tIns="45700" rIns="91425" bIns="45700" anchor="t" anchorCtr="0">
            <a:normAutofit/>
          </a:bodyPr>
          <a:lstStyle>
            <a:lvl1pPr marL="457200" marR="0" lvl="0" indent="-228600" algn="l">
              <a:lnSpc>
                <a:spcPct val="90000"/>
              </a:lnSpc>
              <a:spcBef>
                <a:spcPts val="1100"/>
              </a:spcBef>
              <a:spcAft>
                <a:spcPts val="0"/>
              </a:spcAft>
              <a:buClr>
                <a:srgbClr val="D2BD24"/>
              </a:buClr>
              <a:buSzPts val="3600"/>
              <a:buFont typeface="Noto Sans Symbols"/>
              <a:buNone/>
              <a:defRPr sz="3600" b="0" i="0" u="none" strike="noStrike" cap="none">
                <a:solidFill>
                  <a:srgbClr val="3F3F3F"/>
                </a:solidFill>
                <a:latin typeface="Libre Franklin Medium"/>
                <a:ea typeface="Libre Franklin Medium"/>
                <a:cs typeface="Libre Franklin Medium"/>
                <a:sym typeface="Libre Franklin Medium"/>
              </a:defRPr>
            </a:lvl1pPr>
            <a:lvl2pPr marL="914400" marR="0" lvl="1" indent="-387350" algn="l">
              <a:lnSpc>
                <a:spcPct val="90000"/>
              </a:lnSpc>
              <a:spcBef>
                <a:spcPts val="1100"/>
              </a:spcBef>
              <a:spcAft>
                <a:spcPts val="0"/>
              </a:spcAft>
              <a:buClr>
                <a:srgbClr val="D2BD24"/>
              </a:buClr>
              <a:buSzPts val="2500"/>
              <a:buFont typeface="Libre Franklin Medium"/>
              <a:buChar char="●"/>
              <a:defRPr sz="3200" b="0" i="0" u="none" strike="noStrike" cap="none">
                <a:solidFill>
                  <a:srgbClr val="3F3F3F"/>
                </a:solidFill>
                <a:latin typeface="Libre Franklin Medium"/>
                <a:ea typeface="Libre Franklin Medium"/>
                <a:cs typeface="Libre Franklin Medium"/>
                <a:sym typeface="Libre Franklin Medium"/>
              </a:defRPr>
            </a:lvl2pPr>
            <a:lvl3pPr marL="1371600" marR="0" lvl="2" indent="-406400" algn="l">
              <a:lnSpc>
                <a:spcPct val="90000"/>
              </a:lnSpc>
              <a:spcBef>
                <a:spcPts val="1100"/>
              </a:spcBef>
              <a:spcAft>
                <a:spcPts val="0"/>
              </a:spcAft>
              <a:buClr>
                <a:srgbClr val="D2BD24"/>
              </a:buClr>
              <a:buSzPts val="2800"/>
              <a:buFont typeface="Noto Sans Symbols"/>
              <a:buChar char="✓"/>
              <a:defRPr sz="2800" b="0" i="0" u="none" strike="noStrike" cap="none">
                <a:solidFill>
                  <a:srgbClr val="3F3F3F"/>
                </a:solidFill>
                <a:latin typeface="Libre Franklin Medium"/>
                <a:ea typeface="Libre Franklin Medium"/>
                <a:cs typeface="Libre Franklin Medium"/>
                <a:sym typeface="Libre Franklin Medium"/>
              </a:defRPr>
            </a:lvl3pPr>
            <a:lvl4pPr marL="1828800" marR="0" lvl="3" indent="-381000" algn="l">
              <a:lnSpc>
                <a:spcPct val="90000"/>
              </a:lnSpc>
              <a:spcBef>
                <a:spcPts val="1100"/>
              </a:spcBef>
              <a:spcAft>
                <a:spcPts val="0"/>
              </a:spcAft>
              <a:buClr>
                <a:srgbClr val="D2BD24"/>
              </a:buClr>
              <a:buSzPts val="2400"/>
              <a:buFont typeface="Noto Sans Symbols"/>
              <a:buChar char="🞂"/>
              <a:defRPr sz="2400" b="0" i="0" u="none" strike="noStrike" cap="none">
                <a:solidFill>
                  <a:srgbClr val="3F3F3F"/>
                </a:solidFill>
                <a:latin typeface="Libre Franklin Medium"/>
                <a:ea typeface="Libre Franklin Medium"/>
                <a:cs typeface="Libre Franklin Medium"/>
                <a:sym typeface="Libre Franklin Medium"/>
              </a:defRPr>
            </a:lvl4pPr>
            <a:lvl5pPr marL="2286000" marR="0" lvl="4" indent="-381000" algn="l">
              <a:lnSpc>
                <a:spcPct val="90000"/>
              </a:lnSpc>
              <a:spcBef>
                <a:spcPts val="1100"/>
              </a:spcBef>
              <a:spcAft>
                <a:spcPts val="0"/>
              </a:spcAft>
              <a:buClr>
                <a:srgbClr val="D2BD24"/>
              </a:buClr>
              <a:buSzPts val="2400"/>
              <a:buFont typeface="Noto Sans Symbols"/>
              <a:buChar char="🞂"/>
              <a:defRPr sz="2400" b="0" i="0" u="none" strike="noStrike" cap="none">
                <a:solidFill>
                  <a:srgbClr val="3F3F3F"/>
                </a:solidFill>
                <a:latin typeface="Libre Franklin Medium"/>
                <a:ea typeface="Libre Franklin Medium"/>
                <a:cs typeface="Libre Franklin Medium"/>
                <a:sym typeface="Libre Franklin Medium"/>
              </a:defRPr>
            </a:lvl5pPr>
            <a:lvl6pPr marL="2743200" marR="0" lvl="5" indent="-285750" algn="l">
              <a:lnSpc>
                <a:spcPct val="90000"/>
              </a:lnSpc>
              <a:spcBef>
                <a:spcPts val="1100"/>
              </a:spcBef>
              <a:spcAft>
                <a:spcPts val="0"/>
              </a:spcAft>
              <a:buClr>
                <a:schemeClr val="accent1"/>
              </a:buClr>
              <a:buSzPts val="900"/>
              <a:buFont typeface="Noto Sans Symbols"/>
              <a:buChar char="►"/>
              <a:defRPr sz="1200" b="0" i="0" u="none" strike="noStrike" cap="none">
                <a:solidFill>
                  <a:srgbClr val="3F3F3F"/>
                </a:solidFill>
                <a:latin typeface="Libre Franklin Medium"/>
                <a:ea typeface="Libre Franklin Medium"/>
                <a:cs typeface="Libre Franklin Medium"/>
                <a:sym typeface="Libre Franklin Medium"/>
              </a:defRPr>
            </a:lvl6pPr>
            <a:lvl7pPr marL="3200400" marR="0" lvl="6" indent="-285750" algn="l">
              <a:lnSpc>
                <a:spcPct val="90000"/>
              </a:lnSpc>
              <a:spcBef>
                <a:spcPts val="1100"/>
              </a:spcBef>
              <a:spcAft>
                <a:spcPts val="0"/>
              </a:spcAft>
              <a:buClr>
                <a:schemeClr val="accent1"/>
              </a:buClr>
              <a:buSzPts val="900"/>
              <a:buFont typeface="Noto Sans Symbols"/>
              <a:buChar char="►"/>
              <a:defRPr sz="1200" b="0" i="0" u="none" strike="noStrike" cap="none">
                <a:solidFill>
                  <a:srgbClr val="3F3F3F"/>
                </a:solidFill>
                <a:latin typeface="Libre Franklin Medium"/>
                <a:ea typeface="Libre Franklin Medium"/>
                <a:cs typeface="Libre Franklin Medium"/>
                <a:sym typeface="Libre Franklin Medium"/>
              </a:defRPr>
            </a:lvl7pPr>
            <a:lvl8pPr marL="3657600" marR="0" lvl="7" indent="-285750" algn="l">
              <a:lnSpc>
                <a:spcPct val="90000"/>
              </a:lnSpc>
              <a:spcBef>
                <a:spcPts val="1100"/>
              </a:spcBef>
              <a:spcAft>
                <a:spcPts val="0"/>
              </a:spcAft>
              <a:buClr>
                <a:schemeClr val="accent1"/>
              </a:buClr>
              <a:buSzPts val="900"/>
              <a:buFont typeface="Noto Sans Symbols"/>
              <a:buChar char="►"/>
              <a:defRPr sz="1200" b="0" i="0" u="none" strike="noStrike" cap="none">
                <a:solidFill>
                  <a:srgbClr val="3F3F3F"/>
                </a:solidFill>
                <a:latin typeface="Libre Franklin Medium"/>
                <a:ea typeface="Libre Franklin Medium"/>
                <a:cs typeface="Libre Franklin Medium"/>
                <a:sym typeface="Libre Franklin Medium"/>
              </a:defRPr>
            </a:lvl8pPr>
            <a:lvl9pPr marL="4114800" marR="0" lvl="8" indent="-285750" algn="l">
              <a:lnSpc>
                <a:spcPct val="90000"/>
              </a:lnSpc>
              <a:spcBef>
                <a:spcPts val="1100"/>
              </a:spcBef>
              <a:spcAft>
                <a:spcPts val="0"/>
              </a:spcAft>
              <a:buClr>
                <a:schemeClr val="accent1"/>
              </a:buClr>
              <a:buSzPts val="900"/>
              <a:buFont typeface="Noto Sans Symbols"/>
              <a:buChar char="►"/>
              <a:defRPr sz="1200" b="0" i="0" u="none" strike="noStrike" cap="none">
                <a:solidFill>
                  <a:srgbClr val="3F3F3F"/>
                </a:solidFill>
                <a:latin typeface="Libre Franklin Medium"/>
                <a:ea typeface="Libre Franklin Medium"/>
                <a:cs typeface="Libre Franklin Medium"/>
                <a:sym typeface="Libre Franklin Medium"/>
              </a:defRPr>
            </a:lvl9pPr>
          </a:lstStyle>
          <a:p>
            <a:endParaRPr/>
          </a:p>
        </p:txBody>
      </p:sp>
      <p:sp>
        <p:nvSpPr>
          <p:cNvPr id="115" name="Google Shape;115;p145"/>
          <p:cNvSpPr txBox="1">
            <a:spLocks noGrp="1"/>
          </p:cNvSpPr>
          <p:nvPr>
            <p:ph type="body" idx="4"/>
          </p:nvPr>
        </p:nvSpPr>
        <p:spPr>
          <a:xfrm>
            <a:off x="4598481" y="2561362"/>
            <a:ext cx="1998000" cy="648900"/>
          </a:xfrm>
          <a:prstGeom prst="rect">
            <a:avLst/>
          </a:prstGeom>
          <a:noFill/>
          <a:ln>
            <a:noFill/>
          </a:ln>
        </p:spPr>
        <p:txBody>
          <a:bodyPr spcFirstLastPara="1" wrap="square" lIns="91425" tIns="45700" rIns="91425" bIns="45700" anchor="t" anchorCtr="0">
            <a:normAutofit/>
          </a:bodyPr>
          <a:lstStyle>
            <a:lvl1pPr marL="457200" marR="0" lvl="0" indent="-228600" algn="l">
              <a:lnSpc>
                <a:spcPct val="90000"/>
              </a:lnSpc>
              <a:spcBef>
                <a:spcPts val="1100"/>
              </a:spcBef>
              <a:spcAft>
                <a:spcPts val="0"/>
              </a:spcAft>
              <a:buClr>
                <a:srgbClr val="D2BD24"/>
              </a:buClr>
              <a:buSzPts val="3600"/>
              <a:buFont typeface="Noto Sans Symbols"/>
              <a:buNone/>
              <a:defRPr sz="3600" b="0" i="0" u="none" strike="noStrike" cap="none">
                <a:solidFill>
                  <a:srgbClr val="3F3F3F"/>
                </a:solidFill>
                <a:latin typeface="Libre Franklin Medium"/>
                <a:ea typeface="Libre Franklin Medium"/>
                <a:cs typeface="Libre Franklin Medium"/>
                <a:sym typeface="Libre Franklin Medium"/>
              </a:defRPr>
            </a:lvl1pPr>
            <a:lvl2pPr marL="914400" marR="0" lvl="1" indent="-387350" algn="l">
              <a:lnSpc>
                <a:spcPct val="90000"/>
              </a:lnSpc>
              <a:spcBef>
                <a:spcPts val="1100"/>
              </a:spcBef>
              <a:spcAft>
                <a:spcPts val="0"/>
              </a:spcAft>
              <a:buClr>
                <a:srgbClr val="D2BD24"/>
              </a:buClr>
              <a:buSzPts val="2500"/>
              <a:buFont typeface="Libre Franklin Medium"/>
              <a:buChar char="●"/>
              <a:defRPr sz="3200" b="0" i="0" u="none" strike="noStrike" cap="none">
                <a:solidFill>
                  <a:srgbClr val="3F3F3F"/>
                </a:solidFill>
                <a:latin typeface="Libre Franklin Medium"/>
                <a:ea typeface="Libre Franklin Medium"/>
                <a:cs typeface="Libre Franklin Medium"/>
                <a:sym typeface="Libre Franklin Medium"/>
              </a:defRPr>
            </a:lvl2pPr>
            <a:lvl3pPr marL="1371600" marR="0" lvl="2" indent="-406400" algn="l">
              <a:lnSpc>
                <a:spcPct val="90000"/>
              </a:lnSpc>
              <a:spcBef>
                <a:spcPts val="1100"/>
              </a:spcBef>
              <a:spcAft>
                <a:spcPts val="0"/>
              </a:spcAft>
              <a:buClr>
                <a:srgbClr val="D2BD24"/>
              </a:buClr>
              <a:buSzPts val="2800"/>
              <a:buFont typeface="Noto Sans Symbols"/>
              <a:buChar char="✓"/>
              <a:defRPr sz="2800" b="0" i="0" u="none" strike="noStrike" cap="none">
                <a:solidFill>
                  <a:srgbClr val="3F3F3F"/>
                </a:solidFill>
                <a:latin typeface="Libre Franklin Medium"/>
                <a:ea typeface="Libre Franklin Medium"/>
                <a:cs typeface="Libre Franklin Medium"/>
                <a:sym typeface="Libre Franklin Medium"/>
              </a:defRPr>
            </a:lvl3pPr>
            <a:lvl4pPr marL="1828800" marR="0" lvl="3" indent="-381000" algn="l">
              <a:lnSpc>
                <a:spcPct val="90000"/>
              </a:lnSpc>
              <a:spcBef>
                <a:spcPts val="1100"/>
              </a:spcBef>
              <a:spcAft>
                <a:spcPts val="0"/>
              </a:spcAft>
              <a:buClr>
                <a:srgbClr val="D2BD24"/>
              </a:buClr>
              <a:buSzPts val="2400"/>
              <a:buFont typeface="Noto Sans Symbols"/>
              <a:buChar char="🞂"/>
              <a:defRPr sz="2400" b="0" i="0" u="none" strike="noStrike" cap="none">
                <a:solidFill>
                  <a:srgbClr val="3F3F3F"/>
                </a:solidFill>
                <a:latin typeface="Libre Franklin Medium"/>
                <a:ea typeface="Libre Franklin Medium"/>
                <a:cs typeface="Libre Franklin Medium"/>
                <a:sym typeface="Libre Franklin Medium"/>
              </a:defRPr>
            </a:lvl4pPr>
            <a:lvl5pPr marL="2286000" marR="0" lvl="4" indent="-381000" algn="l">
              <a:lnSpc>
                <a:spcPct val="90000"/>
              </a:lnSpc>
              <a:spcBef>
                <a:spcPts val="1100"/>
              </a:spcBef>
              <a:spcAft>
                <a:spcPts val="0"/>
              </a:spcAft>
              <a:buClr>
                <a:srgbClr val="D2BD24"/>
              </a:buClr>
              <a:buSzPts val="2400"/>
              <a:buFont typeface="Noto Sans Symbols"/>
              <a:buChar char="🞂"/>
              <a:defRPr sz="2400" b="0" i="0" u="none" strike="noStrike" cap="none">
                <a:solidFill>
                  <a:srgbClr val="3F3F3F"/>
                </a:solidFill>
                <a:latin typeface="Libre Franklin Medium"/>
                <a:ea typeface="Libre Franklin Medium"/>
                <a:cs typeface="Libre Franklin Medium"/>
                <a:sym typeface="Libre Franklin Medium"/>
              </a:defRPr>
            </a:lvl5pPr>
            <a:lvl6pPr marL="2743200" marR="0" lvl="5" indent="-285750" algn="l">
              <a:lnSpc>
                <a:spcPct val="90000"/>
              </a:lnSpc>
              <a:spcBef>
                <a:spcPts val="1100"/>
              </a:spcBef>
              <a:spcAft>
                <a:spcPts val="0"/>
              </a:spcAft>
              <a:buClr>
                <a:schemeClr val="accent1"/>
              </a:buClr>
              <a:buSzPts val="900"/>
              <a:buFont typeface="Noto Sans Symbols"/>
              <a:buChar char="►"/>
              <a:defRPr sz="1200" b="0" i="0" u="none" strike="noStrike" cap="none">
                <a:solidFill>
                  <a:srgbClr val="3F3F3F"/>
                </a:solidFill>
                <a:latin typeface="Libre Franklin Medium"/>
                <a:ea typeface="Libre Franklin Medium"/>
                <a:cs typeface="Libre Franklin Medium"/>
                <a:sym typeface="Libre Franklin Medium"/>
              </a:defRPr>
            </a:lvl6pPr>
            <a:lvl7pPr marL="3200400" marR="0" lvl="6" indent="-285750" algn="l">
              <a:lnSpc>
                <a:spcPct val="90000"/>
              </a:lnSpc>
              <a:spcBef>
                <a:spcPts val="1100"/>
              </a:spcBef>
              <a:spcAft>
                <a:spcPts val="0"/>
              </a:spcAft>
              <a:buClr>
                <a:schemeClr val="accent1"/>
              </a:buClr>
              <a:buSzPts val="900"/>
              <a:buFont typeface="Noto Sans Symbols"/>
              <a:buChar char="►"/>
              <a:defRPr sz="1200" b="0" i="0" u="none" strike="noStrike" cap="none">
                <a:solidFill>
                  <a:srgbClr val="3F3F3F"/>
                </a:solidFill>
                <a:latin typeface="Libre Franklin Medium"/>
                <a:ea typeface="Libre Franklin Medium"/>
                <a:cs typeface="Libre Franklin Medium"/>
                <a:sym typeface="Libre Franklin Medium"/>
              </a:defRPr>
            </a:lvl7pPr>
            <a:lvl8pPr marL="3657600" marR="0" lvl="7" indent="-285750" algn="l">
              <a:lnSpc>
                <a:spcPct val="90000"/>
              </a:lnSpc>
              <a:spcBef>
                <a:spcPts val="1100"/>
              </a:spcBef>
              <a:spcAft>
                <a:spcPts val="0"/>
              </a:spcAft>
              <a:buClr>
                <a:schemeClr val="accent1"/>
              </a:buClr>
              <a:buSzPts val="900"/>
              <a:buFont typeface="Noto Sans Symbols"/>
              <a:buChar char="►"/>
              <a:defRPr sz="1200" b="0" i="0" u="none" strike="noStrike" cap="none">
                <a:solidFill>
                  <a:srgbClr val="3F3F3F"/>
                </a:solidFill>
                <a:latin typeface="Libre Franklin Medium"/>
                <a:ea typeface="Libre Franklin Medium"/>
                <a:cs typeface="Libre Franklin Medium"/>
                <a:sym typeface="Libre Franklin Medium"/>
              </a:defRPr>
            </a:lvl8pPr>
            <a:lvl9pPr marL="4114800" marR="0" lvl="8" indent="-285750" algn="l">
              <a:lnSpc>
                <a:spcPct val="90000"/>
              </a:lnSpc>
              <a:spcBef>
                <a:spcPts val="1100"/>
              </a:spcBef>
              <a:spcAft>
                <a:spcPts val="0"/>
              </a:spcAft>
              <a:buClr>
                <a:schemeClr val="accent1"/>
              </a:buClr>
              <a:buSzPts val="900"/>
              <a:buFont typeface="Noto Sans Symbols"/>
              <a:buChar char="►"/>
              <a:defRPr sz="1200" b="0" i="0" u="none" strike="noStrike" cap="none">
                <a:solidFill>
                  <a:srgbClr val="3F3F3F"/>
                </a:solidFill>
                <a:latin typeface="Libre Franklin Medium"/>
                <a:ea typeface="Libre Franklin Medium"/>
                <a:cs typeface="Libre Franklin Medium"/>
                <a:sym typeface="Libre Franklin Medium"/>
              </a:defRPr>
            </a:lvl9pPr>
          </a:lstStyle>
          <a:p>
            <a:endParaRPr/>
          </a:p>
        </p:txBody>
      </p:sp>
      <p:sp>
        <p:nvSpPr>
          <p:cNvPr id="116" name="Google Shape;116;p145"/>
          <p:cNvSpPr txBox="1">
            <a:spLocks noGrp="1"/>
          </p:cNvSpPr>
          <p:nvPr>
            <p:ph type="body" idx="5"/>
          </p:nvPr>
        </p:nvSpPr>
        <p:spPr>
          <a:xfrm>
            <a:off x="8045311" y="2559288"/>
            <a:ext cx="1998000" cy="651300"/>
          </a:xfrm>
          <a:prstGeom prst="rect">
            <a:avLst/>
          </a:prstGeom>
          <a:noFill/>
          <a:ln>
            <a:noFill/>
          </a:ln>
        </p:spPr>
        <p:txBody>
          <a:bodyPr spcFirstLastPara="1" wrap="square" lIns="91425" tIns="45700" rIns="91425" bIns="45700" anchor="t" anchorCtr="0">
            <a:normAutofit/>
          </a:bodyPr>
          <a:lstStyle>
            <a:lvl1pPr marL="457200" marR="0" lvl="0" indent="-228600" algn="l">
              <a:lnSpc>
                <a:spcPct val="90000"/>
              </a:lnSpc>
              <a:spcBef>
                <a:spcPts val="1100"/>
              </a:spcBef>
              <a:spcAft>
                <a:spcPts val="0"/>
              </a:spcAft>
              <a:buClr>
                <a:srgbClr val="D2BD24"/>
              </a:buClr>
              <a:buSzPts val="3600"/>
              <a:buFont typeface="Noto Sans Symbols"/>
              <a:buNone/>
              <a:defRPr sz="3600" b="0" i="0" u="none" strike="noStrike" cap="none">
                <a:solidFill>
                  <a:srgbClr val="3F3F3F"/>
                </a:solidFill>
                <a:latin typeface="Libre Franklin Medium"/>
                <a:ea typeface="Libre Franklin Medium"/>
                <a:cs typeface="Libre Franklin Medium"/>
                <a:sym typeface="Libre Franklin Medium"/>
              </a:defRPr>
            </a:lvl1pPr>
            <a:lvl2pPr marL="914400" marR="0" lvl="1" indent="-387350" algn="l">
              <a:lnSpc>
                <a:spcPct val="90000"/>
              </a:lnSpc>
              <a:spcBef>
                <a:spcPts val="1100"/>
              </a:spcBef>
              <a:spcAft>
                <a:spcPts val="0"/>
              </a:spcAft>
              <a:buClr>
                <a:srgbClr val="D2BD24"/>
              </a:buClr>
              <a:buSzPts val="2500"/>
              <a:buFont typeface="Libre Franklin Medium"/>
              <a:buChar char="●"/>
              <a:defRPr sz="3200" b="0" i="0" u="none" strike="noStrike" cap="none">
                <a:solidFill>
                  <a:srgbClr val="3F3F3F"/>
                </a:solidFill>
                <a:latin typeface="Libre Franklin Medium"/>
                <a:ea typeface="Libre Franklin Medium"/>
                <a:cs typeface="Libre Franklin Medium"/>
                <a:sym typeface="Libre Franklin Medium"/>
              </a:defRPr>
            </a:lvl2pPr>
            <a:lvl3pPr marL="1371600" marR="0" lvl="2" indent="-406400" algn="l">
              <a:lnSpc>
                <a:spcPct val="90000"/>
              </a:lnSpc>
              <a:spcBef>
                <a:spcPts val="1100"/>
              </a:spcBef>
              <a:spcAft>
                <a:spcPts val="0"/>
              </a:spcAft>
              <a:buClr>
                <a:srgbClr val="D2BD24"/>
              </a:buClr>
              <a:buSzPts val="2800"/>
              <a:buFont typeface="Noto Sans Symbols"/>
              <a:buChar char="✓"/>
              <a:defRPr sz="2800" b="0" i="0" u="none" strike="noStrike" cap="none">
                <a:solidFill>
                  <a:srgbClr val="3F3F3F"/>
                </a:solidFill>
                <a:latin typeface="Libre Franklin Medium"/>
                <a:ea typeface="Libre Franklin Medium"/>
                <a:cs typeface="Libre Franklin Medium"/>
                <a:sym typeface="Libre Franklin Medium"/>
              </a:defRPr>
            </a:lvl3pPr>
            <a:lvl4pPr marL="1828800" marR="0" lvl="3" indent="-381000" algn="l">
              <a:lnSpc>
                <a:spcPct val="90000"/>
              </a:lnSpc>
              <a:spcBef>
                <a:spcPts val="1100"/>
              </a:spcBef>
              <a:spcAft>
                <a:spcPts val="0"/>
              </a:spcAft>
              <a:buClr>
                <a:srgbClr val="D2BD24"/>
              </a:buClr>
              <a:buSzPts val="2400"/>
              <a:buFont typeface="Noto Sans Symbols"/>
              <a:buChar char="🞂"/>
              <a:defRPr sz="2400" b="0" i="0" u="none" strike="noStrike" cap="none">
                <a:solidFill>
                  <a:srgbClr val="3F3F3F"/>
                </a:solidFill>
                <a:latin typeface="Libre Franklin Medium"/>
                <a:ea typeface="Libre Franklin Medium"/>
                <a:cs typeface="Libre Franklin Medium"/>
                <a:sym typeface="Libre Franklin Medium"/>
              </a:defRPr>
            </a:lvl4pPr>
            <a:lvl5pPr marL="2286000" marR="0" lvl="4" indent="-381000" algn="l">
              <a:lnSpc>
                <a:spcPct val="90000"/>
              </a:lnSpc>
              <a:spcBef>
                <a:spcPts val="1100"/>
              </a:spcBef>
              <a:spcAft>
                <a:spcPts val="0"/>
              </a:spcAft>
              <a:buClr>
                <a:srgbClr val="D2BD24"/>
              </a:buClr>
              <a:buSzPts val="2400"/>
              <a:buFont typeface="Noto Sans Symbols"/>
              <a:buChar char="🞂"/>
              <a:defRPr sz="2400" b="0" i="0" u="none" strike="noStrike" cap="none">
                <a:solidFill>
                  <a:srgbClr val="3F3F3F"/>
                </a:solidFill>
                <a:latin typeface="Libre Franklin Medium"/>
                <a:ea typeface="Libre Franklin Medium"/>
                <a:cs typeface="Libre Franklin Medium"/>
                <a:sym typeface="Libre Franklin Medium"/>
              </a:defRPr>
            </a:lvl5pPr>
            <a:lvl6pPr marL="2743200" marR="0" lvl="5" indent="-285750" algn="l">
              <a:lnSpc>
                <a:spcPct val="90000"/>
              </a:lnSpc>
              <a:spcBef>
                <a:spcPts val="1100"/>
              </a:spcBef>
              <a:spcAft>
                <a:spcPts val="0"/>
              </a:spcAft>
              <a:buClr>
                <a:schemeClr val="accent1"/>
              </a:buClr>
              <a:buSzPts val="900"/>
              <a:buFont typeface="Noto Sans Symbols"/>
              <a:buChar char="►"/>
              <a:defRPr sz="1200" b="0" i="0" u="none" strike="noStrike" cap="none">
                <a:solidFill>
                  <a:srgbClr val="3F3F3F"/>
                </a:solidFill>
                <a:latin typeface="Libre Franklin Medium"/>
                <a:ea typeface="Libre Franklin Medium"/>
                <a:cs typeface="Libre Franklin Medium"/>
                <a:sym typeface="Libre Franklin Medium"/>
              </a:defRPr>
            </a:lvl6pPr>
            <a:lvl7pPr marL="3200400" marR="0" lvl="6" indent="-285750" algn="l">
              <a:lnSpc>
                <a:spcPct val="90000"/>
              </a:lnSpc>
              <a:spcBef>
                <a:spcPts val="1100"/>
              </a:spcBef>
              <a:spcAft>
                <a:spcPts val="0"/>
              </a:spcAft>
              <a:buClr>
                <a:schemeClr val="accent1"/>
              </a:buClr>
              <a:buSzPts val="900"/>
              <a:buFont typeface="Noto Sans Symbols"/>
              <a:buChar char="►"/>
              <a:defRPr sz="1200" b="0" i="0" u="none" strike="noStrike" cap="none">
                <a:solidFill>
                  <a:srgbClr val="3F3F3F"/>
                </a:solidFill>
                <a:latin typeface="Libre Franklin Medium"/>
                <a:ea typeface="Libre Franklin Medium"/>
                <a:cs typeface="Libre Franklin Medium"/>
                <a:sym typeface="Libre Franklin Medium"/>
              </a:defRPr>
            </a:lvl7pPr>
            <a:lvl8pPr marL="3657600" marR="0" lvl="7" indent="-285750" algn="l">
              <a:lnSpc>
                <a:spcPct val="90000"/>
              </a:lnSpc>
              <a:spcBef>
                <a:spcPts val="1100"/>
              </a:spcBef>
              <a:spcAft>
                <a:spcPts val="0"/>
              </a:spcAft>
              <a:buClr>
                <a:schemeClr val="accent1"/>
              </a:buClr>
              <a:buSzPts val="900"/>
              <a:buFont typeface="Noto Sans Symbols"/>
              <a:buChar char="►"/>
              <a:defRPr sz="1200" b="0" i="0" u="none" strike="noStrike" cap="none">
                <a:solidFill>
                  <a:srgbClr val="3F3F3F"/>
                </a:solidFill>
                <a:latin typeface="Libre Franklin Medium"/>
                <a:ea typeface="Libre Franklin Medium"/>
                <a:cs typeface="Libre Franklin Medium"/>
                <a:sym typeface="Libre Franklin Medium"/>
              </a:defRPr>
            </a:lvl8pPr>
            <a:lvl9pPr marL="4114800" marR="0" lvl="8" indent="-285750" algn="l">
              <a:lnSpc>
                <a:spcPct val="90000"/>
              </a:lnSpc>
              <a:spcBef>
                <a:spcPts val="1100"/>
              </a:spcBef>
              <a:spcAft>
                <a:spcPts val="0"/>
              </a:spcAft>
              <a:buClr>
                <a:schemeClr val="accent1"/>
              </a:buClr>
              <a:buSzPts val="900"/>
              <a:buFont typeface="Noto Sans Symbols"/>
              <a:buChar char="►"/>
              <a:defRPr sz="1200" b="0" i="0" u="none" strike="noStrike" cap="none">
                <a:solidFill>
                  <a:srgbClr val="3F3F3F"/>
                </a:solidFill>
                <a:latin typeface="Libre Franklin Medium"/>
                <a:ea typeface="Libre Franklin Medium"/>
                <a:cs typeface="Libre Franklin Medium"/>
                <a:sym typeface="Libre Franklin Medium"/>
              </a:defRPr>
            </a:lvl9pPr>
          </a:lstStyle>
          <a:p>
            <a:endParaRPr/>
          </a:p>
        </p:txBody>
      </p:sp>
      <p:sp>
        <p:nvSpPr>
          <p:cNvPr id="117" name="Google Shape;117;p145"/>
          <p:cNvSpPr txBox="1">
            <a:spLocks noGrp="1"/>
          </p:cNvSpPr>
          <p:nvPr>
            <p:ph type="body" idx="6"/>
          </p:nvPr>
        </p:nvSpPr>
        <p:spPr>
          <a:xfrm>
            <a:off x="4598482" y="3424130"/>
            <a:ext cx="1998000" cy="648900"/>
          </a:xfrm>
          <a:prstGeom prst="rect">
            <a:avLst/>
          </a:prstGeom>
          <a:noFill/>
          <a:ln>
            <a:noFill/>
          </a:ln>
        </p:spPr>
        <p:txBody>
          <a:bodyPr spcFirstLastPara="1" wrap="square" lIns="91425" tIns="45700" rIns="91425" bIns="45700" anchor="t" anchorCtr="0">
            <a:normAutofit/>
          </a:bodyPr>
          <a:lstStyle>
            <a:lvl1pPr marL="457200" marR="0" lvl="0" indent="-228600" algn="l">
              <a:lnSpc>
                <a:spcPct val="90000"/>
              </a:lnSpc>
              <a:spcBef>
                <a:spcPts val="1100"/>
              </a:spcBef>
              <a:spcAft>
                <a:spcPts val="0"/>
              </a:spcAft>
              <a:buClr>
                <a:srgbClr val="D2BD24"/>
              </a:buClr>
              <a:buSzPts val="3600"/>
              <a:buFont typeface="Noto Sans Symbols"/>
              <a:buNone/>
              <a:defRPr sz="3600" b="0" i="0" u="none" strike="noStrike" cap="none">
                <a:solidFill>
                  <a:srgbClr val="3F3F3F"/>
                </a:solidFill>
                <a:latin typeface="Libre Franklin Medium"/>
                <a:ea typeface="Libre Franklin Medium"/>
                <a:cs typeface="Libre Franklin Medium"/>
                <a:sym typeface="Libre Franklin Medium"/>
              </a:defRPr>
            </a:lvl1pPr>
            <a:lvl2pPr marL="914400" marR="0" lvl="1" indent="-387350" algn="l">
              <a:lnSpc>
                <a:spcPct val="90000"/>
              </a:lnSpc>
              <a:spcBef>
                <a:spcPts val="1100"/>
              </a:spcBef>
              <a:spcAft>
                <a:spcPts val="0"/>
              </a:spcAft>
              <a:buClr>
                <a:srgbClr val="D2BD24"/>
              </a:buClr>
              <a:buSzPts val="2500"/>
              <a:buFont typeface="Libre Franklin Medium"/>
              <a:buChar char="●"/>
              <a:defRPr sz="3200" b="0" i="0" u="none" strike="noStrike" cap="none">
                <a:solidFill>
                  <a:srgbClr val="3F3F3F"/>
                </a:solidFill>
                <a:latin typeface="Libre Franklin Medium"/>
                <a:ea typeface="Libre Franklin Medium"/>
                <a:cs typeface="Libre Franklin Medium"/>
                <a:sym typeface="Libre Franklin Medium"/>
              </a:defRPr>
            </a:lvl2pPr>
            <a:lvl3pPr marL="1371600" marR="0" lvl="2" indent="-406400" algn="l">
              <a:lnSpc>
                <a:spcPct val="90000"/>
              </a:lnSpc>
              <a:spcBef>
                <a:spcPts val="1100"/>
              </a:spcBef>
              <a:spcAft>
                <a:spcPts val="0"/>
              </a:spcAft>
              <a:buClr>
                <a:srgbClr val="D2BD24"/>
              </a:buClr>
              <a:buSzPts val="2800"/>
              <a:buFont typeface="Noto Sans Symbols"/>
              <a:buChar char="✓"/>
              <a:defRPr sz="2800" b="0" i="0" u="none" strike="noStrike" cap="none">
                <a:solidFill>
                  <a:srgbClr val="3F3F3F"/>
                </a:solidFill>
                <a:latin typeface="Libre Franklin Medium"/>
                <a:ea typeface="Libre Franklin Medium"/>
                <a:cs typeface="Libre Franklin Medium"/>
                <a:sym typeface="Libre Franklin Medium"/>
              </a:defRPr>
            </a:lvl3pPr>
            <a:lvl4pPr marL="1828800" marR="0" lvl="3" indent="-381000" algn="l">
              <a:lnSpc>
                <a:spcPct val="90000"/>
              </a:lnSpc>
              <a:spcBef>
                <a:spcPts val="1100"/>
              </a:spcBef>
              <a:spcAft>
                <a:spcPts val="0"/>
              </a:spcAft>
              <a:buClr>
                <a:srgbClr val="D2BD24"/>
              </a:buClr>
              <a:buSzPts val="2400"/>
              <a:buFont typeface="Noto Sans Symbols"/>
              <a:buChar char="🞂"/>
              <a:defRPr sz="2400" b="0" i="0" u="none" strike="noStrike" cap="none">
                <a:solidFill>
                  <a:srgbClr val="3F3F3F"/>
                </a:solidFill>
                <a:latin typeface="Libre Franklin Medium"/>
                <a:ea typeface="Libre Franklin Medium"/>
                <a:cs typeface="Libre Franklin Medium"/>
                <a:sym typeface="Libre Franklin Medium"/>
              </a:defRPr>
            </a:lvl4pPr>
            <a:lvl5pPr marL="2286000" marR="0" lvl="4" indent="-381000" algn="l">
              <a:lnSpc>
                <a:spcPct val="90000"/>
              </a:lnSpc>
              <a:spcBef>
                <a:spcPts val="1100"/>
              </a:spcBef>
              <a:spcAft>
                <a:spcPts val="0"/>
              </a:spcAft>
              <a:buClr>
                <a:srgbClr val="D2BD24"/>
              </a:buClr>
              <a:buSzPts val="2400"/>
              <a:buFont typeface="Noto Sans Symbols"/>
              <a:buChar char="🞂"/>
              <a:defRPr sz="2400" b="0" i="0" u="none" strike="noStrike" cap="none">
                <a:solidFill>
                  <a:srgbClr val="3F3F3F"/>
                </a:solidFill>
                <a:latin typeface="Libre Franklin Medium"/>
                <a:ea typeface="Libre Franklin Medium"/>
                <a:cs typeface="Libre Franklin Medium"/>
                <a:sym typeface="Libre Franklin Medium"/>
              </a:defRPr>
            </a:lvl5pPr>
            <a:lvl6pPr marL="2743200" marR="0" lvl="5" indent="-285750" algn="l">
              <a:lnSpc>
                <a:spcPct val="90000"/>
              </a:lnSpc>
              <a:spcBef>
                <a:spcPts val="1100"/>
              </a:spcBef>
              <a:spcAft>
                <a:spcPts val="0"/>
              </a:spcAft>
              <a:buClr>
                <a:schemeClr val="accent1"/>
              </a:buClr>
              <a:buSzPts val="900"/>
              <a:buFont typeface="Noto Sans Symbols"/>
              <a:buChar char="►"/>
              <a:defRPr sz="1200" b="0" i="0" u="none" strike="noStrike" cap="none">
                <a:solidFill>
                  <a:srgbClr val="3F3F3F"/>
                </a:solidFill>
                <a:latin typeface="Libre Franklin Medium"/>
                <a:ea typeface="Libre Franklin Medium"/>
                <a:cs typeface="Libre Franklin Medium"/>
                <a:sym typeface="Libre Franklin Medium"/>
              </a:defRPr>
            </a:lvl6pPr>
            <a:lvl7pPr marL="3200400" marR="0" lvl="6" indent="-285750" algn="l">
              <a:lnSpc>
                <a:spcPct val="90000"/>
              </a:lnSpc>
              <a:spcBef>
                <a:spcPts val="1100"/>
              </a:spcBef>
              <a:spcAft>
                <a:spcPts val="0"/>
              </a:spcAft>
              <a:buClr>
                <a:schemeClr val="accent1"/>
              </a:buClr>
              <a:buSzPts val="900"/>
              <a:buFont typeface="Noto Sans Symbols"/>
              <a:buChar char="►"/>
              <a:defRPr sz="1200" b="0" i="0" u="none" strike="noStrike" cap="none">
                <a:solidFill>
                  <a:srgbClr val="3F3F3F"/>
                </a:solidFill>
                <a:latin typeface="Libre Franklin Medium"/>
                <a:ea typeface="Libre Franklin Medium"/>
                <a:cs typeface="Libre Franklin Medium"/>
                <a:sym typeface="Libre Franklin Medium"/>
              </a:defRPr>
            </a:lvl7pPr>
            <a:lvl8pPr marL="3657600" marR="0" lvl="7" indent="-285750" algn="l">
              <a:lnSpc>
                <a:spcPct val="90000"/>
              </a:lnSpc>
              <a:spcBef>
                <a:spcPts val="1100"/>
              </a:spcBef>
              <a:spcAft>
                <a:spcPts val="0"/>
              </a:spcAft>
              <a:buClr>
                <a:schemeClr val="accent1"/>
              </a:buClr>
              <a:buSzPts val="900"/>
              <a:buFont typeface="Noto Sans Symbols"/>
              <a:buChar char="►"/>
              <a:defRPr sz="1200" b="0" i="0" u="none" strike="noStrike" cap="none">
                <a:solidFill>
                  <a:srgbClr val="3F3F3F"/>
                </a:solidFill>
                <a:latin typeface="Libre Franklin Medium"/>
                <a:ea typeface="Libre Franklin Medium"/>
                <a:cs typeface="Libre Franklin Medium"/>
                <a:sym typeface="Libre Franklin Medium"/>
              </a:defRPr>
            </a:lvl8pPr>
            <a:lvl9pPr marL="4114800" marR="0" lvl="8" indent="-285750" algn="l">
              <a:lnSpc>
                <a:spcPct val="90000"/>
              </a:lnSpc>
              <a:spcBef>
                <a:spcPts val="1100"/>
              </a:spcBef>
              <a:spcAft>
                <a:spcPts val="0"/>
              </a:spcAft>
              <a:buClr>
                <a:schemeClr val="accent1"/>
              </a:buClr>
              <a:buSzPts val="900"/>
              <a:buFont typeface="Noto Sans Symbols"/>
              <a:buChar char="►"/>
              <a:defRPr sz="1200" b="0" i="0" u="none" strike="noStrike" cap="none">
                <a:solidFill>
                  <a:srgbClr val="3F3F3F"/>
                </a:solidFill>
                <a:latin typeface="Libre Franklin Medium"/>
                <a:ea typeface="Libre Franklin Medium"/>
                <a:cs typeface="Libre Franklin Medium"/>
                <a:sym typeface="Libre Franklin Medium"/>
              </a:defRPr>
            </a:lvl9pPr>
          </a:lstStyle>
          <a:p>
            <a:endParaRPr/>
          </a:p>
        </p:txBody>
      </p:sp>
      <p:sp>
        <p:nvSpPr>
          <p:cNvPr id="118" name="Google Shape;118;p145"/>
          <p:cNvSpPr txBox="1">
            <a:spLocks noGrp="1"/>
          </p:cNvSpPr>
          <p:nvPr>
            <p:ph type="body" idx="7"/>
          </p:nvPr>
        </p:nvSpPr>
        <p:spPr>
          <a:xfrm>
            <a:off x="1149550" y="6173408"/>
            <a:ext cx="9217200" cy="609600"/>
          </a:xfrm>
          <a:prstGeom prst="rect">
            <a:avLst/>
          </a:prstGeom>
          <a:noFill/>
          <a:ln>
            <a:noFill/>
          </a:ln>
        </p:spPr>
        <p:txBody>
          <a:bodyPr spcFirstLastPara="1" wrap="square" lIns="91425" tIns="45700" rIns="91425" bIns="45700" anchor="t" anchorCtr="0">
            <a:normAutofit/>
          </a:bodyPr>
          <a:lstStyle>
            <a:lvl1pPr marL="457200" marR="0" lvl="0" indent="-228600" algn="l">
              <a:lnSpc>
                <a:spcPct val="90000"/>
              </a:lnSpc>
              <a:spcBef>
                <a:spcPts val="1100"/>
              </a:spcBef>
              <a:spcAft>
                <a:spcPts val="0"/>
              </a:spcAft>
              <a:buClr>
                <a:srgbClr val="D2BD24"/>
              </a:buClr>
              <a:buSzPts val="3600"/>
              <a:buFont typeface="Noto Sans Symbols"/>
              <a:buNone/>
              <a:defRPr sz="3600" b="0" i="0" u="none" strike="noStrike" cap="none">
                <a:solidFill>
                  <a:srgbClr val="3F3F3F"/>
                </a:solidFill>
                <a:latin typeface="Libre Franklin Medium"/>
                <a:ea typeface="Libre Franklin Medium"/>
                <a:cs typeface="Libre Franklin Medium"/>
                <a:sym typeface="Libre Franklin Medium"/>
              </a:defRPr>
            </a:lvl1pPr>
            <a:lvl2pPr marL="914400" marR="0" lvl="1" indent="-387350" algn="l">
              <a:lnSpc>
                <a:spcPct val="90000"/>
              </a:lnSpc>
              <a:spcBef>
                <a:spcPts val="1100"/>
              </a:spcBef>
              <a:spcAft>
                <a:spcPts val="0"/>
              </a:spcAft>
              <a:buClr>
                <a:srgbClr val="D2BD24"/>
              </a:buClr>
              <a:buSzPts val="2500"/>
              <a:buFont typeface="Libre Franklin Medium"/>
              <a:buChar char="●"/>
              <a:defRPr sz="3200" b="0" i="0" u="none" strike="noStrike" cap="none">
                <a:solidFill>
                  <a:srgbClr val="3F3F3F"/>
                </a:solidFill>
                <a:latin typeface="Libre Franklin Medium"/>
                <a:ea typeface="Libre Franklin Medium"/>
                <a:cs typeface="Libre Franklin Medium"/>
                <a:sym typeface="Libre Franklin Medium"/>
              </a:defRPr>
            </a:lvl2pPr>
            <a:lvl3pPr marL="1371600" marR="0" lvl="2" indent="-406400" algn="l">
              <a:lnSpc>
                <a:spcPct val="90000"/>
              </a:lnSpc>
              <a:spcBef>
                <a:spcPts val="1100"/>
              </a:spcBef>
              <a:spcAft>
                <a:spcPts val="0"/>
              </a:spcAft>
              <a:buClr>
                <a:srgbClr val="D2BD24"/>
              </a:buClr>
              <a:buSzPts val="2800"/>
              <a:buFont typeface="Noto Sans Symbols"/>
              <a:buChar char="✓"/>
              <a:defRPr sz="2800" b="0" i="0" u="none" strike="noStrike" cap="none">
                <a:solidFill>
                  <a:srgbClr val="3F3F3F"/>
                </a:solidFill>
                <a:latin typeface="Libre Franklin Medium"/>
                <a:ea typeface="Libre Franklin Medium"/>
                <a:cs typeface="Libre Franklin Medium"/>
                <a:sym typeface="Libre Franklin Medium"/>
              </a:defRPr>
            </a:lvl3pPr>
            <a:lvl4pPr marL="1828800" marR="0" lvl="3" indent="-381000" algn="l">
              <a:lnSpc>
                <a:spcPct val="90000"/>
              </a:lnSpc>
              <a:spcBef>
                <a:spcPts val="1100"/>
              </a:spcBef>
              <a:spcAft>
                <a:spcPts val="0"/>
              </a:spcAft>
              <a:buClr>
                <a:srgbClr val="D2BD24"/>
              </a:buClr>
              <a:buSzPts val="2400"/>
              <a:buFont typeface="Noto Sans Symbols"/>
              <a:buChar char="🞂"/>
              <a:defRPr sz="2400" b="0" i="0" u="none" strike="noStrike" cap="none">
                <a:solidFill>
                  <a:srgbClr val="3F3F3F"/>
                </a:solidFill>
                <a:latin typeface="Libre Franklin Medium"/>
                <a:ea typeface="Libre Franklin Medium"/>
                <a:cs typeface="Libre Franklin Medium"/>
                <a:sym typeface="Libre Franklin Medium"/>
              </a:defRPr>
            </a:lvl4pPr>
            <a:lvl5pPr marL="2286000" marR="0" lvl="4" indent="-381000" algn="l">
              <a:lnSpc>
                <a:spcPct val="90000"/>
              </a:lnSpc>
              <a:spcBef>
                <a:spcPts val="1100"/>
              </a:spcBef>
              <a:spcAft>
                <a:spcPts val="0"/>
              </a:spcAft>
              <a:buClr>
                <a:srgbClr val="D2BD24"/>
              </a:buClr>
              <a:buSzPts val="2400"/>
              <a:buFont typeface="Noto Sans Symbols"/>
              <a:buChar char="🞂"/>
              <a:defRPr sz="2400" b="0" i="0" u="none" strike="noStrike" cap="none">
                <a:solidFill>
                  <a:srgbClr val="3F3F3F"/>
                </a:solidFill>
                <a:latin typeface="Libre Franklin Medium"/>
                <a:ea typeface="Libre Franklin Medium"/>
                <a:cs typeface="Libre Franklin Medium"/>
                <a:sym typeface="Libre Franklin Medium"/>
              </a:defRPr>
            </a:lvl5pPr>
            <a:lvl6pPr marL="2743200" marR="0" lvl="5" indent="-285750" algn="l">
              <a:lnSpc>
                <a:spcPct val="90000"/>
              </a:lnSpc>
              <a:spcBef>
                <a:spcPts val="1100"/>
              </a:spcBef>
              <a:spcAft>
                <a:spcPts val="0"/>
              </a:spcAft>
              <a:buClr>
                <a:schemeClr val="accent1"/>
              </a:buClr>
              <a:buSzPts val="900"/>
              <a:buFont typeface="Noto Sans Symbols"/>
              <a:buChar char="►"/>
              <a:defRPr sz="1200" b="0" i="0" u="none" strike="noStrike" cap="none">
                <a:solidFill>
                  <a:srgbClr val="3F3F3F"/>
                </a:solidFill>
                <a:latin typeface="Libre Franklin Medium"/>
                <a:ea typeface="Libre Franklin Medium"/>
                <a:cs typeface="Libre Franklin Medium"/>
                <a:sym typeface="Libre Franklin Medium"/>
              </a:defRPr>
            </a:lvl6pPr>
            <a:lvl7pPr marL="3200400" marR="0" lvl="6" indent="-285750" algn="l">
              <a:lnSpc>
                <a:spcPct val="90000"/>
              </a:lnSpc>
              <a:spcBef>
                <a:spcPts val="1100"/>
              </a:spcBef>
              <a:spcAft>
                <a:spcPts val="0"/>
              </a:spcAft>
              <a:buClr>
                <a:schemeClr val="accent1"/>
              </a:buClr>
              <a:buSzPts val="900"/>
              <a:buFont typeface="Noto Sans Symbols"/>
              <a:buChar char="►"/>
              <a:defRPr sz="1200" b="0" i="0" u="none" strike="noStrike" cap="none">
                <a:solidFill>
                  <a:srgbClr val="3F3F3F"/>
                </a:solidFill>
                <a:latin typeface="Libre Franklin Medium"/>
                <a:ea typeface="Libre Franklin Medium"/>
                <a:cs typeface="Libre Franklin Medium"/>
                <a:sym typeface="Libre Franklin Medium"/>
              </a:defRPr>
            </a:lvl7pPr>
            <a:lvl8pPr marL="3657600" marR="0" lvl="7" indent="-285750" algn="l">
              <a:lnSpc>
                <a:spcPct val="90000"/>
              </a:lnSpc>
              <a:spcBef>
                <a:spcPts val="1100"/>
              </a:spcBef>
              <a:spcAft>
                <a:spcPts val="0"/>
              </a:spcAft>
              <a:buClr>
                <a:schemeClr val="accent1"/>
              </a:buClr>
              <a:buSzPts val="900"/>
              <a:buFont typeface="Noto Sans Symbols"/>
              <a:buChar char="►"/>
              <a:defRPr sz="1200" b="0" i="0" u="none" strike="noStrike" cap="none">
                <a:solidFill>
                  <a:srgbClr val="3F3F3F"/>
                </a:solidFill>
                <a:latin typeface="Libre Franklin Medium"/>
                <a:ea typeface="Libre Franklin Medium"/>
                <a:cs typeface="Libre Franklin Medium"/>
                <a:sym typeface="Libre Franklin Medium"/>
              </a:defRPr>
            </a:lvl8pPr>
            <a:lvl9pPr marL="4114800" marR="0" lvl="8" indent="-285750" algn="l">
              <a:lnSpc>
                <a:spcPct val="90000"/>
              </a:lnSpc>
              <a:spcBef>
                <a:spcPts val="1100"/>
              </a:spcBef>
              <a:spcAft>
                <a:spcPts val="0"/>
              </a:spcAft>
              <a:buClr>
                <a:schemeClr val="accent1"/>
              </a:buClr>
              <a:buSzPts val="900"/>
              <a:buFont typeface="Noto Sans Symbols"/>
              <a:buChar char="►"/>
              <a:defRPr sz="1200" b="0" i="0" u="none" strike="noStrike" cap="none">
                <a:solidFill>
                  <a:srgbClr val="3F3F3F"/>
                </a:solidFill>
                <a:latin typeface="Libre Franklin Medium"/>
                <a:ea typeface="Libre Franklin Medium"/>
                <a:cs typeface="Libre Franklin Medium"/>
                <a:sym typeface="Libre Franklin Medium"/>
              </a:defRPr>
            </a:lvl9pPr>
          </a:lstStyle>
          <a:p>
            <a:endParaRPr/>
          </a:p>
        </p:txBody>
      </p:sp>
      <p:sp>
        <p:nvSpPr>
          <p:cNvPr id="119" name="Google Shape;119;p145"/>
          <p:cNvSpPr txBox="1">
            <a:spLocks noGrp="1"/>
          </p:cNvSpPr>
          <p:nvPr>
            <p:ph type="body" idx="8"/>
          </p:nvPr>
        </p:nvSpPr>
        <p:spPr>
          <a:xfrm>
            <a:off x="8045311" y="3415476"/>
            <a:ext cx="1998000" cy="651300"/>
          </a:xfrm>
          <a:prstGeom prst="rect">
            <a:avLst/>
          </a:prstGeom>
          <a:noFill/>
          <a:ln>
            <a:noFill/>
          </a:ln>
        </p:spPr>
        <p:txBody>
          <a:bodyPr spcFirstLastPara="1" wrap="square" lIns="91425" tIns="45700" rIns="91425" bIns="45700" anchor="t" anchorCtr="0">
            <a:normAutofit/>
          </a:bodyPr>
          <a:lstStyle>
            <a:lvl1pPr marL="457200" marR="0" lvl="0" indent="-228600" algn="l">
              <a:lnSpc>
                <a:spcPct val="90000"/>
              </a:lnSpc>
              <a:spcBef>
                <a:spcPts val="1100"/>
              </a:spcBef>
              <a:spcAft>
                <a:spcPts val="0"/>
              </a:spcAft>
              <a:buClr>
                <a:srgbClr val="D2BD24"/>
              </a:buClr>
              <a:buSzPts val="3600"/>
              <a:buFont typeface="Noto Sans Symbols"/>
              <a:buNone/>
              <a:defRPr sz="3600" b="0" i="0" u="none" strike="noStrike" cap="none">
                <a:solidFill>
                  <a:srgbClr val="3F3F3F"/>
                </a:solidFill>
                <a:latin typeface="Libre Franklin Medium"/>
                <a:ea typeface="Libre Franklin Medium"/>
                <a:cs typeface="Libre Franklin Medium"/>
                <a:sym typeface="Libre Franklin Medium"/>
              </a:defRPr>
            </a:lvl1pPr>
            <a:lvl2pPr marL="914400" marR="0" lvl="1" indent="-387350" algn="l">
              <a:lnSpc>
                <a:spcPct val="90000"/>
              </a:lnSpc>
              <a:spcBef>
                <a:spcPts val="1100"/>
              </a:spcBef>
              <a:spcAft>
                <a:spcPts val="0"/>
              </a:spcAft>
              <a:buClr>
                <a:srgbClr val="D2BD24"/>
              </a:buClr>
              <a:buSzPts val="2500"/>
              <a:buFont typeface="Libre Franklin Medium"/>
              <a:buChar char="●"/>
              <a:defRPr sz="3200" b="0" i="0" u="none" strike="noStrike" cap="none">
                <a:solidFill>
                  <a:srgbClr val="3F3F3F"/>
                </a:solidFill>
                <a:latin typeface="Libre Franklin Medium"/>
                <a:ea typeface="Libre Franklin Medium"/>
                <a:cs typeface="Libre Franklin Medium"/>
                <a:sym typeface="Libre Franklin Medium"/>
              </a:defRPr>
            </a:lvl2pPr>
            <a:lvl3pPr marL="1371600" marR="0" lvl="2" indent="-406400" algn="l">
              <a:lnSpc>
                <a:spcPct val="90000"/>
              </a:lnSpc>
              <a:spcBef>
                <a:spcPts val="1100"/>
              </a:spcBef>
              <a:spcAft>
                <a:spcPts val="0"/>
              </a:spcAft>
              <a:buClr>
                <a:srgbClr val="D2BD24"/>
              </a:buClr>
              <a:buSzPts val="2800"/>
              <a:buFont typeface="Noto Sans Symbols"/>
              <a:buChar char="✓"/>
              <a:defRPr sz="2800" b="0" i="0" u="none" strike="noStrike" cap="none">
                <a:solidFill>
                  <a:srgbClr val="3F3F3F"/>
                </a:solidFill>
                <a:latin typeface="Libre Franklin Medium"/>
                <a:ea typeface="Libre Franklin Medium"/>
                <a:cs typeface="Libre Franklin Medium"/>
                <a:sym typeface="Libre Franklin Medium"/>
              </a:defRPr>
            </a:lvl3pPr>
            <a:lvl4pPr marL="1828800" marR="0" lvl="3" indent="-381000" algn="l">
              <a:lnSpc>
                <a:spcPct val="90000"/>
              </a:lnSpc>
              <a:spcBef>
                <a:spcPts val="1100"/>
              </a:spcBef>
              <a:spcAft>
                <a:spcPts val="0"/>
              </a:spcAft>
              <a:buClr>
                <a:srgbClr val="D2BD24"/>
              </a:buClr>
              <a:buSzPts val="2400"/>
              <a:buFont typeface="Noto Sans Symbols"/>
              <a:buChar char="🞂"/>
              <a:defRPr sz="2400" b="0" i="0" u="none" strike="noStrike" cap="none">
                <a:solidFill>
                  <a:srgbClr val="3F3F3F"/>
                </a:solidFill>
                <a:latin typeface="Libre Franklin Medium"/>
                <a:ea typeface="Libre Franklin Medium"/>
                <a:cs typeface="Libre Franklin Medium"/>
                <a:sym typeface="Libre Franklin Medium"/>
              </a:defRPr>
            </a:lvl4pPr>
            <a:lvl5pPr marL="2286000" marR="0" lvl="4" indent="-381000" algn="l">
              <a:lnSpc>
                <a:spcPct val="90000"/>
              </a:lnSpc>
              <a:spcBef>
                <a:spcPts val="1100"/>
              </a:spcBef>
              <a:spcAft>
                <a:spcPts val="0"/>
              </a:spcAft>
              <a:buClr>
                <a:srgbClr val="D2BD24"/>
              </a:buClr>
              <a:buSzPts val="2400"/>
              <a:buFont typeface="Noto Sans Symbols"/>
              <a:buChar char="🞂"/>
              <a:defRPr sz="2400" b="0" i="0" u="none" strike="noStrike" cap="none">
                <a:solidFill>
                  <a:srgbClr val="3F3F3F"/>
                </a:solidFill>
                <a:latin typeface="Libre Franklin Medium"/>
                <a:ea typeface="Libre Franklin Medium"/>
                <a:cs typeface="Libre Franklin Medium"/>
                <a:sym typeface="Libre Franklin Medium"/>
              </a:defRPr>
            </a:lvl5pPr>
            <a:lvl6pPr marL="2743200" marR="0" lvl="5" indent="-285750" algn="l">
              <a:lnSpc>
                <a:spcPct val="90000"/>
              </a:lnSpc>
              <a:spcBef>
                <a:spcPts val="1100"/>
              </a:spcBef>
              <a:spcAft>
                <a:spcPts val="0"/>
              </a:spcAft>
              <a:buClr>
                <a:schemeClr val="accent1"/>
              </a:buClr>
              <a:buSzPts val="900"/>
              <a:buFont typeface="Noto Sans Symbols"/>
              <a:buChar char="►"/>
              <a:defRPr sz="1200" b="0" i="0" u="none" strike="noStrike" cap="none">
                <a:solidFill>
                  <a:srgbClr val="3F3F3F"/>
                </a:solidFill>
                <a:latin typeface="Libre Franklin Medium"/>
                <a:ea typeface="Libre Franklin Medium"/>
                <a:cs typeface="Libre Franklin Medium"/>
                <a:sym typeface="Libre Franklin Medium"/>
              </a:defRPr>
            </a:lvl6pPr>
            <a:lvl7pPr marL="3200400" marR="0" lvl="6" indent="-285750" algn="l">
              <a:lnSpc>
                <a:spcPct val="90000"/>
              </a:lnSpc>
              <a:spcBef>
                <a:spcPts val="1100"/>
              </a:spcBef>
              <a:spcAft>
                <a:spcPts val="0"/>
              </a:spcAft>
              <a:buClr>
                <a:schemeClr val="accent1"/>
              </a:buClr>
              <a:buSzPts val="900"/>
              <a:buFont typeface="Noto Sans Symbols"/>
              <a:buChar char="►"/>
              <a:defRPr sz="1200" b="0" i="0" u="none" strike="noStrike" cap="none">
                <a:solidFill>
                  <a:srgbClr val="3F3F3F"/>
                </a:solidFill>
                <a:latin typeface="Libre Franklin Medium"/>
                <a:ea typeface="Libre Franklin Medium"/>
                <a:cs typeface="Libre Franklin Medium"/>
                <a:sym typeface="Libre Franklin Medium"/>
              </a:defRPr>
            </a:lvl7pPr>
            <a:lvl8pPr marL="3657600" marR="0" lvl="7" indent="-285750" algn="l">
              <a:lnSpc>
                <a:spcPct val="90000"/>
              </a:lnSpc>
              <a:spcBef>
                <a:spcPts val="1100"/>
              </a:spcBef>
              <a:spcAft>
                <a:spcPts val="0"/>
              </a:spcAft>
              <a:buClr>
                <a:schemeClr val="accent1"/>
              </a:buClr>
              <a:buSzPts val="900"/>
              <a:buFont typeface="Noto Sans Symbols"/>
              <a:buChar char="►"/>
              <a:defRPr sz="1200" b="0" i="0" u="none" strike="noStrike" cap="none">
                <a:solidFill>
                  <a:srgbClr val="3F3F3F"/>
                </a:solidFill>
                <a:latin typeface="Libre Franklin Medium"/>
                <a:ea typeface="Libre Franklin Medium"/>
                <a:cs typeface="Libre Franklin Medium"/>
                <a:sym typeface="Libre Franklin Medium"/>
              </a:defRPr>
            </a:lvl8pPr>
            <a:lvl9pPr marL="4114800" marR="0" lvl="8" indent="-285750" algn="l">
              <a:lnSpc>
                <a:spcPct val="90000"/>
              </a:lnSpc>
              <a:spcBef>
                <a:spcPts val="1100"/>
              </a:spcBef>
              <a:spcAft>
                <a:spcPts val="0"/>
              </a:spcAft>
              <a:buClr>
                <a:schemeClr val="accent1"/>
              </a:buClr>
              <a:buSzPts val="900"/>
              <a:buFont typeface="Noto Sans Symbols"/>
              <a:buChar char="►"/>
              <a:defRPr sz="1200" b="0" i="0" u="none" strike="noStrike" cap="none">
                <a:solidFill>
                  <a:srgbClr val="3F3F3F"/>
                </a:solidFill>
                <a:latin typeface="Libre Franklin Medium"/>
                <a:ea typeface="Libre Franklin Medium"/>
                <a:cs typeface="Libre Franklin Medium"/>
                <a:sym typeface="Libre Franklin Medium"/>
              </a:defRPr>
            </a:lvl9pPr>
          </a:lstStyle>
          <a:p>
            <a:endParaRPr/>
          </a:p>
        </p:txBody>
      </p:sp>
      <p:sp>
        <p:nvSpPr>
          <p:cNvPr id="120" name="Google Shape;120;p145"/>
          <p:cNvSpPr txBox="1">
            <a:spLocks noGrp="1"/>
          </p:cNvSpPr>
          <p:nvPr>
            <p:ph type="body" idx="9"/>
          </p:nvPr>
        </p:nvSpPr>
        <p:spPr>
          <a:xfrm>
            <a:off x="1149550" y="2563435"/>
            <a:ext cx="1998000" cy="648900"/>
          </a:xfrm>
          <a:prstGeom prst="rect">
            <a:avLst/>
          </a:prstGeom>
          <a:noFill/>
          <a:ln>
            <a:noFill/>
          </a:ln>
        </p:spPr>
        <p:txBody>
          <a:bodyPr spcFirstLastPara="1" wrap="square" lIns="91425" tIns="45700" rIns="91425" bIns="45700" anchor="t" anchorCtr="0">
            <a:normAutofit/>
          </a:bodyPr>
          <a:lstStyle>
            <a:lvl1pPr marL="457200" marR="0" lvl="0" indent="-228600" algn="l">
              <a:lnSpc>
                <a:spcPct val="90000"/>
              </a:lnSpc>
              <a:spcBef>
                <a:spcPts val="1100"/>
              </a:spcBef>
              <a:spcAft>
                <a:spcPts val="0"/>
              </a:spcAft>
              <a:buClr>
                <a:srgbClr val="D2BD24"/>
              </a:buClr>
              <a:buSzPts val="3600"/>
              <a:buFont typeface="Noto Sans Symbols"/>
              <a:buNone/>
              <a:defRPr sz="3600" b="0" i="0" u="none" strike="noStrike" cap="none">
                <a:solidFill>
                  <a:srgbClr val="3F3F3F"/>
                </a:solidFill>
                <a:latin typeface="Libre Franklin Medium"/>
                <a:ea typeface="Libre Franklin Medium"/>
                <a:cs typeface="Libre Franklin Medium"/>
                <a:sym typeface="Libre Franklin Medium"/>
              </a:defRPr>
            </a:lvl1pPr>
            <a:lvl2pPr marL="914400" marR="0" lvl="1" indent="-387350" algn="l">
              <a:lnSpc>
                <a:spcPct val="90000"/>
              </a:lnSpc>
              <a:spcBef>
                <a:spcPts val="1100"/>
              </a:spcBef>
              <a:spcAft>
                <a:spcPts val="0"/>
              </a:spcAft>
              <a:buClr>
                <a:srgbClr val="D2BD24"/>
              </a:buClr>
              <a:buSzPts val="2500"/>
              <a:buFont typeface="Libre Franklin Medium"/>
              <a:buChar char="●"/>
              <a:defRPr sz="3200" b="0" i="0" u="none" strike="noStrike" cap="none">
                <a:solidFill>
                  <a:srgbClr val="3F3F3F"/>
                </a:solidFill>
                <a:latin typeface="Libre Franklin Medium"/>
                <a:ea typeface="Libre Franklin Medium"/>
                <a:cs typeface="Libre Franklin Medium"/>
                <a:sym typeface="Libre Franklin Medium"/>
              </a:defRPr>
            </a:lvl2pPr>
            <a:lvl3pPr marL="1371600" marR="0" lvl="2" indent="-406400" algn="l">
              <a:lnSpc>
                <a:spcPct val="90000"/>
              </a:lnSpc>
              <a:spcBef>
                <a:spcPts val="1100"/>
              </a:spcBef>
              <a:spcAft>
                <a:spcPts val="0"/>
              </a:spcAft>
              <a:buClr>
                <a:srgbClr val="D2BD24"/>
              </a:buClr>
              <a:buSzPts val="2800"/>
              <a:buFont typeface="Noto Sans Symbols"/>
              <a:buChar char="✓"/>
              <a:defRPr sz="2800" b="0" i="0" u="none" strike="noStrike" cap="none">
                <a:solidFill>
                  <a:srgbClr val="3F3F3F"/>
                </a:solidFill>
                <a:latin typeface="Libre Franklin Medium"/>
                <a:ea typeface="Libre Franklin Medium"/>
                <a:cs typeface="Libre Franklin Medium"/>
                <a:sym typeface="Libre Franklin Medium"/>
              </a:defRPr>
            </a:lvl3pPr>
            <a:lvl4pPr marL="1828800" marR="0" lvl="3" indent="-381000" algn="l">
              <a:lnSpc>
                <a:spcPct val="90000"/>
              </a:lnSpc>
              <a:spcBef>
                <a:spcPts val="1100"/>
              </a:spcBef>
              <a:spcAft>
                <a:spcPts val="0"/>
              </a:spcAft>
              <a:buClr>
                <a:srgbClr val="D2BD24"/>
              </a:buClr>
              <a:buSzPts val="2400"/>
              <a:buFont typeface="Noto Sans Symbols"/>
              <a:buChar char="🞂"/>
              <a:defRPr sz="2400" b="0" i="0" u="none" strike="noStrike" cap="none">
                <a:solidFill>
                  <a:srgbClr val="3F3F3F"/>
                </a:solidFill>
                <a:latin typeface="Libre Franklin Medium"/>
                <a:ea typeface="Libre Franklin Medium"/>
                <a:cs typeface="Libre Franklin Medium"/>
                <a:sym typeface="Libre Franklin Medium"/>
              </a:defRPr>
            </a:lvl4pPr>
            <a:lvl5pPr marL="2286000" marR="0" lvl="4" indent="-381000" algn="l">
              <a:lnSpc>
                <a:spcPct val="90000"/>
              </a:lnSpc>
              <a:spcBef>
                <a:spcPts val="1100"/>
              </a:spcBef>
              <a:spcAft>
                <a:spcPts val="0"/>
              </a:spcAft>
              <a:buClr>
                <a:srgbClr val="D2BD24"/>
              </a:buClr>
              <a:buSzPts val="2400"/>
              <a:buFont typeface="Noto Sans Symbols"/>
              <a:buChar char="🞂"/>
              <a:defRPr sz="2400" b="0" i="0" u="none" strike="noStrike" cap="none">
                <a:solidFill>
                  <a:srgbClr val="3F3F3F"/>
                </a:solidFill>
                <a:latin typeface="Libre Franklin Medium"/>
                <a:ea typeface="Libre Franklin Medium"/>
                <a:cs typeface="Libre Franklin Medium"/>
                <a:sym typeface="Libre Franklin Medium"/>
              </a:defRPr>
            </a:lvl5pPr>
            <a:lvl6pPr marL="2743200" marR="0" lvl="5" indent="-285750" algn="l">
              <a:lnSpc>
                <a:spcPct val="90000"/>
              </a:lnSpc>
              <a:spcBef>
                <a:spcPts val="1100"/>
              </a:spcBef>
              <a:spcAft>
                <a:spcPts val="0"/>
              </a:spcAft>
              <a:buClr>
                <a:schemeClr val="accent1"/>
              </a:buClr>
              <a:buSzPts val="900"/>
              <a:buFont typeface="Noto Sans Symbols"/>
              <a:buChar char="►"/>
              <a:defRPr sz="1200" b="0" i="0" u="none" strike="noStrike" cap="none">
                <a:solidFill>
                  <a:srgbClr val="3F3F3F"/>
                </a:solidFill>
                <a:latin typeface="Libre Franklin Medium"/>
                <a:ea typeface="Libre Franklin Medium"/>
                <a:cs typeface="Libre Franklin Medium"/>
                <a:sym typeface="Libre Franklin Medium"/>
              </a:defRPr>
            </a:lvl6pPr>
            <a:lvl7pPr marL="3200400" marR="0" lvl="6" indent="-285750" algn="l">
              <a:lnSpc>
                <a:spcPct val="90000"/>
              </a:lnSpc>
              <a:spcBef>
                <a:spcPts val="1100"/>
              </a:spcBef>
              <a:spcAft>
                <a:spcPts val="0"/>
              </a:spcAft>
              <a:buClr>
                <a:schemeClr val="accent1"/>
              </a:buClr>
              <a:buSzPts val="900"/>
              <a:buFont typeface="Noto Sans Symbols"/>
              <a:buChar char="►"/>
              <a:defRPr sz="1200" b="0" i="0" u="none" strike="noStrike" cap="none">
                <a:solidFill>
                  <a:srgbClr val="3F3F3F"/>
                </a:solidFill>
                <a:latin typeface="Libre Franklin Medium"/>
                <a:ea typeface="Libre Franklin Medium"/>
                <a:cs typeface="Libre Franklin Medium"/>
                <a:sym typeface="Libre Franklin Medium"/>
              </a:defRPr>
            </a:lvl7pPr>
            <a:lvl8pPr marL="3657600" marR="0" lvl="7" indent="-285750" algn="l">
              <a:lnSpc>
                <a:spcPct val="90000"/>
              </a:lnSpc>
              <a:spcBef>
                <a:spcPts val="1100"/>
              </a:spcBef>
              <a:spcAft>
                <a:spcPts val="0"/>
              </a:spcAft>
              <a:buClr>
                <a:schemeClr val="accent1"/>
              </a:buClr>
              <a:buSzPts val="900"/>
              <a:buFont typeface="Noto Sans Symbols"/>
              <a:buChar char="►"/>
              <a:defRPr sz="1200" b="0" i="0" u="none" strike="noStrike" cap="none">
                <a:solidFill>
                  <a:srgbClr val="3F3F3F"/>
                </a:solidFill>
                <a:latin typeface="Libre Franklin Medium"/>
                <a:ea typeface="Libre Franklin Medium"/>
                <a:cs typeface="Libre Franklin Medium"/>
                <a:sym typeface="Libre Franklin Medium"/>
              </a:defRPr>
            </a:lvl8pPr>
            <a:lvl9pPr marL="4114800" marR="0" lvl="8" indent="-285750" algn="l">
              <a:lnSpc>
                <a:spcPct val="90000"/>
              </a:lnSpc>
              <a:spcBef>
                <a:spcPts val="1100"/>
              </a:spcBef>
              <a:spcAft>
                <a:spcPts val="0"/>
              </a:spcAft>
              <a:buClr>
                <a:schemeClr val="accent1"/>
              </a:buClr>
              <a:buSzPts val="900"/>
              <a:buFont typeface="Noto Sans Symbols"/>
              <a:buChar char="►"/>
              <a:defRPr sz="1200" b="0" i="0" u="none" strike="noStrike" cap="none">
                <a:solidFill>
                  <a:srgbClr val="3F3F3F"/>
                </a:solidFill>
                <a:latin typeface="Libre Franklin Medium"/>
                <a:ea typeface="Libre Franklin Medium"/>
                <a:cs typeface="Libre Franklin Medium"/>
                <a:sym typeface="Libre Franklin Medium"/>
              </a:defRPr>
            </a:lvl9pPr>
          </a:lstStyle>
          <a:p>
            <a:endParaRPr/>
          </a:p>
        </p:txBody>
      </p:sp>
      <p:sp>
        <p:nvSpPr>
          <p:cNvPr id="121" name="Google Shape;121;p145"/>
          <p:cNvSpPr txBox="1">
            <a:spLocks noGrp="1"/>
          </p:cNvSpPr>
          <p:nvPr>
            <p:ph type="body" idx="13"/>
          </p:nvPr>
        </p:nvSpPr>
        <p:spPr>
          <a:xfrm>
            <a:off x="1149550" y="3474614"/>
            <a:ext cx="1998000" cy="648900"/>
          </a:xfrm>
          <a:prstGeom prst="rect">
            <a:avLst/>
          </a:prstGeom>
          <a:noFill/>
          <a:ln>
            <a:noFill/>
          </a:ln>
        </p:spPr>
        <p:txBody>
          <a:bodyPr spcFirstLastPara="1" wrap="square" lIns="91425" tIns="45700" rIns="91425" bIns="45700" anchor="t" anchorCtr="0">
            <a:normAutofit/>
          </a:bodyPr>
          <a:lstStyle>
            <a:lvl1pPr marL="457200" marR="0" lvl="0" indent="-228600" algn="l">
              <a:lnSpc>
                <a:spcPct val="90000"/>
              </a:lnSpc>
              <a:spcBef>
                <a:spcPts val="1100"/>
              </a:spcBef>
              <a:spcAft>
                <a:spcPts val="0"/>
              </a:spcAft>
              <a:buClr>
                <a:srgbClr val="D2BD24"/>
              </a:buClr>
              <a:buSzPts val="3600"/>
              <a:buFont typeface="Noto Sans Symbols"/>
              <a:buNone/>
              <a:defRPr sz="3600" b="0" i="0" u="none" strike="noStrike" cap="none">
                <a:solidFill>
                  <a:srgbClr val="3F3F3F"/>
                </a:solidFill>
                <a:latin typeface="Libre Franklin Medium"/>
                <a:ea typeface="Libre Franklin Medium"/>
                <a:cs typeface="Libre Franklin Medium"/>
                <a:sym typeface="Libre Franklin Medium"/>
              </a:defRPr>
            </a:lvl1pPr>
            <a:lvl2pPr marL="914400" marR="0" lvl="1" indent="-387350" algn="l">
              <a:lnSpc>
                <a:spcPct val="90000"/>
              </a:lnSpc>
              <a:spcBef>
                <a:spcPts val="1100"/>
              </a:spcBef>
              <a:spcAft>
                <a:spcPts val="0"/>
              </a:spcAft>
              <a:buClr>
                <a:srgbClr val="D2BD24"/>
              </a:buClr>
              <a:buSzPts val="2500"/>
              <a:buFont typeface="Libre Franklin Medium"/>
              <a:buChar char="●"/>
              <a:defRPr sz="3200" b="0" i="0" u="none" strike="noStrike" cap="none">
                <a:solidFill>
                  <a:srgbClr val="3F3F3F"/>
                </a:solidFill>
                <a:latin typeface="Libre Franklin Medium"/>
                <a:ea typeface="Libre Franklin Medium"/>
                <a:cs typeface="Libre Franklin Medium"/>
                <a:sym typeface="Libre Franklin Medium"/>
              </a:defRPr>
            </a:lvl2pPr>
            <a:lvl3pPr marL="1371600" marR="0" lvl="2" indent="-406400" algn="l">
              <a:lnSpc>
                <a:spcPct val="90000"/>
              </a:lnSpc>
              <a:spcBef>
                <a:spcPts val="1100"/>
              </a:spcBef>
              <a:spcAft>
                <a:spcPts val="0"/>
              </a:spcAft>
              <a:buClr>
                <a:srgbClr val="D2BD24"/>
              </a:buClr>
              <a:buSzPts val="2800"/>
              <a:buFont typeface="Noto Sans Symbols"/>
              <a:buChar char="✓"/>
              <a:defRPr sz="2800" b="0" i="0" u="none" strike="noStrike" cap="none">
                <a:solidFill>
                  <a:srgbClr val="3F3F3F"/>
                </a:solidFill>
                <a:latin typeface="Libre Franklin Medium"/>
                <a:ea typeface="Libre Franklin Medium"/>
                <a:cs typeface="Libre Franklin Medium"/>
                <a:sym typeface="Libre Franklin Medium"/>
              </a:defRPr>
            </a:lvl3pPr>
            <a:lvl4pPr marL="1828800" marR="0" lvl="3" indent="-381000" algn="l">
              <a:lnSpc>
                <a:spcPct val="90000"/>
              </a:lnSpc>
              <a:spcBef>
                <a:spcPts val="1100"/>
              </a:spcBef>
              <a:spcAft>
                <a:spcPts val="0"/>
              </a:spcAft>
              <a:buClr>
                <a:srgbClr val="D2BD24"/>
              </a:buClr>
              <a:buSzPts val="2400"/>
              <a:buFont typeface="Noto Sans Symbols"/>
              <a:buChar char="🞂"/>
              <a:defRPr sz="2400" b="0" i="0" u="none" strike="noStrike" cap="none">
                <a:solidFill>
                  <a:srgbClr val="3F3F3F"/>
                </a:solidFill>
                <a:latin typeface="Libre Franklin Medium"/>
                <a:ea typeface="Libre Franklin Medium"/>
                <a:cs typeface="Libre Franklin Medium"/>
                <a:sym typeface="Libre Franklin Medium"/>
              </a:defRPr>
            </a:lvl4pPr>
            <a:lvl5pPr marL="2286000" marR="0" lvl="4" indent="-381000" algn="l">
              <a:lnSpc>
                <a:spcPct val="90000"/>
              </a:lnSpc>
              <a:spcBef>
                <a:spcPts val="1100"/>
              </a:spcBef>
              <a:spcAft>
                <a:spcPts val="0"/>
              </a:spcAft>
              <a:buClr>
                <a:srgbClr val="D2BD24"/>
              </a:buClr>
              <a:buSzPts val="2400"/>
              <a:buFont typeface="Noto Sans Symbols"/>
              <a:buChar char="🞂"/>
              <a:defRPr sz="2400" b="0" i="0" u="none" strike="noStrike" cap="none">
                <a:solidFill>
                  <a:srgbClr val="3F3F3F"/>
                </a:solidFill>
                <a:latin typeface="Libre Franklin Medium"/>
                <a:ea typeface="Libre Franklin Medium"/>
                <a:cs typeface="Libre Franklin Medium"/>
                <a:sym typeface="Libre Franklin Medium"/>
              </a:defRPr>
            </a:lvl5pPr>
            <a:lvl6pPr marL="2743200" marR="0" lvl="5" indent="-285750" algn="l">
              <a:lnSpc>
                <a:spcPct val="90000"/>
              </a:lnSpc>
              <a:spcBef>
                <a:spcPts val="1100"/>
              </a:spcBef>
              <a:spcAft>
                <a:spcPts val="0"/>
              </a:spcAft>
              <a:buClr>
                <a:schemeClr val="accent1"/>
              </a:buClr>
              <a:buSzPts val="900"/>
              <a:buFont typeface="Noto Sans Symbols"/>
              <a:buChar char="►"/>
              <a:defRPr sz="1200" b="0" i="0" u="none" strike="noStrike" cap="none">
                <a:solidFill>
                  <a:srgbClr val="3F3F3F"/>
                </a:solidFill>
                <a:latin typeface="Libre Franklin Medium"/>
                <a:ea typeface="Libre Franklin Medium"/>
                <a:cs typeface="Libre Franklin Medium"/>
                <a:sym typeface="Libre Franklin Medium"/>
              </a:defRPr>
            </a:lvl6pPr>
            <a:lvl7pPr marL="3200400" marR="0" lvl="6" indent="-285750" algn="l">
              <a:lnSpc>
                <a:spcPct val="90000"/>
              </a:lnSpc>
              <a:spcBef>
                <a:spcPts val="1100"/>
              </a:spcBef>
              <a:spcAft>
                <a:spcPts val="0"/>
              </a:spcAft>
              <a:buClr>
                <a:schemeClr val="accent1"/>
              </a:buClr>
              <a:buSzPts val="900"/>
              <a:buFont typeface="Noto Sans Symbols"/>
              <a:buChar char="►"/>
              <a:defRPr sz="1200" b="0" i="0" u="none" strike="noStrike" cap="none">
                <a:solidFill>
                  <a:srgbClr val="3F3F3F"/>
                </a:solidFill>
                <a:latin typeface="Libre Franklin Medium"/>
                <a:ea typeface="Libre Franklin Medium"/>
                <a:cs typeface="Libre Franklin Medium"/>
                <a:sym typeface="Libre Franklin Medium"/>
              </a:defRPr>
            </a:lvl7pPr>
            <a:lvl8pPr marL="3657600" marR="0" lvl="7" indent="-285750" algn="l">
              <a:lnSpc>
                <a:spcPct val="90000"/>
              </a:lnSpc>
              <a:spcBef>
                <a:spcPts val="1100"/>
              </a:spcBef>
              <a:spcAft>
                <a:spcPts val="0"/>
              </a:spcAft>
              <a:buClr>
                <a:schemeClr val="accent1"/>
              </a:buClr>
              <a:buSzPts val="900"/>
              <a:buFont typeface="Noto Sans Symbols"/>
              <a:buChar char="►"/>
              <a:defRPr sz="1200" b="0" i="0" u="none" strike="noStrike" cap="none">
                <a:solidFill>
                  <a:srgbClr val="3F3F3F"/>
                </a:solidFill>
                <a:latin typeface="Libre Franklin Medium"/>
                <a:ea typeface="Libre Franklin Medium"/>
                <a:cs typeface="Libre Franklin Medium"/>
                <a:sym typeface="Libre Franklin Medium"/>
              </a:defRPr>
            </a:lvl8pPr>
            <a:lvl9pPr marL="4114800" marR="0" lvl="8" indent="-285750" algn="l">
              <a:lnSpc>
                <a:spcPct val="90000"/>
              </a:lnSpc>
              <a:spcBef>
                <a:spcPts val="1100"/>
              </a:spcBef>
              <a:spcAft>
                <a:spcPts val="0"/>
              </a:spcAft>
              <a:buClr>
                <a:schemeClr val="accent1"/>
              </a:buClr>
              <a:buSzPts val="900"/>
              <a:buFont typeface="Noto Sans Symbols"/>
              <a:buChar char="►"/>
              <a:defRPr sz="1200" b="0" i="0" u="none" strike="noStrike" cap="none">
                <a:solidFill>
                  <a:srgbClr val="3F3F3F"/>
                </a:solidFill>
                <a:latin typeface="Libre Franklin Medium"/>
                <a:ea typeface="Libre Franklin Medium"/>
                <a:cs typeface="Libre Franklin Medium"/>
                <a:sym typeface="Libre Franklin Medium"/>
              </a:defRPr>
            </a:lvl9pPr>
          </a:lstStyle>
          <a:p>
            <a:endParaRPr/>
          </a:p>
        </p:txBody>
      </p:sp>
      <p:sp>
        <p:nvSpPr>
          <p:cNvPr id="122" name="Google Shape;122;p145"/>
          <p:cNvSpPr txBox="1">
            <a:spLocks noGrp="1"/>
          </p:cNvSpPr>
          <p:nvPr>
            <p:ph type="body" idx="14"/>
          </p:nvPr>
        </p:nvSpPr>
        <p:spPr>
          <a:xfrm>
            <a:off x="1149305" y="4387036"/>
            <a:ext cx="1998000" cy="648900"/>
          </a:xfrm>
          <a:prstGeom prst="rect">
            <a:avLst/>
          </a:prstGeom>
          <a:noFill/>
          <a:ln>
            <a:noFill/>
          </a:ln>
        </p:spPr>
        <p:txBody>
          <a:bodyPr spcFirstLastPara="1" wrap="square" lIns="91425" tIns="45700" rIns="91425" bIns="45700" anchor="t" anchorCtr="0">
            <a:normAutofit/>
          </a:bodyPr>
          <a:lstStyle>
            <a:lvl1pPr marL="457200" marR="0" lvl="0" indent="-228600" algn="l">
              <a:lnSpc>
                <a:spcPct val="90000"/>
              </a:lnSpc>
              <a:spcBef>
                <a:spcPts val="1100"/>
              </a:spcBef>
              <a:spcAft>
                <a:spcPts val="0"/>
              </a:spcAft>
              <a:buClr>
                <a:srgbClr val="D2BD24"/>
              </a:buClr>
              <a:buSzPts val="3600"/>
              <a:buFont typeface="Noto Sans Symbols"/>
              <a:buNone/>
              <a:defRPr sz="3600" b="0" i="0" u="none" strike="noStrike" cap="none">
                <a:solidFill>
                  <a:srgbClr val="3F3F3F"/>
                </a:solidFill>
                <a:latin typeface="Libre Franklin Medium"/>
                <a:ea typeface="Libre Franklin Medium"/>
                <a:cs typeface="Libre Franklin Medium"/>
                <a:sym typeface="Libre Franklin Medium"/>
              </a:defRPr>
            </a:lvl1pPr>
            <a:lvl2pPr marL="914400" marR="0" lvl="1" indent="-387350" algn="l">
              <a:lnSpc>
                <a:spcPct val="90000"/>
              </a:lnSpc>
              <a:spcBef>
                <a:spcPts val="1100"/>
              </a:spcBef>
              <a:spcAft>
                <a:spcPts val="0"/>
              </a:spcAft>
              <a:buClr>
                <a:srgbClr val="D2BD24"/>
              </a:buClr>
              <a:buSzPts val="2500"/>
              <a:buFont typeface="Libre Franklin Medium"/>
              <a:buChar char="●"/>
              <a:defRPr sz="3200" b="0" i="0" u="none" strike="noStrike" cap="none">
                <a:solidFill>
                  <a:srgbClr val="3F3F3F"/>
                </a:solidFill>
                <a:latin typeface="Libre Franklin Medium"/>
                <a:ea typeface="Libre Franklin Medium"/>
                <a:cs typeface="Libre Franklin Medium"/>
                <a:sym typeface="Libre Franklin Medium"/>
              </a:defRPr>
            </a:lvl2pPr>
            <a:lvl3pPr marL="1371600" marR="0" lvl="2" indent="-406400" algn="l">
              <a:lnSpc>
                <a:spcPct val="90000"/>
              </a:lnSpc>
              <a:spcBef>
                <a:spcPts val="1100"/>
              </a:spcBef>
              <a:spcAft>
                <a:spcPts val="0"/>
              </a:spcAft>
              <a:buClr>
                <a:srgbClr val="D2BD24"/>
              </a:buClr>
              <a:buSzPts val="2800"/>
              <a:buFont typeface="Noto Sans Symbols"/>
              <a:buChar char="✓"/>
              <a:defRPr sz="2800" b="0" i="0" u="none" strike="noStrike" cap="none">
                <a:solidFill>
                  <a:srgbClr val="3F3F3F"/>
                </a:solidFill>
                <a:latin typeface="Libre Franklin Medium"/>
                <a:ea typeface="Libre Franklin Medium"/>
                <a:cs typeface="Libre Franklin Medium"/>
                <a:sym typeface="Libre Franklin Medium"/>
              </a:defRPr>
            </a:lvl3pPr>
            <a:lvl4pPr marL="1828800" marR="0" lvl="3" indent="-381000" algn="l">
              <a:lnSpc>
                <a:spcPct val="90000"/>
              </a:lnSpc>
              <a:spcBef>
                <a:spcPts val="1100"/>
              </a:spcBef>
              <a:spcAft>
                <a:spcPts val="0"/>
              </a:spcAft>
              <a:buClr>
                <a:srgbClr val="D2BD24"/>
              </a:buClr>
              <a:buSzPts val="2400"/>
              <a:buFont typeface="Noto Sans Symbols"/>
              <a:buChar char="🞂"/>
              <a:defRPr sz="2400" b="0" i="0" u="none" strike="noStrike" cap="none">
                <a:solidFill>
                  <a:srgbClr val="3F3F3F"/>
                </a:solidFill>
                <a:latin typeface="Libre Franklin Medium"/>
                <a:ea typeface="Libre Franklin Medium"/>
                <a:cs typeface="Libre Franklin Medium"/>
                <a:sym typeface="Libre Franklin Medium"/>
              </a:defRPr>
            </a:lvl4pPr>
            <a:lvl5pPr marL="2286000" marR="0" lvl="4" indent="-381000" algn="l">
              <a:lnSpc>
                <a:spcPct val="90000"/>
              </a:lnSpc>
              <a:spcBef>
                <a:spcPts val="1100"/>
              </a:spcBef>
              <a:spcAft>
                <a:spcPts val="0"/>
              </a:spcAft>
              <a:buClr>
                <a:srgbClr val="D2BD24"/>
              </a:buClr>
              <a:buSzPts val="2400"/>
              <a:buFont typeface="Noto Sans Symbols"/>
              <a:buChar char="🞂"/>
              <a:defRPr sz="2400" b="0" i="0" u="none" strike="noStrike" cap="none">
                <a:solidFill>
                  <a:srgbClr val="3F3F3F"/>
                </a:solidFill>
                <a:latin typeface="Libre Franklin Medium"/>
                <a:ea typeface="Libre Franklin Medium"/>
                <a:cs typeface="Libre Franklin Medium"/>
                <a:sym typeface="Libre Franklin Medium"/>
              </a:defRPr>
            </a:lvl5pPr>
            <a:lvl6pPr marL="2743200" marR="0" lvl="5" indent="-285750" algn="l">
              <a:lnSpc>
                <a:spcPct val="90000"/>
              </a:lnSpc>
              <a:spcBef>
                <a:spcPts val="1100"/>
              </a:spcBef>
              <a:spcAft>
                <a:spcPts val="0"/>
              </a:spcAft>
              <a:buClr>
                <a:schemeClr val="accent1"/>
              </a:buClr>
              <a:buSzPts val="900"/>
              <a:buFont typeface="Noto Sans Symbols"/>
              <a:buChar char="►"/>
              <a:defRPr sz="1200" b="0" i="0" u="none" strike="noStrike" cap="none">
                <a:solidFill>
                  <a:srgbClr val="3F3F3F"/>
                </a:solidFill>
                <a:latin typeface="Libre Franklin Medium"/>
                <a:ea typeface="Libre Franklin Medium"/>
                <a:cs typeface="Libre Franklin Medium"/>
                <a:sym typeface="Libre Franklin Medium"/>
              </a:defRPr>
            </a:lvl6pPr>
            <a:lvl7pPr marL="3200400" marR="0" lvl="6" indent="-285750" algn="l">
              <a:lnSpc>
                <a:spcPct val="90000"/>
              </a:lnSpc>
              <a:spcBef>
                <a:spcPts val="1100"/>
              </a:spcBef>
              <a:spcAft>
                <a:spcPts val="0"/>
              </a:spcAft>
              <a:buClr>
                <a:schemeClr val="accent1"/>
              </a:buClr>
              <a:buSzPts val="900"/>
              <a:buFont typeface="Noto Sans Symbols"/>
              <a:buChar char="►"/>
              <a:defRPr sz="1200" b="0" i="0" u="none" strike="noStrike" cap="none">
                <a:solidFill>
                  <a:srgbClr val="3F3F3F"/>
                </a:solidFill>
                <a:latin typeface="Libre Franklin Medium"/>
                <a:ea typeface="Libre Franklin Medium"/>
                <a:cs typeface="Libre Franklin Medium"/>
                <a:sym typeface="Libre Franklin Medium"/>
              </a:defRPr>
            </a:lvl7pPr>
            <a:lvl8pPr marL="3657600" marR="0" lvl="7" indent="-285750" algn="l">
              <a:lnSpc>
                <a:spcPct val="90000"/>
              </a:lnSpc>
              <a:spcBef>
                <a:spcPts val="1100"/>
              </a:spcBef>
              <a:spcAft>
                <a:spcPts val="0"/>
              </a:spcAft>
              <a:buClr>
                <a:schemeClr val="accent1"/>
              </a:buClr>
              <a:buSzPts val="900"/>
              <a:buFont typeface="Noto Sans Symbols"/>
              <a:buChar char="►"/>
              <a:defRPr sz="1200" b="0" i="0" u="none" strike="noStrike" cap="none">
                <a:solidFill>
                  <a:srgbClr val="3F3F3F"/>
                </a:solidFill>
                <a:latin typeface="Libre Franklin Medium"/>
                <a:ea typeface="Libre Franklin Medium"/>
                <a:cs typeface="Libre Franklin Medium"/>
                <a:sym typeface="Libre Franklin Medium"/>
              </a:defRPr>
            </a:lvl8pPr>
            <a:lvl9pPr marL="4114800" marR="0" lvl="8" indent="-285750" algn="l">
              <a:lnSpc>
                <a:spcPct val="90000"/>
              </a:lnSpc>
              <a:spcBef>
                <a:spcPts val="1100"/>
              </a:spcBef>
              <a:spcAft>
                <a:spcPts val="0"/>
              </a:spcAft>
              <a:buClr>
                <a:schemeClr val="accent1"/>
              </a:buClr>
              <a:buSzPts val="900"/>
              <a:buFont typeface="Noto Sans Symbols"/>
              <a:buChar char="►"/>
              <a:defRPr sz="1200" b="0" i="0" u="none" strike="noStrike" cap="none">
                <a:solidFill>
                  <a:srgbClr val="3F3F3F"/>
                </a:solidFill>
                <a:latin typeface="Libre Franklin Medium"/>
                <a:ea typeface="Libre Franklin Medium"/>
                <a:cs typeface="Libre Franklin Medium"/>
                <a:sym typeface="Libre Franklin Medium"/>
              </a:defRPr>
            </a:lvl9pPr>
          </a:lstStyle>
          <a:p>
            <a:endParaRPr/>
          </a:p>
        </p:txBody>
      </p:sp>
      <p:sp>
        <p:nvSpPr>
          <p:cNvPr id="123" name="Google Shape;123;p145"/>
          <p:cNvSpPr txBox="1">
            <a:spLocks noGrp="1"/>
          </p:cNvSpPr>
          <p:nvPr>
            <p:ph type="body" idx="15"/>
          </p:nvPr>
        </p:nvSpPr>
        <p:spPr>
          <a:xfrm>
            <a:off x="1149305" y="5298215"/>
            <a:ext cx="1998000" cy="648900"/>
          </a:xfrm>
          <a:prstGeom prst="rect">
            <a:avLst/>
          </a:prstGeom>
          <a:noFill/>
          <a:ln>
            <a:noFill/>
          </a:ln>
        </p:spPr>
        <p:txBody>
          <a:bodyPr spcFirstLastPara="1" wrap="square" lIns="91425" tIns="45700" rIns="91425" bIns="45700" anchor="t" anchorCtr="0">
            <a:normAutofit/>
          </a:bodyPr>
          <a:lstStyle>
            <a:lvl1pPr marL="457200" marR="0" lvl="0" indent="-228600" algn="l">
              <a:lnSpc>
                <a:spcPct val="90000"/>
              </a:lnSpc>
              <a:spcBef>
                <a:spcPts val="1100"/>
              </a:spcBef>
              <a:spcAft>
                <a:spcPts val="0"/>
              </a:spcAft>
              <a:buClr>
                <a:srgbClr val="D2BD24"/>
              </a:buClr>
              <a:buSzPts val="3600"/>
              <a:buFont typeface="Noto Sans Symbols"/>
              <a:buNone/>
              <a:defRPr sz="3600" b="0" i="0" u="none" strike="noStrike" cap="none">
                <a:solidFill>
                  <a:srgbClr val="3F3F3F"/>
                </a:solidFill>
                <a:latin typeface="Libre Franklin Medium"/>
                <a:ea typeface="Libre Franklin Medium"/>
                <a:cs typeface="Libre Franklin Medium"/>
                <a:sym typeface="Libre Franklin Medium"/>
              </a:defRPr>
            </a:lvl1pPr>
            <a:lvl2pPr marL="914400" marR="0" lvl="1" indent="-387350" algn="l">
              <a:lnSpc>
                <a:spcPct val="90000"/>
              </a:lnSpc>
              <a:spcBef>
                <a:spcPts val="1100"/>
              </a:spcBef>
              <a:spcAft>
                <a:spcPts val="0"/>
              </a:spcAft>
              <a:buClr>
                <a:srgbClr val="D2BD24"/>
              </a:buClr>
              <a:buSzPts val="2500"/>
              <a:buFont typeface="Libre Franklin Medium"/>
              <a:buChar char="●"/>
              <a:defRPr sz="3200" b="0" i="0" u="none" strike="noStrike" cap="none">
                <a:solidFill>
                  <a:srgbClr val="3F3F3F"/>
                </a:solidFill>
                <a:latin typeface="Libre Franklin Medium"/>
                <a:ea typeface="Libre Franklin Medium"/>
                <a:cs typeface="Libre Franklin Medium"/>
                <a:sym typeface="Libre Franklin Medium"/>
              </a:defRPr>
            </a:lvl2pPr>
            <a:lvl3pPr marL="1371600" marR="0" lvl="2" indent="-406400" algn="l">
              <a:lnSpc>
                <a:spcPct val="90000"/>
              </a:lnSpc>
              <a:spcBef>
                <a:spcPts val="1100"/>
              </a:spcBef>
              <a:spcAft>
                <a:spcPts val="0"/>
              </a:spcAft>
              <a:buClr>
                <a:srgbClr val="D2BD24"/>
              </a:buClr>
              <a:buSzPts val="2800"/>
              <a:buFont typeface="Noto Sans Symbols"/>
              <a:buChar char="✓"/>
              <a:defRPr sz="2800" b="0" i="0" u="none" strike="noStrike" cap="none">
                <a:solidFill>
                  <a:srgbClr val="3F3F3F"/>
                </a:solidFill>
                <a:latin typeface="Libre Franklin Medium"/>
                <a:ea typeface="Libre Franklin Medium"/>
                <a:cs typeface="Libre Franklin Medium"/>
                <a:sym typeface="Libre Franklin Medium"/>
              </a:defRPr>
            </a:lvl3pPr>
            <a:lvl4pPr marL="1828800" marR="0" lvl="3" indent="-381000" algn="l">
              <a:lnSpc>
                <a:spcPct val="90000"/>
              </a:lnSpc>
              <a:spcBef>
                <a:spcPts val="1100"/>
              </a:spcBef>
              <a:spcAft>
                <a:spcPts val="0"/>
              </a:spcAft>
              <a:buClr>
                <a:srgbClr val="D2BD24"/>
              </a:buClr>
              <a:buSzPts val="2400"/>
              <a:buFont typeface="Noto Sans Symbols"/>
              <a:buChar char="🞂"/>
              <a:defRPr sz="2400" b="0" i="0" u="none" strike="noStrike" cap="none">
                <a:solidFill>
                  <a:srgbClr val="3F3F3F"/>
                </a:solidFill>
                <a:latin typeface="Libre Franklin Medium"/>
                <a:ea typeface="Libre Franklin Medium"/>
                <a:cs typeface="Libre Franklin Medium"/>
                <a:sym typeface="Libre Franklin Medium"/>
              </a:defRPr>
            </a:lvl4pPr>
            <a:lvl5pPr marL="2286000" marR="0" lvl="4" indent="-381000" algn="l">
              <a:lnSpc>
                <a:spcPct val="90000"/>
              </a:lnSpc>
              <a:spcBef>
                <a:spcPts val="1100"/>
              </a:spcBef>
              <a:spcAft>
                <a:spcPts val="0"/>
              </a:spcAft>
              <a:buClr>
                <a:srgbClr val="D2BD24"/>
              </a:buClr>
              <a:buSzPts val="2400"/>
              <a:buFont typeface="Noto Sans Symbols"/>
              <a:buChar char="🞂"/>
              <a:defRPr sz="2400" b="0" i="0" u="none" strike="noStrike" cap="none">
                <a:solidFill>
                  <a:srgbClr val="3F3F3F"/>
                </a:solidFill>
                <a:latin typeface="Libre Franklin Medium"/>
                <a:ea typeface="Libre Franklin Medium"/>
                <a:cs typeface="Libre Franklin Medium"/>
                <a:sym typeface="Libre Franklin Medium"/>
              </a:defRPr>
            </a:lvl5pPr>
            <a:lvl6pPr marL="2743200" marR="0" lvl="5" indent="-285750" algn="l">
              <a:lnSpc>
                <a:spcPct val="90000"/>
              </a:lnSpc>
              <a:spcBef>
                <a:spcPts val="1100"/>
              </a:spcBef>
              <a:spcAft>
                <a:spcPts val="0"/>
              </a:spcAft>
              <a:buClr>
                <a:schemeClr val="accent1"/>
              </a:buClr>
              <a:buSzPts val="900"/>
              <a:buFont typeface="Noto Sans Symbols"/>
              <a:buChar char="►"/>
              <a:defRPr sz="1200" b="0" i="0" u="none" strike="noStrike" cap="none">
                <a:solidFill>
                  <a:srgbClr val="3F3F3F"/>
                </a:solidFill>
                <a:latin typeface="Libre Franklin Medium"/>
                <a:ea typeface="Libre Franklin Medium"/>
                <a:cs typeface="Libre Franklin Medium"/>
                <a:sym typeface="Libre Franklin Medium"/>
              </a:defRPr>
            </a:lvl6pPr>
            <a:lvl7pPr marL="3200400" marR="0" lvl="6" indent="-285750" algn="l">
              <a:lnSpc>
                <a:spcPct val="90000"/>
              </a:lnSpc>
              <a:spcBef>
                <a:spcPts val="1100"/>
              </a:spcBef>
              <a:spcAft>
                <a:spcPts val="0"/>
              </a:spcAft>
              <a:buClr>
                <a:schemeClr val="accent1"/>
              </a:buClr>
              <a:buSzPts val="900"/>
              <a:buFont typeface="Noto Sans Symbols"/>
              <a:buChar char="►"/>
              <a:defRPr sz="1200" b="0" i="0" u="none" strike="noStrike" cap="none">
                <a:solidFill>
                  <a:srgbClr val="3F3F3F"/>
                </a:solidFill>
                <a:latin typeface="Libre Franklin Medium"/>
                <a:ea typeface="Libre Franklin Medium"/>
                <a:cs typeface="Libre Franklin Medium"/>
                <a:sym typeface="Libre Franklin Medium"/>
              </a:defRPr>
            </a:lvl7pPr>
            <a:lvl8pPr marL="3657600" marR="0" lvl="7" indent="-285750" algn="l">
              <a:lnSpc>
                <a:spcPct val="90000"/>
              </a:lnSpc>
              <a:spcBef>
                <a:spcPts val="1100"/>
              </a:spcBef>
              <a:spcAft>
                <a:spcPts val="0"/>
              </a:spcAft>
              <a:buClr>
                <a:schemeClr val="accent1"/>
              </a:buClr>
              <a:buSzPts val="900"/>
              <a:buFont typeface="Noto Sans Symbols"/>
              <a:buChar char="►"/>
              <a:defRPr sz="1200" b="0" i="0" u="none" strike="noStrike" cap="none">
                <a:solidFill>
                  <a:srgbClr val="3F3F3F"/>
                </a:solidFill>
                <a:latin typeface="Libre Franklin Medium"/>
                <a:ea typeface="Libre Franklin Medium"/>
                <a:cs typeface="Libre Franklin Medium"/>
                <a:sym typeface="Libre Franklin Medium"/>
              </a:defRPr>
            </a:lvl8pPr>
            <a:lvl9pPr marL="4114800" marR="0" lvl="8" indent="-285750" algn="l">
              <a:lnSpc>
                <a:spcPct val="90000"/>
              </a:lnSpc>
              <a:spcBef>
                <a:spcPts val="1100"/>
              </a:spcBef>
              <a:spcAft>
                <a:spcPts val="0"/>
              </a:spcAft>
              <a:buClr>
                <a:schemeClr val="accent1"/>
              </a:buClr>
              <a:buSzPts val="900"/>
              <a:buFont typeface="Noto Sans Symbols"/>
              <a:buChar char="►"/>
              <a:defRPr sz="1200" b="0" i="0" u="none" strike="noStrike" cap="none">
                <a:solidFill>
                  <a:srgbClr val="3F3F3F"/>
                </a:solidFill>
                <a:latin typeface="Libre Franklin Medium"/>
                <a:ea typeface="Libre Franklin Medium"/>
                <a:cs typeface="Libre Franklin Medium"/>
                <a:sym typeface="Libre Franklin Medium"/>
              </a:defRPr>
            </a:lvl9pPr>
          </a:lstStyle>
          <a:p>
            <a:endParaRPr/>
          </a:p>
        </p:txBody>
      </p:sp>
      <p:sp>
        <p:nvSpPr>
          <p:cNvPr id="124" name="Google Shape;124;p145"/>
          <p:cNvSpPr txBox="1">
            <a:spLocks noGrp="1"/>
          </p:cNvSpPr>
          <p:nvPr>
            <p:ph type="body" idx="16"/>
          </p:nvPr>
        </p:nvSpPr>
        <p:spPr>
          <a:xfrm>
            <a:off x="4596134" y="5245390"/>
            <a:ext cx="1998000" cy="648900"/>
          </a:xfrm>
          <a:prstGeom prst="rect">
            <a:avLst/>
          </a:prstGeom>
          <a:noFill/>
          <a:ln>
            <a:noFill/>
          </a:ln>
        </p:spPr>
        <p:txBody>
          <a:bodyPr spcFirstLastPara="1" wrap="square" lIns="91425" tIns="45700" rIns="91425" bIns="45700" anchor="t" anchorCtr="0">
            <a:normAutofit/>
          </a:bodyPr>
          <a:lstStyle>
            <a:lvl1pPr marL="457200" marR="0" lvl="0" indent="-228600" algn="l">
              <a:lnSpc>
                <a:spcPct val="90000"/>
              </a:lnSpc>
              <a:spcBef>
                <a:spcPts val="1100"/>
              </a:spcBef>
              <a:spcAft>
                <a:spcPts val="0"/>
              </a:spcAft>
              <a:buClr>
                <a:srgbClr val="D2BD24"/>
              </a:buClr>
              <a:buSzPts val="3600"/>
              <a:buFont typeface="Noto Sans Symbols"/>
              <a:buNone/>
              <a:defRPr sz="3600" b="0" i="0" u="none" strike="noStrike" cap="none">
                <a:solidFill>
                  <a:srgbClr val="3F3F3F"/>
                </a:solidFill>
                <a:latin typeface="Libre Franklin Medium"/>
                <a:ea typeface="Libre Franklin Medium"/>
                <a:cs typeface="Libre Franklin Medium"/>
                <a:sym typeface="Libre Franklin Medium"/>
              </a:defRPr>
            </a:lvl1pPr>
            <a:lvl2pPr marL="914400" marR="0" lvl="1" indent="-387350" algn="l">
              <a:lnSpc>
                <a:spcPct val="90000"/>
              </a:lnSpc>
              <a:spcBef>
                <a:spcPts val="1100"/>
              </a:spcBef>
              <a:spcAft>
                <a:spcPts val="0"/>
              </a:spcAft>
              <a:buClr>
                <a:srgbClr val="D2BD24"/>
              </a:buClr>
              <a:buSzPts val="2500"/>
              <a:buFont typeface="Libre Franklin Medium"/>
              <a:buChar char="●"/>
              <a:defRPr sz="3200" b="0" i="0" u="none" strike="noStrike" cap="none">
                <a:solidFill>
                  <a:srgbClr val="3F3F3F"/>
                </a:solidFill>
                <a:latin typeface="Libre Franklin Medium"/>
                <a:ea typeface="Libre Franklin Medium"/>
                <a:cs typeface="Libre Franklin Medium"/>
                <a:sym typeface="Libre Franklin Medium"/>
              </a:defRPr>
            </a:lvl2pPr>
            <a:lvl3pPr marL="1371600" marR="0" lvl="2" indent="-406400" algn="l">
              <a:lnSpc>
                <a:spcPct val="90000"/>
              </a:lnSpc>
              <a:spcBef>
                <a:spcPts val="1100"/>
              </a:spcBef>
              <a:spcAft>
                <a:spcPts val="0"/>
              </a:spcAft>
              <a:buClr>
                <a:srgbClr val="D2BD24"/>
              </a:buClr>
              <a:buSzPts val="2800"/>
              <a:buFont typeface="Noto Sans Symbols"/>
              <a:buChar char="✓"/>
              <a:defRPr sz="2800" b="0" i="0" u="none" strike="noStrike" cap="none">
                <a:solidFill>
                  <a:srgbClr val="3F3F3F"/>
                </a:solidFill>
                <a:latin typeface="Libre Franklin Medium"/>
                <a:ea typeface="Libre Franklin Medium"/>
                <a:cs typeface="Libre Franklin Medium"/>
                <a:sym typeface="Libre Franklin Medium"/>
              </a:defRPr>
            </a:lvl3pPr>
            <a:lvl4pPr marL="1828800" marR="0" lvl="3" indent="-381000" algn="l">
              <a:lnSpc>
                <a:spcPct val="90000"/>
              </a:lnSpc>
              <a:spcBef>
                <a:spcPts val="1100"/>
              </a:spcBef>
              <a:spcAft>
                <a:spcPts val="0"/>
              </a:spcAft>
              <a:buClr>
                <a:srgbClr val="D2BD24"/>
              </a:buClr>
              <a:buSzPts val="2400"/>
              <a:buFont typeface="Noto Sans Symbols"/>
              <a:buChar char="🞂"/>
              <a:defRPr sz="2400" b="0" i="0" u="none" strike="noStrike" cap="none">
                <a:solidFill>
                  <a:srgbClr val="3F3F3F"/>
                </a:solidFill>
                <a:latin typeface="Libre Franklin Medium"/>
                <a:ea typeface="Libre Franklin Medium"/>
                <a:cs typeface="Libre Franklin Medium"/>
                <a:sym typeface="Libre Franklin Medium"/>
              </a:defRPr>
            </a:lvl4pPr>
            <a:lvl5pPr marL="2286000" marR="0" lvl="4" indent="-381000" algn="l">
              <a:lnSpc>
                <a:spcPct val="90000"/>
              </a:lnSpc>
              <a:spcBef>
                <a:spcPts val="1100"/>
              </a:spcBef>
              <a:spcAft>
                <a:spcPts val="0"/>
              </a:spcAft>
              <a:buClr>
                <a:srgbClr val="D2BD24"/>
              </a:buClr>
              <a:buSzPts val="2400"/>
              <a:buFont typeface="Noto Sans Symbols"/>
              <a:buChar char="🞂"/>
              <a:defRPr sz="2400" b="0" i="0" u="none" strike="noStrike" cap="none">
                <a:solidFill>
                  <a:srgbClr val="3F3F3F"/>
                </a:solidFill>
                <a:latin typeface="Libre Franklin Medium"/>
                <a:ea typeface="Libre Franklin Medium"/>
                <a:cs typeface="Libre Franklin Medium"/>
                <a:sym typeface="Libre Franklin Medium"/>
              </a:defRPr>
            </a:lvl5pPr>
            <a:lvl6pPr marL="2743200" marR="0" lvl="5" indent="-285750" algn="l">
              <a:lnSpc>
                <a:spcPct val="90000"/>
              </a:lnSpc>
              <a:spcBef>
                <a:spcPts val="1100"/>
              </a:spcBef>
              <a:spcAft>
                <a:spcPts val="0"/>
              </a:spcAft>
              <a:buClr>
                <a:schemeClr val="accent1"/>
              </a:buClr>
              <a:buSzPts val="900"/>
              <a:buFont typeface="Noto Sans Symbols"/>
              <a:buChar char="►"/>
              <a:defRPr sz="1200" b="0" i="0" u="none" strike="noStrike" cap="none">
                <a:solidFill>
                  <a:srgbClr val="3F3F3F"/>
                </a:solidFill>
                <a:latin typeface="Libre Franklin Medium"/>
                <a:ea typeface="Libre Franklin Medium"/>
                <a:cs typeface="Libre Franklin Medium"/>
                <a:sym typeface="Libre Franklin Medium"/>
              </a:defRPr>
            </a:lvl6pPr>
            <a:lvl7pPr marL="3200400" marR="0" lvl="6" indent="-285750" algn="l">
              <a:lnSpc>
                <a:spcPct val="90000"/>
              </a:lnSpc>
              <a:spcBef>
                <a:spcPts val="1100"/>
              </a:spcBef>
              <a:spcAft>
                <a:spcPts val="0"/>
              </a:spcAft>
              <a:buClr>
                <a:schemeClr val="accent1"/>
              </a:buClr>
              <a:buSzPts val="900"/>
              <a:buFont typeface="Noto Sans Symbols"/>
              <a:buChar char="►"/>
              <a:defRPr sz="1200" b="0" i="0" u="none" strike="noStrike" cap="none">
                <a:solidFill>
                  <a:srgbClr val="3F3F3F"/>
                </a:solidFill>
                <a:latin typeface="Libre Franklin Medium"/>
                <a:ea typeface="Libre Franklin Medium"/>
                <a:cs typeface="Libre Franklin Medium"/>
                <a:sym typeface="Libre Franklin Medium"/>
              </a:defRPr>
            </a:lvl7pPr>
            <a:lvl8pPr marL="3657600" marR="0" lvl="7" indent="-285750" algn="l">
              <a:lnSpc>
                <a:spcPct val="90000"/>
              </a:lnSpc>
              <a:spcBef>
                <a:spcPts val="1100"/>
              </a:spcBef>
              <a:spcAft>
                <a:spcPts val="0"/>
              </a:spcAft>
              <a:buClr>
                <a:schemeClr val="accent1"/>
              </a:buClr>
              <a:buSzPts val="900"/>
              <a:buFont typeface="Noto Sans Symbols"/>
              <a:buChar char="►"/>
              <a:defRPr sz="1200" b="0" i="0" u="none" strike="noStrike" cap="none">
                <a:solidFill>
                  <a:srgbClr val="3F3F3F"/>
                </a:solidFill>
                <a:latin typeface="Libre Franklin Medium"/>
                <a:ea typeface="Libre Franklin Medium"/>
                <a:cs typeface="Libre Franklin Medium"/>
                <a:sym typeface="Libre Franklin Medium"/>
              </a:defRPr>
            </a:lvl8pPr>
            <a:lvl9pPr marL="4114800" marR="0" lvl="8" indent="-285750" algn="l">
              <a:lnSpc>
                <a:spcPct val="90000"/>
              </a:lnSpc>
              <a:spcBef>
                <a:spcPts val="1100"/>
              </a:spcBef>
              <a:spcAft>
                <a:spcPts val="0"/>
              </a:spcAft>
              <a:buClr>
                <a:schemeClr val="accent1"/>
              </a:buClr>
              <a:buSzPts val="900"/>
              <a:buFont typeface="Noto Sans Symbols"/>
              <a:buChar char="►"/>
              <a:defRPr sz="1200" b="0" i="0" u="none" strike="noStrike" cap="none">
                <a:solidFill>
                  <a:srgbClr val="3F3F3F"/>
                </a:solidFill>
                <a:latin typeface="Libre Franklin Medium"/>
                <a:ea typeface="Libre Franklin Medium"/>
                <a:cs typeface="Libre Franklin Medium"/>
                <a:sym typeface="Libre Franklin Medium"/>
              </a:defRPr>
            </a:lvl9pPr>
          </a:lstStyle>
          <a:p>
            <a:endParaRPr/>
          </a:p>
        </p:txBody>
      </p:sp>
      <p:sp>
        <p:nvSpPr>
          <p:cNvPr id="125" name="Google Shape;125;p145"/>
          <p:cNvSpPr txBox="1">
            <a:spLocks noGrp="1"/>
          </p:cNvSpPr>
          <p:nvPr>
            <p:ph type="body" idx="17"/>
          </p:nvPr>
        </p:nvSpPr>
        <p:spPr>
          <a:xfrm>
            <a:off x="8045311" y="5251098"/>
            <a:ext cx="1998000" cy="648900"/>
          </a:xfrm>
          <a:prstGeom prst="rect">
            <a:avLst/>
          </a:prstGeom>
          <a:noFill/>
          <a:ln>
            <a:noFill/>
          </a:ln>
        </p:spPr>
        <p:txBody>
          <a:bodyPr spcFirstLastPara="1" wrap="square" lIns="91425" tIns="45700" rIns="91425" bIns="45700" anchor="t" anchorCtr="0">
            <a:normAutofit/>
          </a:bodyPr>
          <a:lstStyle>
            <a:lvl1pPr marL="457200" marR="0" lvl="0" indent="-228600" algn="l">
              <a:lnSpc>
                <a:spcPct val="90000"/>
              </a:lnSpc>
              <a:spcBef>
                <a:spcPts val="1100"/>
              </a:spcBef>
              <a:spcAft>
                <a:spcPts val="0"/>
              </a:spcAft>
              <a:buClr>
                <a:srgbClr val="D2BD24"/>
              </a:buClr>
              <a:buSzPts val="3600"/>
              <a:buFont typeface="Noto Sans Symbols"/>
              <a:buNone/>
              <a:defRPr sz="3600" b="0" i="0" u="none" strike="noStrike" cap="none">
                <a:solidFill>
                  <a:srgbClr val="3F3F3F"/>
                </a:solidFill>
                <a:latin typeface="Libre Franklin Medium"/>
                <a:ea typeface="Libre Franklin Medium"/>
                <a:cs typeface="Libre Franklin Medium"/>
                <a:sym typeface="Libre Franklin Medium"/>
              </a:defRPr>
            </a:lvl1pPr>
            <a:lvl2pPr marL="914400" marR="0" lvl="1" indent="-387350" algn="l">
              <a:lnSpc>
                <a:spcPct val="90000"/>
              </a:lnSpc>
              <a:spcBef>
                <a:spcPts val="1100"/>
              </a:spcBef>
              <a:spcAft>
                <a:spcPts val="0"/>
              </a:spcAft>
              <a:buClr>
                <a:srgbClr val="D2BD24"/>
              </a:buClr>
              <a:buSzPts val="2500"/>
              <a:buFont typeface="Libre Franklin Medium"/>
              <a:buChar char="●"/>
              <a:defRPr sz="3200" b="0" i="0" u="none" strike="noStrike" cap="none">
                <a:solidFill>
                  <a:srgbClr val="3F3F3F"/>
                </a:solidFill>
                <a:latin typeface="Libre Franklin Medium"/>
                <a:ea typeface="Libre Franklin Medium"/>
                <a:cs typeface="Libre Franklin Medium"/>
                <a:sym typeface="Libre Franklin Medium"/>
              </a:defRPr>
            </a:lvl2pPr>
            <a:lvl3pPr marL="1371600" marR="0" lvl="2" indent="-406400" algn="l">
              <a:lnSpc>
                <a:spcPct val="90000"/>
              </a:lnSpc>
              <a:spcBef>
                <a:spcPts val="1100"/>
              </a:spcBef>
              <a:spcAft>
                <a:spcPts val="0"/>
              </a:spcAft>
              <a:buClr>
                <a:srgbClr val="D2BD24"/>
              </a:buClr>
              <a:buSzPts val="2800"/>
              <a:buFont typeface="Noto Sans Symbols"/>
              <a:buChar char="✓"/>
              <a:defRPr sz="2800" b="0" i="0" u="none" strike="noStrike" cap="none">
                <a:solidFill>
                  <a:srgbClr val="3F3F3F"/>
                </a:solidFill>
                <a:latin typeface="Libre Franklin Medium"/>
                <a:ea typeface="Libre Franklin Medium"/>
                <a:cs typeface="Libre Franklin Medium"/>
                <a:sym typeface="Libre Franklin Medium"/>
              </a:defRPr>
            </a:lvl3pPr>
            <a:lvl4pPr marL="1828800" marR="0" lvl="3" indent="-381000" algn="l">
              <a:lnSpc>
                <a:spcPct val="90000"/>
              </a:lnSpc>
              <a:spcBef>
                <a:spcPts val="1100"/>
              </a:spcBef>
              <a:spcAft>
                <a:spcPts val="0"/>
              </a:spcAft>
              <a:buClr>
                <a:srgbClr val="D2BD24"/>
              </a:buClr>
              <a:buSzPts val="2400"/>
              <a:buFont typeface="Noto Sans Symbols"/>
              <a:buChar char="🞂"/>
              <a:defRPr sz="2400" b="0" i="0" u="none" strike="noStrike" cap="none">
                <a:solidFill>
                  <a:srgbClr val="3F3F3F"/>
                </a:solidFill>
                <a:latin typeface="Libre Franklin Medium"/>
                <a:ea typeface="Libre Franklin Medium"/>
                <a:cs typeface="Libre Franklin Medium"/>
                <a:sym typeface="Libre Franklin Medium"/>
              </a:defRPr>
            </a:lvl4pPr>
            <a:lvl5pPr marL="2286000" marR="0" lvl="4" indent="-381000" algn="l">
              <a:lnSpc>
                <a:spcPct val="90000"/>
              </a:lnSpc>
              <a:spcBef>
                <a:spcPts val="1100"/>
              </a:spcBef>
              <a:spcAft>
                <a:spcPts val="0"/>
              </a:spcAft>
              <a:buClr>
                <a:srgbClr val="D2BD24"/>
              </a:buClr>
              <a:buSzPts val="2400"/>
              <a:buFont typeface="Noto Sans Symbols"/>
              <a:buChar char="🞂"/>
              <a:defRPr sz="2400" b="0" i="0" u="none" strike="noStrike" cap="none">
                <a:solidFill>
                  <a:srgbClr val="3F3F3F"/>
                </a:solidFill>
                <a:latin typeface="Libre Franklin Medium"/>
                <a:ea typeface="Libre Franklin Medium"/>
                <a:cs typeface="Libre Franklin Medium"/>
                <a:sym typeface="Libre Franklin Medium"/>
              </a:defRPr>
            </a:lvl5pPr>
            <a:lvl6pPr marL="2743200" marR="0" lvl="5" indent="-285750" algn="l">
              <a:lnSpc>
                <a:spcPct val="90000"/>
              </a:lnSpc>
              <a:spcBef>
                <a:spcPts val="1100"/>
              </a:spcBef>
              <a:spcAft>
                <a:spcPts val="0"/>
              </a:spcAft>
              <a:buClr>
                <a:schemeClr val="accent1"/>
              </a:buClr>
              <a:buSzPts val="900"/>
              <a:buFont typeface="Noto Sans Symbols"/>
              <a:buChar char="►"/>
              <a:defRPr sz="1200" b="0" i="0" u="none" strike="noStrike" cap="none">
                <a:solidFill>
                  <a:srgbClr val="3F3F3F"/>
                </a:solidFill>
                <a:latin typeface="Libre Franklin Medium"/>
                <a:ea typeface="Libre Franklin Medium"/>
                <a:cs typeface="Libre Franklin Medium"/>
                <a:sym typeface="Libre Franklin Medium"/>
              </a:defRPr>
            </a:lvl6pPr>
            <a:lvl7pPr marL="3200400" marR="0" lvl="6" indent="-285750" algn="l">
              <a:lnSpc>
                <a:spcPct val="90000"/>
              </a:lnSpc>
              <a:spcBef>
                <a:spcPts val="1100"/>
              </a:spcBef>
              <a:spcAft>
                <a:spcPts val="0"/>
              </a:spcAft>
              <a:buClr>
                <a:schemeClr val="accent1"/>
              </a:buClr>
              <a:buSzPts val="900"/>
              <a:buFont typeface="Noto Sans Symbols"/>
              <a:buChar char="►"/>
              <a:defRPr sz="1200" b="0" i="0" u="none" strike="noStrike" cap="none">
                <a:solidFill>
                  <a:srgbClr val="3F3F3F"/>
                </a:solidFill>
                <a:latin typeface="Libre Franklin Medium"/>
                <a:ea typeface="Libre Franklin Medium"/>
                <a:cs typeface="Libre Franklin Medium"/>
                <a:sym typeface="Libre Franklin Medium"/>
              </a:defRPr>
            </a:lvl7pPr>
            <a:lvl8pPr marL="3657600" marR="0" lvl="7" indent="-285750" algn="l">
              <a:lnSpc>
                <a:spcPct val="90000"/>
              </a:lnSpc>
              <a:spcBef>
                <a:spcPts val="1100"/>
              </a:spcBef>
              <a:spcAft>
                <a:spcPts val="0"/>
              </a:spcAft>
              <a:buClr>
                <a:schemeClr val="accent1"/>
              </a:buClr>
              <a:buSzPts val="900"/>
              <a:buFont typeface="Noto Sans Symbols"/>
              <a:buChar char="►"/>
              <a:defRPr sz="1200" b="0" i="0" u="none" strike="noStrike" cap="none">
                <a:solidFill>
                  <a:srgbClr val="3F3F3F"/>
                </a:solidFill>
                <a:latin typeface="Libre Franklin Medium"/>
                <a:ea typeface="Libre Franklin Medium"/>
                <a:cs typeface="Libre Franklin Medium"/>
                <a:sym typeface="Libre Franklin Medium"/>
              </a:defRPr>
            </a:lvl8pPr>
            <a:lvl9pPr marL="4114800" marR="0" lvl="8" indent="-285750" algn="l">
              <a:lnSpc>
                <a:spcPct val="90000"/>
              </a:lnSpc>
              <a:spcBef>
                <a:spcPts val="1100"/>
              </a:spcBef>
              <a:spcAft>
                <a:spcPts val="0"/>
              </a:spcAft>
              <a:buClr>
                <a:schemeClr val="accent1"/>
              </a:buClr>
              <a:buSzPts val="900"/>
              <a:buFont typeface="Noto Sans Symbols"/>
              <a:buChar char="►"/>
              <a:defRPr sz="1200" b="0" i="0" u="none" strike="noStrike" cap="none">
                <a:solidFill>
                  <a:srgbClr val="3F3F3F"/>
                </a:solidFill>
                <a:latin typeface="Libre Franklin Medium"/>
                <a:ea typeface="Libre Franklin Medium"/>
                <a:cs typeface="Libre Franklin Medium"/>
                <a:sym typeface="Libre Franklin Medium"/>
              </a:defRPr>
            </a:lvl9pPr>
          </a:lstStyle>
          <a:p>
            <a:endParaRPr/>
          </a:p>
        </p:txBody>
      </p:sp>
    </p:spTree>
    <p:extLst>
      <p:ext uri="{BB962C8B-B14F-4D97-AF65-F5344CB8AC3E}">
        <p14:creationId xmlns:p14="http://schemas.microsoft.com/office/powerpoint/2010/main" val="3356400388"/>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matchingName="Custom Layout 4 box">
  <p:cSld name="Custom Layout 4 box">
    <p:spTree>
      <p:nvGrpSpPr>
        <p:cNvPr id="1" name="Shape 126"/>
        <p:cNvGrpSpPr/>
        <p:nvPr/>
      </p:nvGrpSpPr>
      <p:grpSpPr>
        <a:xfrm>
          <a:off x="0" y="0"/>
          <a:ext cx="0" cy="0"/>
          <a:chOff x="0" y="0"/>
          <a:chExt cx="0" cy="0"/>
        </a:xfrm>
      </p:grpSpPr>
      <p:sp>
        <p:nvSpPr>
          <p:cNvPr id="127" name="Google Shape;127;p146"/>
          <p:cNvSpPr txBox="1">
            <a:spLocks noGrp="1"/>
          </p:cNvSpPr>
          <p:nvPr>
            <p:ph type="title"/>
          </p:nvPr>
        </p:nvSpPr>
        <p:spPr>
          <a:xfrm>
            <a:off x="1149552" y="245340"/>
            <a:ext cx="8992500" cy="1320900"/>
          </a:xfrm>
          <a:prstGeom prst="rect">
            <a:avLst/>
          </a:prstGeom>
          <a:noFill/>
          <a:ln>
            <a:noFill/>
          </a:ln>
        </p:spPr>
        <p:txBody>
          <a:bodyPr spcFirstLastPara="1" wrap="square" lIns="91425" tIns="45700" rIns="91425" bIns="45700" anchor="t" anchorCtr="0">
            <a:normAutofit/>
          </a:bodyPr>
          <a:lstStyle>
            <a:lvl1pPr marR="0" lvl="0" algn="l">
              <a:lnSpc>
                <a:spcPct val="90000"/>
              </a:lnSpc>
              <a:spcBef>
                <a:spcPts val="0"/>
              </a:spcBef>
              <a:spcAft>
                <a:spcPts val="0"/>
              </a:spcAft>
              <a:buClr>
                <a:srgbClr val="072B62"/>
              </a:buClr>
              <a:buSzPts val="5500"/>
              <a:buFont typeface="Georgia"/>
              <a:buNone/>
              <a:defRPr sz="5500" b="0" i="0" u="none" strike="noStrike" cap="none">
                <a:solidFill>
                  <a:srgbClr val="072B62"/>
                </a:solidFill>
                <a:latin typeface="Georgia"/>
                <a:ea typeface="Georgia"/>
                <a:cs typeface="Georgia"/>
                <a:sym typeface="Georgia"/>
              </a:defRPr>
            </a:lvl1pPr>
            <a:lvl2pPr marR="0" lvl="1" algn="l">
              <a:lnSpc>
                <a:spcPct val="100000"/>
              </a:lnSpc>
              <a:spcBef>
                <a:spcPts val="0"/>
              </a:spcBef>
              <a:spcAft>
                <a:spcPts val="0"/>
              </a:spcAft>
              <a:buSzPts val="1500"/>
              <a:buNone/>
              <a:defRPr sz="1900" b="0" i="0" u="none" strike="noStrike" cap="none">
                <a:solidFill>
                  <a:schemeClr val="dk2"/>
                </a:solidFill>
              </a:defRPr>
            </a:lvl2pPr>
            <a:lvl3pPr marR="0" lvl="2" algn="l">
              <a:lnSpc>
                <a:spcPct val="100000"/>
              </a:lnSpc>
              <a:spcBef>
                <a:spcPts val="0"/>
              </a:spcBef>
              <a:spcAft>
                <a:spcPts val="0"/>
              </a:spcAft>
              <a:buSzPts val="1500"/>
              <a:buNone/>
              <a:defRPr sz="1900" b="0" i="0" u="none" strike="noStrike" cap="none">
                <a:solidFill>
                  <a:schemeClr val="dk2"/>
                </a:solidFill>
              </a:defRPr>
            </a:lvl3pPr>
            <a:lvl4pPr marR="0" lvl="3" algn="l">
              <a:lnSpc>
                <a:spcPct val="100000"/>
              </a:lnSpc>
              <a:spcBef>
                <a:spcPts val="0"/>
              </a:spcBef>
              <a:spcAft>
                <a:spcPts val="0"/>
              </a:spcAft>
              <a:buSzPts val="1500"/>
              <a:buNone/>
              <a:defRPr sz="1900" b="0" i="0" u="none" strike="noStrike" cap="none">
                <a:solidFill>
                  <a:schemeClr val="dk2"/>
                </a:solidFill>
              </a:defRPr>
            </a:lvl4pPr>
            <a:lvl5pPr marR="0" lvl="4" algn="l">
              <a:lnSpc>
                <a:spcPct val="100000"/>
              </a:lnSpc>
              <a:spcBef>
                <a:spcPts val="0"/>
              </a:spcBef>
              <a:spcAft>
                <a:spcPts val="0"/>
              </a:spcAft>
              <a:buSzPts val="1500"/>
              <a:buNone/>
              <a:defRPr sz="1900" b="0" i="0" u="none" strike="noStrike" cap="none">
                <a:solidFill>
                  <a:schemeClr val="dk2"/>
                </a:solidFill>
              </a:defRPr>
            </a:lvl5pPr>
            <a:lvl6pPr marR="0" lvl="5" algn="l">
              <a:lnSpc>
                <a:spcPct val="100000"/>
              </a:lnSpc>
              <a:spcBef>
                <a:spcPts val="0"/>
              </a:spcBef>
              <a:spcAft>
                <a:spcPts val="0"/>
              </a:spcAft>
              <a:buSzPts val="1500"/>
              <a:buNone/>
              <a:defRPr sz="1900" b="0" i="0" u="none" strike="noStrike" cap="none">
                <a:solidFill>
                  <a:schemeClr val="dk2"/>
                </a:solidFill>
              </a:defRPr>
            </a:lvl6pPr>
            <a:lvl7pPr marR="0" lvl="6" algn="l">
              <a:lnSpc>
                <a:spcPct val="100000"/>
              </a:lnSpc>
              <a:spcBef>
                <a:spcPts val="0"/>
              </a:spcBef>
              <a:spcAft>
                <a:spcPts val="0"/>
              </a:spcAft>
              <a:buSzPts val="1500"/>
              <a:buNone/>
              <a:defRPr sz="1900" b="0" i="0" u="none" strike="noStrike" cap="none">
                <a:solidFill>
                  <a:schemeClr val="dk2"/>
                </a:solidFill>
              </a:defRPr>
            </a:lvl7pPr>
            <a:lvl8pPr marR="0" lvl="7" algn="l">
              <a:lnSpc>
                <a:spcPct val="100000"/>
              </a:lnSpc>
              <a:spcBef>
                <a:spcPts val="0"/>
              </a:spcBef>
              <a:spcAft>
                <a:spcPts val="0"/>
              </a:spcAft>
              <a:buSzPts val="1500"/>
              <a:buNone/>
              <a:defRPr sz="1900" b="0" i="0" u="none" strike="noStrike" cap="none">
                <a:solidFill>
                  <a:schemeClr val="dk2"/>
                </a:solidFill>
              </a:defRPr>
            </a:lvl8pPr>
            <a:lvl9pPr marR="0" lvl="8" algn="l">
              <a:lnSpc>
                <a:spcPct val="100000"/>
              </a:lnSpc>
              <a:spcBef>
                <a:spcPts val="0"/>
              </a:spcBef>
              <a:spcAft>
                <a:spcPts val="0"/>
              </a:spcAft>
              <a:buSzPts val="1500"/>
              <a:buNone/>
              <a:defRPr sz="1900" b="0" i="0" u="none" strike="noStrike" cap="none">
                <a:solidFill>
                  <a:schemeClr val="dk2"/>
                </a:solidFill>
              </a:defRPr>
            </a:lvl9pPr>
          </a:lstStyle>
          <a:p>
            <a:endParaRPr/>
          </a:p>
        </p:txBody>
      </p:sp>
      <p:sp>
        <p:nvSpPr>
          <p:cNvPr id="128" name="Google Shape;128;p146"/>
          <p:cNvSpPr txBox="1">
            <a:spLocks noGrp="1"/>
          </p:cNvSpPr>
          <p:nvPr>
            <p:ph type="sldNum" idx="12"/>
          </p:nvPr>
        </p:nvSpPr>
        <p:spPr>
          <a:xfrm>
            <a:off x="11016766" y="6309650"/>
            <a:ext cx="683700" cy="365100"/>
          </a:xfrm>
          <a:prstGeom prst="rect">
            <a:avLst/>
          </a:prstGeom>
          <a:noFill/>
          <a:ln>
            <a:noFill/>
          </a:ln>
        </p:spPr>
        <p:txBody>
          <a:bodyPr spcFirstLastPara="1" wrap="square" lIns="91425" tIns="45700" rIns="91425" bIns="45700" anchor="t" anchorCtr="0">
            <a:noAutofit/>
          </a:bodyPr>
          <a:lstStyle>
            <a:lvl1pPr marL="0" marR="0" lvl="0"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1pPr>
            <a:lvl2pPr marL="0" marR="0" lvl="1"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2pPr>
            <a:lvl3pPr marL="0" marR="0" lvl="2"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3pPr>
            <a:lvl4pPr marL="0" marR="0" lvl="3"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4pPr>
            <a:lvl5pPr marL="0" marR="0" lvl="4"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5pPr>
            <a:lvl6pPr marL="0" marR="0" lvl="5"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6pPr>
            <a:lvl7pPr marL="0" marR="0" lvl="6"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7pPr>
            <a:lvl8pPr marL="0" marR="0" lvl="7"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8pPr>
            <a:lvl9pPr marL="0" marR="0" lvl="8" indent="0" algn="r">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9pPr>
          </a:lstStyle>
          <a:p>
            <a:pPr marL="0" lvl="0" indent="0" algn="r" rtl="0">
              <a:spcBef>
                <a:spcPts val="0"/>
              </a:spcBef>
              <a:spcAft>
                <a:spcPts val="0"/>
              </a:spcAft>
              <a:buNone/>
            </a:pPr>
            <a:fld id="{00000000-1234-1234-1234-123412341234}" type="slidenum">
              <a:rPr lang="en-US"/>
              <a:t>‹#›</a:t>
            </a:fld>
            <a:endParaRPr dirty="0"/>
          </a:p>
        </p:txBody>
      </p:sp>
      <p:sp>
        <p:nvSpPr>
          <p:cNvPr id="129" name="Google Shape;129;p146"/>
          <p:cNvSpPr txBox="1">
            <a:spLocks noGrp="1"/>
          </p:cNvSpPr>
          <p:nvPr>
            <p:ph type="body" idx="1"/>
          </p:nvPr>
        </p:nvSpPr>
        <p:spPr>
          <a:xfrm>
            <a:off x="1149552" y="1797504"/>
            <a:ext cx="4298100" cy="1893900"/>
          </a:xfrm>
          <a:prstGeom prst="rect">
            <a:avLst/>
          </a:prstGeom>
          <a:noFill/>
          <a:ln>
            <a:noFill/>
          </a:ln>
        </p:spPr>
        <p:txBody>
          <a:bodyPr spcFirstLastPara="1" wrap="square" lIns="91425" tIns="45700" rIns="91425" bIns="45700" anchor="t" anchorCtr="0">
            <a:normAutofit/>
          </a:bodyPr>
          <a:lstStyle>
            <a:lvl1pPr marL="457200" marR="0" lvl="0" indent="-228600" algn="l">
              <a:lnSpc>
                <a:spcPct val="90000"/>
              </a:lnSpc>
              <a:spcBef>
                <a:spcPts val="1100"/>
              </a:spcBef>
              <a:spcAft>
                <a:spcPts val="0"/>
              </a:spcAft>
              <a:buClr>
                <a:srgbClr val="D2BD24"/>
              </a:buClr>
              <a:buSzPts val="3600"/>
              <a:buFont typeface="Noto Sans Symbols"/>
              <a:buNone/>
              <a:defRPr sz="3600" b="0" i="0" u="none" strike="noStrike" cap="none">
                <a:solidFill>
                  <a:srgbClr val="3F3F3F"/>
                </a:solidFill>
                <a:latin typeface="Libre Franklin Medium"/>
                <a:ea typeface="Libre Franklin Medium"/>
                <a:cs typeface="Libre Franklin Medium"/>
                <a:sym typeface="Libre Franklin Medium"/>
              </a:defRPr>
            </a:lvl1pPr>
            <a:lvl2pPr marL="914400" marR="0" lvl="1" indent="-387350" algn="l">
              <a:lnSpc>
                <a:spcPct val="90000"/>
              </a:lnSpc>
              <a:spcBef>
                <a:spcPts val="1100"/>
              </a:spcBef>
              <a:spcAft>
                <a:spcPts val="0"/>
              </a:spcAft>
              <a:buClr>
                <a:srgbClr val="D2BD24"/>
              </a:buClr>
              <a:buSzPts val="2500"/>
              <a:buFont typeface="Libre Franklin Medium"/>
              <a:buChar char="●"/>
              <a:defRPr sz="3200" b="0" i="0" u="none" strike="noStrike" cap="none">
                <a:solidFill>
                  <a:srgbClr val="3F3F3F"/>
                </a:solidFill>
                <a:latin typeface="Libre Franklin Medium"/>
                <a:ea typeface="Libre Franklin Medium"/>
                <a:cs typeface="Libre Franklin Medium"/>
                <a:sym typeface="Libre Franklin Medium"/>
              </a:defRPr>
            </a:lvl2pPr>
            <a:lvl3pPr marL="1371600" marR="0" lvl="2" indent="-406400" algn="l">
              <a:lnSpc>
                <a:spcPct val="90000"/>
              </a:lnSpc>
              <a:spcBef>
                <a:spcPts val="1100"/>
              </a:spcBef>
              <a:spcAft>
                <a:spcPts val="0"/>
              </a:spcAft>
              <a:buClr>
                <a:srgbClr val="D2BD24"/>
              </a:buClr>
              <a:buSzPts val="2800"/>
              <a:buFont typeface="Noto Sans Symbols"/>
              <a:buChar char="✓"/>
              <a:defRPr sz="2800" b="0" i="0" u="none" strike="noStrike" cap="none">
                <a:solidFill>
                  <a:srgbClr val="3F3F3F"/>
                </a:solidFill>
                <a:latin typeface="Libre Franklin Medium"/>
                <a:ea typeface="Libre Franklin Medium"/>
                <a:cs typeface="Libre Franklin Medium"/>
                <a:sym typeface="Libre Franklin Medium"/>
              </a:defRPr>
            </a:lvl3pPr>
            <a:lvl4pPr marL="1828800" marR="0" lvl="3" indent="-381000" algn="l">
              <a:lnSpc>
                <a:spcPct val="90000"/>
              </a:lnSpc>
              <a:spcBef>
                <a:spcPts val="1100"/>
              </a:spcBef>
              <a:spcAft>
                <a:spcPts val="0"/>
              </a:spcAft>
              <a:buClr>
                <a:srgbClr val="D2BD24"/>
              </a:buClr>
              <a:buSzPts val="2400"/>
              <a:buFont typeface="Noto Sans Symbols"/>
              <a:buChar char="🞂"/>
              <a:defRPr sz="2400" b="0" i="0" u="none" strike="noStrike" cap="none">
                <a:solidFill>
                  <a:srgbClr val="3F3F3F"/>
                </a:solidFill>
                <a:latin typeface="Libre Franklin Medium"/>
                <a:ea typeface="Libre Franklin Medium"/>
                <a:cs typeface="Libre Franklin Medium"/>
                <a:sym typeface="Libre Franklin Medium"/>
              </a:defRPr>
            </a:lvl4pPr>
            <a:lvl5pPr marL="2286000" marR="0" lvl="4" indent="-381000" algn="l">
              <a:lnSpc>
                <a:spcPct val="90000"/>
              </a:lnSpc>
              <a:spcBef>
                <a:spcPts val="1100"/>
              </a:spcBef>
              <a:spcAft>
                <a:spcPts val="0"/>
              </a:spcAft>
              <a:buClr>
                <a:srgbClr val="D2BD24"/>
              </a:buClr>
              <a:buSzPts val="2400"/>
              <a:buFont typeface="Noto Sans Symbols"/>
              <a:buChar char="🞂"/>
              <a:defRPr sz="2400" b="0" i="0" u="none" strike="noStrike" cap="none">
                <a:solidFill>
                  <a:srgbClr val="3F3F3F"/>
                </a:solidFill>
                <a:latin typeface="Libre Franklin Medium"/>
                <a:ea typeface="Libre Franklin Medium"/>
                <a:cs typeface="Libre Franklin Medium"/>
                <a:sym typeface="Libre Franklin Medium"/>
              </a:defRPr>
            </a:lvl5pPr>
            <a:lvl6pPr marL="2743200" marR="0" lvl="5" indent="-285750" algn="l">
              <a:lnSpc>
                <a:spcPct val="90000"/>
              </a:lnSpc>
              <a:spcBef>
                <a:spcPts val="1100"/>
              </a:spcBef>
              <a:spcAft>
                <a:spcPts val="0"/>
              </a:spcAft>
              <a:buClr>
                <a:schemeClr val="accent1"/>
              </a:buClr>
              <a:buSzPts val="900"/>
              <a:buFont typeface="Noto Sans Symbols"/>
              <a:buChar char="►"/>
              <a:defRPr sz="1200" b="0" i="0" u="none" strike="noStrike" cap="none">
                <a:solidFill>
                  <a:srgbClr val="3F3F3F"/>
                </a:solidFill>
                <a:latin typeface="Libre Franklin Medium"/>
                <a:ea typeface="Libre Franklin Medium"/>
                <a:cs typeface="Libre Franklin Medium"/>
                <a:sym typeface="Libre Franklin Medium"/>
              </a:defRPr>
            </a:lvl6pPr>
            <a:lvl7pPr marL="3200400" marR="0" lvl="6" indent="-285750" algn="l">
              <a:lnSpc>
                <a:spcPct val="90000"/>
              </a:lnSpc>
              <a:spcBef>
                <a:spcPts val="1100"/>
              </a:spcBef>
              <a:spcAft>
                <a:spcPts val="0"/>
              </a:spcAft>
              <a:buClr>
                <a:schemeClr val="accent1"/>
              </a:buClr>
              <a:buSzPts val="900"/>
              <a:buFont typeface="Noto Sans Symbols"/>
              <a:buChar char="►"/>
              <a:defRPr sz="1200" b="0" i="0" u="none" strike="noStrike" cap="none">
                <a:solidFill>
                  <a:srgbClr val="3F3F3F"/>
                </a:solidFill>
                <a:latin typeface="Libre Franklin Medium"/>
                <a:ea typeface="Libre Franklin Medium"/>
                <a:cs typeface="Libre Franklin Medium"/>
                <a:sym typeface="Libre Franklin Medium"/>
              </a:defRPr>
            </a:lvl7pPr>
            <a:lvl8pPr marL="3657600" marR="0" lvl="7" indent="-285750" algn="l">
              <a:lnSpc>
                <a:spcPct val="90000"/>
              </a:lnSpc>
              <a:spcBef>
                <a:spcPts val="1100"/>
              </a:spcBef>
              <a:spcAft>
                <a:spcPts val="0"/>
              </a:spcAft>
              <a:buClr>
                <a:schemeClr val="accent1"/>
              </a:buClr>
              <a:buSzPts val="900"/>
              <a:buFont typeface="Noto Sans Symbols"/>
              <a:buChar char="►"/>
              <a:defRPr sz="1200" b="0" i="0" u="none" strike="noStrike" cap="none">
                <a:solidFill>
                  <a:srgbClr val="3F3F3F"/>
                </a:solidFill>
                <a:latin typeface="Libre Franklin Medium"/>
                <a:ea typeface="Libre Franklin Medium"/>
                <a:cs typeface="Libre Franklin Medium"/>
                <a:sym typeface="Libre Franklin Medium"/>
              </a:defRPr>
            </a:lvl8pPr>
            <a:lvl9pPr marL="4114800" marR="0" lvl="8" indent="-285750" algn="l">
              <a:lnSpc>
                <a:spcPct val="90000"/>
              </a:lnSpc>
              <a:spcBef>
                <a:spcPts val="1100"/>
              </a:spcBef>
              <a:spcAft>
                <a:spcPts val="0"/>
              </a:spcAft>
              <a:buClr>
                <a:schemeClr val="accent1"/>
              </a:buClr>
              <a:buSzPts val="900"/>
              <a:buFont typeface="Noto Sans Symbols"/>
              <a:buChar char="►"/>
              <a:defRPr sz="1200" b="0" i="0" u="none" strike="noStrike" cap="none">
                <a:solidFill>
                  <a:srgbClr val="3F3F3F"/>
                </a:solidFill>
                <a:latin typeface="Libre Franklin Medium"/>
                <a:ea typeface="Libre Franklin Medium"/>
                <a:cs typeface="Libre Franklin Medium"/>
                <a:sym typeface="Libre Franklin Medium"/>
              </a:defRPr>
            </a:lvl9pPr>
          </a:lstStyle>
          <a:p>
            <a:endParaRPr/>
          </a:p>
        </p:txBody>
      </p:sp>
      <p:sp>
        <p:nvSpPr>
          <p:cNvPr id="130" name="Google Shape;130;p146"/>
          <p:cNvSpPr txBox="1">
            <a:spLocks noGrp="1"/>
          </p:cNvSpPr>
          <p:nvPr>
            <p:ph type="body" idx="2"/>
          </p:nvPr>
        </p:nvSpPr>
        <p:spPr>
          <a:xfrm>
            <a:off x="5844444" y="1801625"/>
            <a:ext cx="4298100" cy="1889700"/>
          </a:xfrm>
          <a:prstGeom prst="rect">
            <a:avLst/>
          </a:prstGeom>
          <a:noFill/>
          <a:ln>
            <a:noFill/>
          </a:ln>
        </p:spPr>
        <p:txBody>
          <a:bodyPr spcFirstLastPara="1" wrap="square" lIns="91425" tIns="45700" rIns="91425" bIns="45700" anchor="t" anchorCtr="0">
            <a:normAutofit/>
          </a:bodyPr>
          <a:lstStyle>
            <a:lvl1pPr marL="457200" marR="0" lvl="0" indent="-228600" algn="l">
              <a:lnSpc>
                <a:spcPct val="90000"/>
              </a:lnSpc>
              <a:spcBef>
                <a:spcPts val="1100"/>
              </a:spcBef>
              <a:spcAft>
                <a:spcPts val="0"/>
              </a:spcAft>
              <a:buClr>
                <a:srgbClr val="D2BD24"/>
              </a:buClr>
              <a:buSzPts val="3600"/>
              <a:buFont typeface="Noto Sans Symbols"/>
              <a:buNone/>
              <a:defRPr sz="3600" b="0" i="0" u="none" strike="noStrike" cap="none">
                <a:solidFill>
                  <a:srgbClr val="3F3F3F"/>
                </a:solidFill>
                <a:latin typeface="Libre Franklin Medium"/>
                <a:ea typeface="Libre Franklin Medium"/>
                <a:cs typeface="Libre Franklin Medium"/>
                <a:sym typeface="Libre Franklin Medium"/>
              </a:defRPr>
            </a:lvl1pPr>
            <a:lvl2pPr marL="914400" marR="0" lvl="1" indent="-387350" algn="l">
              <a:lnSpc>
                <a:spcPct val="90000"/>
              </a:lnSpc>
              <a:spcBef>
                <a:spcPts val="1100"/>
              </a:spcBef>
              <a:spcAft>
                <a:spcPts val="0"/>
              </a:spcAft>
              <a:buClr>
                <a:srgbClr val="D2BD24"/>
              </a:buClr>
              <a:buSzPts val="2500"/>
              <a:buFont typeface="Libre Franklin Medium"/>
              <a:buChar char="●"/>
              <a:defRPr sz="3200" b="0" i="0" u="none" strike="noStrike" cap="none">
                <a:solidFill>
                  <a:srgbClr val="3F3F3F"/>
                </a:solidFill>
                <a:latin typeface="Libre Franklin Medium"/>
                <a:ea typeface="Libre Franklin Medium"/>
                <a:cs typeface="Libre Franklin Medium"/>
                <a:sym typeface="Libre Franklin Medium"/>
              </a:defRPr>
            </a:lvl2pPr>
            <a:lvl3pPr marL="1371600" marR="0" lvl="2" indent="-406400" algn="l">
              <a:lnSpc>
                <a:spcPct val="90000"/>
              </a:lnSpc>
              <a:spcBef>
                <a:spcPts val="1100"/>
              </a:spcBef>
              <a:spcAft>
                <a:spcPts val="0"/>
              </a:spcAft>
              <a:buClr>
                <a:srgbClr val="D2BD24"/>
              </a:buClr>
              <a:buSzPts val="2800"/>
              <a:buFont typeface="Noto Sans Symbols"/>
              <a:buChar char="✓"/>
              <a:defRPr sz="2800" b="0" i="0" u="none" strike="noStrike" cap="none">
                <a:solidFill>
                  <a:srgbClr val="3F3F3F"/>
                </a:solidFill>
                <a:latin typeface="Libre Franklin Medium"/>
                <a:ea typeface="Libre Franklin Medium"/>
                <a:cs typeface="Libre Franklin Medium"/>
                <a:sym typeface="Libre Franklin Medium"/>
              </a:defRPr>
            </a:lvl3pPr>
            <a:lvl4pPr marL="1828800" marR="0" lvl="3" indent="-381000" algn="l">
              <a:lnSpc>
                <a:spcPct val="90000"/>
              </a:lnSpc>
              <a:spcBef>
                <a:spcPts val="1100"/>
              </a:spcBef>
              <a:spcAft>
                <a:spcPts val="0"/>
              </a:spcAft>
              <a:buClr>
                <a:srgbClr val="D2BD24"/>
              </a:buClr>
              <a:buSzPts val="2400"/>
              <a:buFont typeface="Noto Sans Symbols"/>
              <a:buChar char="🞂"/>
              <a:defRPr sz="2400" b="0" i="0" u="none" strike="noStrike" cap="none">
                <a:solidFill>
                  <a:srgbClr val="3F3F3F"/>
                </a:solidFill>
                <a:latin typeface="Libre Franklin Medium"/>
                <a:ea typeface="Libre Franklin Medium"/>
                <a:cs typeface="Libre Franklin Medium"/>
                <a:sym typeface="Libre Franklin Medium"/>
              </a:defRPr>
            </a:lvl4pPr>
            <a:lvl5pPr marL="2286000" marR="0" lvl="4" indent="-381000" algn="l">
              <a:lnSpc>
                <a:spcPct val="90000"/>
              </a:lnSpc>
              <a:spcBef>
                <a:spcPts val="1100"/>
              </a:spcBef>
              <a:spcAft>
                <a:spcPts val="0"/>
              </a:spcAft>
              <a:buClr>
                <a:srgbClr val="D2BD24"/>
              </a:buClr>
              <a:buSzPts val="2400"/>
              <a:buFont typeface="Noto Sans Symbols"/>
              <a:buChar char="🞂"/>
              <a:defRPr sz="2400" b="0" i="0" u="none" strike="noStrike" cap="none">
                <a:solidFill>
                  <a:srgbClr val="3F3F3F"/>
                </a:solidFill>
                <a:latin typeface="Libre Franklin Medium"/>
                <a:ea typeface="Libre Franklin Medium"/>
                <a:cs typeface="Libre Franklin Medium"/>
                <a:sym typeface="Libre Franklin Medium"/>
              </a:defRPr>
            </a:lvl5pPr>
            <a:lvl6pPr marL="2743200" marR="0" lvl="5" indent="-285750" algn="l">
              <a:lnSpc>
                <a:spcPct val="90000"/>
              </a:lnSpc>
              <a:spcBef>
                <a:spcPts val="1100"/>
              </a:spcBef>
              <a:spcAft>
                <a:spcPts val="0"/>
              </a:spcAft>
              <a:buClr>
                <a:schemeClr val="accent1"/>
              </a:buClr>
              <a:buSzPts val="900"/>
              <a:buFont typeface="Noto Sans Symbols"/>
              <a:buChar char="►"/>
              <a:defRPr sz="1200" b="0" i="0" u="none" strike="noStrike" cap="none">
                <a:solidFill>
                  <a:srgbClr val="3F3F3F"/>
                </a:solidFill>
                <a:latin typeface="Libre Franklin Medium"/>
                <a:ea typeface="Libre Franklin Medium"/>
                <a:cs typeface="Libre Franklin Medium"/>
                <a:sym typeface="Libre Franklin Medium"/>
              </a:defRPr>
            </a:lvl6pPr>
            <a:lvl7pPr marL="3200400" marR="0" lvl="6" indent="-285750" algn="l">
              <a:lnSpc>
                <a:spcPct val="90000"/>
              </a:lnSpc>
              <a:spcBef>
                <a:spcPts val="1100"/>
              </a:spcBef>
              <a:spcAft>
                <a:spcPts val="0"/>
              </a:spcAft>
              <a:buClr>
                <a:schemeClr val="accent1"/>
              </a:buClr>
              <a:buSzPts val="900"/>
              <a:buFont typeface="Noto Sans Symbols"/>
              <a:buChar char="►"/>
              <a:defRPr sz="1200" b="0" i="0" u="none" strike="noStrike" cap="none">
                <a:solidFill>
                  <a:srgbClr val="3F3F3F"/>
                </a:solidFill>
                <a:latin typeface="Libre Franklin Medium"/>
                <a:ea typeface="Libre Franklin Medium"/>
                <a:cs typeface="Libre Franklin Medium"/>
                <a:sym typeface="Libre Franklin Medium"/>
              </a:defRPr>
            </a:lvl7pPr>
            <a:lvl8pPr marL="3657600" marR="0" lvl="7" indent="-285750" algn="l">
              <a:lnSpc>
                <a:spcPct val="90000"/>
              </a:lnSpc>
              <a:spcBef>
                <a:spcPts val="1100"/>
              </a:spcBef>
              <a:spcAft>
                <a:spcPts val="0"/>
              </a:spcAft>
              <a:buClr>
                <a:schemeClr val="accent1"/>
              </a:buClr>
              <a:buSzPts val="900"/>
              <a:buFont typeface="Noto Sans Symbols"/>
              <a:buChar char="►"/>
              <a:defRPr sz="1200" b="0" i="0" u="none" strike="noStrike" cap="none">
                <a:solidFill>
                  <a:srgbClr val="3F3F3F"/>
                </a:solidFill>
                <a:latin typeface="Libre Franklin Medium"/>
                <a:ea typeface="Libre Franklin Medium"/>
                <a:cs typeface="Libre Franklin Medium"/>
                <a:sym typeface="Libre Franklin Medium"/>
              </a:defRPr>
            </a:lvl8pPr>
            <a:lvl9pPr marL="4114800" marR="0" lvl="8" indent="-285750" algn="l">
              <a:lnSpc>
                <a:spcPct val="90000"/>
              </a:lnSpc>
              <a:spcBef>
                <a:spcPts val="1100"/>
              </a:spcBef>
              <a:spcAft>
                <a:spcPts val="0"/>
              </a:spcAft>
              <a:buClr>
                <a:schemeClr val="accent1"/>
              </a:buClr>
              <a:buSzPts val="900"/>
              <a:buFont typeface="Noto Sans Symbols"/>
              <a:buChar char="►"/>
              <a:defRPr sz="1200" b="0" i="0" u="none" strike="noStrike" cap="none">
                <a:solidFill>
                  <a:srgbClr val="3F3F3F"/>
                </a:solidFill>
                <a:latin typeface="Libre Franklin Medium"/>
                <a:ea typeface="Libre Franklin Medium"/>
                <a:cs typeface="Libre Franklin Medium"/>
                <a:sym typeface="Libre Franklin Medium"/>
              </a:defRPr>
            </a:lvl9pPr>
          </a:lstStyle>
          <a:p>
            <a:endParaRPr/>
          </a:p>
        </p:txBody>
      </p:sp>
      <p:sp>
        <p:nvSpPr>
          <p:cNvPr id="131" name="Google Shape;131;p146"/>
          <p:cNvSpPr txBox="1">
            <a:spLocks noGrp="1"/>
          </p:cNvSpPr>
          <p:nvPr>
            <p:ph type="body" idx="3"/>
          </p:nvPr>
        </p:nvSpPr>
        <p:spPr>
          <a:xfrm>
            <a:off x="1149552" y="4083504"/>
            <a:ext cx="4298100" cy="1893900"/>
          </a:xfrm>
          <a:prstGeom prst="rect">
            <a:avLst/>
          </a:prstGeom>
          <a:noFill/>
          <a:ln>
            <a:noFill/>
          </a:ln>
        </p:spPr>
        <p:txBody>
          <a:bodyPr spcFirstLastPara="1" wrap="square" lIns="91425" tIns="45700" rIns="91425" bIns="45700" anchor="t" anchorCtr="0">
            <a:normAutofit/>
          </a:bodyPr>
          <a:lstStyle>
            <a:lvl1pPr marL="457200" marR="0" lvl="0" indent="-228600" algn="l">
              <a:lnSpc>
                <a:spcPct val="90000"/>
              </a:lnSpc>
              <a:spcBef>
                <a:spcPts val="1100"/>
              </a:spcBef>
              <a:spcAft>
                <a:spcPts val="0"/>
              </a:spcAft>
              <a:buClr>
                <a:srgbClr val="D2BD24"/>
              </a:buClr>
              <a:buSzPts val="3600"/>
              <a:buFont typeface="Noto Sans Symbols"/>
              <a:buNone/>
              <a:defRPr sz="3600" b="0" i="0" u="none" strike="noStrike" cap="none">
                <a:solidFill>
                  <a:srgbClr val="3F3F3F"/>
                </a:solidFill>
                <a:latin typeface="Libre Franklin Medium"/>
                <a:ea typeface="Libre Franklin Medium"/>
                <a:cs typeface="Libre Franklin Medium"/>
                <a:sym typeface="Libre Franklin Medium"/>
              </a:defRPr>
            </a:lvl1pPr>
            <a:lvl2pPr marL="914400" marR="0" lvl="1" indent="-387350" algn="l">
              <a:lnSpc>
                <a:spcPct val="90000"/>
              </a:lnSpc>
              <a:spcBef>
                <a:spcPts val="1100"/>
              </a:spcBef>
              <a:spcAft>
                <a:spcPts val="0"/>
              </a:spcAft>
              <a:buClr>
                <a:srgbClr val="D2BD24"/>
              </a:buClr>
              <a:buSzPts val="2500"/>
              <a:buFont typeface="Libre Franklin Medium"/>
              <a:buChar char="●"/>
              <a:defRPr sz="3200" b="0" i="0" u="none" strike="noStrike" cap="none">
                <a:solidFill>
                  <a:srgbClr val="3F3F3F"/>
                </a:solidFill>
                <a:latin typeface="Libre Franklin Medium"/>
                <a:ea typeface="Libre Franklin Medium"/>
                <a:cs typeface="Libre Franklin Medium"/>
                <a:sym typeface="Libre Franklin Medium"/>
              </a:defRPr>
            </a:lvl2pPr>
            <a:lvl3pPr marL="1371600" marR="0" lvl="2" indent="-406400" algn="l">
              <a:lnSpc>
                <a:spcPct val="90000"/>
              </a:lnSpc>
              <a:spcBef>
                <a:spcPts val="1100"/>
              </a:spcBef>
              <a:spcAft>
                <a:spcPts val="0"/>
              </a:spcAft>
              <a:buClr>
                <a:srgbClr val="D2BD24"/>
              </a:buClr>
              <a:buSzPts val="2800"/>
              <a:buFont typeface="Noto Sans Symbols"/>
              <a:buChar char="✓"/>
              <a:defRPr sz="2800" b="0" i="0" u="none" strike="noStrike" cap="none">
                <a:solidFill>
                  <a:srgbClr val="3F3F3F"/>
                </a:solidFill>
                <a:latin typeface="Libre Franklin Medium"/>
                <a:ea typeface="Libre Franklin Medium"/>
                <a:cs typeface="Libre Franklin Medium"/>
                <a:sym typeface="Libre Franklin Medium"/>
              </a:defRPr>
            </a:lvl3pPr>
            <a:lvl4pPr marL="1828800" marR="0" lvl="3" indent="-381000" algn="l">
              <a:lnSpc>
                <a:spcPct val="90000"/>
              </a:lnSpc>
              <a:spcBef>
                <a:spcPts val="1100"/>
              </a:spcBef>
              <a:spcAft>
                <a:spcPts val="0"/>
              </a:spcAft>
              <a:buClr>
                <a:srgbClr val="D2BD24"/>
              </a:buClr>
              <a:buSzPts val="2400"/>
              <a:buFont typeface="Noto Sans Symbols"/>
              <a:buChar char="🞂"/>
              <a:defRPr sz="2400" b="0" i="0" u="none" strike="noStrike" cap="none">
                <a:solidFill>
                  <a:srgbClr val="3F3F3F"/>
                </a:solidFill>
                <a:latin typeface="Libre Franklin Medium"/>
                <a:ea typeface="Libre Franklin Medium"/>
                <a:cs typeface="Libre Franklin Medium"/>
                <a:sym typeface="Libre Franklin Medium"/>
              </a:defRPr>
            </a:lvl4pPr>
            <a:lvl5pPr marL="2286000" marR="0" lvl="4" indent="-381000" algn="l">
              <a:lnSpc>
                <a:spcPct val="90000"/>
              </a:lnSpc>
              <a:spcBef>
                <a:spcPts val="1100"/>
              </a:spcBef>
              <a:spcAft>
                <a:spcPts val="0"/>
              </a:spcAft>
              <a:buClr>
                <a:srgbClr val="D2BD24"/>
              </a:buClr>
              <a:buSzPts val="2400"/>
              <a:buFont typeface="Noto Sans Symbols"/>
              <a:buChar char="🞂"/>
              <a:defRPr sz="2400" b="0" i="0" u="none" strike="noStrike" cap="none">
                <a:solidFill>
                  <a:srgbClr val="3F3F3F"/>
                </a:solidFill>
                <a:latin typeface="Libre Franklin Medium"/>
                <a:ea typeface="Libre Franklin Medium"/>
                <a:cs typeface="Libre Franklin Medium"/>
                <a:sym typeface="Libre Franklin Medium"/>
              </a:defRPr>
            </a:lvl5pPr>
            <a:lvl6pPr marL="2743200" marR="0" lvl="5" indent="-285750" algn="l">
              <a:lnSpc>
                <a:spcPct val="90000"/>
              </a:lnSpc>
              <a:spcBef>
                <a:spcPts val="1100"/>
              </a:spcBef>
              <a:spcAft>
                <a:spcPts val="0"/>
              </a:spcAft>
              <a:buClr>
                <a:schemeClr val="accent1"/>
              </a:buClr>
              <a:buSzPts val="900"/>
              <a:buFont typeface="Noto Sans Symbols"/>
              <a:buChar char="►"/>
              <a:defRPr sz="1200" b="0" i="0" u="none" strike="noStrike" cap="none">
                <a:solidFill>
                  <a:srgbClr val="3F3F3F"/>
                </a:solidFill>
                <a:latin typeface="Libre Franklin Medium"/>
                <a:ea typeface="Libre Franklin Medium"/>
                <a:cs typeface="Libre Franklin Medium"/>
                <a:sym typeface="Libre Franklin Medium"/>
              </a:defRPr>
            </a:lvl6pPr>
            <a:lvl7pPr marL="3200400" marR="0" lvl="6" indent="-285750" algn="l">
              <a:lnSpc>
                <a:spcPct val="90000"/>
              </a:lnSpc>
              <a:spcBef>
                <a:spcPts val="1100"/>
              </a:spcBef>
              <a:spcAft>
                <a:spcPts val="0"/>
              </a:spcAft>
              <a:buClr>
                <a:schemeClr val="accent1"/>
              </a:buClr>
              <a:buSzPts val="900"/>
              <a:buFont typeface="Noto Sans Symbols"/>
              <a:buChar char="►"/>
              <a:defRPr sz="1200" b="0" i="0" u="none" strike="noStrike" cap="none">
                <a:solidFill>
                  <a:srgbClr val="3F3F3F"/>
                </a:solidFill>
                <a:latin typeface="Libre Franklin Medium"/>
                <a:ea typeface="Libre Franklin Medium"/>
                <a:cs typeface="Libre Franklin Medium"/>
                <a:sym typeface="Libre Franklin Medium"/>
              </a:defRPr>
            </a:lvl7pPr>
            <a:lvl8pPr marL="3657600" marR="0" lvl="7" indent="-285750" algn="l">
              <a:lnSpc>
                <a:spcPct val="90000"/>
              </a:lnSpc>
              <a:spcBef>
                <a:spcPts val="1100"/>
              </a:spcBef>
              <a:spcAft>
                <a:spcPts val="0"/>
              </a:spcAft>
              <a:buClr>
                <a:schemeClr val="accent1"/>
              </a:buClr>
              <a:buSzPts val="900"/>
              <a:buFont typeface="Noto Sans Symbols"/>
              <a:buChar char="►"/>
              <a:defRPr sz="1200" b="0" i="0" u="none" strike="noStrike" cap="none">
                <a:solidFill>
                  <a:srgbClr val="3F3F3F"/>
                </a:solidFill>
                <a:latin typeface="Libre Franklin Medium"/>
                <a:ea typeface="Libre Franklin Medium"/>
                <a:cs typeface="Libre Franklin Medium"/>
                <a:sym typeface="Libre Franklin Medium"/>
              </a:defRPr>
            </a:lvl8pPr>
            <a:lvl9pPr marL="4114800" marR="0" lvl="8" indent="-285750" algn="l">
              <a:lnSpc>
                <a:spcPct val="90000"/>
              </a:lnSpc>
              <a:spcBef>
                <a:spcPts val="1100"/>
              </a:spcBef>
              <a:spcAft>
                <a:spcPts val="0"/>
              </a:spcAft>
              <a:buClr>
                <a:schemeClr val="accent1"/>
              </a:buClr>
              <a:buSzPts val="900"/>
              <a:buFont typeface="Noto Sans Symbols"/>
              <a:buChar char="►"/>
              <a:defRPr sz="1200" b="0" i="0" u="none" strike="noStrike" cap="none">
                <a:solidFill>
                  <a:srgbClr val="3F3F3F"/>
                </a:solidFill>
                <a:latin typeface="Libre Franklin Medium"/>
                <a:ea typeface="Libre Franklin Medium"/>
                <a:cs typeface="Libre Franklin Medium"/>
                <a:sym typeface="Libre Franklin Medium"/>
              </a:defRPr>
            </a:lvl9pPr>
          </a:lstStyle>
          <a:p>
            <a:endParaRPr/>
          </a:p>
        </p:txBody>
      </p:sp>
      <p:sp>
        <p:nvSpPr>
          <p:cNvPr id="132" name="Google Shape;132;p146"/>
          <p:cNvSpPr txBox="1">
            <a:spLocks noGrp="1"/>
          </p:cNvSpPr>
          <p:nvPr>
            <p:ph type="body" idx="4"/>
          </p:nvPr>
        </p:nvSpPr>
        <p:spPr>
          <a:xfrm>
            <a:off x="5844444" y="4083504"/>
            <a:ext cx="4298100" cy="1893900"/>
          </a:xfrm>
          <a:prstGeom prst="rect">
            <a:avLst/>
          </a:prstGeom>
          <a:noFill/>
          <a:ln>
            <a:noFill/>
          </a:ln>
        </p:spPr>
        <p:txBody>
          <a:bodyPr spcFirstLastPara="1" wrap="square" lIns="91425" tIns="45700" rIns="91425" bIns="45700" anchor="t" anchorCtr="0">
            <a:normAutofit/>
          </a:bodyPr>
          <a:lstStyle>
            <a:lvl1pPr marL="457200" marR="0" lvl="0" indent="-228600" algn="l">
              <a:lnSpc>
                <a:spcPct val="90000"/>
              </a:lnSpc>
              <a:spcBef>
                <a:spcPts val="1100"/>
              </a:spcBef>
              <a:spcAft>
                <a:spcPts val="0"/>
              </a:spcAft>
              <a:buClr>
                <a:srgbClr val="D2BD24"/>
              </a:buClr>
              <a:buSzPts val="3600"/>
              <a:buFont typeface="Noto Sans Symbols"/>
              <a:buNone/>
              <a:defRPr sz="3600" b="0" i="0" u="none" strike="noStrike" cap="none">
                <a:solidFill>
                  <a:srgbClr val="3F3F3F"/>
                </a:solidFill>
                <a:latin typeface="Libre Franklin Medium"/>
                <a:ea typeface="Libre Franklin Medium"/>
                <a:cs typeface="Libre Franklin Medium"/>
                <a:sym typeface="Libre Franklin Medium"/>
              </a:defRPr>
            </a:lvl1pPr>
            <a:lvl2pPr marL="914400" marR="0" lvl="1" indent="-387350" algn="l">
              <a:lnSpc>
                <a:spcPct val="90000"/>
              </a:lnSpc>
              <a:spcBef>
                <a:spcPts val="1100"/>
              </a:spcBef>
              <a:spcAft>
                <a:spcPts val="0"/>
              </a:spcAft>
              <a:buClr>
                <a:srgbClr val="D2BD24"/>
              </a:buClr>
              <a:buSzPts val="2500"/>
              <a:buFont typeface="Libre Franklin Medium"/>
              <a:buChar char="●"/>
              <a:defRPr sz="3200" b="0" i="0" u="none" strike="noStrike" cap="none">
                <a:solidFill>
                  <a:srgbClr val="3F3F3F"/>
                </a:solidFill>
                <a:latin typeface="Libre Franklin Medium"/>
                <a:ea typeface="Libre Franklin Medium"/>
                <a:cs typeface="Libre Franklin Medium"/>
                <a:sym typeface="Libre Franklin Medium"/>
              </a:defRPr>
            </a:lvl2pPr>
            <a:lvl3pPr marL="1371600" marR="0" lvl="2" indent="-406400" algn="l">
              <a:lnSpc>
                <a:spcPct val="90000"/>
              </a:lnSpc>
              <a:spcBef>
                <a:spcPts val="1100"/>
              </a:spcBef>
              <a:spcAft>
                <a:spcPts val="0"/>
              </a:spcAft>
              <a:buClr>
                <a:srgbClr val="D2BD24"/>
              </a:buClr>
              <a:buSzPts val="2800"/>
              <a:buFont typeface="Noto Sans Symbols"/>
              <a:buChar char="✓"/>
              <a:defRPr sz="2800" b="0" i="0" u="none" strike="noStrike" cap="none">
                <a:solidFill>
                  <a:srgbClr val="3F3F3F"/>
                </a:solidFill>
                <a:latin typeface="Libre Franklin Medium"/>
                <a:ea typeface="Libre Franklin Medium"/>
                <a:cs typeface="Libre Franklin Medium"/>
                <a:sym typeface="Libre Franklin Medium"/>
              </a:defRPr>
            </a:lvl3pPr>
            <a:lvl4pPr marL="1828800" marR="0" lvl="3" indent="-381000" algn="l">
              <a:lnSpc>
                <a:spcPct val="90000"/>
              </a:lnSpc>
              <a:spcBef>
                <a:spcPts val="1100"/>
              </a:spcBef>
              <a:spcAft>
                <a:spcPts val="0"/>
              </a:spcAft>
              <a:buClr>
                <a:srgbClr val="D2BD24"/>
              </a:buClr>
              <a:buSzPts val="2400"/>
              <a:buFont typeface="Noto Sans Symbols"/>
              <a:buChar char="🞂"/>
              <a:defRPr sz="2400" b="0" i="0" u="none" strike="noStrike" cap="none">
                <a:solidFill>
                  <a:srgbClr val="3F3F3F"/>
                </a:solidFill>
                <a:latin typeface="Libre Franklin Medium"/>
                <a:ea typeface="Libre Franklin Medium"/>
                <a:cs typeface="Libre Franklin Medium"/>
                <a:sym typeface="Libre Franklin Medium"/>
              </a:defRPr>
            </a:lvl4pPr>
            <a:lvl5pPr marL="2286000" marR="0" lvl="4" indent="-381000" algn="l">
              <a:lnSpc>
                <a:spcPct val="90000"/>
              </a:lnSpc>
              <a:spcBef>
                <a:spcPts val="1100"/>
              </a:spcBef>
              <a:spcAft>
                <a:spcPts val="0"/>
              </a:spcAft>
              <a:buClr>
                <a:srgbClr val="D2BD24"/>
              </a:buClr>
              <a:buSzPts val="2400"/>
              <a:buFont typeface="Noto Sans Symbols"/>
              <a:buChar char="🞂"/>
              <a:defRPr sz="2400" b="0" i="0" u="none" strike="noStrike" cap="none">
                <a:solidFill>
                  <a:srgbClr val="3F3F3F"/>
                </a:solidFill>
                <a:latin typeface="Libre Franklin Medium"/>
                <a:ea typeface="Libre Franklin Medium"/>
                <a:cs typeface="Libre Franklin Medium"/>
                <a:sym typeface="Libre Franklin Medium"/>
              </a:defRPr>
            </a:lvl5pPr>
            <a:lvl6pPr marL="2743200" marR="0" lvl="5" indent="-285750" algn="l">
              <a:lnSpc>
                <a:spcPct val="90000"/>
              </a:lnSpc>
              <a:spcBef>
                <a:spcPts val="1100"/>
              </a:spcBef>
              <a:spcAft>
                <a:spcPts val="0"/>
              </a:spcAft>
              <a:buClr>
                <a:schemeClr val="accent1"/>
              </a:buClr>
              <a:buSzPts val="900"/>
              <a:buFont typeface="Noto Sans Symbols"/>
              <a:buChar char="►"/>
              <a:defRPr sz="1200" b="0" i="0" u="none" strike="noStrike" cap="none">
                <a:solidFill>
                  <a:srgbClr val="3F3F3F"/>
                </a:solidFill>
                <a:latin typeface="Libre Franklin Medium"/>
                <a:ea typeface="Libre Franklin Medium"/>
                <a:cs typeface="Libre Franklin Medium"/>
                <a:sym typeface="Libre Franklin Medium"/>
              </a:defRPr>
            </a:lvl6pPr>
            <a:lvl7pPr marL="3200400" marR="0" lvl="6" indent="-285750" algn="l">
              <a:lnSpc>
                <a:spcPct val="90000"/>
              </a:lnSpc>
              <a:spcBef>
                <a:spcPts val="1100"/>
              </a:spcBef>
              <a:spcAft>
                <a:spcPts val="0"/>
              </a:spcAft>
              <a:buClr>
                <a:schemeClr val="accent1"/>
              </a:buClr>
              <a:buSzPts val="900"/>
              <a:buFont typeface="Noto Sans Symbols"/>
              <a:buChar char="►"/>
              <a:defRPr sz="1200" b="0" i="0" u="none" strike="noStrike" cap="none">
                <a:solidFill>
                  <a:srgbClr val="3F3F3F"/>
                </a:solidFill>
                <a:latin typeface="Libre Franklin Medium"/>
                <a:ea typeface="Libre Franklin Medium"/>
                <a:cs typeface="Libre Franklin Medium"/>
                <a:sym typeface="Libre Franklin Medium"/>
              </a:defRPr>
            </a:lvl7pPr>
            <a:lvl8pPr marL="3657600" marR="0" lvl="7" indent="-285750" algn="l">
              <a:lnSpc>
                <a:spcPct val="90000"/>
              </a:lnSpc>
              <a:spcBef>
                <a:spcPts val="1100"/>
              </a:spcBef>
              <a:spcAft>
                <a:spcPts val="0"/>
              </a:spcAft>
              <a:buClr>
                <a:schemeClr val="accent1"/>
              </a:buClr>
              <a:buSzPts val="900"/>
              <a:buFont typeface="Noto Sans Symbols"/>
              <a:buChar char="►"/>
              <a:defRPr sz="1200" b="0" i="0" u="none" strike="noStrike" cap="none">
                <a:solidFill>
                  <a:srgbClr val="3F3F3F"/>
                </a:solidFill>
                <a:latin typeface="Libre Franklin Medium"/>
                <a:ea typeface="Libre Franklin Medium"/>
                <a:cs typeface="Libre Franklin Medium"/>
                <a:sym typeface="Libre Franklin Medium"/>
              </a:defRPr>
            </a:lvl8pPr>
            <a:lvl9pPr marL="4114800" marR="0" lvl="8" indent="-285750" algn="l">
              <a:lnSpc>
                <a:spcPct val="90000"/>
              </a:lnSpc>
              <a:spcBef>
                <a:spcPts val="1100"/>
              </a:spcBef>
              <a:spcAft>
                <a:spcPts val="0"/>
              </a:spcAft>
              <a:buClr>
                <a:schemeClr val="accent1"/>
              </a:buClr>
              <a:buSzPts val="900"/>
              <a:buFont typeface="Noto Sans Symbols"/>
              <a:buChar char="►"/>
              <a:defRPr sz="1200" b="0" i="0" u="none" strike="noStrike" cap="none">
                <a:solidFill>
                  <a:srgbClr val="3F3F3F"/>
                </a:solidFill>
                <a:latin typeface="Libre Franklin Medium"/>
                <a:ea typeface="Libre Franklin Medium"/>
                <a:cs typeface="Libre Franklin Medium"/>
                <a:sym typeface="Libre Franklin Medium"/>
              </a:defRPr>
            </a:lvl9pPr>
          </a:lstStyle>
          <a:p>
            <a:endParaRPr/>
          </a:p>
        </p:txBody>
      </p:sp>
    </p:spTree>
    <p:extLst>
      <p:ext uri="{BB962C8B-B14F-4D97-AF65-F5344CB8AC3E}">
        <p14:creationId xmlns:p14="http://schemas.microsoft.com/office/powerpoint/2010/main" val="36821223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7.xml"/><Relationship Id="rId13" Type="http://schemas.openxmlformats.org/officeDocument/2006/relationships/slideLayout" Target="../slideLayouts/slideLayout22.xml"/><Relationship Id="rId3" Type="http://schemas.openxmlformats.org/officeDocument/2006/relationships/slideLayout" Target="../slideLayouts/slideLayout12.xml"/><Relationship Id="rId7" Type="http://schemas.openxmlformats.org/officeDocument/2006/relationships/slideLayout" Target="../slideLayouts/slideLayout16.xml"/><Relationship Id="rId12" Type="http://schemas.openxmlformats.org/officeDocument/2006/relationships/slideLayout" Target="../slideLayouts/slideLayout21.xml"/><Relationship Id="rId17" Type="http://schemas.openxmlformats.org/officeDocument/2006/relationships/theme" Target="../theme/theme2.xml"/><Relationship Id="rId2" Type="http://schemas.openxmlformats.org/officeDocument/2006/relationships/slideLayout" Target="../slideLayouts/slideLayout11.xml"/><Relationship Id="rId16" Type="http://schemas.openxmlformats.org/officeDocument/2006/relationships/slideLayout" Target="../slideLayouts/slideLayout25.xml"/><Relationship Id="rId1" Type="http://schemas.openxmlformats.org/officeDocument/2006/relationships/slideLayout" Target="../slideLayouts/slideLayout10.xml"/><Relationship Id="rId6" Type="http://schemas.openxmlformats.org/officeDocument/2006/relationships/slideLayout" Target="../slideLayouts/slideLayout15.xml"/><Relationship Id="rId11" Type="http://schemas.openxmlformats.org/officeDocument/2006/relationships/slideLayout" Target="../slideLayouts/slideLayout20.xml"/><Relationship Id="rId5" Type="http://schemas.openxmlformats.org/officeDocument/2006/relationships/slideLayout" Target="../slideLayouts/slideLayout14.xml"/><Relationship Id="rId15" Type="http://schemas.openxmlformats.org/officeDocument/2006/relationships/slideLayout" Target="../slideLayouts/slideLayout24.xml"/><Relationship Id="rId10" Type="http://schemas.openxmlformats.org/officeDocument/2006/relationships/slideLayout" Target="../slideLayouts/slideLayout19.xml"/><Relationship Id="rId4" Type="http://schemas.openxmlformats.org/officeDocument/2006/relationships/slideLayout" Target="../slideLayouts/slideLayout13.xml"/><Relationship Id="rId9" Type="http://schemas.openxmlformats.org/officeDocument/2006/relationships/slideLayout" Target="../slideLayouts/slideLayout18.xml"/><Relationship Id="rId14" Type="http://schemas.openxmlformats.org/officeDocument/2006/relationships/slideLayout" Target="../slideLayouts/slideLayout23.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3.xml"/><Relationship Id="rId13" Type="http://schemas.openxmlformats.org/officeDocument/2006/relationships/slideLayout" Target="../slideLayouts/slideLayout38.xml"/><Relationship Id="rId18" Type="http://schemas.openxmlformats.org/officeDocument/2006/relationships/theme" Target="../theme/theme3.xml"/><Relationship Id="rId3" Type="http://schemas.openxmlformats.org/officeDocument/2006/relationships/slideLayout" Target="../slideLayouts/slideLayout28.xml"/><Relationship Id="rId7" Type="http://schemas.openxmlformats.org/officeDocument/2006/relationships/slideLayout" Target="../slideLayouts/slideLayout32.xml"/><Relationship Id="rId12" Type="http://schemas.openxmlformats.org/officeDocument/2006/relationships/slideLayout" Target="../slideLayouts/slideLayout37.xml"/><Relationship Id="rId17" Type="http://schemas.openxmlformats.org/officeDocument/2006/relationships/slideLayout" Target="../slideLayouts/slideLayout42.xml"/><Relationship Id="rId2" Type="http://schemas.openxmlformats.org/officeDocument/2006/relationships/slideLayout" Target="../slideLayouts/slideLayout27.xml"/><Relationship Id="rId16" Type="http://schemas.openxmlformats.org/officeDocument/2006/relationships/slideLayout" Target="../slideLayouts/slideLayout41.xml"/><Relationship Id="rId1" Type="http://schemas.openxmlformats.org/officeDocument/2006/relationships/slideLayout" Target="../slideLayouts/slideLayout26.xml"/><Relationship Id="rId6" Type="http://schemas.openxmlformats.org/officeDocument/2006/relationships/slideLayout" Target="../slideLayouts/slideLayout31.xml"/><Relationship Id="rId11" Type="http://schemas.openxmlformats.org/officeDocument/2006/relationships/slideLayout" Target="../slideLayouts/slideLayout36.xml"/><Relationship Id="rId5" Type="http://schemas.openxmlformats.org/officeDocument/2006/relationships/slideLayout" Target="../slideLayouts/slideLayout30.xml"/><Relationship Id="rId15" Type="http://schemas.openxmlformats.org/officeDocument/2006/relationships/slideLayout" Target="../slideLayouts/slideLayout40.xml"/><Relationship Id="rId10" Type="http://schemas.openxmlformats.org/officeDocument/2006/relationships/slideLayout" Target="../slideLayouts/slideLayout35.xml"/><Relationship Id="rId4" Type="http://schemas.openxmlformats.org/officeDocument/2006/relationships/slideLayout" Target="../slideLayouts/slideLayout29.xml"/><Relationship Id="rId9" Type="http://schemas.openxmlformats.org/officeDocument/2006/relationships/slideLayout" Target="../slideLayouts/slideLayout34.xml"/><Relationship Id="rId14" Type="http://schemas.openxmlformats.org/officeDocument/2006/relationships/slideLayout" Target="../slideLayouts/slideLayout39.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50.xml"/><Relationship Id="rId13" Type="http://schemas.openxmlformats.org/officeDocument/2006/relationships/slideLayout" Target="../slideLayouts/slideLayout55.xml"/><Relationship Id="rId18" Type="http://schemas.openxmlformats.org/officeDocument/2006/relationships/slideLayout" Target="../slideLayouts/slideLayout60.xml"/><Relationship Id="rId3" Type="http://schemas.openxmlformats.org/officeDocument/2006/relationships/slideLayout" Target="../slideLayouts/slideLayout45.xml"/><Relationship Id="rId7" Type="http://schemas.openxmlformats.org/officeDocument/2006/relationships/slideLayout" Target="../slideLayouts/slideLayout49.xml"/><Relationship Id="rId12" Type="http://schemas.openxmlformats.org/officeDocument/2006/relationships/slideLayout" Target="../slideLayouts/slideLayout54.xml"/><Relationship Id="rId17" Type="http://schemas.openxmlformats.org/officeDocument/2006/relationships/slideLayout" Target="../slideLayouts/slideLayout59.xml"/><Relationship Id="rId2" Type="http://schemas.openxmlformats.org/officeDocument/2006/relationships/slideLayout" Target="../slideLayouts/slideLayout44.xml"/><Relationship Id="rId16" Type="http://schemas.openxmlformats.org/officeDocument/2006/relationships/slideLayout" Target="../slideLayouts/slideLayout58.xml"/><Relationship Id="rId20" Type="http://schemas.openxmlformats.org/officeDocument/2006/relationships/image" Target="../media/image29.png"/><Relationship Id="rId1" Type="http://schemas.openxmlformats.org/officeDocument/2006/relationships/slideLayout" Target="../slideLayouts/slideLayout43.xml"/><Relationship Id="rId6" Type="http://schemas.openxmlformats.org/officeDocument/2006/relationships/slideLayout" Target="../slideLayouts/slideLayout48.xml"/><Relationship Id="rId11" Type="http://schemas.openxmlformats.org/officeDocument/2006/relationships/slideLayout" Target="../slideLayouts/slideLayout53.xml"/><Relationship Id="rId5" Type="http://schemas.openxmlformats.org/officeDocument/2006/relationships/slideLayout" Target="../slideLayouts/slideLayout47.xml"/><Relationship Id="rId15" Type="http://schemas.openxmlformats.org/officeDocument/2006/relationships/slideLayout" Target="../slideLayouts/slideLayout57.xml"/><Relationship Id="rId10" Type="http://schemas.openxmlformats.org/officeDocument/2006/relationships/slideLayout" Target="../slideLayouts/slideLayout52.xml"/><Relationship Id="rId19" Type="http://schemas.openxmlformats.org/officeDocument/2006/relationships/theme" Target="../theme/theme4.xml"/><Relationship Id="rId4" Type="http://schemas.openxmlformats.org/officeDocument/2006/relationships/slideLayout" Target="../slideLayouts/slideLayout46.xml"/><Relationship Id="rId9" Type="http://schemas.openxmlformats.org/officeDocument/2006/relationships/slideLayout" Target="../slideLayouts/slideLayout51.xml"/><Relationship Id="rId14" Type="http://schemas.openxmlformats.org/officeDocument/2006/relationships/slideLayout" Target="../slideLayouts/slideLayout56.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F90C2A32-AD7B-C543-A508-523AF9C101B7}"/>
              </a:ext>
            </a:extLst>
          </p:cNvPr>
          <p:cNvSpPr>
            <a:spLocks noGrp="1"/>
          </p:cNvSpPr>
          <p:nvPr>
            <p:ph type="body" idx="1"/>
          </p:nvPr>
        </p:nvSpPr>
        <p:spPr>
          <a:xfrm>
            <a:off x="609599" y="1612900"/>
            <a:ext cx="11369565" cy="45640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Title Placeholder 1">
            <a:extLst>
              <a:ext uri="{FF2B5EF4-FFF2-40B4-BE49-F238E27FC236}">
                <a16:creationId xmlns:a16="http://schemas.microsoft.com/office/drawing/2014/main" id="{7470F885-0D3A-214D-9A25-1A554036814F}"/>
              </a:ext>
            </a:extLst>
          </p:cNvPr>
          <p:cNvSpPr>
            <a:spLocks noGrp="1"/>
          </p:cNvSpPr>
          <p:nvPr>
            <p:ph type="title"/>
          </p:nvPr>
        </p:nvSpPr>
        <p:spPr>
          <a:xfrm>
            <a:off x="207578" y="136525"/>
            <a:ext cx="11771587" cy="1325563"/>
          </a:xfrm>
          <a:prstGeom prst="rect">
            <a:avLst/>
          </a:prstGeom>
        </p:spPr>
        <p:txBody>
          <a:bodyPr vert="horz" lIns="91440" tIns="45720" rIns="91440" bIns="45720" rtlCol="0" anchor="ctr">
            <a:normAutofit/>
          </a:bodyPr>
          <a:lstStyle/>
          <a:p>
            <a:r>
              <a:rPr lang="en-US"/>
              <a:t>Click to edit Master title style</a:t>
            </a:r>
          </a:p>
        </p:txBody>
      </p:sp>
      <p:sp>
        <p:nvSpPr>
          <p:cNvPr id="11" name="Slide Number Placeholder 5">
            <a:extLst>
              <a:ext uri="{FF2B5EF4-FFF2-40B4-BE49-F238E27FC236}">
                <a16:creationId xmlns:a16="http://schemas.microsoft.com/office/drawing/2014/main" id="{E094AB4D-A502-914A-B761-417E333105C1}"/>
              </a:ext>
            </a:extLst>
          </p:cNvPr>
          <p:cNvSpPr>
            <a:spLocks noGrp="1"/>
          </p:cNvSpPr>
          <p:nvPr>
            <p:ph type="sldNum" sz="quarter" idx="4"/>
          </p:nvPr>
        </p:nvSpPr>
        <p:spPr>
          <a:xfrm>
            <a:off x="11101549" y="6442414"/>
            <a:ext cx="877617" cy="365125"/>
          </a:xfrm>
          <a:prstGeom prst="rect">
            <a:avLst/>
          </a:prstGeom>
        </p:spPr>
        <p:txBody>
          <a:bodyPr vert="horz" lIns="91440" tIns="45720" rIns="91440" bIns="45720" rtlCol="0" anchor="ctr"/>
          <a:lstStyle>
            <a:lvl1pPr algn="ctr">
              <a:defRPr sz="1600" b="1" i="0">
                <a:solidFill>
                  <a:schemeClr val="tx1"/>
                </a:solidFill>
                <a:latin typeface="Libre Franklin Black" pitchFamily="2" charset="77"/>
              </a:defRPr>
            </a:lvl1pPr>
          </a:lstStyle>
          <a:p>
            <a:fld id="{74743CB8-03B1-D240-A0C2-C770526C1FDB}" type="slidenum">
              <a:rPr lang="en-US" smtClean="0"/>
              <a:pPr/>
              <a:t>‹#›</a:t>
            </a:fld>
            <a:endParaRPr lang="en-US"/>
          </a:p>
        </p:txBody>
      </p:sp>
      <p:sp>
        <p:nvSpPr>
          <p:cNvPr id="12" name="Footer Placeholder 4">
            <a:extLst>
              <a:ext uri="{FF2B5EF4-FFF2-40B4-BE49-F238E27FC236}">
                <a16:creationId xmlns:a16="http://schemas.microsoft.com/office/drawing/2014/main" id="{8FE2E6F1-6348-7242-91FB-86C5D31FA68D}"/>
              </a:ext>
            </a:extLst>
          </p:cNvPr>
          <p:cNvSpPr>
            <a:spLocks noGrp="1"/>
          </p:cNvSpPr>
          <p:nvPr>
            <p:ph type="ftr" sz="quarter" idx="3"/>
          </p:nvPr>
        </p:nvSpPr>
        <p:spPr>
          <a:xfrm>
            <a:off x="4038600" y="6442414"/>
            <a:ext cx="6637284" cy="365125"/>
          </a:xfrm>
          <a:prstGeom prst="rect">
            <a:avLst/>
          </a:prstGeom>
        </p:spPr>
        <p:txBody>
          <a:bodyPr vert="horz" lIns="91440" tIns="45720" rIns="91440" bIns="45720" rtlCol="0" anchor="ctr"/>
          <a:lstStyle>
            <a:lvl1pPr algn="ctr">
              <a:defRPr sz="1100" b="0" i="1">
                <a:solidFill>
                  <a:schemeClr val="tx1"/>
                </a:solidFill>
                <a:latin typeface="Libre Franklin" pitchFamily="2" charset="77"/>
              </a:defRPr>
            </a:lvl1pPr>
          </a:lstStyle>
          <a:p>
            <a:endParaRPr lang="en-US"/>
          </a:p>
        </p:txBody>
      </p:sp>
      <p:sp>
        <p:nvSpPr>
          <p:cNvPr id="13" name="Date Placeholder 3">
            <a:extLst>
              <a:ext uri="{FF2B5EF4-FFF2-40B4-BE49-F238E27FC236}">
                <a16:creationId xmlns:a16="http://schemas.microsoft.com/office/drawing/2014/main" id="{B9D7FB36-B3A6-F84B-8C67-50449ED59BFA}"/>
              </a:ext>
            </a:extLst>
          </p:cNvPr>
          <p:cNvSpPr>
            <a:spLocks noGrp="1"/>
          </p:cNvSpPr>
          <p:nvPr>
            <p:ph type="dt" sz="half" idx="2"/>
          </p:nvPr>
        </p:nvSpPr>
        <p:spPr>
          <a:xfrm>
            <a:off x="2270234" y="6442414"/>
            <a:ext cx="1555533" cy="365125"/>
          </a:xfrm>
          <a:prstGeom prst="rect">
            <a:avLst/>
          </a:prstGeom>
        </p:spPr>
        <p:txBody>
          <a:bodyPr vert="horz" lIns="91440" tIns="45720" rIns="91440" bIns="45720" rtlCol="0" anchor="ctr"/>
          <a:lstStyle>
            <a:lvl1pPr algn="l">
              <a:defRPr sz="1100" b="0" i="0">
                <a:solidFill>
                  <a:schemeClr val="tx1"/>
                </a:solidFill>
                <a:latin typeface="Libre Franklin" pitchFamily="2" charset="77"/>
              </a:defRPr>
            </a:lvl1pPr>
          </a:lstStyle>
          <a:p>
            <a:fld id="{8F7FDAD1-B49F-9C47-9449-69530D5E4B2C}" type="datetime1">
              <a:rPr lang="en-US" smtClean="0"/>
              <a:t>1/17/2025</a:t>
            </a:fld>
            <a:endParaRPr lang="en-US"/>
          </a:p>
        </p:txBody>
      </p:sp>
    </p:spTree>
    <p:extLst>
      <p:ext uri="{BB962C8B-B14F-4D97-AF65-F5344CB8AC3E}">
        <p14:creationId xmlns:p14="http://schemas.microsoft.com/office/powerpoint/2010/main" val="3542257644"/>
      </p:ext>
    </p:extLst>
  </p:cSld>
  <p:clrMap bg1="lt1" tx1="dk1" bg2="lt2" tx2="dk2" accent1="accent1" accent2="accent2" accent3="accent3" accent4="accent4" accent5="accent5" accent6="accent6" hlink="hlink" folHlink="folHlink"/>
  <p:sldLayoutIdLst>
    <p:sldLayoutId id="2147483680" r:id="rId1"/>
    <p:sldLayoutId id="2147483662" r:id="rId2"/>
    <p:sldLayoutId id="2147483679" r:id="rId3"/>
    <p:sldLayoutId id="2147483703" r:id="rId4"/>
    <p:sldLayoutId id="2147483661" r:id="rId5"/>
    <p:sldLayoutId id="2147483678" r:id="rId6"/>
    <p:sldLayoutId id="2147483753" r:id="rId7"/>
    <p:sldLayoutId id="2147483759" r:id="rId8"/>
    <p:sldLayoutId id="2147483779" r:id="rId9"/>
  </p:sldLayoutIdLst>
  <p:hf hdr="0" ftr="0" dt="0"/>
  <p:txStyles>
    <p:titleStyle>
      <a:lvl1pPr algn="l" defTabSz="914400" rtl="0" eaLnBrk="1" latinLnBrk="0" hangingPunct="1">
        <a:lnSpc>
          <a:spcPct val="90000"/>
        </a:lnSpc>
        <a:spcBef>
          <a:spcPct val="0"/>
        </a:spcBef>
        <a:buNone/>
        <a:defRPr sz="4400" b="1" kern="1200">
          <a:solidFill>
            <a:schemeClr val="tx2"/>
          </a:solidFill>
          <a:latin typeface="Libre Franklin" pitchFamily="2" charset="77"/>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rgbClr val="333C42"/>
          </a:solidFill>
          <a:latin typeface="Libre Baskerville" panose="02000000000000000000" pitchFamily="2" charset="0"/>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rgbClr val="333C42"/>
          </a:solidFill>
          <a:latin typeface="Libre Baskerville" panose="02000000000000000000" pitchFamily="2" charset="0"/>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rgbClr val="333C42"/>
          </a:solidFill>
          <a:latin typeface="Libre Baskerville" panose="02000000000000000000" pitchFamily="2" charset="0"/>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rgbClr val="333C42"/>
          </a:solidFill>
          <a:latin typeface="Libre Baskerville" panose="02000000000000000000" pitchFamily="2" charset="0"/>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rgbClr val="333C42"/>
          </a:solidFill>
          <a:latin typeface="Libre Baskerville" panose="02000000000000000000"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F90C2A32-AD7B-C543-A508-523AF9C101B7}"/>
              </a:ext>
            </a:extLst>
          </p:cNvPr>
          <p:cNvSpPr>
            <a:spLocks noGrp="1"/>
          </p:cNvSpPr>
          <p:nvPr>
            <p:ph type="body" idx="1"/>
          </p:nvPr>
        </p:nvSpPr>
        <p:spPr>
          <a:xfrm>
            <a:off x="609599" y="1612900"/>
            <a:ext cx="11369565" cy="45640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Title Placeholder 1">
            <a:extLst>
              <a:ext uri="{FF2B5EF4-FFF2-40B4-BE49-F238E27FC236}">
                <a16:creationId xmlns:a16="http://schemas.microsoft.com/office/drawing/2014/main" id="{7470F885-0D3A-214D-9A25-1A554036814F}"/>
              </a:ext>
            </a:extLst>
          </p:cNvPr>
          <p:cNvSpPr>
            <a:spLocks noGrp="1"/>
          </p:cNvSpPr>
          <p:nvPr>
            <p:ph type="title"/>
          </p:nvPr>
        </p:nvSpPr>
        <p:spPr>
          <a:xfrm>
            <a:off x="207578" y="136525"/>
            <a:ext cx="11771587" cy="1325563"/>
          </a:xfrm>
          <a:prstGeom prst="rect">
            <a:avLst/>
          </a:prstGeom>
        </p:spPr>
        <p:txBody>
          <a:bodyPr vert="horz" lIns="91440" tIns="45720" rIns="91440" bIns="45720" rtlCol="0" anchor="ctr">
            <a:normAutofit/>
          </a:bodyPr>
          <a:lstStyle/>
          <a:p>
            <a:r>
              <a:rPr lang="en-US"/>
              <a:t>Click to edit Master title style</a:t>
            </a:r>
          </a:p>
        </p:txBody>
      </p:sp>
      <p:sp>
        <p:nvSpPr>
          <p:cNvPr id="11" name="Slide Number Placeholder 5">
            <a:extLst>
              <a:ext uri="{FF2B5EF4-FFF2-40B4-BE49-F238E27FC236}">
                <a16:creationId xmlns:a16="http://schemas.microsoft.com/office/drawing/2014/main" id="{E094AB4D-A502-914A-B761-417E333105C1}"/>
              </a:ext>
            </a:extLst>
          </p:cNvPr>
          <p:cNvSpPr>
            <a:spLocks noGrp="1"/>
          </p:cNvSpPr>
          <p:nvPr>
            <p:ph type="sldNum" sz="quarter" idx="4"/>
          </p:nvPr>
        </p:nvSpPr>
        <p:spPr>
          <a:xfrm>
            <a:off x="11101549" y="6442414"/>
            <a:ext cx="877617" cy="365125"/>
          </a:xfrm>
          <a:prstGeom prst="rect">
            <a:avLst/>
          </a:prstGeom>
        </p:spPr>
        <p:txBody>
          <a:bodyPr vert="horz" lIns="91440" tIns="45720" rIns="91440" bIns="45720" rtlCol="0" anchor="ctr"/>
          <a:lstStyle>
            <a:lvl1pPr algn="ctr">
              <a:defRPr sz="1600" b="1" i="0">
                <a:solidFill>
                  <a:schemeClr val="tx1"/>
                </a:solidFill>
                <a:latin typeface="Libre Franklin Black" pitchFamily="2" charset="77"/>
              </a:defRPr>
            </a:lvl1pPr>
          </a:lstStyle>
          <a:p>
            <a:fld id="{74743CB8-03B1-D240-A0C2-C770526C1FDB}" type="slidenum">
              <a:rPr lang="en-US" smtClean="0"/>
              <a:pPr/>
              <a:t>‹#›</a:t>
            </a:fld>
            <a:endParaRPr lang="en-US"/>
          </a:p>
        </p:txBody>
      </p:sp>
      <p:sp>
        <p:nvSpPr>
          <p:cNvPr id="12" name="Footer Placeholder 4">
            <a:extLst>
              <a:ext uri="{FF2B5EF4-FFF2-40B4-BE49-F238E27FC236}">
                <a16:creationId xmlns:a16="http://schemas.microsoft.com/office/drawing/2014/main" id="{8FE2E6F1-6348-7242-91FB-86C5D31FA68D}"/>
              </a:ext>
            </a:extLst>
          </p:cNvPr>
          <p:cNvSpPr>
            <a:spLocks noGrp="1"/>
          </p:cNvSpPr>
          <p:nvPr>
            <p:ph type="ftr" sz="quarter" idx="3"/>
          </p:nvPr>
        </p:nvSpPr>
        <p:spPr>
          <a:xfrm>
            <a:off x="4038600" y="6442414"/>
            <a:ext cx="6637284" cy="365125"/>
          </a:xfrm>
          <a:prstGeom prst="rect">
            <a:avLst/>
          </a:prstGeom>
        </p:spPr>
        <p:txBody>
          <a:bodyPr vert="horz" lIns="91440" tIns="45720" rIns="91440" bIns="45720" rtlCol="0" anchor="ctr"/>
          <a:lstStyle>
            <a:lvl1pPr algn="ctr">
              <a:defRPr sz="1100" b="0" i="1">
                <a:solidFill>
                  <a:schemeClr val="tx1"/>
                </a:solidFill>
                <a:latin typeface="Libre Franklin" pitchFamily="2" charset="77"/>
              </a:defRPr>
            </a:lvl1pPr>
          </a:lstStyle>
          <a:p>
            <a:endParaRPr lang="en-US"/>
          </a:p>
        </p:txBody>
      </p:sp>
      <p:sp>
        <p:nvSpPr>
          <p:cNvPr id="13" name="Date Placeholder 3">
            <a:extLst>
              <a:ext uri="{FF2B5EF4-FFF2-40B4-BE49-F238E27FC236}">
                <a16:creationId xmlns:a16="http://schemas.microsoft.com/office/drawing/2014/main" id="{B9D7FB36-B3A6-F84B-8C67-50449ED59BFA}"/>
              </a:ext>
            </a:extLst>
          </p:cNvPr>
          <p:cNvSpPr>
            <a:spLocks noGrp="1"/>
          </p:cNvSpPr>
          <p:nvPr>
            <p:ph type="dt" sz="half" idx="2"/>
          </p:nvPr>
        </p:nvSpPr>
        <p:spPr>
          <a:xfrm>
            <a:off x="2270234" y="6442414"/>
            <a:ext cx="1555533" cy="365125"/>
          </a:xfrm>
          <a:prstGeom prst="rect">
            <a:avLst/>
          </a:prstGeom>
        </p:spPr>
        <p:txBody>
          <a:bodyPr vert="horz" lIns="91440" tIns="45720" rIns="91440" bIns="45720" rtlCol="0" anchor="ctr"/>
          <a:lstStyle>
            <a:lvl1pPr algn="l">
              <a:defRPr sz="1100" b="0" i="0">
                <a:solidFill>
                  <a:schemeClr val="tx1"/>
                </a:solidFill>
                <a:latin typeface="Libre Franklin" pitchFamily="2" charset="77"/>
              </a:defRPr>
            </a:lvl1pPr>
          </a:lstStyle>
          <a:p>
            <a:fld id="{8F7FDAD1-B49F-9C47-9449-69530D5E4B2C}" type="datetime1">
              <a:rPr lang="en-US" smtClean="0"/>
              <a:t>1/17/2025</a:t>
            </a:fld>
            <a:endParaRPr lang="en-US"/>
          </a:p>
        </p:txBody>
      </p:sp>
    </p:spTree>
    <p:extLst>
      <p:ext uri="{BB962C8B-B14F-4D97-AF65-F5344CB8AC3E}">
        <p14:creationId xmlns:p14="http://schemas.microsoft.com/office/powerpoint/2010/main" val="3129900199"/>
      </p:ext>
    </p:extLst>
  </p:cSld>
  <p:clrMap bg1="lt1" tx1="dk1" bg2="lt2" tx2="dk2" accent1="accent1" accent2="accent2" accent3="accent3" accent4="accent4" accent5="accent5" accent6="accent6" hlink="hlink" folHlink="folHlink"/>
  <p:sldLayoutIdLst>
    <p:sldLayoutId id="2147483763" r:id="rId1"/>
    <p:sldLayoutId id="2147483764" r:id="rId2"/>
    <p:sldLayoutId id="2147483773" r:id="rId3"/>
    <p:sldLayoutId id="2147483766" r:id="rId4"/>
    <p:sldLayoutId id="2147483771" r:id="rId5"/>
    <p:sldLayoutId id="2147483772" r:id="rId6"/>
    <p:sldLayoutId id="2147483767" r:id="rId7"/>
    <p:sldLayoutId id="2147483784" r:id="rId8"/>
    <p:sldLayoutId id="2147483785" r:id="rId9"/>
    <p:sldLayoutId id="2147483786" r:id="rId10"/>
    <p:sldLayoutId id="2147483787" r:id="rId11"/>
    <p:sldLayoutId id="2147483788" r:id="rId12"/>
    <p:sldLayoutId id="2147483789" r:id="rId13"/>
    <p:sldLayoutId id="2147483795" r:id="rId14"/>
    <p:sldLayoutId id="2147483796" r:id="rId15"/>
    <p:sldLayoutId id="2147483798" r:id="rId16"/>
  </p:sldLayoutIdLst>
  <p:hf hdr="0" ftr="0" dt="0"/>
  <p:txStyles>
    <p:titleStyle>
      <a:lvl1pPr algn="l" defTabSz="914400" rtl="0" eaLnBrk="1" latinLnBrk="0" hangingPunct="1">
        <a:lnSpc>
          <a:spcPct val="90000"/>
        </a:lnSpc>
        <a:spcBef>
          <a:spcPct val="0"/>
        </a:spcBef>
        <a:buNone/>
        <a:defRPr sz="4400" b="1" kern="1200">
          <a:solidFill>
            <a:srgbClr val="333C42"/>
          </a:solidFill>
          <a:latin typeface="Libre Franklin" pitchFamily="2" charset="77"/>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rgbClr val="333C42"/>
          </a:solidFill>
          <a:latin typeface="Libre Baskerville" panose="02000000000000000000" pitchFamily="2" charset="0"/>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rgbClr val="333C42"/>
          </a:solidFill>
          <a:latin typeface="Libre Baskerville" panose="02000000000000000000" pitchFamily="2" charset="0"/>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rgbClr val="333C42"/>
          </a:solidFill>
          <a:latin typeface="Libre Baskerville" panose="02000000000000000000" pitchFamily="2" charset="0"/>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rgbClr val="333C42"/>
          </a:solidFill>
          <a:latin typeface="Libre Baskerville" panose="02000000000000000000" pitchFamily="2" charset="0"/>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rgbClr val="333C42"/>
          </a:solidFill>
          <a:latin typeface="Libre Baskerville" panose="02000000000000000000"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F90C2A32-AD7B-C543-A508-523AF9C101B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Title Placeholder 1">
            <a:extLst>
              <a:ext uri="{FF2B5EF4-FFF2-40B4-BE49-F238E27FC236}">
                <a16:creationId xmlns:a16="http://schemas.microsoft.com/office/drawing/2014/main" id="{7470F885-0D3A-214D-9A25-1A554036814F}"/>
              </a:ext>
            </a:extLst>
          </p:cNvPr>
          <p:cNvSpPr>
            <a:spLocks noGrp="1"/>
          </p:cNvSpPr>
          <p:nvPr>
            <p:ph type="title"/>
          </p:nvPr>
        </p:nvSpPr>
        <p:spPr>
          <a:xfrm>
            <a:off x="207578" y="136525"/>
            <a:ext cx="11771587" cy="1325563"/>
          </a:xfrm>
          <a:prstGeom prst="rect">
            <a:avLst/>
          </a:prstGeom>
        </p:spPr>
        <p:txBody>
          <a:bodyPr vert="horz" lIns="91440" tIns="45720" rIns="91440" bIns="45720" rtlCol="0" anchor="ctr">
            <a:normAutofit/>
          </a:bodyPr>
          <a:lstStyle/>
          <a:p>
            <a:r>
              <a:rPr lang="en-US"/>
              <a:t>Click to edit Master title style</a:t>
            </a:r>
          </a:p>
        </p:txBody>
      </p:sp>
      <p:sp>
        <p:nvSpPr>
          <p:cNvPr id="11" name="Slide Number Placeholder 5">
            <a:extLst>
              <a:ext uri="{FF2B5EF4-FFF2-40B4-BE49-F238E27FC236}">
                <a16:creationId xmlns:a16="http://schemas.microsoft.com/office/drawing/2014/main" id="{187DF112-8719-B745-8A60-1445319CDEB1}"/>
              </a:ext>
            </a:extLst>
          </p:cNvPr>
          <p:cNvSpPr>
            <a:spLocks noGrp="1"/>
          </p:cNvSpPr>
          <p:nvPr>
            <p:ph type="sldNum" sz="quarter" idx="4"/>
          </p:nvPr>
        </p:nvSpPr>
        <p:spPr>
          <a:xfrm>
            <a:off x="11101549" y="6442414"/>
            <a:ext cx="877617" cy="365125"/>
          </a:xfrm>
          <a:prstGeom prst="rect">
            <a:avLst/>
          </a:prstGeom>
        </p:spPr>
        <p:txBody>
          <a:bodyPr vert="horz" lIns="91440" tIns="45720" rIns="91440" bIns="45720" rtlCol="0" anchor="ctr"/>
          <a:lstStyle>
            <a:lvl1pPr algn="ctr">
              <a:defRPr sz="1600" b="1" i="0">
                <a:solidFill>
                  <a:schemeClr val="tx1"/>
                </a:solidFill>
                <a:latin typeface="Libre Franklin Black" pitchFamily="2" charset="77"/>
              </a:defRPr>
            </a:lvl1pPr>
          </a:lstStyle>
          <a:p>
            <a:fld id="{74743CB8-03B1-D240-A0C2-C770526C1FDB}" type="slidenum">
              <a:rPr lang="en-US" smtClean="0"/>
              <a:pPr/>
              <a:t>‹#›</a:t>
            </a:fld>
            <a:endParaRPr lang="en-US"/>
          </a:p>
        </p:txBody>
      </p:sp>
      <p:sp>
        <p:nvSpPr>
          <p:cNvPr id="12" name="Footer Placeholder 4">
            <a:extLst>
              <a:ext uri="{FF2B5EF4-FFF2-40B4-BE49-F238E27FC236}">
                <a16:creationId xmlns:a16="http://schemas.microsoft.com/office/drawing/2014/main" id="{BF3F1E45-F1FB-DA48-98C6-5FB06D2BE3A8}"/>
              </a:ext>
            </a:extLst>
          </p:cNvPr>
          <p:cNvSpPr>
            <a:spLocks noGrp="1"/>
          </p:cNvSpPr>
          <p:nvPr>
            <p:ph type="ftr" sz="quarter" idx="3"/>
          </p:nvPr>
        </p:nvSpPr>
        <p:spPr>
          <a:xfrm>
            <a:off x="4038600" y="6442414"/>
            <a:ext cx="6637284" cy="365125"/>
          </a:xfrm>
          <a:prstGeom prst="rect">
            <a:avLst/>
          </a:prstGeom>
        </p:spPr>
        <p:txBody>
          <a:bodyPr vert="horz" lIns="91440" tIns="45720" rIns="91440" bIns="45720" rtlCol="0" anchor="ctr"/>
          <a:lstStyle>
            <a:lvl1pPr algn="ctr">
              <a:defRPr sz="1100" b="0" i="1">
                <a:solidFill>
                  <a:schemeClr val="tx1"/>
                </a:solidFill>
                <a:latin typeface="Libre Franklin" pitchFamily="2" charset="77"/>
              </a:defRPr>
            </a:lvl1pPr>
          </a:lstStyle>
          <a:p>
            <a:endParaRPr lang="en-US"/>
          </a:p>
        </p:txBody>
      </p:sp>
      <p:sp>
        <p:nvSpPr>
          <p:cNvPr id="13" name="Date Placeholder 3">
            <a:extLst>
              <a:ext uri="{FF2B5EF4-FFF2-40B4-BE49-F238E27FC236}">
                <a16:creationId xmlns:a16="http://schemas.microsoft.com/office/drawing/2014/main" id="{C111C806-C257-424D-B341-7C3A857E313F}"/>
              </a:ext>
            </a:extLst>
          </p:cNvPr>
          <p:cNvSpPr>
            <a:spLocks noGrp="1"/>
          </p:cNvSpPr>
          <p:nvPr>
            <p:ph type="dt" sz="half" idx="2"/>
          </p:nvPr>
        </p:nvSpPr>
        <p:spPr>
          <a:xfrm>
            <a:off x="2270234" y="6442414"/>
            <a:ext cx="1555533" cy="365125"/>
          </a:xfrm>
          <a:prstGeom prst="rect">
            <a:avLst/>
          </a:prstGeom>
        </p:spPr>
        <p:txBody>
          <a:bodyPr vert="horz" lIns="91440" tIns="45720" rIns="91440" bIns="45720" rtlCol="0" anchor="ctr"/>
          <a:lstStyle>
            <a:lvl1pPr algn="l">
              <a:defRPr sz="1100" b="0" i="0">
                <a:solidFill>
                  <a:schemeClr val="tx1"/>
                </a:solidFill>
                <a:latin typeface="Libre Franklin" pitchFamily="2" charset="77"/>
              </a:defRPr>
            </a:lvl1pPr>
          </a:lstStyle>
          <a:p>
            <a:fld id="{A28E5BD1-723F-5743-815C-AA13F68B6F1E}" type="datetime1">
              <a:rPr lang="en-US" smtClean="0"/>
              <a:t>1/17/2025</a:t>
            </a:fld>
            <a:endParaRPr lang="en-US"/>
          </a:p>
        </p:txBody>
      </p:sp>
    </p:spTree>
    <p:extLst>
      <p:ext uri="{BB962C8B-B14F-4D97-AF65-F5344CB8AC3E}">
        <p14:creationId xmlns:p14="http://schemas.microsoft.com/office/powerpoint/2010/main" val="3979147550"/>
      </p:ext>
    </p:extLst>
  </p:cSld>
  <p:clrMap bg1="lt1" tx1="dk1" bg2="lt2" tx2="dk2" accent1="accent1" accent2="accent2" accent3="accent3" accent4="accent4" accent5="accent5" accent6="accent6" hlink="hlink" folHlink="folHlink"/>
  <p:sldLayoutIdLst>
    <p:sldLayoutId id="2147483705" r:id="rId1"/>
    <p:sldLayoutId id="2147483749" r:id="rId2"/>
    <p:sldLayoutId id="2147483780" r:id="rId3"/>
    <p:sldLayoutId id="2147483777" r:id="rId4"/>
    <p:sldLayoutId id="2147483778" r:id="rId5"/>
    <p:sldLayoutId id="2147483770" r:id="rId6"/>
    <p:sldLayoutId id="2147483783" r:id="rId7"/>
    <p:sldLayoutId id="2147483782" r:id="rId8"/>
    <p:sldLayoutId id="2147483700" r:id="rId9"/>
    <p:sldLayoutId id="2147483701" r:id="rId10"/>
    <p:sldLayoutId id="2147483702" r:id="rId11"/>
    <p:sldLayoutId id="2147483775" r:id="rId12"/>
    <p:sldLayoutId id="2147483776" r:id="rId13"/>
    <p:sldLayoutId id="2147483745" r:id="rId14"/>
    <p:sldLayoutId id="2147483757" r:id="rId15"/>
    <p:sldLayoutId id="2147483761" r:id="rId16"/>
    <p:sldLayoutId id="2147483752" r:id="rId17"/>
  </p:sldLayoutIdLst>
  <p:hf hdr="0" ftr="0" dt="0"/>
  <p:txStyles>
    <p:titleStyle>
      <a:lvl1pPr algn="l" defTabSz="914400" rtl="0" eaLnBrk="1" latinLnBrk="0" hangingPunct="1">
        <a:lnSpc>
          <a:spcPct val="90000"/>
        </a:lnSpc>
        <a:spcBef>
          <a:spcPct val="0"/>
        </a:spcBef>
        <a:buNone/>
        <a:defRPr sz="4400" b="1" kern="1200">
          <a:solidFill>
            <a:srgbClr val="333C42"/>
          </a:solidFill>
          <a:latin typeface="Libre Franklin" pitchFamily="2" charset="77"/>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rgbClr val="333C42"/>
          </a:solidFill>
          <a:latin typeface="Libre Franklin" pitchFamily="2" charset="77"/>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rgbClr val="333C42"/>
          </a:solidFill>
          <a:latin typeface="Libre Franklin" pitchFamily="2" charset="77"/>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rgbClr val="333C42"/>
          </a:solidFill>
          <a:latin typeface="Libre Franklin" pitchFamily="2" charset="77"/>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rgbClr val="333C42"/>
          </a:solidFill>
          <a:latin typeface="Libre Franklin" pitchFamily="2" charset="77"/>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rgbClr val="333C42"/>
          </a:solidFill>
          <a:latin typeface="Libre Franklin" pitchFamily="2" charset="77"/>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Pr>
        <a:blipFill>
          <a:blip r:embed="rId20">
            <a:alphaModFix/>
          </a:blip>
          <a:stretch>
            <a:fillRect/>
          </a:stretch>
        </a:blipFill>
        <a:effectLst/>
      </p:bgPr>
    </p:bg>
    <p:spTree>
      <p:nvGrpSpPr>
        <p:cNvPr id="1" name="Shape 9"/>
        <p:cNvGrpSpPr/>
        <p:nvPr/>
      </p:nvGrpSpPr>
      <p:grpSpPr>
        <a:xfrm>
          <a:off x="0" y="0"/>
          <a:ext cx="0" cy="0"/>
          <a:chOff x="0" y="0"/>
          <a:chExt cx="0" cy="0"/>
        </a:xfrm>
      </p:grpSpPr>
      <p:sp>
        <p:nvSpPr>
          <p:cNvPr id="10" name="Google Shape;10;p127"/>
          <p:cNvSpPr txBox="1">
            <a:spLocks noGrp="1"/>
          </p:cNvSpPr>
          <p:nvPr>
            <p:ph type="title"/>
          </p:nvPr>
        </p:nvSpPr>
        <p:spPr>
          <a:xfrm>
            <a:off x="838200" y="365125"/>
            <a:ext cx="10515600" cy="1325700"/>
          </a:xfrm>
          <a:prstGeom prst="rect">
            <a:avLst/>
          </a:prstGeom>
          <a:noFill/>
          <a:ln>
            <a:noFill/>
          </a:ln>
        </p:spPr>
        <p:txBody>
          <a:bodyPr spcFirstLastPara="1" wrap="square" lIns="91425" tIns="45700" rIns="91425" bIns="45700" anchor="ctr" anchorCtr="0">
            <a:normAutofit/>
          </a:bodyPr>
          <a:lstStyle>
            <a:lvl1pPr marR="0" lvl="0" algn="l" rtl="0">
              <a:lnSpc>
                <a:spcPct val="90000"/>
              </a:lnSpc>
              <a:spcBef>
                <a:spcPts val="0"/>
              </a:spcBef>
              <a:spcAft>
                <a:spcPts val="0"/>
              </a:spcAft>
              <a:buClr>
                <a:srgbClr val="007780"/>
              </a:buClr>
              <a:buSzPts val="4400"/>
              <a:buFont typeface="Libre Franklin Medium"/>
              <a:buNone/>
              <a:defRPr sz="4400" b="0" i="0" u="none" strike="noStrike" cap="none">
                <a:solidFill>
                  <a:srgbClr val="007780"/>
                </a:solidFill>
                <a:latin typeface="Libre Franklin Medium"/>
                <a:ea typeface="Libre Franklin Medium"/>
                <a:cs typeface="Libre Franklin Medium"/>
                <a:sym typeface="Libre Franklin Medium"/>
              </a:defRPr>
            </a:lvl1pPr>
            <a:lvl2pPr marR="0" lvl="1" algn="l" rtl="0">
              <a:lnSpc>
                <a:spcPct val="100000"/>
              </a:lnSpc>
              <a:spcBef>
                <a:spcPts val="0"/>
              </a:spcBef>
              <a:spcAft>
                <a:spcPts val="0"/>
              </a:spcAft>
              <a:buClr>
                <a:srgbClr val="000000"/>
              </a:buClr>
              <a:buSzPts val="1500"/>
              <a:buFont typeface="Arial"/>
              <a:buNone/>
              <a:defRPr sz="19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500"/>
              <a:buFont typeface="Arial"/>
              <a:buNone/>
              <a:defRPr sz="19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500"/>
              <a:buFont typeface="Arial"/>
              <a:buNone/>
              <a:defRPr sz="19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500"/>
              <a:buFont typeface="Arial"/>
              <a:buNone/>
              <a:defRPr sz="19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500"/>
              <a:buFont typeface="Arial"/>
              <a:buNone/>
              <a:defRPr sz="19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500"/>
              <a:buFont typeface="Arial"/>
              <a:buNone/>
              <a:defRPr sz="19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500"/>
              <a:buFont typeface="Arial"/>
              <a:buNone/>
              <a:defRPr sz="19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500"/>
              <a:buFont typeface="Arial"/>
              <a:buNone/>
              <a:defRPr sz="1900" b="0" i="0" u="none" strike="noStrike" cap="none">
                <a:solidFill>
                  <a:srgbClr val="000000"/>
                </a:solidFill>
                <a:latin typeface="Arial"/>
                <a:ea typeface="Arial"/>
                <a:cs typeface="Arial"/>
                <a:sym typeface="Arial"/>
              </a:defRPr>
            </a:lvl9pPr>
          </a:lstStyle>
          <a:p>
            <a:endParaRPr/>
          </a:p>
        </p:txBody>
      </p:sp>
      <p:sp>
        <p:nvSpPr>
          <p:cNvPr id="11" name="Google Shape;11;p127"/>
          <p:cNvSpPr txBox="1">
            <a:spLocks noGrp="1"/>
          </p:cNvSpPr>
          <p:nvPr>
            <p:ph type="body" idx="1"/>
          </p:nvPr>
        </p:nvSpPr>
        <p:spPr>
          <a:xfrm>
            <a:off x="838200" y="1825625"/>
            <a:ext cx="10515600" cy="4351200"/>
          </a:xfrm>
          <a:prstGeom prst="rect">
            <a:avLst/>
          </a:prstGeom>
          <a:noFill/>
          <a:ln>
            <a:noFill/>
          </a:ln>
        </p:spPr>
        <p:txBody>
          <a:bodyPr spcFirstLastPara="1" wrap="square" lIns="91425" tIns="45700" rIns="91425" bIns="45700" anchor="t" anchorCtr="0">
            <a:normAutofit/>
          </a:bodyPr>
          <a:lstStyle>
            <a:lvl1pPr marL="457200" marR="0" lvl="0" indent="-406400" algn="l" rtl="0">
              <a:lnSpc>
                <a:spcPct val="90000"/>
              </a:lnSpc>
              <a:spcBef>
                <a:spcPts val="1100"/>
              </a:spcBef>
              <a:spcAft>
                <a:spcPts val="0"/>
              </a:spcAft>
              <a:buClr>
                <a:srgbClr val="102649"/>
              </a:buClr>
              <a:buSzPts val="2800"/>
              <a:buFont typeface="Arial"/>
              <a:buChar char="•"/>
              <a:defRPr sz="2800" b="0" i="0" u="none" strike="noStrike" cap="none">
                <a:solidFill>
                  <a:srgbClr val="102649"/>
                </a:solidFill>
                <a:latin typeface="Libre Franklin"/>
                <a:ea typeface="Libre Franklin"/>
                <a:cs typeface="Libre Franklin"/>
                <a:sym typeface="Libre Franklin"/>
              </a:defRPr>
            </a:lvl1pPr>
            <a:lvl2pPr marL="914400" marR="0" lvl="1" indent="-381000" algn="l" rtl="0">
              <a:lnSpc>
                <a:spcPct val="90000"/>
              </a:lnSpc>
              <a:spcBef>
                <a:spcPts val="500"/>
              </a:spcBef>
              <a:spcAft>
                <a:spcPts val="0"/>
              </a:spcAft>
              <a:buClr>
                <a:srgbClr val="102649"/>
              </a:buClr>
              <a:buSzPts val="2400"/>
              <a:buFont typeface="Arial"/>
              <a:buChar char="•"/>
              <a:defRPr sz="2400" b="0" i="0" u="none" strike="noStrike" cap="none">
                <a:solidFill>
                  <a:srgbClr val="102649"/>
                </a:solidFill>
                <a:latin typeface="Libre Franklin"/>
                <a:ea typeface="Libre Franklin"/>
                <a:cs typeface="Libre Franklin"/>
                <a:sym typeface="Libre Franklin"/>
              </a:defRPr>
            </a:lvl2pPr>
            <a:lvl3pPr marL="1371600" marR="0" lvl="2" indent="-355600" algn="l" rtl="0">
              <a:lnSpc>
                <a:spcPct val="90000"/>
              </a:lnSpc>
              <a:spcBef>
                <a:spcPts val="500"/>
              </a:spcBef>
              <a:spcAft>
                <a:spcPts val="0"/>
              </a:spcAft>
              <a:buClr>
                <a:srgbClr val="102649"/>
              </a:buClr>
              <a:buSzPts val="2000"/>
              <a:buFont typeface="Arial"/>
              <a:buChar char="•"/>
              <a:defRPr sz="2000" b="0" i="0" u="none" strike="noStrike" cap="none">
                <a:solidFill>
                  <a:srgbClr val="102649"/>
                </a:solidFill>
                <a:latin typeface="Libre Franklin"/>
                <a:ea typeface="Libre Franklin"/>
                <a:cs typeface="Libre Franklin"/>
                <a:sym typeface="Libre Franklin"/>
              </a:defRPr>
            </a:lvl3pPr>
            <a:lvl4pPr marL="1828800" marR="0" lvl="3" indent="-349250" algn="l" rtl="0">
              <a:lnSpc>
                <a:spcPct val="90000"/>
              </a:lnSpc>
              <a:spcBef>
                <a:spcPts val="500"/>
              </a:spcBef>
              <a:spcAft>
                <a:spcPts val="0"/>
              </a:spcAft>
              <a:buClr>
                <a:srgbClr val="102649"/>
              </a:buClr>
              <a:buSzPts val="1900"/>
              <a:buFont typeface="Arial"/>
              <a:buChar char="•"/>
              <a:defRPr sz="1900" b="0" i="0" u="none" strike="noStrike" cap="none">
                <a:solidFill>
                  <a:srgbClr val="102649"/>
                </a:solidFill>
                <a:latin typeface="Libre Franklin"/>
                <a:ea typeface="Libre Franklin"/>
                <a:cs typeface="Libre Franklin"/>
                <a:sym typeface="Libre Franklin"/>
              </a:defRPr>
            </a:lvl4pPr>
            <a:lvl5pPr marL="2286000" marR="0" lvl="4" indent="-349250" algn="l" rtl="0">
              <a:lnSpc>
                <a:spcPct val="90000"/>
              </a:lnSpc>
              <a:spcBef>
                <a:spcPts val="500"/>
              </a:spcBef>
              <a:spcAft>
                <a:spcPts val="0"/>
              </a:spcAft>
              <a:buClr>
                <a:srgbClr val="102649"/>
              </a:buClr>
              <a:buSzPts val="1900"/>
              <a:buFont typeface="Arial"/>
              <a:buChar char="•"/>
              <a:defRPr sz="1900" b="0" i="0" u="none" strike="noStrike" cap="none">
                <a:solidFill>
                  <a:srgbClr val="102649"/>
                </a:solidFill>
                <a:latin typeface="Libre Franklin"/>
                <a:ea typeface="Libre Franklin"/>
                <a:cs typeface="Libre Franklin"/>
                <a:sym typeface="Libre Franklin"/>
              </a:defRPr>
            </a:lvl5pPr>
            <a:lvl6pPr marL="2743200" marR="0" lvl="5" indent="-349250" algn="l" rtl="0">
              <a:lnSpc>
                <a:spcPct val="90000"/>
              </a:lnSpc>
              <a:spcBef>
                <a:spcPts val="500"/>
              </a:spcBef>
              <a:spcAft>
                <a:spcPts val="0"/>
              </a:spcAft>
              <a:buClr>
                <a:schemeClr val="dk1"/>
              </a:buClr>
              <a:buSzPts val="1900"/>
              <a:buFont typeface="Arial"/>
              <a:buChar char="•"/>
              <a:defRPr sz="1900" b="0" i="0" u="none" strike="noStrike" cap="none">
                <a:solidFill>
                  <a:schemeClr val="dk1"/>
                </a:solidFill>
                <a:latin typeface="Libre Franklin"/>
                <a:ea typeface="Libre Franklin"/>
                <a:cs typeface="Libre Franklin"/>
                <a:sym typeface="Libre Franklin"/>
              </a:defRPr>
            </a:lvl6pPr>
            <a:lvl7pPr marL="3200400" marR="0" lvl="6" indent="-349250" algn="l" rtl="0">
              <a:lnSpc>
                <a:spcPct val="90000"/>
              </a:lnSpc>
              <a:spcBef>
                <a:spcPts val="500"/>
              </a:spcBef>
              <a:spcAft>
                <a:spcPts val="0"/>
              </a:spcAft>
              <a:buClr>
                <a:schemeClr val="dk1"/>
              </a:buClr>
              <a:buSzPts val="1900"/>
              <a:buFont typeface="Arial"/>
              <a:buChar char="•"/>
              <a:defRPr sz="1900" b="0" i="0" u="none" strike="noStrike" cap="none">
                <a:solidFill>
                  <a:schemeClr val="dk1"/>
                </a:solidFill>
                <a:latin typeface="Libre Franklin"/>
                <a:ea typeface="Libre Franklin"/>
                <a:cs typeface="Libre Franklin"/>
                <a:sym typeface="Libre Franklin"/>
              </a:defRPr>
            </a:lvl7pPr>
            <a:lvl8pPr marL="3657600" marR="0" lvl="7" indent="-349250" algn="l" rtl="0">
              <a:lnSpc>
                <a:spcPct val="90000"/>
              </a:lnSpc>
              <a:spcBef>
                <a:spcPts val="500"/>
              </a:spcBef>
              <a:spcAft>
                <a:spcPts val="0"/>
              </a:spcAft>
              <a:buClr>
                <a:schemeClr val="dk1"/>
              </a:buClr>
              <a:buSzPts val="1900"/>
              <a:buFont typeface="Arial"/>
              <a:buChar char="•"/>
              <a:defRPr sz="1900" b="0" i="0" u="none" strike="noStrike" cap="none">
                <a:solidFill>
                  <a:schemeClr val="dk1"/>
                </a:solidFill>
                <a:latin typeface="Libre Franklin"/>
                <a:ea typeface="Libre Franklin"/>
                <a:cs typeface="Libre Franklin"/>
                <a:sym typeface="Libre Franklin"/>
              </a:defRPr>
            </a:lvl8pPr>
            <a:lvl9pPr marL="4114800" marR="0" lvl="8" indent="-349250" algn="l" rtl="0">
              <a:lnSpc>
                <a:spcPct val="90000"/>
              </a:lnSpc>
              <a:spcBef>
                <a:spcPts val="500"/>
              </a:spcBef>
              <a:spcAft>
                <a:spcPts val="0"/>
              </a:spcAft>
              <a:buClr>
                <a:schemeClr val="dk1"/>
              </a:buClr>
              <a:buSzPts val="1900"/>
              <a:buFont typeface="Arial"/>
              <a:buChar char="•"/>
              <a:defRPr sz="1900" b="0" i="0" u="none" strike="noStrike" cap="none">
                <a:solidFill>
                  <a:schemeClr val="dk1"/>
                </a:solidFill>
                <a:latin typeface="Libre Franklin"/>
                <a:ea typeface="Libre Franklin"/>
                <a:cs typeface="Libre Franklin"/>
                <a:sym typeface="Libre Franklin"/>
              </a:defRPr>
            </a:lvl9pPr>
          </a:lstStyle>
          <a:p>
            <a:endParaRPr/>
          </a:p>
        </p:txBody>
      </p:sp>
      <p:sp>
        <p:nvSpPr>
          <p:cNvPr id="12" name="Google Shape;12;p127"/>
          <p:cNvSpPr txBox="1">
            <a:spLocks noGrp="1"/>
          </p:cNvSpPr>
          <p:nvPr>
            <p:ph type="dt" idx="10"/>
          </p:nvPr>
        </p:nvSpPr>
        <p:spPr>
          <a:xfrm>
            <a:off x="838200" y="6356350"/>
            <a:ext cx="2743200" cy="365100"/>
          </a:xfrm>
          <a:prstGeom prst="rect">
            <a:avLst/>
          </a:prstGeom>
          <a:noFill/>
          <a:ln>
            <a:noFill/>
          </a:ln>
        </p:spPr>
        <p:txBody>
          <a:bodyPr spcFirstLastPara="1" wrap="square" lIns="91425" tIns="45700" rIns="91425" bIns="45700" anchor="ctr" anchorCtr="0">
            <a:noAutofit/>
          </a:bodyPr>
          <a:lstStyle>
            <a:lvl1pPr marR="0" lvl="0" algn="l" rtl="0">
              <a:lnSpc>
                <a:spcPct val="100000"/>
              </a:lnSpc>
              <a:spcBef>
                <a:spcPts val="0"/>
              </a:spcBef>
              <a:spcAft>
                <a:spcPts val="0"/>
              </a:spcAft>
              <a:buClr>
                <a:srgbClr val="000000"/>
              </a:buClr>
              <a:buSzPts val="1500"/>
              <a:buFont typeface="Arial"/>
              <a:buNone/>
              <a:defRPr sz="1200" b="0" i="0" u="none" strike="noStrike" cap="none">
                <a:solidFill>
                  <a:schemeClr val="lt1"/>
                </a:solidFill>
                <a:latin typeface="Libre Franklin"/>
                <a:ea typeface="Libre Franklin"/>
                <a:cs typeface="Libre Franklin"/>
                <a:sym typeface="Libre Franklin"/>
              </a:defRPr>
            </a:lvl1pPr>
            <a:lvl2pPr marR="0" lvl="1" algn="l" rtl="0">
              <a:lnSpc>
                <a:spcPct val="100000"/>
              </a:lnSpc>
              <a:spcBef>
                <a:spcPts val="0"/>
              </a:spcBef>
              <a:spcAft>
                <a:spcPts val="0"/>
              </a:spcAft>
              <a:buClr>
                <a:srgbClr val="000000"/>
              </a:buClr>
              <a:buSzPts val="1500"/>
              <a:buFont typeface="Arial"/>
              <a:buNone/>
              <a:defRPr sz="1900" b="0" i="0" u="none" strike="noStrike" cap="none">
                <a:solidFill>
                  <a:schemeClr val="dk1"/>
                </a:solidFill>
                <a:latin typeface="Libre Franklin"/>
                <a:ea typeface="Libre Franklin"/>
                <a:cs typeface="Libre Franklin"/>
                <a:sym typeface="Libre Franklin"/>
              </a:defRPr>
            </a:lvl2pPr>
            <a:lvl3pPr marR="0" lvl="2" algn="l" rtl="0">
              <a:lnSpc>
                <a:spcPct val="100000"/>
              </a:lnSpc>
              <a:spcBef>
                <a:spcPts val="0"/>
              </a:spcBef>
              <a:spcAft>
                <a:spcPts val="0"/>
              </a:spcAft>
              <a:buClr>
                <a:srgbClr val="000000"/>
              </a:buClr>
              <a:buSzPts val="1500"/>
              <a:buFont typeface="Arial"/>
              <a:buNone/>
              <a:defRPr sz="1900" b="0" i="0" u="none" strike="noStrike" cap="none">
                <a:solidFill>
                  <a:schemeClr val="dk1"/>
                </a:solidFill>
                <a:latin typeface="Libre Franklin"/>
                <a:ea typeface="Libre Franklin"/>
                <a:cs typeface="Libre Franklin"/>
                <a:sym typeface="Libre Franklin"/>
              </a:defRPr>
            </a:lvl3pPr>
            <a:lvl4pPr marR="0" lvl="3" algn="l" rtl="0">
              <a:lnSpc>
                <a:spcPct val="100000"/>
              </a:lnSpc>
              <a:spcBef>
                <a:spcPts val="0"/>
              </a:spcBef>
              <a:spcAft>
                <a:spcPts val="0"/>
              </a:spcAft>
              <a:buClr>
                <a:srgbClr val="000000"/>
              </a:buClr>
              <a:buSzPts val="1500"/>
              <a:buFont typeface="Arial"/>
              <a:buNone/>
              <a:defRPr sz="1900" b="0" i="0" u="none" strike="noStrike" cap="none">
                <a:solidFill>
                  <a:schemeClr val="dk1"/>
                </a:solidFill>
                <a:latin typeface="Libre Franklin"/>
                <a:ea typeface="Libre Franklin"/>
                <a:cs typeface="Libre Franklin"/>
                <a:sym typeface="Libre Franklin"/>
              </a:defRPr>
            </a:lvl4pPr>
            <a:lvl5pPr marR="0" lvl="4" algn="l" rtl="0">
              <a:lnSpc>
                <a:spcPct val="100000"/>
              </a:lnSpc>
              <a:spcBef>
                <a:spcPts val="0"/>
              </a:spcBef>
              <a:spcAft>
                <a:spcPts val="0"/>
              </a:spcAft>
              <a:buClr>
                <a:srgbClr val="000000"/>
              </a:buClr>
              <a:buSzPts val="1500"/>
              <a:buFont typeface="Arial"/>
              <a:buNone/>
              <a:defRPr sz="1900" b="0" i="0" u="none" strike="noStrike" cap="none">
                <a:solidFill>
                  <a:schemeClr val="dk1"/>
                </a:solidFill>
                <a:latin typeface="Libre Franklin"/>
                <a:ea typeface="Libre Franklin"/>
                <a:cs typeface="Libre Franklin"/>
                <a:sym typeface="Libre Franklin"/>
              </a:defRPr>
            </a:lvl5pPr>
            <a:lvl6pPr marR="0" lvl="5" algn="l" rtl="0">
              <a:lnSpc>
                <a:spcPct val="100000"/>
              </a:lnSpc>
              <a:spcBef>
                <a:spcPts val="0"/>
              </a:spcBef>
              <a:spcAft>
                <a:spcPts val="0"/>
              </a:spcAft>
              <a:buClr>
                <a:srgbClr val="000000"/>
              </a:buClr>
              <a:buSzPts val="1500"/>
              <a:buFont typeface="Arial"/>
              <a:buNone/>
              <a:defRPr sz="1900" b="0" i="0" u="none" strike="noStrike" cap="none">
                <a:solidFill>
                  <a:schemeClr val="dk1"/>
                </a:solidFill>
                <a:latin typeface="Libre Franklin"/>
                <a:ea typeface="Libre Franklin"/>
                <a:cs typeface="Libre Franklin"/>
                <a:sym typeface="Libre Franklin"/>
              </a:defRPr>
            </a:lvl6pPr>
            <a:lvl7pPr marR="0" lvl="6" algn="l" rtl="0">
              <a:lnSpc>
                <a:spcPct val="100000"/>
              </a:lnSpc>
              <a:spcBef>
                <a:spcPts val="0"/>
              </a:spcBef>
              <a:spcAft>
                <a:spcPts val="0"/>
              </a:spcAft>
              <a:buClr>
                <a:srgbClr val="000000"/>
              </a:buClr>
              <a:buSzPts val="1500"/>
              <a:buFont typeface="Arial"/>
              <a:buNone/>
              <a:defRPr sz="1900" b="0" i="0" u="none" strike="noStrike" cap="none">
                <a:solidFill>
                  <a:schemeClr val="dk1"/>
                </a:solidFill>
                <a:latin typeface="Libre Franklin"/>
                <a:ea typeface="Libre Franklin"/>
                <a:cs typeface="Libre Franklin"/>
                <a:sym typeface="Libre Franklin"/>
              </a:defRPr>
            </a:lvl7pPr>
            <a:lvl8pPr marR="0" lvl="7" algn="l" rtl="0">
              <a:lnSpc>
                <a:spcPct val="100000"/>
              </a:lnSpc>
              <a:spcBef>
                <a:spcPts val="0"/>
              </a:spcBef>
              <a:spcAft>
                <a:spcPts val="0"/>
              </a:spcAft>
              <a:buClr>
                <a:srgbClr val="000000"/>
              </a:buClr>
              <a:buSzPts val="1500"/>
              <a:buFont typeface="Arial"/>
              <a:buNone/>
              <a:defRPr sz="1900" b="0" i="0" u="none" strike="noStrike" cap="none">
                <a:solidFill>
                  <a:schemeClr val="dk1"/>
                </a:solidFill>
                <a:latin typeface="Libre Franklin"/>
                <a:ea typeface="Libre Franklin"/>
                <a:cs typeface="Libre Franklin"/>
                <a:sym typeface="Libre Franklin"/>
              </a:defRPr>
            </a:lvl8pPr>
            <a:lvl9pPr marR="0" lvl="8" algn="l" rtl="0">
              <a:lnSpc>
                <a:spcPct val="100000"/>
              </a:lnSpc>
              <a:spcBef>
                <a:spcPts val="0"/>
              </a:spcBef>
              <a:spcAft>
                <a:spcPts val="0"/>
              </a:spcAft>
              <a:buClr>
                <a:srgbClr val="000000"/>
              </a:buClr>
              <a:buSzPts val="1500"/>
              <a:buFont typeface="Arial"/>
              <a:buNone/>
              <a:defRPr sz="1900" b="0" i="0" u="none" strike="noStrike" cap="none">
                <a:solidFill>
                  <a:schemeClr val="dk1"/>
                </a:solidFill>
                <a:latin typeface="Libre Franklin"/>
                <a:ea typeface="Libre Franklin"/>
                <a:cs typeface="Libre Franklin"/>
                <a:sym typeface="Libre Franklin"/>
              </a:defRPr>
            </a:lvl9pPr>
          </a:lstStyle>
          <a:p>
            <a:endParaRPr dirty="0"/>
          </a:p>
        </p:txBody>
      </p:sp>
      <p:sp>
        <p:nvSpPr>
          <p:cNvPr id="13" name="Google Shape;13;p127"/>
          <p:cNvSpPr txBox="1">
            <a:spLocks noGrp="1"/>
          </p:cNvSpPr>
          <p:nvPr>
            <p:ph type="ftr" idx="11"/>
          </p:nvPr>
        </p:nvSpPr>
        <p:spPr>
          <a:xfrm>
            <a:off x="4038600" y="6356350"/>
            <a:ext cx="3564300" cy="365100"/>
          </a:xfrm>
          <a:prstGeom prst="rect">
            <a:avLst/>
          </a:prstGeom>
          <a:noFill/>
          <a:ln>
            <a:noFill/>
          </a:ln>
        </p:spPr>
        <p:txBody>
          <a:bodyPr spcFirstLastPara="1" wrap="square" lIns="91425" tIns="45700" rIns="91425" bIns="45700" anchor="ctr" anchorCtr="0">
            <a:noAutofit/>
          </a:bodyPr>
          <a:lstStyle>
            <a:lvl1pPr marR="0" lvl="0" algn="ctr" rtl="0">
              <a:lnSpc>
                <a:spcPct val="100000"/>
              </a:lnSpc>
              <a:spcBef>
                <a:spcPts val="0"/>
              </a:spcBef>
              <a:spcAft>
                <a:spcPts val="0"/>
              </a:spcAft>
              <a:buClr>
                <a:srgbClr val="000000"/>
              </a:buClr>
              <a:buSzPts val="1500"/>
              <a:buFont typeface="Arial"/>
              <a:buNone/>
              <a:defRPr sz="1200" b="0" i="0" u="none" strike="noStrike" cap="none">
                <a:solidFill>
                  <a:schemeClr val="lt1"/>
                </a:solidFill>
                <a:latin typeface="Libre Franklin"/>
                <a:ea typeface="Libre Franklin"/>
                <a:cs typeface="Libre Franklin"/>
                <a:sym typeface="Libre Franklin"/>
              </a:defRPr>
            </a:lvl1pPr>
            <a:lvl2pPr marR="0" lvl="1" algn="l" rtl="0">
              <a:lnSpc>
                <a:spcPct val="100000"/>
              </a:lnSpc>
              <a:spcBef>
                <a:spcPts val="0"/>
              </a:spcBef>
              <a:spcAft>
                <a:spcPts val="0"/>
              </a:spcAft>
              <a:buClr>
                <a:srgbClr val="000000"/>
              </a:buClr>
              <a:buSzPts val="1500"/>
              <a:buFont typeface="Arial"/>
              <a:buNone/>
              <a:defRPr sz="1900" b="0" i="0" u="none" strike="noStrike" cap="none">
                <a:solidFill>
                  <a:schemeClr val="dk1"/>
                </a:solidFill>
                <a:latin typeface="Libre Franklin"/>
                <a:ea typeface="Libre Franklin"/>
                <a:cs typeface="Libre Franklin"/>
                <a:sym typeface="Libre Franklin"/>
              </a:defRPr>
            </a:lvl2pPr>
            <a:lvl3pPr marR="0" lvl="2" algn="l" rtl="0">
              <a:lnSpc>
                <a:spcPct val="100000"/>
              </a:lnSpc>
              <a:spcBef>
                <a:spcPts val="0"/>
              </a:spcBef>
              <a:spcAft>
                <a:spcPts val="0"/>
              </a:spcAft>
              <a:buClr>
                <a:srgbClr val="000000"/>
              </a:buClr>
              <a:buSzPts val="1500"/>
              <a:buFont typeface="Arial"/>
              <a:buNone/>
              <a:defRPr sz="1900" b="0" i="0" u="none" strike="noStrike" cap="none">
                <a:solidFill>
                  <a:schemeClr val="dk1"/>
                </a:solidFill>
                <a:latin typeface="Libre Franklin"/>
                <a:ea typeface="Libre Franklin"/>
                <a:cs typeface="Libre Franklin"/>
                <a:sym typeface="Libre Franklin"/>
              </a:defRPr>
            </a:lvl3pPr>
            <a:lvl4pPr marR="0" lvl="3" algn="l" rtl="0">
              <a:lnSpc>
                <a:spcPct val="100000"/>
              </a:lnSpc>
              <a:spcBef>
                <a:spcPts val="0"/>
              </a:spcBef>
              <a:spcAft>
                <a:spcPts val="0"/>
              </a:spcAft>
              <a:buClr>
                <a:srgbClr val="000000"/>
              </a:buClr>
              <a:buSzPts val="1500"/>
              <a:buFont typeface="Arial"/>
              <a:buNone/>
              <a:defRPr sz="1900" b="0" i="0" u="none" strike="noStrike" cap="none">
                <a:solidFill>
                  <a:schemeClr val="dk1"/>
                </a:solidFill>
                <a:latin typeface="Libre Franklin"/>
                <a:ea typeface="Libre Franklin"/>
                <a:cs typeface="Libre Franklin"/>
                <a:sym typeface="Libre Franklin"/>
              </a:defRPr>
            </a:lvl4pPr>
            <a:lvl5pPr marR="0" lvl="4" algn="l" rtl="0">
              <a:lnSpc>
                <a:spcPct val="100000"/>
              </a:lnSpc>
              <a:spcBef>
                <a:spcPts val="0"/>
              </a:spcBef>
              <a:spcAft>
                <a:spcPts val="0"/>
              </a:spcAft>
              <a:buClr>
                <a:srgbClr val="000000"/>
              </a:buClr>
              <a:buSzPts val="1500"/>
              <a:buFont typeface="Arial"/>
              <a:buNone/>
              <a:defRPr sz="1900" b="0" i="0" u="none" strike="noStrike" cap="none">
                <a:solidFill>
                  <a:schemeClr val="dk1"/>
                </a:solidFill>
                <a:latin typeface="Libre Franklin"/>
                <a:ea typeface="Libre Franklin"/>
                <a:cs typeface="Libre Franklin"/>
                <a:sym typeface="Libre Franklin"/>
              </a:defRPr>
            </a:lvl5pPr>
            <a:lvl6pPr marR="0" lvl="5" algn="l" rtl="0">
              <a:lnSpc>
                <a:spcPct val="100000"/>
              </a:lnSpc>
              <a:spcBef>
                <a:spcPts val="0"/>
              </a:spcBef>
              <a:spcAft>
                <a:spcPts val="0"/>
              </a:spcAft>
              <a:buClr>
                <a:srgbClr val="000000"/>
              </a:buClr>
              <a:buSzPts val="1500"/>
              <a:buFont typeface="Arial"/>
              <a:buNone/>
              <a:defRPr sz="1900" b="0" i="0" u="none" strike="noStrike" cap="none">
                <a:solidFill>
                  <a:schemeClr val="dk1"/>
                </a:solidFill>
                <a:latin typeface="Libre Franklin"/>
                <a:ea typeface="Libre Franklin"/>
                <a:cs typeface="Libre Franklin"/>
                <a:sym typeface="Libre Franklin"/>
              </a:defRPr>
            </a:lvl6pPr>
            <a:lvl7pPr marR="0" lvl="6" algn="l" rtl="0">
              <a:lnSpc>
                <a:spcPct val="100000"/>
              </a:lnSpc>
              <a:spcBef>
                <a:spcPts val="0"/>
              </a:spcBef>
              <a:spcAft>
                <a:spcPts val="0"/>
              </a:spcAft>
              <a:buClr>
                <a:srgbClr val="000000"/>
              </a:buClr>
              <a:buSzPts val="1500"/>
              <a:buFont typeface="Arial"/>
              <a:buNone/>
              <a:defRPr sz="1900" b="0" i="0" u="none" strike="noStrike" cap="none">
                <a:solidFill>
                  <a:schemeClr val="dk1"/>
                </a:solidFill>
                <a:latin typeface="Libre Franklin"/>
                <a:ea typeface="Libre Franklin"/>
                <a:cs typeface="Libre Franklin"/>
                <a:sym typeface="Libre Franklin"/>
              </a:defRPr>
            </a:lvl7pPr>
            <a:lvl8pPr marR="0" lvl="7" algn="l" rtl="0">
              <a:lnSpc>
                <a:spcPct val="100000"/>
              </a:lnSpc>
              <a:spcBef>
                <a:spcPts val="0"/>
              </a:spcBef>
              <a:spcAft>
                <a:spcPts val="0"/>
              </a:spcAft>
              <a:buClr>
                <a:srgbClr val="000000"/>
              </a:buClr>
              <a:buSzPts val="1500"/>
              <a:buFont typeface="Arial"/>
              <a:buNone/>
              <a:defRPr sz="1900" b="0" i="0" u="none" strike="noStrike" cap="none">
                <a:solidFill>
                  <a:schemeClr val="dk1"/>
                </a:solidFill>
                <a:latin typeface="Libre Franklin"/>
                <a:ea typeface="Libre Franklin"/>
                <a:cs typeface="Libre Franklin"/>
                <a:sym typeface="Libre Franklin"/>
              </a:defRPr>
            </a:lvl8pPr>
            <a:lvl9pPr marR="0" lvl="8" algn="l" rtl="0">
              <a:lnSpc>
                <a:spcPct val="100000"/>
              </a:lnSpc>
              <a:spcBef>
                <a:spcPts val="0"/>
              </a:spcBef>
              <a:spcAft>
                <a:spcPts val="0"/>
              </a:spcAft>
              <a:buClr>
                <a:srgbClr val="000000"/>
              </a:buClr>
              <a:buSzPts val="1500"/>
              <a:buFont typeface="Arial"/>
              <a:buNone/>
              <a:defRPr sz="1900" b="0" i="0" u="none" strike="noStrike" cap="none">
                <a:solidFill>
                  <a:schemeClr val="dk1"/>
                </a:solidFill>
                <a:latin typeface="Libre Franklin"/>
                <a:ea typeface="Libre Franklin"/>
                <a:cs typeface="Libre Franklin"/>
                <a:sym typeface="Libre Franklin"/>
              </a:defRPr>
            </a:lvl9pPr>
          </a:lstStyle>
          <a:p>
            <a:endParaRPr dirty="0"/>
          </a:p>
        </p:txBody>
      </p:sp>
      <p:sp>
        <p:nvSpPr>
          <p:cNvPr id="14" name="Google Shape;14;p127"/>
          <p:cNvSpPr txBox="1">
            <a:spLocks noGrp="1"/>
          </p:cNvSpPr>
          <p:nvPr>
            <p:ph type="sldNum" idx="12"/>
          </p:nvPr>
        </p:nvSpPr>
        <p:spPr>
          <a:xfrm>
            <a:off x="11409045" y="6333134"/>
            <a:ext cx="731700" cy="524700"/>
          </a:xfrm>
          <a:prstGeom prst="rect">
            <a:avLst/>
          </a:prstGeom>
          <a:noFill/>
          <a:ln>
            <a:noFill/>
          </a:ln>
        </p:spPr>
        <p:txBody>
          <a:bodyPr spcFirstLastPara="1" wrap="square" lIns="91425" tIns="91425" rIns="91425" bIns="91425" anchor="t" anchorCtr="0">
            <a:noAutofit/>
          </a:bodyPr>
          <a:lstStyle>
            <a:lvl1pPr marL="0" marR="0" lvl="0" indent="0" algn="r" rtl="0">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1pPr>
            <a:lvl2pPr marL="0" marR="0" lvl="1" indent="0" algn="r" rtl="0">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2pPr>
            <a:lvl3pPr marL="0" marR="0" lvl="2" indent="0" algn="r" rtl="0">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3pPr>
            <a:lvl4pPr marL="0" marR="0" lvl="3" indent="0" algn="r" rtl="0">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4pPr>
            <a:lvl5pPr marL="0" marR="0" lvl="4" indent="0" algn="r" rtl="0">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5pPr>
            <a:lvl6pPr marL="0" marR="0" lvl="5" indent="0" algn="r" rtl="0">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6pPr>
            <a:lvl7pPr marL="0" marR="0" lvl="6" indent="0" algn="r" rtl="0">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7pPr>
            <a:lvl8pPr marL="0" marR="0" lvl="7" indent="0" algn="r" rtl="0">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8pPr>
            <a:lvl9pPr marL="0" marR="0" lvl="8" indent="0" algn="r" rtl="0">
              <a:lnSpc>
                <a:spcPct val="100000"/>
              </a:lnSpc>
              <a:spcBef>
                <a:spcPts val="0"/>
              </a:spcBef>
              <a:spcAft>
                <a:spcPts val="0"/>
              </a:spcAft>
              <a:buClr>
                <a:srgbClr val="000000"/>
              </a:buClr>
              <a:buSzPts val="1300"/>
              <a:buFont typeface="Arial"/>
              <a:buNone/>
              <a:defRPr sz="1300" b="0" i="0" u="none" strike="noStrike" cap="none">
                <a:solidFill>
                  <a:srgbClr val="102649"/>
                </a:solidFill>
                <a:latin typeface="Libre Franklin"/>
                <a:ea typeface="Libre Franklin"/>
                <a:cs typeface="Libre Franklin"/>
                <a:sym typeface="Libre Franklin"/>
              </a:defRPr>
            </a:lvl9pPr>
          </a:lstStyle>
          <a:p>
            <a:pPr marL="0" lvl="0" indent="0" algn="r" rtl="0">
              <a:spcBef>
                <a:spcPts val="0"/>
              </a:spcBef>
              <a:spcAft>
                <a:spcPts val="0"/>
              </a:spcAft>
              <a:buNone/>
            </a:pPr>
            <a:fld id="{00000000-1234-1234-1234-123412341234}" type="slidenum">
              <a:rPr lang="en-US"/>
              <a:t>‹#›</a:t>
            </a:fld>
            <a:endParaRPr dirty="0"/>
          </a:p>
        </p:txBody>
      </p:sp>
    </p:spTree>
    <p:extLst>
      <p:ext uri="{BB962C8B-B14F-4D97-AF65-F5344CB8AC3E}">
        <p14:creationId xmlns:p14="http://schemas.microsoft.com/office/powerpoint/2010/main" val="2182968180"/>
      </p:ext>
    </p:extLst>
  </p:cSld>
  <p:clrMap bg1="lt1" tx1="dk1" bg2="dk2" tx2="lt2" accent1="accent1" accent2="accent2" accent3="accent3" accent4="accent4" accent5="accent5" accent6="accent6" hlink="hlink" folHlink="folHlink"/>
  <p:sldLayoutIdLst>
    <p:sldLayoutId id="2147483800" r:id="rId1"/>
    <p:sldLayoutId id="2147483801" r:id="rId2"/>
    <p:sldLayoutId id="2147483802" r:id="rId3"/>
    <p:sldLayoutId id="2147483803" r:id="rId4"/>
    <p:sldLayoutId id="2147483804" r:id="rId5"/>
    <p:sldLayoutId id="2147483805" r:id="rId6"/>
    <p:sldLayoutId id="2147483806" r:id="rId7"/>
    <p:sldLayoutId id="2147483807" r:id="rId8"/>
    <p:sldLayoutId id="2147483808" r:id="rId9"/>
    <p:sldLayoutId id="2147483809" r:id="rId10"/>
    <p:sldLayoutId id="2147483810" r:id="rId11"/>
    <p:sldLayoutId id="2147483811" r:id="rId12"/>
    <p:sldLayoutId id="2147483812" r:id="rId13"/>
    <p:sldLayoutId id="2147483813" r:id="rId14"/>
    <p:sldLayoutId id="2147483814" r:id="rId15"/>
    <p:sldLayoutId id="2147483815" r:id="rId16"/>
    <p:sldLayoutId id="2147483816" r:id="rId17"/>
    <p:sldLayoutId id="2147483817" r:id="rId18"/>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3.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5.xml"/></Relationships>
</file>

<file path=ppt/slides/_rels/slide5.xml.rels><?xml version="1.0" encoding="UTF-8" standalone="yes"?>
<Relationships xmlns="http://schemas.openxmlformats.org/package/2006/relationships"><Relationship Id="rId3" Type="http://schemas.openxmlformats.org/officeDocument/2006/relationships/hyperlink" Target="http://education.ky.gov/curriculum/standards/kyacadstand/Documents/Tool_to_Unpack_Standards_and_Identify_Gaps.xlsx" TargetMode="External"/><Relationship Id="rId2" Type="http://schemas.openxmlformats.org/officeDocument/2006/relationships/notesSlide" Target="../notesSlides/notesSlide5.xml"/><Relationship Id="rId1" Type="http://schemas.openxmlformats.org/officeDocument/2006/relationships/slideLayout" Target="../slideLayouts/slideLayout45.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5.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5.xml"/></Relationships>
</file>

<file path=ppt/slides/_rels/slide8.xml.rels><?xml version="1.0" encoding="UTF-8" standalone="yes"?>
<Relationships xmlns="http://schemas.openxmlformats.org/package/2006/relationships"><Relationship Id="rId3" Type="http://schemas.openxmlformats.org/officeDocument/2006/relationships/hyperlink" Target="https://education.ky.gov/curriculum/standards/kyacadstand/Documents/KAS_for_Social_Studies_Glossary_of_Terms.pdf" TargetMode="External"/><Relationship Id="rId2" Type="http://schemas.openxmlformats.org/officeDocument/2006/relationships/notesSlide" Target="../notesSlides/notesSlide8.xml"/><Relationship Id="rId1" Type="http://schemas.openxmlformats.org/officeDocument/2006/relationships/slideLayout" Target="../slideLayouts/slideLayout45.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5.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5.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5.xml"/></Relationships>
</file>

<file path=ppt/slides/_rels/slide12.xml.rels><?xml version="1.0" encoding="UTF-8" standalone="yes"?>
<Relationships xmlns="http://schemas.openxmlformats.org/package/2006/relationships"><Relationship Id="rId3" Type="http://schemas.openxmlformats.org/officeDocument/2006/relationships/hyperlink" Target="https://static.pdesas.org/content/documents/m1-slide_19_dok_wheel_slide.pdf" TargetMode="External"/><Relationship Id="rId2" Type="http://schemas.openxmlformats.org/officeDocument/2006/relationships/notesSlide" Target="../notesSlides/notesSlide12.xml"/><Relationship Id="rId1" Type="http://schemas.openxmlformats.org/officeDocument/2006/relationships/slideLayout" Target="../slideLayouts/slideLayout45.xml"/></Relationships>
</file>

<file path=ppt/slides/_rels/slide13.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13.xml"/><Relationship Id="rId1" Type="http://schemas.openxmlformats.org/officeDocument/2006/relationships/slideLayout" Target="../slideLayouts/slideLayout43.xml"/></Relationships>
</file>

<file path=ppt/slides/_rels/slide14.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notesSlide" Target="../notesSlides/notesSlide14.xml"/><Relationship Id="rId1" Type="http://schemas.openxmlformats.org/officeDocument/2006/relationships/slideLayout" Target="../slideLayouts/slideLayout17.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8.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2.xml"/></Relationships>
</file>

<file path=ppt/slides/_rels/slide17.xml.rels><?xml version="1.0" encoding="UTF-8" standalone="yes"?>
<Relationships xmlns="http://schemas.openxmlformats.org/package/2006/relationships"><Relationship Id="rId2" Type="http://schemas.openxmlformats.org/officeDocument/2006/relationships/image" Target="../media/image35.jpeg"/><Relationship Id="rId1" Type="http://schemas.openxmlformats.org/officeDocument/2006/relationships/slideLayout" Target="../slideLayouts/slideLayout22.xml"/></Relationships>
</file>

<file path=ppt/slides/_rels/slide18.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20.xml"/></Relationships>
</file>

<file path=ppt/slides/_rels/slide19.xml.rels><?xml version="1.0" encoding="UTF-8" standalone="yes"?>
<Relationships xmlns="http://schemas.openxmlformats.org/package/2006/relationships"><Relationship Id="rId3" Type="http://schemas.openxmlformats.org/officeDocument/2006/relationships/image" Target="../media/image37.jpg"/><Relationship Id="rId2" Type="http://schemas.openxmlformats.org/officeDocument/2006/relationships/notesSlide" Target="../notesSlides/notesSlide16.xml"/><Relationship Id="rId1" Type="http://schemas.openxmlformats.org/officeDocument/2006/relationships/slideLayout" Target="../slideLayouts/slideLayout1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1.xml.rels><?xml version="1.0" encoding="UTF-8" standalone="yes"?>
<Relationships xmlns="http://schemas.openxmlformats.org/package/2006/relationships"><Relationship Id="rId3" Type="http://schemas.openxmlformats.org/officeDocument/2006/relationships/notesSlide" Target="../notesSlides/notesSlide17.xml"/><Relationship Id="rId2" Type="http://schemas.openxmlformats.org/officeDocument/2006/relationships/slideLayout" Target="../slideLayouts/slideLayout25.xml"/><Relationship Id="rId1" Type="http://schemas.openxmlformats.org/officeDocument/2006/relationships/video" Target="https://www.youtube.com/embed/wNmQLAL2-mk?feature=oembed" TargetMode="External"/><Relationship Id="rId4" Type="http://schemas.openxmlformats.org/officeDocument/2006/relationships/image" Target="../media/image38.jpeg"/></Relationships>
</file>

<file path=ppt/slides/_rels/slide22.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18.xml"/><Relationship Id="rId1" Type="http://schemas.openxmlformats.org/officeDocument/2006/relationships/slideLayout" Target="../slideLayouts/slideLayout15.xml"/><Relationship Id="rId4" Type="http://schemas.openxmlformats.org/officeDocument/2006/relationships/image" Target="../media/image40.png"/></Relationships>
</file>

<file path=ppt/slides/_rels/slide23.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15.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25.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Layout" Target="../slideLayouts/slideLayout25.xml"/></Relationships>
</file>

<file path=ppt/slides/_rels/slide26.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19.xml"/><Relationship Id="rId1" Type="http://schemas.openxmlformats.org/officeDocument/2006/relationships/slideLayout" Target="../slideLayouts/slideLayout15.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8.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20.xml"/><Relationship Id="rId1" Type="http://schemas.openxmlformats.org/officeDocument/2006/relationships/slideLayout" Target="../slideLayouts/slideLayout21.xml"/></Relationships>
</file>

<file path=ppt/slides/_rels/slide29.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21.xml"/><Relationship Id="rId1" Type="http://schemas.openxmlformats.org/officeDocument/2006/relationships/slideLayout" Target="../slideLayouts/slideLayout24.xml"/><Relationship Id="rId4" Type="http://schemas.openxmlformats.org/officeDocument/2006/relationships/image" Target="../media/image45.png"/></Relationships>
</file>

<file path=ppt/slides/_rels/slide30.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Layout" Target="../slideLayouts/slideLayout2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140"/>
        <p:cNvGrpSpPr/>
        <p:nvPr/>
      </p:nvGrpSpPr>
      <p:grpSpPr>
        <a:xfrm>
          <a:off x="0" y="0"/>
          <a:ext cx="0" cy="0"/>
          <a:chOff x="0" y="0"/>
          <a:chExt cx="0" cy="0"/>
        </a:xfrm>
      </p:grpSpPr>
      <p:sp>
        <p:nvSpPr>
          <p:cNvPr id="141" name="Google Shape;141;p1"/>
          <p:cNvSpPr txBox="1">
            <a:spLocks noGrp="1"/>
          </p:cNvSpPr>
          <p:nvPr>
            <p:ph type="ctrTitle"/>
          </p:nvPr>
        </p:nvSpPr>
        <p:spPr>
          <a:xfrm>
            <a:off x="2571874" y="1617775"/>
            <a:ext cx="9344700" cy="1646400"/>
          </a:xfrm>
          <a:prstGeom prst="rect">
            <a:avLst/>
          </a:prstGeom>
          <a:noFill/>
          <a:ln>
            <a:noFill/>
          </a:ln>
        </p:spPr>
        <p:txBody>
          <a:bodyPr spcFirstLastPara="1" wrap="square" lIns="91425" tIns="45700" rIns="91425" bIns="45700" anchor="b" anchorCtr="0">
            <a:noAutofit/>
          </a:bodyPr>
          <a:lstStyle/>
          <a:p>
            <a:pPr marL="0" lvl="0" indent="0" algn="ctr" rtl="0">
              <a:lnSpc>
                <a:spcPct val="90000"/>
              </a:lnSpc>
              <a:spcBef>
                <a:spcPts val="0"/>
              </a:spcBef>
              <a:spcAft>
                <a:spcPts val="0"/>
              </a:spcAft>
              <a:buClr>
                <a:srgbClr val="072B62"/>
              </a:buClr>
              <a:buSzPts val="5400"/>
              <a:buFont typeface="Georgia"/>
              <a:buNone/>
            </a:pPr>
            <a:r>
              <a:rPr lang="en-US" sz="5300" dirty="0">
                <a:latin typeface="Franklin Gothic Medium" panose="020B0603020102020204" pitchFamily="34" charset="0"/>
                <a:sym typeface="Libre Franklin Medium"/>
              </a:rPr>
              <a:t>What do the </a:t>
            </a:r>
            <a:r>
              <a:rPr lang="en-US" sz="5300" i="1" dirty="0">
                <a:latin typeface="Franklin Gothic Medium" panose="020B0603020102020204" pitchFamily="34" charset="0"/>
                <a:sym typeface="Libre Franklin Medium"/>
              </a:rPr>
              <a:t>Kentucky Academic Standards (KAS) for Social Studies</a:t>
            </a:r>
            <a:r>
              <a:rPr lang="en-US" sz="5300" dirty="0">
                <a:latin typeface="Franklin Gothic Medium" panose="020B0603020102020204" pitchFamily="34" charset="0"/>
                <a:sym typeface="Libre Franklin Medium"/>
              </a:rPr>
              <a:t> look like in practice?</a:t>
            </a:r>
            <a:endParaRPr sz="5300" dirty="0">
              <a:latin typeface="Franklin Gothic Medium" panose="020B0603020102020204" pitchFamily="34" charset="0"/>
              <a:sym typeface="Libre Franklin Medium"/>
            </a:endParaRPr>
          </a:p>
        </p:txBody>
      </p:sp>
      <p:sp>
        <p:nvSpPr>
          <p:cNvPr id="142" name="Google Shape;142;p1"/>
          <p:cNvSpPr txBox="1"/>
          <p:nvPr/>
        </p:nvSpPr>
        <p:spPr>
          <a:xfrm>
            <a:off x="3007175" y="3638925"/>
            <a:ext cx="8592000" cy="2247300"/>
          </a:xfrm>
          <a:prstGeom prst="rect">
            <a:avLst/>
          </a:prstGeom>
          <a:noFill/>
          <a:ln>
            <a:noFill/>
          </a:ln>
        </p:spPr>
        <p:txBody>
          <a:bodyPr spcFirstLastPara="1" wrap="square" lIns="91425" tIns="45700" rIns="91425" bIns="45700" anchor="t" anchorCtr="0">
            <a:spAutoFit/>
          </a:bodyPr>
          <a:lstStyle/>
          <a:p>
            <a:pPr marL="0" marR="0" lvl="0" indent="0" algn="ctr" defTabSz="914400" rtl="0" eaLnBrk="1" fontAlgn="auto" latinLnBrk="0" hangingPunct="1">
              <a:lnSpc>
                <a:spcPct val="100000"/>
              </a:lnSpc>
              <a:spcBef>
                <a:spcPts val="0"/>
              </a:spcBef>
              <a:spcAft>
                <a:spcPts val="0"/>
              </a:spcAft>
              <a:buClr>
                <a:srgbClr val="000000"/>
              </a:buClr>
              <a:buSzPts val="2800"/>
              <a:buFont typeface="Arial"/>
              <a:buNone/>
              <a:tabLst/>
              <a:defRPr/>
            </a:pPr>
            <a:r>
              <a:rPr kumimoji="0" lang="en-US" sz="2800" b="0" i="0" u="none" strike="noStrike" kern="0" cap="none" spc="0" normalizeH="0" baseline="0" noProof="0" dirty="0">
                <a:ln>
                  <a:noFill/>
                </a:ln>
                <a:solidFill>
                  <a:srgbClr val="3A757A"/>
                </a:solidFill>
                <a:effectLst/>
                <a:uLnTx/>
                <a:uFillTx/>
                <a:latin typeface="Franklin Gothic Medium" panose="020B0603020102020204" pitchFamily="34" charset="0"/>
                <a:ea typeface="Libre Franklin"/>
                <a:cs typeface="Libre Franklin"/>
                <a:sym typeface="Libre Franklin"/>
              </a:rPr>
              <a:t>A webinar designed to deepen social studies content knowledge and pedagogy.</a:t>
            </a:r>
            <a:endParaRPr kumimoji="0" sz="2800" b="0" i="0" u="none" strike="noStrike" kern="0" cap="none" spc="0" normalizeH="0" baseline="0" noProof="0" dirty="0">
              <a:ln>
                <a:noFill/>
              </a:ln>
              <a:solidFill>
                <a:srgbClr val="3A757A"/>
              </a:solidFill>
              <a:effectLst/>
              <a:uLnTx/>
              <a:uFillTx/>
              <a:latin typeface="Franklin Gothic Medium" panose="020B0603020102020204" pitchFamily="34" charset="0"/>
              <a:ea typeface="Libre Franklin"/>
              <a:cs typeface="Libre Franklin"/>
              <a:sym typeface="Libre Franklin"/>
            </a:endParaRPr>
          </a:p>
          <a:p>
            <a:pPr marL="0" marR="0" lvl="0" indent="0" algn="ctr" defTabSz="914400" rtl="0" eaLnBrk="1" fontAlgn="auto" latinLnBrk="0" hangingPunct="1">
              <a:lnSpc>
                <a:spcPct val="100000"/>
              </a:lnSpc>
              <a:spcBef>
                <a:spcPts val="0"/>
              </a:spcBef>
              <a:spcAft>
                <a:spcPts val="0"/>
              </a:spcAft>
              <a:buClr>
                <a:srgbClr val="000000"/>
              </a:buClr>
              <a:buSzPts val="2800"/>
              <a:buFont typeface="Arial"/>
              <a:buNone/>
              <a:tabLst/>
              <a:defRPr/>
            </a:pPr>
            <a:endParaRPr kumimoji="0" sz="2800" b="0" i="0" u="none" strike="noStrike" kern="0" cap="none" spc="0" normalizeH="0" baseline="0" noProof="0" dirty="0">
              <a:ln>
                <a:noFill/>
              </a:ln>
              <a:solidFill>
                <a:srgbClr val="3A757A"/>
              </a:solidFill>
              <a:effectLst/>
              <a:uLnTx/>
              <a:uFillTx/>
              <a:latin typeface="Franklin Gothic Medium" panose="020B0603020102020204" pitchFamily="34" charset="0"/>
              <a:ea typeface="Libre Franklin"/>
              <a:cs typeface="Libre Franklin"/>
              <a:sym typeface="Libre Franklin"/>
            </a:endParaRPr>
          </a:p>
          <a:p>
            <a:pPr marL="0" marR="0" lvl="0" indent="457200" algn="ctr" defTabSz="914400" rtl="0" eaLnBrk="1" fontAlgn="auto" latinLnBrk="0" hangingPunct="1">
              <a:lnSpc>
                <a:spcPct val="100000"/>
              </a:lnSpc>
              <a:spcBef>
                <a:spcPts val="0"/>
              </a:spcBef>
              <a:spcAft>
                <a:spcPts val="0"/>
              </a:spcAft>
              <a:buClr>
                <a:srgbClr val="000000"/>
              </a:buClr>
              <a:buSzPts val="2800"/>
              <a:buFont typeface="Arial"/>
              <a:buNone/>
              <a:tabLst/>
              <a:defRPr/>
            </a:pPr>
            <a:r>
              <a:rPr kumimoji="0" lang="en-US" sz="2800" b="1" i="0" u="none" strike="noStrike" kern="0" cap="none" spc="0" normalizeH="0" baseline="0" noProof="0" dirty="0">
                <a:ln>
                  <a:noFill/>
                </a:ln>
                <a:solidFill>
                  <a:srgbClr val="3A757A"/>
                </a:solidFill>
                <a:effectLst/>
                <a:uLnTx/>
                <a:uFillTx/>
                <a:latin typeface="Franklin Gothic Medium" panose="020B0603020102020204" pitchFamily="34" charset="0"/>
                <a:ea typeface="Libre Franklin"/>
                <a:cs typeface="Libre Franklin"/>
                <a:sym typeface="Libre Franklin"/>
              </a:rPr>
              <a:t>Topic Focus:</a:t>
            </a:r>
            <a:r>
              <a:rPr kumimoji="0" lang="en-US" sz="2800" b="0" i="0" u="none" strike="noStrike" kern="0" cap="none" spc="0" normalizeH="0" baseline="0" noProof="0" dirty="0">
                <a:ln>
                  <a:noFill/>
                </a:ln>
                <a:solidFill>
                  <a:srgbClr val="3A757A"/>
                </a:solidFill>
                <a:effectLst/>
                <a:uLnTx/>
                <a:uFillTx/>
                <a:latin typeface="Franklin Gothic Medium" panose="020B0603020102020204" pitchFamily="34" charset="0"/>
                <a:ea typeface="Libre Franklin"/>
                <a:cs typeface="Libre Franklin"/>
                <a:sym typeface="Libre Franklin"/>
              </a:rPr>
              <a:t> Grade </a:t>
            </a:r>
            <a:r>
              <a:rPr lang="en-US" sz="2800" kern="0" dirty="0">
                <a:solidFill>
                  <a:srgbClr val="3A757A"/>
                </a:solidFill>
                <a:latin typeface="Franklin Gothic Medium" panose="020B0603020102020204" pitchFamily="34" charset="0"/>
                <a:ea typeface="Libre Franklin"/>
                <a:cs typeface="Libre Franklin"/>
                <a:sym typeface="Libre Franklin"/>
              </a:rPr>
              <a:t>8 </a:t>
            </a:r>
            <a:r>
              <a:rPr kumimoji="0" lang="en-US" sz="2800" b="0" i="0" u="none" strike="noStrike" kern="0" cap="none" spc="0" normalizeH="0" baseline="0" noProof="0" dirty="0">
                <a:ln>
                  <a:noFill/>
                </a:ln>
                <a:solidFill>
                  <a:srgbClr val="3A757A"/>
                </a:solidFill>
                <a:effectLst/>
                <a:uLnTx/>
                <a:uFillTx/>
                <a:latin typeface="Franklin Gothic Medium" panose="020B0603020102020204" pitchFamily="34" charset="0"/>
                <a:ea typeface="Libre Franklin"/>
                <a:cs typeface="Libre Franklin"/>
                <a:sym typeface="Libre Franklin"/>
              </a:rPr>
              <a:t>History</a:t>
            </a:r>
            <a:endParaRPr kumimoji="0" sz="2800" b="0" i="0" u="none" strike="noStrike" kern="0" cap="none" spc="0" normalizeH="0" baseline="0" noProof="0" dirty="0">
              <a:ln>
                <a:noFill/>
              </a:ln>
              <a:solidFill>
                <a:srgbClr val="3A757A"/>
              </a:solidFill>
              <a:effectLst/>
              <a:uLnTx/>
              <a:uFillTx/>
              <a:latin typeface="Franklin Gothic Medium" panose="020B0603020102020204" pitchFamily="34" charset="0"/>
              <a:ea typeface="Libre Franklin"/>
              <a:cs typeface="Libre Franklin"/>
              <a:sym typeface="Libre Franklin"/>
            </a:endParaRPr>
          </a:p>
          <a:p>
            <a:pPr marL="0" marR="0" lvl="0" indent="0" algn="l" defTabSz="914400" rtl="0" eaLnBrk="1" fontAlgn="auto" latinLnBrk="0" hangingPunct="1">
              <a:lnSpc>
                <a:spcPct val="100000"/>
              </a:lnSpc>
              <a:spcBef>
                <a:spcPts val="0"/>
              </a:spcBef>
              <a:spcAft>
                <a:spcPts val="0"/>
              </a:spcAft>
              <a:buClr>
                <a:srgbClr val="000000"/>
              </a:buClr>
              <a:buSzPts val="2800"/>
              <a:buFont typeface="Arial"/>
              <a:buNone/>
              <a:tabLst/>
              <a:defRPr/>
            </a:pPr>
            <a:endParaRPr kumimoji="0" sz="2800" b="0" i="0" u="none" strike="noStrike" kern="0" cap="none" spc="0" normalizeH="0" baseline="0" noProof="0" dirty="0">
              <a:ln>
                <a:noFill/>
              </a:ln>
              <a:solidFill>
                <a:srgbClr val="3A757A"/>
              </a:solidFill>
              <a:effectLst/>
              <a:uLnTx/>
              <a:uFillTx/>
              <a:latin typeface="Libre Franklin Medium"/>
              <a:ea typeface="Libre Franklin Medium"/>
              <a:cs typeface="Libre Franklin Medium"/>
              <a:sym typeface="Libre Franklin Medium"/>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147"/>
        <p:cNvGrpSpPr/>
        <p:nvPr/>
      </p:nvGrpSpPr>
      <p:grpSpPr>
        <a:xfrm>
          <a:off x="0" y="0"/>
          <a:ext cx="0" cy="0"/>
          <a:chOff x="0" y="0"/>
          <a:chExt cx="0" cy="0"/>
        </a:xfrm>
      </p:grpSpPr>
      <p:sp>
        <p:nvSpPr>
          <p:cNvPr id="148" name="Google Shape;148;g2b517606b8b_1_1"/>
          <p:cNvSpPr txBox="1">
            <a:spLocks noGrp="1"/>
          </p:cNvSpPr>
          <p:nvPr>
            <p:ph type="title"/>
          </p:nvPr>
        </p:nvSpPr>
        <p:spPr>
          <a:xfrm>
            <a:off x="555786" y="257216"/>
            <a:ext cx="8992500" cy="1320900"/>
          </a:xfrm>
          <a:prstGeom prst="rect">
            <a:avLst/>
          </a:prstGeom>
          <a:noFill/>
          <a:ln>
            <a:noFill/>
          </a:ln>
        </p:spPr>
        <p:txBody>
          <a:bodyPr spcFirstLastPara="1" wrap="square" lIns="91425" tIns="45700" rIns="91425" bIns="45700" anchor="t" anchorCtr="0">
            <a:normAutofit/>
          </a:bodyPr>
          <a:lstStyle/>
          <a:p>
            <a:pPr marL="0" lvl="0" indent="0" algn="l" rtl="0">
              <a:lnSpc>
                <a:spcPct val="90000"/>
              </a:lnSpc>
              <a:spcBef>
                <a:spcPts val="0"/>
              </a:spcBef>
              <a:spcAft>
                <a:spcPts val="0"/>
              </a:spcAft>
              <a:buSzPts val="1800"/>
              <a:buNone/>
            </a:pPr>
            <a:r>
              <a:rPr lang="en-US" dirty="0">
                <a:latin typeface="Franklin Gothic Medium" panose="020B0603020102020204" pitchFamily="34" charset="0"/>
                <a:sym typeface="Libre Franklin Medium"/>
              </a:rPr>
              <a:t>Webinar Goals</a:t>
            </a:r>
            <a:endParaRPr dirty="0">
              <a:latin typeface="Franklin Gothic Medium" panose="020B0603020102020204" pitchFamily="34" charset="0"/>
              <a:sym typeface="Libre Franklin Medium"/>
            </a:endParaRPr>
          </a:p>
        </p:txBody>
      </p:sp>
      <p:sp>
        <p:nvSpPr>
          <p:cNvPr id="149" name="Google Shape;149;g2b517606b8b_1_1"/>
          <p:cNvSpPr txBox="1">
            <a:spLocks noGrp="1"/>
          </p:cNvSpPr>
          <p:nvPr>
            <p:ph type="body" idx="1"/>
          </p:nvPr>
        </p:nvSpPr>
        <p:spPr>
          <a:xfrm>
            <a:off x="555775" y="1259875"/>
            <a:ext cx="11035500" cy="4878300"/>
          </a:xfrm>
          <a:prstGeom prst="rect">
            <a:avLst/>
          </a:prstGeom>
          <a:noFill/>
          <a:ln>
            <a:noFill/>
          </a:ln>
        </p:spPr>
        <p:txBody>
          <a:bodyPr spcFirstLastPara="1" wrap="square" lIns="91425" tIns="45700" rIns="91425" bIns="45700" anchor="t" anchorCtr="0">
            <a:normAutofit/>
          </a:bodyPr>
          <a:lstStyle/>
          <a:p>
            <a:pPr marL="0" lvl="0" indent="0" algn="l" rtl="0">
              <a:lnSpc>
                <a:spcPct val="90000"/>
              </a:lnSpc>
              <a:spcBef>
                <a:spcPts val="1000"/>
              </a:spcBef>
              <a:spcAft>
                <a:spcPts val="0"/>
              </a:spcAft>
              <a:buSzPts val="3600"/>
              <a:buNone/>
            </a:pPr>
            <a:r>
              <a:rPr lang="en-US" dirty="0">
                <a:latin typeface="Franklin Gothic Book" panose="020B0503020102020204" pitchFamily="34" charset="0"/>
                <a:sym typeface="Libre Franklin"/>
                <a:extLst>
                  <a:ext uri="http://customooxmlschemas.google.com/">
                    <go:slidesCustomData xmlns="" xmlns:mc="http://schemas.openxmlformats.org/markup-compatibility/2006"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xmlns:go="http://customooxmlschemas.google.com/" textRoundtripDataId="0"/>
                  </a:ext>
                </a:extLst>
              </a:rPr>
              <a:t>Learning Goal</a:t>
            </a:r>
            <a:endParaRPr dirty="0">
              <a:latin typeface="Franklin Gothic Book" panose="020B0503020102020204" pitchFamily="34" charset="0"/>
              <a:sym typeface="Libre Franklin"/>
              <a:extLst>
                <a:ext uri="http://customooxmlschemas.google.com/">
                  <go:slidesCustomData xmlns="" xmlns:mc="http://schemas.openxmlformats.org/markup-compatibility/2006"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xmlns:go="http://customooxmlschemas.google.com/" textRoundtripDataId="1"/>
                </a:ext>
              </a:extLst>
            </a:endParaRPr>
          </a:p>
          <a:p>
            <a:pPr marL="457200" lvl="0" indent="-457200" algn="l" rtl="0">
              <a:lnSpc>
                <a:spcPct val="90000"/>
              </a:lnSpc>
              <a:spcBef>
                <a:spcPts val="1000"/>
              </a:spcBef>
              <a:spcAft>
                <a:spcPts val="0"/>
              </a:spcAft>
              <a:buSzPts val="3600"/>
              <a:buFont typeface="Libre Franklin"/>
              <a:buChar char="●"/>
            </a:pPr>
            <a:r>
              <a:rPr lang="en-US" dirty="0">
                <a:latin typeface="Franklin Gothic Book" panose="020B0503020102020204" pitchFamily="34" charset="0"/>
                <a:extLst>
                  <a:ext uri="http://customooxmlschemas.google.com/">
                    <go:slidesCustomData xmlns="" xmlns:mc="http://schemas.openxmlformats.org/markup-compatibility/2006"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xmlns:go="http://customooxmlschemas.google.com/" textRoundtripDataId="2"/>
                  </a:ext>
                </a:extLst>
              </a:rPr>
              <a:t>I am learning about how to design instructional experiences aligned</a:t>
            </a:r>
            <a:r>
              <a:rPr lang="en-US" dirty="0">
                <a:latin typeface="Franklin Gothic Book" panose="020B0503020102020204" pitchFamily="34" charset="0"/>
                <a:sym typeface="Libre Franklin"/>
                <a:extLst>
                  <a:ext uri="http://customooxmlschemas.google.com/">
                    <go:slidesCustomData xmlns="" xmlns:mc="http://schemas.openxmlformats.org/markup-compatibility/2006"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xmlns:go="http://customooxmlschemas.google.com/" textRoundtripDataId="3"/>
                  </a:ext>
                </a:extLst>
              </a:rPr>
              <a:t> to the </a:t>
            </a:r>
            <a:r>
              <a:rPr lang="en-US" i="1" dirty="0">
                <a:latin typeface="Franklin Gothic Book" panose="020B0503020102020204" pitchFamily="34" charset="0"/>
                <a:sym typeface="Libre Franklin"/>
                <a:extLst>
                  <a:ext uri="http://customooxmlschemas.google.com/">
                    <go:slidesCustomData xmlns="" xmlns:mc="http://schemas.openxmlformats.org/markup-compatibility/2006"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xmlns:go="http://customooxmlschemas.google.com/" textRoundtripDataId="4"/>
                  </a:ext>
                </a:extLst>
              </a:rPr>
              <a:t>KAS for Social Studies</a:t>
            </a:r>
            <a:r>
              <a:rPr lang="en-US" dirty="0">
                <a:latin typeface="Franklin Gothic Book" panose="020B0503020102020204" pitchFamily="34" charset="0"/>
                <a:sym typeface="Libre Franklin"/>
                <a:extLst>
                  <a:ext uri="http://customooxmlschemas.google.com/">
                    <go:slidesCustomData xmlns="" xmlns:mc="http://schemas.openxmlformats.org/markup-compatibility/2006"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xmlns:go="http://customooxmlschemas.google.com/" textRoundtripDataId="5"/>
                  </a:ext>
                </a:extLst>
              </a:rPr>
              <a:t> by engaging in a demonstration about U.S. </a:t>
            </a:r>
            <a:r>
              <a:rPr lang="en-US" dirty="0">
                <a:latin typeface="Franklin Gothic Book" panose="020B0503020102020204" pitchFamily="34" charset="0"/>
                <a:extLst>
                  <a:ext uri="http://customooxmlschemas.google.com/">
                    <go:slidesCustomData xmlns="" xmlns:mc="http://schemas.openxmlformats.org/markup-compatibility/2006"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xmlns:go="http://customooxmlschemas.google.com/" textRoundtripDataId="5"/>
                  </a:ext>
                </a:extLst>
              </a:rPr>
              <a:t>H</a:t>
            </a:r>
            <a:r>
              <a:rPr lang="en-US" dirty="0">
                <a:latin typeface="Franklin Gothic Book" panose="020B0503020102020204" pitchFamily="34" charset="0"/>
                <a:sym typeface="Libre Franklin"/>
                <a:extLst>
                  <a:ext uri="http://customooxmlschemas.google.com/">
                    <go:slidesCustomData xmlns="" xmlns:mc="http://schemas.openxmlformats.org/markup-compatibility/2006"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xmlns:go="http://customooxmlschemas.google.com/" textRoundtripDataId="5"/>
                  </a:ext>
                </a:extLst>
              </a:rPr>
              <a:t>istory. </a:t>
            </a:r>
            <a:endParaRPr dirty="0">
              <a:latin typeface="Franklin Gothic Book" panose="020B0503020102020204" pitchFamily="34" charset="0"/>
              <a:sym typeface="Libre Franklin"/>
            </a:endParaRPr>
          </a:p>
          <a:p>
            <a:pPr marL="0" lvl="0" indent="0" algn="l" rtl="0">
              <a:lnSpc>
                <a:spcPct val="90000"/>
              </a:lnSpc>
              <a:spcBef>
                <a:spcPts val="1000"/>
              </a:spcBef>
              <a:spcAft>
                <a:spcPts val="0"/>
              </a:spcAft>
              <a:buSzPts val="3600"/>
              <a:buNone/>
            </a:pPr>
            <a:r>
              <a:rPr lang="en-US" dirty="0">
                <a:latin typeface="Franklin Gothic Book" panose="020B0503020102020204" pitchFamily="34" charset="0"/>
                <a:sym typeface="Libre Franklin"/>
              </a:rPr>
              <a:t>Success Criteria </a:t>
            </a:r>
            <a:endParaRPr dirty="0">
              <a:latin typeface="Franklin Gothic Book" panose="020B0503020102020204" pitchFamily="34" charset="0"/>
              <a:sym typeface="Libre Franklin"/>
            </a:endParaRPr>
          </a:p>
          <a:p>
            <a:pPr marL="914400" lvl="1" indent="-457200" algn="l" rtl="0">
              <a:lnSpc>
                <a:spcPct val="90000"/>
              </a:lnSpc>
              <a:spcBef>
                <a:spcPts val="1000"/>
              </a:spcBef>
              <a:spcAft>
                <a:spcPts val="0"/>
              </a:spcAft>
              <a:buSzPts val="3600"/>
              <a:buChar char="●"/>
            </a:pPr>
            <a:r>
              <a:rPr lang="en-US" dirty="0">
                <a:latin typeface="Franklin Gothic Book" panose="020B0503020102020204" pitchFamily="34" charset="0"/>
                <a:sym typeface="Libre Franklin"/>
              </a:rPr>
              <a:t>I can analyze 8</a:t>
            </a:r>
            <a:r>
              <a:rPr lang="en-US" dirty="0">
                <a:latin typeface="Franklin Gothic Book" panose="020B0503020102020204" pitchFamily="34" charset="0"/>
              </a:rPr>
              <a:t>.H.CH.6</a:t>
            </a:r>
            <a:r>
              <a:rPr lang="en-US" dirty="0">
                <a:latin typeface="Franklin Gothic Book" panose="020B0503020102020204" pitchFamily="34" charset="0"/>
                <a:sym typeface="Libre Franklin"/>
              </a:rPr>
              <a:t> to understand what this standard requires students to know and be able to do.</a:t>
            </a:r>
            <a:endParaRPr dirty="0">
              <a:latin typeface="Franklin Gothic Book" panose="020B0503020102020204" pitchFamily="34" charset="0"/>
              <a:sym typeface="Libre Franklin"/>
            </a:endParaRPr>
          </a:p>
          <a:p>
            <a:pPr marL="914400" lvl="1" indent="-457200" algn="l" rtl="0">
              <a:lnSpc>
                <a:spcPct val="90000"/>
              </a:lnSpc>
              <a:spcBef>
                <a:spcPts val="1000"/>
              </a:spcBef>
              <a:spcAft>
                <a:spcPts val="1000"/>
              </a:spcAft>
              <a:buSzPts val="3600"/>
              <a:buChar char="●"/>
            </a:pPr>
            <a:r>
              <a:rPr lang="en-US" dirty="0">
                <a:latin typeface="Franklin Gothic Book" panose="020B0503020102020204" pitchFamily="34" charset="0"/>
                <a:sym typeface="Libre Franklin"/>
              </a:rPr>
              <a:t>I can improve my content knowledge and pedagogical skills after exploring a grade level sample. </a:t>
            </a:r>
            <a:endParaRPr dirty="0">
              <a:latin typeface="Franklin Gothic Book" panose="020B0503020102020204" pitchFamily="34" charset="0"/>
              <a:sym typeface="Libre Franklin"/>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53"/>
        <p:cNvGrpSpPr/>
        <p:nvPr/>
      </p:nvGrpSpPr>
      <p:grpSpPr>
        <a:xfrm>
          <a:off x="0" y="0"/>
          <a:ext cx="0" cy="0"/>
          <a:chOff x="0" y="0"/>
          <a:chExt cx="0" cy="0"/>
        </a:xfrm>
      </p:grpSpPr>
      <p:sp>
        <p:nvSpPr>
          <p:cNvPr id="154" name="Google Shape;154;p38"/>
          <p:cNvSpPr txBox="1">
            <a:spLocks noGrp="1"/>
          </p:cNvSpPr>
          <p:nvPr>
            <p:ph type="title"/>
          </p:nvPr>
        </p:nvSpPr>
        <p:spPr>
          <a:xfrm>
            <a:off x="555786" y="257216"/>
            <a:ext cx="8992500" cy="1320900"/>
          </a:xfrm>
          <a:prstGeom prst="rect">
            <a:avLst/>
          </a:prstGeom>
          <a:noFill/>
          <a:ln>
            <a:noFill/>
          </a:ln>
        </p:spPr>
        <p:txBody>
          <a:bodyPr spcFirstLastPara="1" wrap="square" lIns="91425" tIns="45700" rIns="91425" bIns="45700" anchor="t" anchorCtr="0">
            <a:normAutofit/>
          </a:bodyPr>
          <a:lstStyle/>
          <a:p>
            <a:pPr marL="0" lvl="0" indent="0" algn="l" rtl="0">
              <a:lnSpc>
                <a:spcPct val="90000"/>
              </a:lnSpc>
              <a:spcBef>
                <a:spcPts val="0"/>
              </a:spcBef>
              <a:spcAft>
                <a:spcPts val="0"/>
              </a:spcAft>
              <a:buClr>
                <a:srgbClr val="072B62"/>
              </a:buClr>
              <a:buSzPts val="4400"/>
              <a:buFont typeface="Georgia"/>
              <a:buNone/>
            </a:pPr>
            <a:r>
              <a:rPr lang="en-US" dirty="0">
                <a:latin typeface="Franklin Gothic Medium" panose="020B0603020102020204" pitchFamily="34" charset="0"/>
                <a:sym typeface="Libre Franklin Medium"/>
              </a:rPr>
              <a:t>What are Standards?</a:t>
            </a:r>
            <a:endParaRPr dirty="0">
              <a:latin typeface="Franklin Gothic Medium" panose="020B0603020102020204" pitchFamily="34" charset="0"/>
              <a:sym typeface="Libre Franklin Medium"/>
            </a:endParaRPr>
          </a:p>
        </p:txBody>
      </p:sp>
      <p:sp>
        <p:nvSpPr>
          <p:cNvPr id="155" name="Google Shape;155;p38"/>
          <p:cNvSpPr txBox="1">
            <a:spLocks noGrp="1"/>
          </p:cNvSpPr>
          <p:nvPr>
            <p:ph type="body" idx="1"/>
          </p:nvPr>
        </p:nvSpPr>
        <p:spPr>
          <a:xfrm>
            <a:off x="534575" y="1035226"/>
            <a:ext cx="11024100" cy="1812600"/>
          </a:xfrm>
          <a:prstGeom prst="rect">
            <a:avLst/>
          </a:prstGeom>
          <a:noFill/>
          <a:ln>
            <a:noFill/>
          </a:ln>
        </p:spPr>
        <p:txBody>
          <a:bodyPr spcFirstLastPara="1" wrap="square" lIns="91425" tIns="45700" rIns="91425" bIns="45700" anchor="t" anchorCtr="0">
            <a:normAutofit/>
          </a:bodyPr>
          <a:lstStyle/>
          <a:p>
            <a:pPr marL="0" lvl="0" indent="0" algn="l" rtl="0">
              <a:lnSpc>
                <a:spcPct val="90000"/>
              </a:lnSpc>
              <a:spcBef>
                <a:spcPts val="0"/>
              </a:spcBef>
              <a:spcAft>
                <a:spcPts val="0"/>
              </a:spcAft>
              <a:buSzPts val="3600"/>
              <a:buNone/>
            </a:pPr>
            <a:r>
              <a:rPr lang="en-US" sz="3200" dirty="0">
                <a:solidFill>
                  <a:srgbClr val="595959"/>
                </a:solidFill>
                <a:latin typeface="Franklin Gothic Book" panose="020B0503020102020204" pitchFamily="34" charset="0"/>
                <a:sym typeface="Libre Franklin"/>
              </a:rPr>
              <a:t>Standards define what students should</a:t>
            </a:r>
            <a:r>
              <a:rPr lang="en-US" sz="3200" i="1" dirty="0">
                <a:solidFill>
                  <a:srgbClr val="595959"/>
                </a:solidFill>
                <a:latin typeface="Franklin Gothic Book" panose="020B0503020102020204" pitchFamily="34" charset="0"/>
                <a:sym typeface="Libre Franklin"/>
              </a:rPr>
              <a:t> know</a:t>
            </a:r>
            <a:r>
              <a:rPr lang="en-US" sz="3200" dirty="0">
                <a:solidFill>
                  <a:srgbClr val="595959"/>
                </a:solidFill>
                <a:latin typeface="Franklin Gothic Book" panose="020B0503020102020204" pitchFamily="34" charset="0"/>
                <a:sym typeface="Libre Franklin"/>
              </a:rPr>
              <a:t>, </a:t>
            </a:r>
            <a:r>
              <a:rPr lang="en-US" sz="3200" i="1" dirty="0">
                <a:solidFill>
                  <a:srgbClr val="595959"/>
                </a:solidFill>
                <a:latin typeface="Franklin Gothic Book" panose="020B0503020102020204" pitchFamily="34" charset="0"/>
                <a:sym typeface="Libre Franklin"/>
              </a:rPr>
              <a:t>understand</a:t>
            </a:r>
            <a:r>
              <a:rPr lang="en-US" sz="3200" dirty="0">
                <a:solidFill>
                  <a:srgbClr val="595959"/>
                </a:solidFill>
                <a:latin typeface="Franklin Gothic Book" panose="020B0503020102020204" pitchFamily="34" charset="0"/>
                <a:sym typeface="Libre Franklin"/>
              </a:rPr>
              <a:t> and be able to </a:t>
            </a:r>
            <a:r>
              <a:rPr lang="en-US" sz="3200" i="1" dirty="0">
                <a:solidFill>
                  <a:srgbClr val="595959"/>
                </a:solidFill>
                <a:latin typeface="Franklin Gothic Book" panose="020B0503020102020204" pitchFamily="34" charset="0"/>
                <a:sym typeface="Libre Franklin"/>
              </a:rPr>
              <a:t>do</a:t>
            </a:r>
            <a:r>
              <a:rPr lang="en-US" sz="3200" dirty="0">
                <a:solidFill>
                  <a:srgbClr val="595959"/>
                </a:solidFill>
                <a:latin typeface="Franklin Gothic Book" panose="020B0503020102020204" pitchFamily="34" charset="0"/>
                <a:sym typeface="Libre Franklin"/>
              </a:rPr>
              <a:t> at the end of a grade level.</a:t>
            </a:r>
            <a:endParaRPr sz="3200" dirty="0">
              <a:latin typeface="Franklin Gothic Book" panose="020B0503020102020204" pitchFamily="34" charset="0"/>
              <a:sym typeface="Libre Franklin"/>
            </a:endParaRPr>
          </a:p>
          <a:p>
            <a:pPr marL="0" lvl="0" indent="0" algn="l" rtl="0">
              <a:lnSpc>
                <a:spcPct val="90000"/>
              </a:lnSpc>
              <a:spcBef>
                <a:spcPts val="1000"/>
              </a:spcBef>
              <a:spcAft>
                <a:spcPts val="0"/>
              </a:spcAft>
              <a:buSzPts val="3600"/>
              <a:buNone/>
            </a:pPr>
            <a:endParaRPr sz="3200" dirty="0"/>
          </a:p>
        </p:txBody>
      </p:sp>
      <p:graphicFrame>
        <p:nvGraphicFramePr>
          <p:cNvPr id="156" name="Google Shape;156;p38" descr="Standards Definition Chart&#10;&#10;In this chart, the definition of a standard is explored through the terms know, understand and do. &#10;&#10;Know: Refers to facts, dates, places, people, definitions, rules, or information&#10;&#10;Understand: Refers to theories, generalizations, or “big ideas”&#10;&#10;Do: Refers to skills such as communication, reading, computation, application, and transfer to new situations" title="Standards Definition Chart"/>
          <p:cNvGraphicFramePr/>
          <p:nvPr/>
        </p:nvGraphicFramePr>
        <p:xfrm>
          <a:off x="1082200" y="2674167"/>
          <a:ext cx="10027600" cy="2672016"/>
        </p:xfrm>
        <a:graphic>
          <a:graphicData uri="http://schemas.openxmlformats.org/drawingml/2006/table">
            <a:tbl>
              <a:tblPr firstRow="1" firstCol="1">
                <a:noFill/>
              </a:tblPr>
              <a:tblGrid>
                <a:gridCol w="1470525">
                  <a:extLst>
                    <a:ext uri="{9D8B030D-6E8A-4147-A177-3AD203B41FA5}">
                      <a16:colId xmlns:a16="http://schemas.microsoft.com/office/drawing/2014/main" val="20000"/>
                    </a:ext>
                  </a:extLst>
                </a:gridCol>
                <a:gridCol w="8557075">
                  <a:extLst>
                    <a:ext uri="{9D8B030D-6E8A-4147-A177-3AD203B41FA5}">
                      <a16:colId xmlns:a16="http://schemas.microsoft.com/office/drawing/2014/main" val="20001"/>
                    </a:ext>
                  </a:extLst>
                </a:gridCol>
              </a:tblGrid>
              <a:tr h="457175">
                <a:tc>
                  <a:txBody>
                    <a:bodyPr/>
                    <a:lstStyle/>
                    <a:p>
                      <a:pPr marL="0" marR="0" lvl="0" indent="0" algn="l" rtl="0">
                        <a:lnSpc>
                          <a:spcPct val="100000"/>
                        </a:lnSpc>
                        <a:spcBef>
                          <a:spcPts val="0"/>
                        </a:spcBef>
                        <a:spcAft>
                          <a:spcPts val="0"/>
                        </a:spcAft>
                        <a:buClr>
                          <a:schemeClr val="dk1"/>
                        </a:buClr>
                        <a:buSzPts val="1800"/>
                        <a:buFont typeface="Libre Franklin Medium"/>
                        <a:buNone/>
                      </a:pPr>
                      <a:endParaRPr sz="1800" u="none" strike="noStrike" cap="none" dirty="0">
                        <a:latin typeface="Libre Franklin"/>
                        <a:ea typeface="Libre Franklin"/>
                        <a:cs typeface="Libre Franklin"/>
                        <a:sym typeface="Libre Franklin"/>
                      </a:endParaRPr>
                    </a:p>
                  </a:txBody>
                  <a:tcPr marL="91425" marR="91425" marT="91425" marB="91425">
                    <a:solidFill>
                      <a:srgbClr val="B3C0DF"/>
                    </a:solidFill>
                  </a:tcPr>
                </a:tc>
                <a:tc>
                  <a:txBody>
                    <a:bodyPr/>
                    <a:lstStyle/>
                    <a:p>
                      <a:pPr marL="0" marR="0" lvl="0" indent="0" algn="ctr" rtl="0">
                        <a:lnSpc>
                          <a:spcPct val="115000"/>
                        </a:lnSpc>
                        <a:spcBef>
                          <a:spcPts val="0"/>
                        </a:spcBef>
                        <a:spcAft>
                          <a:spcPts val="0"/>
                        </a:spcAft>
                        <a:buClr>
                          <a:srgbClr val="3F3F3F"/>
                        </a:buClr>
                        <a:buSzPts val="1800"/>
                        <a:buFont typeface="Libre Franklin Medium"/>
                        <a:buNone/>
                      </a:pPr>
                      <a:r>
                        <a:rPr lang="en-US" sz="1800" b="1" u="none" strike="noStrike" cap="none" dirty="0">
                          <a:solidFill>
                            <a:srgbClr val="3F3F3F"/>
                          </a:solidFill>
                          <a:latin typeface="Libre Franklin"/>
                          <a:ea typeface="Libre Franklin"/>
                          <a:cs typeface="Libre Franklin"/>
                          <a:sym typeface="Libre Franklin"/>
                        </a:rPr>
                        <a:t>Definition</a:t>
                      </a:r>
                      <a:endParaRPr sz="1800" b="1" u="none" strike="noStrike" cap="none" dirty="0">
                        <a:solidFill>
                          <a:srgbClr val="3F3F3F"/>
                        </a:solidFill>
                        <a:latin typeface="Libre Franklin"/>
                        <a:ea typeface="Libre Franklin"/>
                        <a:cs typeface="Libre Franklin"/>
                        <a:sym typeface="Libre Franklin"/>
                      </a:endParaRPr>
                    </a:p>
                  </a:txBody>
                  <a:tcPr marL="91425" marR="91425" marT="91425" marB="91425">
                    <a:solidFill>
                      <a:srgbClr val="B3C0DF"/>
                    </a:solidFill>
                  </a:tcPr>
                </a:tc>
                <a:extLst>
                  <a:ext uri="{0D108BD9-81ED-4DB2-BD59-A6C34878D82A}">
                    <a16:rowId xmlns:a16="http://schemas.microsoft.com/office/drawing/2014/main" val="10000"/>
                  </a:ext>
                </a:extLst>
              </a:tr>
              <a:tr h="589575">
                <a:tc>
                  <a:txBody>
                    <a:bodyPr/>
                    <a:lstStyle/>
                    <a:p>
                      <a:pPr marL="0" marR="0" lvl="0" indent="0" algn="l" rtl="0">
                        <a:lnSpc>
                          <a:spcPct val="115000"/>
                        </a:lnSpc>
                        <a:spcBef>
                          <a:spcPts val="0"/>
                        </a:spcBef>
                        <a:spcAft>
                          <a:spcPts val="0"/>
                        </a:spcAft>
                        <a:buClr>
                          <a:srgbClr val="3F3F3F"/>
                        </a:buClr>
                        <a:buSzPts val="1800"/>
                        <a:buFont typeface="Libre Franklin Medium"/>
                        <a:buNone/>
                      </a:pPr>
                      <a:r>
                        <a:rPr lang="en-US" sz="1800" b="1" u="none" strike="noStrike" cap="none" dirty="0">
                          <a:solidFill>
                            <a:srgbClr val="3F3F3F"/>
                          </a:solidFill>
                          <a:latin typeface="Libre Franklin"/>
                          <a:ea typeface="Libre Franklin"/>
                          <a:cs typeface="Libre Franklin"/>
                          <a:sym typeface="Libre Franklin"/>
                        </a:rPr>
                        <a:t>Know</a:t>
                      </a:r>
                      <a:endParaRPr sz="1800" b="1" u="none" strike="noStrike" cap="none" dirty="0">
                        <a:solidFill>
                          <a:srgbClr val="3F3F3F"/>
                        </a:solidFill>
                        <a:latin typeface="Libre Franklin"/>
                        <a:ea typeface="Libre Franklin"/>
                        <a:cs typeface="Libre Franklin"/>
                        <a:sym typeface="Libre Franklin"/>
                      </a:endParaRPr>
                    </a:p>
                  </a:txBody>
                  <a:tcPr marL="91425" marR="91425" marT="91425" marB="91425"/>
                </a:tc>
                <a:tc>
                  <a:txBody>
                    <a:bodyPr/>
                    <a:lstStyle/>
                    <a:p>
                      <a:pPr marL="0" marR="0" lvl="0" indent="0" algn="l" rtl="0">
                        <a:lnSpc>
                          <a:spcPct val="115000"/>
                        </a:lnSpc>
                        <a:spcBef>
                          <a:spcPts val="0"/>
                        </a:spcBef>
                        <a:spcAft>
                          <a:spcPts val="0"/>
                        </a:spcAft>
                        <a:buClr>
                          <a:srgbClr val="3F3F3F"/>
                        </a:buClr>
                        <a:buSzPts val="1800"/>
                        <a:buFont typeface="Libre Franklin Medium"/>
                        <a:buNone/>
                      </a:pPr>
                      <a:r>
                        <a:rPr lang="en-US" sz="1800" u="none" strike="noStrike" cap="none" dirty="0">
                          <a:solidFill>
                            <a:srgbClr val="3F3F3F"/>
                          </a:solidFill>
                          <a:latin typeface="Libre Franklin"/>
                          <a:ea typeface="Libre Franklin"/>
                          <a:cs typeface="Libre Franklin"/>
                          <a:sym typeface="Libre Franklin"/>
                        </a:rPr>
                        <a:t>Refers to facts, dates, places, people, definitions, rules or information</a:t>
                      </a:r>
                      <a:endParaRPr sz="1800" u="none" strike="noStrike" cap="none" dirty="0">
                        <a:solidFill>
                          <a:srgbClr val="3F3F3F"/>
                        </a:solidFill>
                        <a:latin typeface="Libre Franklin"/>
                        <a:ea typeface="Libre Franklin"/>
                        <a:cs typeface="Libre Franklin"/>
                        <a:sym typeface="Libre Franklin"/>
                      </a:endParaRPr>
                    </a:p>
                  </a:txBody>
                  <a:tcPr marL="91425" marR="91425" marT="91425" marB="91425"/>
                </a:tc>
                <a:extLst>
                  <a:ext uri="{0D108BD9-81ED-4DB2-BD59-A6C34878D82A}">
                    <a16:rowId xmlns:a16="http://schemas.microsoft.com/office/drawing/2014/main" val="10001"/>
                  </a:ext>
                </a:extLst>
              </a:tr>
              <a:tr h="772625">
                <a:tc>
                  <a:txBody>
                    <a:bodyPr/>
                    <a:lstStyle/>
                    <a:p>
                      <a:pPr marL="0" marR="0" lvl="0" indent="0" algn="l" rtl="0">
                        <a:lnSpc>
                          <a:spcPct val="115000"/>
                        </a:lnSpc>
                        <a:spcBef>
                          <a:spcPts val="0"/>
                        </a:spcBef>
                        <a:spcAft>
                          <a:spcPts val="0"/>
                        </a:spcAft>
                        <a:buClr>
                          <a:srgbClr val="3F3F3F"/>
                        </a:buClr>
                        <a:buSzPts val="1800"/>
                        <a:buFont typeface="Libre Franklin Medium"/>
                        <a:buNone/>
                      </a:pPr>
                      <a:r>
                        <a:rPr lang="en-US" sz="1700" b="1" u="none" strike="noStrike" cap="none" dirty="0">
                          <a:solidFill>
                            <a:srgbClr val="3F3F3F"/>
                          </a:solidFill>
                          <a:latin typeface="Libre Franklin"/>
                          <a:ea typeface="Libre Franklin"/>
                          <a:cs typeface="Libre Franklin"/>
                          <a:sym typeface="Libre Franklin"/>
                        </a:rPr>
                        <a:t>Understand</a:t>
                      </a:r>
                      <a:endParaRPr sz="1700" b="1" u="none" strike="noStrike" cap="none" dirty="0">
                        <a:solidFill>
                          <a:srgbClr val="3F3F3F"/>
                        </a:solidFill>
                        <a:latin typeface="Libre Franklin"/>
                        <a:ea typeface="Libre Franklin"/>
                        <a:cs typeface="Libre Franklin"/>
                        <a:sym typeface="Libre Franklin"/>
                      </a:endParaRPr>
                    </a:p>
                  </a:txBody>
                  <a:tcPr marL="91425" marR="91425" marT="91425" marB="91425"/>
                </a:tc>
                <a:tc>
                  <a:txBody>
                    <a:bodyPr/>
                    <a:lstStyle/>
                    <a:p>
                      <a:pPr marL="0" marR="0" lvl="0" indent="0" algn="l" rtl="0">
                        <a:lnSpc>
                          <a:spcPct val="115000"/>
                        </a:lnSpc>
                        <a:spcBef>
                          <a:spcPts val="0"/>
                        </a:spcBef>
                        <a:spcAft>
                          <a:spcPts val="0"/>
                        </a:spcAft>
                        <a:buClr>
                          <a:srgbClr val="3F3F3F"/>
                        </a:buClr>
                        <a:buSzPts val="1800"/>
                        <a:buFont typeface="Libre Franklin Medium"/>
                        <a:buNone/>
                      </a:pPr>
                      <a:r>
                        <a:rPr lang="en-US" sz="1800" u="none" strike="noStrike" cap="none" dirty="0">
                          <a:solidFill>
                            <a:srgbClr val="3F3F3F"/>
                          </a:solidFill>
                          <a:latin typeface="Libre Franklin"/>
                          <a:ea typeface="Libre Franklin"/>
                          <a:cs typeface="Libre Franklin"/>
                          <a:sym typeface="Libre Franklin"/>
                        </a:rPr>
                        <a:t>Refers to theories, generalizations or “big ideas”</a:t>
                      </a:r>
                      <a:endParaRPr sz="1800" u="none" strike="noStrike" cap="none" dirty="0">
                        <a:solidFill>
                          <a:srgbClr val="3F3F3F"/>
                        </a:solidFill>
                        <a:latin typeface="Libre Franklin"/>
                        <a:ea typeface="Libre Franklin"/>
                        <a:cs typeface="Libre Franklin"/>
                        <a:sym typeface="Libre Franklin"/>
                      </a:endParaRPr>
                    </a:p>
                  </a:txBody>
                  <a:tcPr marL="91425" marR="91425" marT="91425" marB="91425"/>
                </a:tc>
                <a:extLst>
                  <a:ext uri="{0D108BD9-81ED-4DB2-BD59-A6C34878D82A}">
                    <a16:rowId xmlns:a16="http://schemas.microsoft.com/office/drawing/2014/main" val="10002"/>
                  </a:ext>
                </a:extLst>
              </a:tr>
              <a:tr h="834675">
                <a:tc>
                  <a:txBody>
                    <a:bodyPr/>
                    <a:lstStyle/>
                    <a:p>
                      <a:pPr marL="0" marR="0" lvl="0" indent="0" algn="l" rtl="0">
                        <a:lnSpc>
                          <a:spcPct val="115000"/>
                        </a:lnSpc>
                        <a:spcBef>
                          <a:spcPts val="0"/>
                        </a:spcBef>
                        <a:spcAft>
                          <a:spcPts val="0"/>
                        </a:spcAft>
                        <a:buClr>
                          <a:srgbClr val="3F3F3F"/>
                        </a:buClr>
                        <a:buSzPts val="1800"/>
                        <a:buFont typeface="Libre Franklin Medium"/>
                        <a:buNone/>
                      </a:pPr>
                      <a:r>
                        <a:rPr lang="en-US" sz="1800" b="1" u="none" strike="noStrike" cap="none" dirty="0">
                          <a:solidFill>
                            <a:srgbClr val="3F3F3F"/>
                          </a:solidFill>
                          <a:latin typeface="Libre Franklin"/>
                          <a:ea typeface="Libre Franklin"/>
                          <a:cs typeface="Libre Franklin"/>
                          <a:sym typeface="Libre Franklin"/>
                        </a:rPr>
                        <a:t>Do</a:t>
                      </a:r>
                      <a:endParaRPr sz="1800" b="1" u="none" strike="noStrike" cap="none" dirty="0">
                        <a:solidFill>
                          <a:srgbClr val="3F3F3F"/>
                        </a:solidFill>
                        <a:latin typeface="Libre Franklin"/>
                        <a:ea typeface="Libre Franklin"/>
                        <a:cs typeface="Libre Franklin"/>
                        <a:sym typeface="Libre Franklin"/>
                      </a:endParaRPr>
                    </a:p>
                  </a:txBody>
                  <a:tcPr marL="91425" marR="91425" marT="91425" marB="91425"/>
                </a:tc>
                <a:tc>
                  <a:txBody>
                    <a:bodyPr/>
                    <a:lstStyle/>
                    <a:p>
                      <a:pPr marL="0" marR="0" lvl="0" indent="0" algn="l" rtl="0">
                        <a:lnSpc>
                          <a:spcPct val="115000"/>
                        </a:lnSpc>
                        <a:spcBef>
                          <a:spcPts val="0"/>
                        </a:spcBef>
                        <a:spcAft>
                          <a:spcPts val="0"/>
                        </a:spcAft>
                        <a:buClr>
                          <a:srgbClr val="3F3F3F"/>
                        </a:buClr>
                        <a:buSzPts val="1800"/>
                        <a:buFont typeface="Libre Franklin Medium"/>
                        <a:buNone/>
                      </a:pPr>
                      <a:r>
                        <a:rPr lang="en-US" sz="1800" u="none" strike="noStrike" cap="none" dirty="0">
                          <a:solidFill>
                            <a:srgbClr val="3F3F3F"/>
                          </a:solidFill>
                          <a:latin typeface="Libre Franklin"/>
                          <a:ea typeface="Libre Franklin"/>
                          <a:cs typeface="Libre Franklin"/>
                          <a:sym typeface="Libre Franklin"/>
                        </a:rPr>
                        <a:t>Refers to skills such as communication, reading, computation, application and transfer to new situations</a:t>
                      </a:r>
                      <a:endParaRPr sz="1800" u="none" strike="noStrike" cap="none" dirty="0">
                        <a:solidFill>
                          <a:srgbClr val="3F3F3F"/>
                        </a:solidFill>
                        <a:latin typeface="Libre Franklin"/>
                        <a:ea typeface="Libre Franklin"/>
                        <a:cs typeface="Libre Franklin"/>
                        <a:sym typeface="Libre Franklin"/>
                      </a:endParaRPr>
                    </a:p>
                  </a:txBody>
                  <a:tcPr marL="91425" marR="91425" marT="91425" marB="91425"/>
                </a:tc>
                <a:extLst>
                  <a:ext uri="{0D108BD9-81ED-4DB2-BD59-A6C34878D82A}">
                    <a16:rowId xmlns:a16="http://schemas.microsoft.com/office/drawing/2014/main" val="10003"/>
                  </a:ext>
                </a:extLst>
              </a:tr>
            </a:tbl>
          </a:graphicData>
        </a:graphic>
      </p:graphicFrame>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61"/>
        <p:cNvGrpSpPr/>
        <p:nvPr/>
      </p:nvGrpSpPr>
      <p:grpSpPr>
        <a:xfrm>
          <a:off x="0" y="0"/>
          <a:ext cx="0" cy="0"/>
          <a:chOff x="0" y="0"/>
          <a:chExt cx="0" cy="0"/>
        </a:xfrm>
      </p:grpSpPr>
      <p:sp>
        <p:nvSpPr>
          <p:cNvPr id="162" name="Google Shape;162;p40"/>
          <p:cNvSpPr txBox="1">
            <a:spLocks noGrp="1"/>
          </p:cNvSpPr>
          <p:nvPr>
            <p:ph type="title"/>
          </p:nvPr>
        </p:nvSpPr>
        <p:spPr>
          <a:xfrm>
            <a:off x="416175" y="151025"/>
            <a:ext cx="11775900" cy="1325700"/>
          </a:xfrm>
          <a:prstGeom prst="rect">
            <a:avLst/>
          </a:prstGeom>
          <a:noFill/>
          <a:ln>
            <a:noFill/>
          </a:ln>
        </p:spPr>
        <p:txBody>
          <a:bodyPr spcFirstLastPara="1" wrap="square" lIns="91425" tIns="45700" rIns="91425" bIns="45700" anchor="t" anchorCtr="0">
            <a:noAutofit/>
          </a:bodyPr>
          <a:lstStyle/>
          <a:p>
            <a:pPr marL="0" lvl="0" indent="0" algn="l" rtl="0">
              <a:lnSpc>
                <a:spcPct val="90000"/>
              </a:lnSpc>
              <a:spcBef>
                <a:spcPts val="0"/>
              </a:spcBef>
              <a:spcAft>
                <a:spcPts val="0"/>
              </a:spcAft>
              <a:buClr>
                <a:srgbClr val="072B62"/>
              </a:buClr>
              <a:buSzPts val="4400"/>
              <a:buFont typeface="Georgia"/>
              <a:buNone/>
            </a:pPr>
            <a:r>
              <a:rPr lang="en-US" dirty="0">
                <a:latin typeface="Franklin Gothic Medium" panose="020B0603020102020204" pitchFamily="34" charset="0"/>
                <a:sym typeface="Libre Franklin Medium"/>
              </a:rPr>
              <a:t>What Does it Mean to Unpack a Standard?</a:t>
            </a:r>
            <a:endParaRPr dirty="0">
              <a:latin typeface="Franklin Gothic Medium" panose="020B0603020102020204" pitchFamily="34" charset="0"/>
              <a:sym typeface="Libre Franklin Medium"/>
            </a:endParaRPr>
          </a:p>
        </p:txBody>
      </p:sp>
      <p:sp>
        <p:nvSpPr>
          <p:cNvPr id="163" name="Google Shape;163;p40"/>
          <p:cNvSpPr txBox="1">
            <a:spLocks noGrp="1"/>
          </p:cNvSpPr>
          <p:nvPr>
            <p:ph type="body" idx="1"/>
          </p:nvPr>
        </p:nvSpPr>
        <p:spPr>
          <a:xfrm>
            <a:off x="298011" y="978328"/>
            <a:ext cx="11064000" cy="4901400"/>
          </a:xfrm>
          <a:prstGeom prst="rect">
            <a:avLst/>
          </a:prstGeom>
          <a:noFill/>
          <a:ln>
            <a:noFill/>
          </a:ln>
        </p:spPr>
        <p:txBody>
          <a:bodyPr spcFirstLastPara="1" wrap="square" lIns="0" tIns="0" rIns="0" bIns="0" anchor="t" anchorCtr="0">
            <a:noAutofit/>
          </a:bodyPr>
          <a:lstStyle/>
          <a:p>
            <a:pPr marL="457200" lvl="0" indent="-368300" algn="l" rtl="0">
              <a:lnSpc>
                <a:spcPct val="115000"/>
              </a:lnSpc>
              <a:spcBef>
                <a:spcPts val="800"/>
              </a:spcBef>
              <a:spcAft>
                <a:spcPts val="0"/>
              </a:spcAft>
              <a:buClr>
                <a:schemeClr val="dk1"/>
              </a:buClr>
              <a:buSzPts val="2200"/>
              <a:buFont typeface="Libre Franklin"/>
              <a:buChar char="•"/>
            </a:pPr>
            <a:r>
              <a:rPr lang="en-US" sz="2200" dirty="0">
                <a:solidFill>
                  <a:schemeClr val="dk1"/>
                </a:solidFill>
                <a:latin typeface="Franklin Gothic Book" panose="020B0503020102020204" pitchFamily="34" charset="0"/>
                <a:sym typeface="Libre Franklin"/>
              </a:rPr>
              <a:t>Breaking a standard into smaller, more explicit chunks for the purposes of curriculum development and/or unit and lesson planning.</a:t>
            </a:r>
            <a:endParaRPr sz="2200" dirty="0">
              <a:solidFill>
                <a:schemeClr val="dk1"/>
              </a:solidFill>
              <a:latin typeface="Franklin Gothic Book" panose="020B0503020102020204" pitchFamily="34" charset="0"/>
              <a:sym typeface="Libre Franklin"/>
            </a:endParaRPr>
          </a:p>
          <a:p>
            <a:pPr marL="457200" lvl="0" indent="0" algn="l" rtl="0">
              <a:lnSpc>
                <a:spcPct val="115000"/>
              </a:lnSpc>
              <a:spcBef>
                <a:spcPts val="800"/>
              </a:spcBef>
              <a:spcAft>
                <a:spcPts val="0"/>
              </a:spcAft>
              <a:buSzPts val="1900"/>
              <a:buNone/>
            </a:pPr>
            <a:endParaRPr sz="2200" dirty="0">
              <a:solidFill>
                <a:schemeClr val="dk1"/>
              </a:solidFill>
              <a:latin typeface="Franklin Gothic Book" panose="020B0503020102020204" pitchFamily="34" charset="0"/>
              <a:sym typeface="Libre Franklin"/>
            </a:endParaRPr>
          </a:p>
          <a:p>
            <a:pPr marL="457200" lvl="0" indent="-368300" algn="l" rtl="0">
              <a:lnSpc>
                <a:spcPct val="115000"/>
              </a:lnSpc>
              <a:spcBef>
                <a:spcPts val="800"/>
              </a:spcBef>
              <a:spcAft>
                <a:spcPts val="0"/>
              </a:spcAft>
              <a:buClr>
                <a:schemeClr val="dk1"/>
              </a:buClr>
              <a:buSzPts val="2200"/>
              <a:buFont typeface="Libre Franklin"/>
              <a:buChar char="•"/>
            </a:pPr>
            <a:r>
              <a:rPr lang="en-US" sz="2200" dirty="0">
                <a:solidFill>
                  <a:schemeClr val="dk1"/>
                </a:solidFill>
                <a:latin typeface="Franklin Gothic Book" panose="020B0503020102020204" pitchFamily="34" charset="0"/>
                <a:sym typeface="Libre Franklin"/>
              </a:rPr>
              <a:t>For example, analyze the verb in the following standard to determine its meaning in terms of instruction and assessment.  </a:t>
            </a:r>
            <a:endParaRPr sz="2200" dirty="0">
              <a:solidFill>
                <a:schemeClr val="dk1"/>
              </a:solidFill>
              <a:latin typeface="Franklin Gothic Book" panose="020B0503020102020204" pitchFamily="34" charset="0"/>
              <a:sym typeface="Libre Franklin"/>
            </a:endParaRPr>
          </a:p>
          <a:p>
            <a:pPr marL="914400" lvl="1" indent="-368300" algn="l" rtl="0">
              <a:lnSpc>
                <a:spcPct val="115000"/>
              </a:lnSpc>
              <a:spcBef>
                <a:spcPts val="0"/>
              </a:spcBef>
              <a:spcAft>
                <a:spcPts val="0"/>
              </a:spcAft>
              <a:buClr>
                <a:schemeClr val="dk1"/>
              </a:buClr>
              <a:buSzPts val="2200"/>
              <a:buFont typeface="Libre Franklin"/>
              <a:buChar char="•"/>
            </a:pPr>
            <a:r>
              <a:rPr lang="en-US" sz="2200" dirty="0">
                <a:solidFill>
                  <a:schemeClr val="dk1"/>
                </a:solidFill>
                <a:latin typeface="Franklin Gothic Book" panose="020B0503020102020204" pitchFamily="34" charset="0"/>
                <a:sym typeface="Libre Franklin"/>
              </a:rPr>
              <a:t>“...</a:t>
            </a:r>
            <a:r>
              <a:rPr lang="en-US" sz="2200" b="1" dirty="0">
                <a:solidFill>
                  <a:schemeClr val="dk1"/>
                </a:solidFill>
                <a:latin typeface="Franklin Gothic Book" panose="020B0503020102020204" pitchFamily="34" charset="0"/>
                <a:sym typeface="Libre Franklin"/>
              </a:rPr>
              <a:t>understand </a:t>
            </a:r>
            <a:r>
              <a:rPr lang="en-US" sz="2200" dirty="0">
                <a:solidFill>
                  <a:schemeClr val="dk1"/>
                </a:solidFill>
                <a:latin typeface="Franklin Gothic Book" panose="020B0503020102020204" pitchFamily="34" charset="0"/>
                <a:sym typeface="Libre Franklin"/>
              </a:rPr>
              <a:t>the development of important community traditions and events.”</a:t>
            </a:r>
            <a:endParaRPr sz="2200" dirty="0">
              <a:latin typeface="Franklin Gothic Book" panose="020B0503020102020204" pitchFamily="34" charset="0"/>
              <a:sym typeface="Libre Franklin"/>
            </a:endParaRPr>
          </a:p>
          <a:p>
            <a:pPr marL="1308100" lvl="0" indent="-355600" algn="l" rtl="0">
              <a:lnSpc>
                <a:spcPct val="115000"/>
              </a:lnSpc>
              <a:spcBef>
                <a:spcPts val="800"/>
              </a:spcBef>
              <a:spcAft>
                <a:spcPts val="0"/>
              </a:spcAft>
              <a:buClr>
                <a:schemeClr val="dk1"/>
              </a:buClr>
              <a:buSzPts val="1800"/>
              <a:buChar char="•"/>
            </a:pPr>
            <a:r>
              <a:rPr lang="en-US" sz="1800" dirty="0">
                <a:solidFill>
                  <a:schemeClr val="dk1"/>
                </a:solidFill>
                <a:latin typeface="Franklin Gothic Book" panose="020B0503020102020204" pitchFamily="34" charset="0"/>
                <a:sym typeface="Libre Franklin"/>
              </a:rPr>
              <a:t>What does </a:t>
            </a:r>
            <a:r>
              <a:rPr lang="en-US" sz="1800" i="1" dirty="0">
                <a:solidFill>
                  <a:schemeClr val="dk1"/>
                </a:solidFill>
                <a:latin typeface="Franklin Gothic Book" panose="020B0503020102020204" pitchFamily="34" charset="0"/>
                <a:sym typeface="Libre Franklin"/>
              </a:rPr>
              <a:t>understand</a:t>
            </a:r>
            <a:r>
              <a:rPr lang="en-US" sz="1800" dirty="0">
                <a:solidFill>
                  <a:schemeClr val="dk1"/>
                </a:solidFill>
                <a:latin typeface="Franklin Gothic Book" panose="020B0503020102020204" pitchFamily="34" charset="0"/>
                <a:sym typeface="Libre Franklin"/>
              </a:rPr>
              <a:t> mean in this standard? </a:t>
            </a:r>
            <a:endParaRPr sz="1800" dirty="0">
              <a:solidFill>
                <a:schemeClr val="dk1"/>
              </a:solidFill>
              <a:latin typeface="Franklin Gothic Book" panose="020B0503020102020204" pitchFamily="34" charset="0"/>
              <a:sym typeface="Libre Franklin"/>
            </a:endParaRPr>
          </a:p>
          <a:p>
            <a:pPr marL="1308100" lvl="0" indent="-355600" algn="l" rtl="0">
              <a:lnSpc>
                <a:spcPct val="115000"/>
              </a:lnSpc>
              <a:spcBef>
                <a:spcPts val="800"/>
              </a:spcBef>
              <a:spcAft>
                <a:spcPts val="0"/>
              </a:spcAft>
              <a:buClr>
                <a:schemeClr val="dk1"/>
              </a:buClr>
              <a:buSzPts val="1800"/>
              <a:buChar char="•"/>
            </a:pPr>
            <a:r>
              <a:rPr lang="en-US" sz="1800" dirty="0">
                <a:solidFill>
                  <a:schemeClr val="dk1"/>
                </a:solidFill>
                <a:latin typeface="Franklin Gothic Book" panose="020B0503020102020204" pitchFamily="34" charset="0"/>
                <a:sym typeface="Libre Franklin"/>
              </a:rPr>
              <a:t>Does it mean “make meaning of” or “transfer”? </a:t>
            </a:r>
            <a:endParaRPr sz="1800" dirty="0">
              <a:solidFill>
                <a:schemeClr val="dk1"/>
              </a:solidFill>
              <a:latin typeface="Franklin Gothic Book" panose="020B0503020102020204" pitchFamily="34" charset="0"/>
              <a:sym typeface="Libre Franklin"/>
            </a:endParaRPr>
          </a:p>
          <a:p>
            <a:pPr marL="1308100" lvl="0" indent="-355600" algn="l" rtl="0">
              <a:lnSpc>
                <a:spcPct val="115000"/>
              </a:lnSpc>
              <a:spcBef>
                <a:spcPts val="800"/>
              </a:spcBef>
              <a:spcAft>
                <a:spcPts val="0"/>
              </a:spcAft>
              <a:buClr>
                <a:schemeClr val="dk1"/>
              </a:buClr>
              <a:buSzPts val="1800"/>
              <a:buChar char="•"/>
            </a:pPr>
            <a:r>
              <a:rPr lang="en-US" sz="1800" dirty="0">
                <a:solidFill>
                  <a:schemeClr val="dk1"/>
                </a:solidFill>
                <a:latin typeface="Franklin Gothic Book" panose="020B0503020102020204" pitchFamily="34" charset="0"/>
                <a:sym typeface="Libre Franklin"/>
              </a:rPr>
              <a:t>Does it mean to “accurately state and explain”? Or, does it simply mean to “know”? </a:t>
            </a:r>
            <a:endParaRPr sz="1800" dirty="0">
              <a:solidFill>
                <a:schemeClr val="dk1"/>
              </a:solidFill>
              <a:latin typeface="Franklin Gothic Book" panose="020B0503020102020204" pitchFamily="34" charset="0"/>
              <a:sym typeface="Libre Franklin"/>
            </a:endParaRPr>
          </a:p>
          <a:p>
            <a:pPr marL="1308100" lvl="0" indent="-355600" algn="l" rtl="0">
              <a:lnSpc>
                <a:spcPct val="115000"/>
              </a:lnSpc>
              <a:spcBef>
                <a:spcPts val="800"/>
              </a:spcBef>
              <a:spcAft>
                <a:spcPts val="0"/>
              </a:spcAft>
              <a:buClr>
                <a:schemeClr val="dk1"/>
              </a:buClr>
              <a:buSzPts val="1800"/>
              <a:buChar char="•"/>
            </a:pPr>
            <a:r>
              <a:rPr lang="en-US" sz="1800" dirty="0">
                <a:solidFill>
                  <a:schemeClr val="dk1"/>
                </a:solidFill>
                <a:latin typeface="Franklin Gothic Book" panose="020B0503020102020204" pitchFamily="34" charset="0"/>
                <a:sym typeface="Libre Franklin"/>
              </a:rPr>
              <a:t>What does the verb demand in terms of student learning?</a:t>
            </a:r>
            <a:endParaRPr sz="1800" dirty="0">
              <a:solidFill>
                <a:schemeClr val="dk1"/>
              </a:solidFill>
              <a:latin typeface="Franklin Gothic Book" panose="020B0503020102020204" pitchFamily="34" charset="0"/>
              <a:sym typeface="Libre Franklin"/>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68"/>
        <p:cNvGrpSpPr/>
        <p:nvPr/>
      </p:nvGrpSpPr>
      <p:grpSpPr>
        <a:xfrm>
          <a:off x="0" y="0"/>
          <a:ext cx="0" cy="0"/>
          <a:chOff x="0" y="0"/>
          <a:chExt cx="0" cy="0"/>
        </a:xfrm>
      </p:grpSpPr>
      <p:sp>
        <p:nvSpPr>
          <p:cNvPr id="169" name="Google Shape;169;p43"/>
          <p:cNvSpPr txBox="1">
            <a:spLocks noGrp="1"/>
          </p:cNvSpPr>
          <p:nvPr>
            <p:ph type="title"/>
          </p:nvPr>
        </p:nvSpPr>
        <p:spPr>
          <a:xfrm>
            <a:off x="838200" y="365125"/>
            <a:ext cx="10515600" cy="1325700"/>
          </a:xfrm>
          <a:prstGeom prst="rect">
            <a:avLst/>
          </a:prstGeom>
          <a:noFill/>
          <a:ln>
            <a:noFill/>
          </a:ln>
        </p:spPr>
        <p:txBody>
          <a:bodyPr spcFirstLastPara="1" wrap="square" lIns="91425" tIns="45700" rIns="91425" bIns="45700" anchor="t" anchorCtr="0">
            <a:normAutofit/>
          </a:bodyPr>
          <a:lstStyle/>
          <a:p>
            <a:pPr marL="0" lvl="0" indent="0" algn="l" rtl="0">
              <a:lnSpc>
                <a:spcPct val="90000"/>
              </a:lnSpc>
              <a:spcBef>
                <a:spcPts val="0"/>
              </a:spcBef>
              <a:spcAft>
                <a:spcPts val="0"/>
              </a:spcAft>
              <a:buClr>
                <a:schemeClr val="dk1"/>
              </a:buClr>
              <a:buSzPts val="4400"/>
              <a:buFont typeface="Georgia"/>
              <a:buNone/>
            </a:pPr>
            <a:r>
              <a:rPr lang="en-US" u="sng" dirty="0">
                <a:solidFill>
                  <a:schemeClr val="dk1"/>
                </a:solidFill>
                <a:latin typeface="Franklin Gothic Medium" panose="020B0603020102020204" pitchFamily="34" charset="0"/>
                <a:sym typeface="Libre Franklin Medium"/>
                <a:hlinkClick r:id="rId3">
                  <a:extLst>
                    <a:ext uri="{A12FA001-AC4F-418D-AE19-62706E023703}">
                      <ahyp:hlinkClr xmlns:ahyp="http://schemas.microsoft.com/office/drawing/2018/hyperlinkcolor" val="tx"/>
                    </a:ext>
                  </a:extLst>
                </a:hlinkClick>
              </a:rPr>
              <a:t>Tool to Unpack Standards</a:t>
            </a:r>
            <a:endParaRPr dirty="0">
              <a:solidFill>
                <a:schemeClr val="dk1"/>
              </a:solidFill>
              <a:latin typeface="Franklin Gothic Medium" panose="020B0603020102020204" pitchFamily="34" charset="0"/>
              <a:sym typeface="Libre Franklin Medium"/>
            </a:endParaRPr>
          </a:p>
        </p:txBody>
      </p:sp>
      <p:sp>
        <p:nvSpPr>
          <p:cNvPr id="170" name="Google Shape;170;p43"/>
          <p:cNvSpPr txBox="1"/>
          <p:nvPr/>
        </p:nvSpPr>
        <p:spPr>
          <a:xfrm>
            <a:off x="1169759" y="1565353"/>
            <a:ext cx="914400" cy="369300"/>
          </a:xfrm>
          <a:prstGeom prst="rect">
            <a:avLst/>
          </a:prstGeom>
          <a:noFill/>
          <a:ln>
            <a:noFill/>
          </a:ln>
        </p:spPr>
        <p:txBody>
          <a:bodyPr spcFirstLastPara="1" wrap="square" lIns="91425" tIns="45700" rIns="91425" bIns="45700" anchor="t" anchorCtr="0">
            <a:spAutoFit/>
          </a:bodyPr>
          <a:lstStyle/>
          <a:p>
            <a:pPr marL="0" marR="0" lvl="0" indent="0" algn="ctr" defTabSz="914400" rtl="0" eaLnBrk="1" fontAlgn="auto" latinLnBrk="0" hangingPunct="1">
              <a:lnSpc>
                <a:spcPct val="100000"/>
              </a:lnSpc>
              <a:spcBef>
                <a:spcPts val="0"/>
              </a:spcBef>
              <a:spcAft>
                <a:spcPts val="0"/>
              </a:spcAft>
              <a:buClr>
                <a:srgbClr val="000000"/>
              </a:buClr>
              <a:buSzPts val="1800"/>
              <a:buFont typeface="Arial"/>
              <a:buNone/>
              <a:tabLst/>
              <a:defRPr/>
            </a:pPr>
            <a:r>
              <a:rPr kumimoji="0" lang="en-US" sz="1800" b="0" i="0" u="none" strike="noStrike" kern="0" cap="none" spc="0" normalizeH="0" baseline="0" noProof="0" dirty="0">
                <a:ln>
                  <a:noFill/>
                </a:ln>
                <a:solidFill>
                  <a:srgbClr val="1B1E3D"/>
                </a:solidFill>
                <a:effectLst/>
                <a:uLnTx/>
                <a:uFillTx/>
                <a:latin typeface="Libre Franklin"/>
                <a:ea typeface="Libre Franklin"/>
                <a:cs typeface="Libre Franklin"/>
                <a:sym typeface="Libre Franklin"/>
              </a:rPr>
              <a:t>Step 1</a:t>
            </a:r>
            <a:endParaRPr kumimoji="0" sz="1400" b="0" i="0" u="none" strike="noStrike" kern="0" cap="none" spc="0" normalizeH="0" baseline="0" noProof="0" dirty="0">
              <a:ln>
                <a:noFill/>
              </a:ln>
              <a:solidFill>
                <a:srgbClr val="000000"/>
              </a:solidFill>
              <a:effectLst/>
              <a:uLnTx/>
              <a:uFillTx/>
              <a:latin typeface="Libre Franklin"/>
              <a:ea typeface="Libre Franklin"/>
              <a:cs typeface="Libre Franklin"/>
              <a:sym typeface="Libre Franklin"/>
            </a:endParaRPr>
          </a:p>
        </p:txBody>
      </p:sp>
      <p:sp>
        <p:nvSpPr>
          <p:cNvPr id="171" name="Google Shape;171;p43" descr="Indicates that the first column is the standard. " title="Down arrow"/>
          <p:cNvSpPr/>
          <p:nvPr/>
        </p:nvSpPr>
        <p:spPr>
          <a:xfrm>
            <a:off x="1490993" y="1978220"/>
            <a:ext cx="274200" cy="548700"/>
          </a:xfrm>
          <a:prstGeom prst="downArrow">
            <a:avLst>
              <a:gd name="adj1" fmla="val 50000"/>
              <a:gd name="adj2" fmla="val 50000"/>
            </a:avLst>
          </a:prstGeom>
          <a:solidFill>
            <a:schemeClr val="accent1"/>
          </a:solidFill>
          <a:ln>
            <a:noFill/>
          </a:ln>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
                <a:srgbClr val="000000"/>
              </a:buClr>
              <a:buSzPts val="1800"/>
              <a:buFont typeface="Arial"/>
              <a:buNone/>
              <a:tabLst/>
              <a:defRPr/>
            </a:pPr>
            <a:endParaRPr kumimoji="0" sz="1800" b="0" i="0" u="none" strike="noStrike" kern="0" cap="none" spc="0" normalizeH="0" baseline="0" noProof="0" dirty="0">
              <a:ln>
                <a:noFill/>
              </a:ln>
              <a:solidFill>
                <a:srgbClr val="FFFFFF"/>
              </a:solidFill>
              <a:effectLst/>
              <a:uLnTx/>
              <a:uFillTx/>
              <a:latin typeface="Libre Franklin Medium"/>
              <a:ea typeface="Libre Franklin Medium"/>
              <a:cs typeface="Libre Franklin Medium"/>
              <a:sym typeface="Libre Franklin Medium"/>
            </a:endParaRPr>
          </a:p>
        </p:txBody>
      </p:sp>
      <p:sp>
        <p:nvSpPr>
          <p:cNvPr id="172" name="Google Shape;172;p43"/>
          <p:cNvSpPr txBox="1"/>
          <p:nvPr/>
        </p:nvSpPr>
        <p:spPr>
          <a:xfrm>
            <a:off x="3442317" y="1321803"/>
            <a:ext cx="914400" cy="369300"/>
          </a:xfrm>
          <a:prstGeom prst="rect">
            <a:avLst/>
          </a:prstGeom>
          <a:noFill/>
          <a:ln>
            <a:noFill/>
          </a:ln>
        </p:spPr>
        <p:txBody>
          <a:bodyPr spcFirstLastPara="1" wrap="square" lIns="91425" tIns="45700" rIns="91425" bIns="45700" anchor="t" anchorCtr="0">
            <a:spAutoFit/>
          </a:bodyPr>
          <a:lstStyle/>
          <a:p>
            <a:pPr marL="0" marR="0" lvl="0" indent="0" algn="ctr" defTabSz="914400" rtl="0" eaLnBrk="1" fontAlgn="auto" latinLnBrk="0" hangingPunct="1">
              <a:lnSpc>
                <a:spcPct val="100000"/>
              </a:lnSpc>
              <a:spcBef>
                <a:spcPts val="0"/>
              </a:spcBef>
              <a:spcAft>
                <a:spcPts val="0"/>
              </a:spcAft>
              <a:buClr>
                <a:srgbClr val="000000"/>
              </a:buClr>
              <a:buSzPts val="1800"/>
              <a:buFont typeface="Arial"/>
              <a:buNone/>
              <a:tabLst/>
              <a:defRPr/>
            </a:pPr>
            <a:r>
              <a:rPr kumimoji="0" lang="en-US" sz="1800" b="0" i="0" u="none" strike="noStrike" kern="0" cap="none" spc="0" normalizeH="0" baseline="0" noProof="0" dirty="0">
                <a:ln>
                  <a:noFill/>
                </a:ln>
                <a:solidFill>
                  <a:srgbClr val="1B1E3D"/>
                </a:solidFill>
                <a:effectLst/>
                <a:uLnTx/>
                <a:uFillTx/>
                <a:latin typeface="Libre Franklin"/>
                <a:ea typeface="Libre Franklin"/>
                <a:cs typeface="Libre Franklin"/>
                <a:sym typeface="Libre Franklin"/>
              </a:rPr>
              <a:t>Step 2</a:t>
            </a:r>
            <a:endParaRPr kumimoji="0" sz="1400" b="0" i="0" u="none" strike="noStrike" kern="0" cap="none" spc="0" normalizeH="0" baseline="0" noProof="0" dirty="0">
              <a:ln>
                <a:noFill/>
              </a:ln>
              <a:solidFill>
                <a:srgbClr val="000000"/>
              </a:solidFill>
              <a:effectLst/>
              <a:uLnTx/>
              <a:uFillTx/>
              <a:latin typeface="Libre Franklin"/>
              <a:ea typeface="Libre Franklin"/>
              <a:cs typeface="Libre Franklin"/>
              <a:sym typeface="Libre Franklin"/>
            </a:endParaRPr>
          </a:p>
        </p:txBody>
      </p:sp>
      <p:sp>
        <p:nvSpPr>
          <p:cNvPr id="173" name="Google Shape;173;p43" descr="Indicates that the second step in this chart is to identify What Knowledge/Concepts/ Vocabulary do students need to know to reach this standard?&#10;" title="Down arrow Step Two"/>
          <p:cNvSpPr/>
          <p:nvPr/>
        </p:nvSpPr>
        <p:spPr>
          <a:xfrm>
            <a:off x="3747367" y="1775050"/>
            <a:ext cx="274200" cy="548700"/>
          </a:xfrm>
          <a:prstGeom prst="downArrow">
            <a:avLst>
              <a:gd name="adj1" fmla="val 50000"/>
              <a:gd name="adj2" fmla="val 50000"/>
            </a:avLst>
          </a:prstGeom>
          <a:solidFill>
            <a:schemeClr val="accent1"/>
          </a:solidFill>
          <a:ln>
            <a:noFill/>
          </a:ln>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
                <a:srgbClr val="000000"/>
              </a:buClr>
              <a:buSzPts val="1800"/>
              <a:buFont typeface="Arial"/>
              <a:buNone/>
              <a:tabLst/>
              <a:defRPr/>
            </a:pPr>
            <a:endParaRPr kumimoji="0" sz="1800" b="0" i="0" u="none" strike="noStrike" kern="0" cap="none" spc="0" normalizeH="0" baseline="0" noProof="0" dirty="0">
              <a:ln>
                <a:noFill/>
              </a:ln>
              <a:solidFill>
                <a:srgbClr val="FFFFFF"/>
              </a:solidFill>
              <a:effectLst/>
              <a:uLnTx/>
              <a:uFillTx/>
              <a:latin typeface="Libre Franklin Medium"/>
              <a:ea typeface="Libre Franklin Medium"/>
              <a:cs typeface="Libre Franklin Medium"/>
              <a:sym typeface="Libre Franklin Medium"/>
            </a:endParaRPr>
          </a:p>
        </p:txBody>
      </p:sp>
      <p:sp>
        <p:nvSpPr>
          <p:cNvPr id="174" name="Google Shape;174;p43"/>
          <p:cNvSpPr txBox="1"/>
          <p:nvPr/>
        </p:nvSpPr>
        <p:spPr>
          <a:xfrm>
            <a:off x="5712338" y="4792065"/>
            <a:ext cx="914400" cy="369300"/>
          </a:xfrm>
          <a:prstGeom prst="rect">
            <a:avLst/>
          </a:prstGeom>
          <a:noFill/>
          <a:ln>
            <a:noFill/>
          </a:ln>
        </p:spPr>
        <p:txBody>
          <a:bodyPr spcFirstLastPara="1" wrap="square" lIns="91425" tIns="45700" rIns="91425" bIns="45700" anchor="t" anchorCtr="0">
            <a:spAutoFit/>
          </a:bodyPr>
          <a:lstStyle/>
          <a:p>
            <a:pPr marL="0" marR="0" lvl="0" indent="0" algn="ctr" defTabSz="914400" rtl="0" eaLnBrk="1" fontAlgn="auto" latinLnBrk="0" hangingPunct="1">
              <a:lnSpc>
                <a:spcPct val="100000"/>
              </a:lnSpc>
              <a:spcBef>
                <a:spcPts val="0"/>
              </a:spcBef>
              <a:spcAft>
                <a:spcPts val="0"/>
              </a:spcAft>
              <a:buClr>
                <a:srgbClr val="000000"/>
              </a:buClr>
              <a:buSzPts val="1800"/>
              <a:buFont typeface="Arial"/>
              <a:buNone/>
              <a:tabLst/>
              <a:defRPr/>
            </a:pPr>
            <a:r>
              <a:rPr kumimoji="0" lang="en-US" sz="1800" b="0" i="0" u="none" strike="noStrike" kern="0" cap="none" spc="0" normalizeH="0" baseline="0" noProof="0" dirty="0">
                <a:ln>
                  <a:noFill/>
                </a:ln>
                <a:solidFill>
                  <a:srgbClr val="1B1E3D"/>
                </a:solidFill>
                <a:effectLst/>
                <a:uLnTx/>
                <a:uFillTx/>
                <a:latin typeface="Libre Franklin"/>
                <a:ea typeface="Libre Franklin"/>
                <a:cs typeface="Libre Franklin"/>
                <a:sym typeface="Libre Franklin"/>
              </a:rPr>
              <a:t>Step 3</a:t>
            </a:r>
            <a:endParaRPr kumimoji="0" sz="1400" b="0" i="0" u="none" strike="noStrike" kern="0" cap="none" spc="0" normalizeH="0" baseline="0" noProof="0" dirty="0">
              <a:ln>
                <a:noFill/>
              </a:ln>
              <a:solidFill>
                <a:srgbClr val="000000"/>
              </a:solidFill>
              <a:effectLst/>
              <a:uLnTx/>
              <a:uFillTx/>
              <a:latin typeface="Libre Franklin"/>
              <a:ea typeface="Libre Franklin"/>
              <a:cs typeface="Libre Franklin"/>
              <a:sym typeface="Libre Franklin"/>
            </a:endParaRPr>
          </a:p>
        </p:txBody>
      </p:sp>
      <p:sp>
        <p:nvSpPr>
          <p:cNvPr id="175" name="Google Shape;175;p43" descr="Indicates that step 3 is identifying what skills do students need to be able to do to reach this standard. &#10;" title="Upward arrow"/>
          <p:cNvSpPr/>
          <p:nvPr/>
        </p:nvSpPr>
        <p:spPr>
          <a:xfrm rot="10800000">
            <a:off x="6032499" y="4189860"/>
            <a:ext cx="274200" cy="548700"/>
          </a:xfrm>
          <a:prstGeom prst="downArrow">
            <a:avLst>
              <a:gd name="adj1" fmla="val 50000"/>
              <a:gd name="adj2" fmla="val 50000"/>
            </a:avLst>
          </a:prstGeom>
          <a:solidFill>
            <a:schemeClr val="accent1"/>
          </a:solidFill>
          <a:ln>
            <a:noFill/>
          </a:ln>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
                <a:srgbClr val="000000"/>
              </a:buClr>
              <a:buSzPts val="1800"/>
              <a:buFont typeface="Arial"/>
              <a:buNone/>
              <a:tabLst/>
              <a:defRPr/>
            </a:pPr>
            <a:endParaRPr kumimoji="0" sz="1800" b="0" i="0" u="none" strike="noStrike" kern="0" cap="none" spc="0" normalizeH="0" baseline="0" noProof="0" dirty="0">
              <a:ln>
                <a:noFill/>
              </a:ln>
              <a:solidFill>
                <a:srgbClr val="FFFFFF"/>
              </a:solidFill>
              <a:effectLst/>
              <a:uLnTx/>
              <a:uFillTx/>
              <a:latin typeface="Libre Franklin Medium"/>
              <a:ea typeface="Libre Franklin Medium"/>
              <a:cs typeface="Libre Franklin Medium"/>
              <a:sym typeface="Libre Franklin Medium"/>
            </a:endParaRPr>
          </a:p>
        </p:txBody>
      </p:sp>
      <p:sp>
        <p:nvSpPr>
          <p:cNvPr id="176" name="Google Shape;176;p43"/>
          <p:cNvSpPr txBox="1"/>
          <p:nvPr/>
        </p:nvSpPr>
        <p:spPr>
          <a:xfrm>
            <a:off x="7987434" y="1321803"/>
            <a:ext cx="914400" cy="369300"/>
          </a:xfrm>
          <a:prstGeom prst="rect">
            <a:avLst/>
          </a:prstGeom>
          <a:noFill/>
          <a:ln>
            <a:noFill/>
          </a:ln>
        </p:spPr>
        <p:txBody>
          <a:bodyPr spcFirstLastPara="1" wrap="square" lIns="91425" tIns="45700" rIns="91425" bIns="45700" anchor="t" anchorCtr="0">
            <a:spAutoFit/>
          </a:bodyPr>
          <a:lstStyle/>
          <a:p>
            <a:pPr marL="0" marR="0" lvl="0" indent="0" algn="ctr" defTabSz="914400" rtl="0" eaLnBrk="1" fontAlgn="auto" latinLnBrk="0" hangingPunct="1">
              <a:lnSpc>
                <a:spcPct val="100000"/>
              </a:lnSpc>
              <a:spcBef>
                <a:spcPts val="0"/>
              </a:spcBef>
              <a:spcAft>
                <a:spcPts val="0"/>
              </a:spcAft>
              <a:buClr>
                <a:srgbClr val="000000"/>
              </a:buClr>
              <a:buSzPts val="1800"/>
              <a:buFont typeface="Arial"/>
              <a:buNone/>
              <a:tabLst/>
              <a:defRPr/>
            </a:pPr>
            <a:r>
              <a:rPr kumimoji="0" lang="en-US" sz="1800" b="0" i="0" u="none" strike="noStrike" kern="0" cap="none" spc="0" normalizeH="0" baseline="0" noProof="0" dirty="0">
                <a:ln>
                  <a:noFill/>
                </a:ln>
                <a:solidFill>
                  <a:srgbClr val="1B1E3D"/>
                </a:solidFill>
                <a:effectLst/>
                <a:uLnTx/>
                <a:uFillTx/>
                <a:latin typeface="Libre Franklin"/>
                <a:ea typeface="Libre Franklin"/>
                <a:cs typeface="Libre Franklin"/>
                <a:sym typeface="Libre Franklin"/>
              </a:rPr>
              <a:t>Step 4</a:t>
            </a:r>
            <a:endParaRPr kumimoji="0" sz="1400" b="0" i="0" u="none" strike="noStrike" kern="0" cap="none" spc="0" normalizeH="0" baseline="0" noProof="0" dirty="0">
              <a:ln>
                <a:noFill/>
              </a:ln>
              <a:solidFill>
                <a:srgbClr val="000000"/>
              </a:solidFill>
              <a:effectLst/>
              <a:uLnTx/>
              <a:uFillTx/>
              <a:latin typeface="Libre Franklin"/>
              <a:ea typeface="Libre Franklin"/>
              <a:cs typeface="Libre Franklin"/>
              <a:sym typeface="Libre Franklin"/>
            </a:endParaRPr>
          </a:p>
        </p:txBody>
      </p:sp>
      <p:sp>
        <p:nvSpPr>
          <p:cNvPr id="177" name="Google Shape;177;p43" descr="Indicates that what level of proficiency do students need to be at in order to reach this standard needs to be identified. &#10;" title="Down arrow 4"/>
          <p:cNvSpPr/>
          <p:nvPr/>
        </p:nvSpPr>
        <p:spPr>
          <a:xfrm>
            <a:off x="8307474" y="1799851"/>
            <a:ext cx="274200" cy="548700"/>
          </a:xfrm>
          <a:prstGeom prst="downArrow">
            <a:avLst>
              <a:gd name="adj1" fmla="val 50000"/>
              <a:gd name="adj2" fmla="val 50000"/>
            </a:avLst>
          </a:prstGeom>
          <a:solidFill>
            <a:schemeClr val="accent1"/>
          </a:solidFill>
          <a:ln>
            <a:noFill/>
          </a:ln>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
                <a:srgbClr val="000000"/>
              </a:buClr>
              <a:buSzPts val="1800"/>
              <a:buFont typeface="Arial"/>
              <a:buNone/>
              <a:tabLst/>
              <a:defRPr/>
            </a:pPr>
            <a:endParaRPr kumimoji="0" sz="1800" b="0" i="0" u="none" strike="noStrike" kern="0" cap="none" spc="0" normalizeH="0" baseline="0" noProof="0" dirty="0">
              <a:ln>
                <a:noFill/>
              </a:ln>
              <a:solidFill>
                <a:srgbClr val="FFFFFF"/>
              </a:solidFill>
              <a:effectLst/>
              <a:uLnTx/>
              <a:uFillTx/>
              <a:latin typeface="Libre Franklin Medium"/>
              <a:ea typeface="Libre Franklin Medium"/>
              <a:cs typeface="Libre Franklin Medium"/>
              <a:sym typeface="Libre Franklin Medium"/>
            </a:endParaRPr>
          </a:p>
        </p:txBody>
      </p:sp>
      <p:sp>
        <p:nvSpPr>
          <p:cNvPr id="178" name="Google Shape;178;p43"/>
          <p:cNvSpPr txBox="1"/>
          <p:nvPr/>
        </p:nvSpPr>
        <p:spPr>
          <a:xfrm>
            <a:off x="2794861" y="2432716"/>
            <a:ext cx="6941100" cy="523200"/>
          </a:xfrm>
          <a:prstGeom prst="rect">
            <a:avLst/>
          </a:prstGeom>
          <a:solidFill>
            <a:srgbClr val="44546A"/>
          </a:solidFill>
          <a:ln>
            <a:noFill/>
          </a:ln>
        </p:spPr>
        <p:txBody>
          <a:bodyPr spcFirstLastPara="1" wrap="square" lIns="91425" tIns="45700" rIns="91425" bIns="45700" anchor="t" anchorCtr="0">
            <a:spAutoFit/>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1400" b="1" i="0" u="none" strike="noStrike" kern="0" cap="none" spc="0" normalizeH="0" baseline="0" noProof="0" dirty="0">
                <a:ln>
                  <a:noFill/>
                </a:ln>
                <a:solidFill>
                  <a:srgbClr val="FFFFFF"/>
                </a:solidFill>
                <a:effectLst/>
                <a:uLnTx/>
                <a:uFillTx/>
                <a:latin typeface="Libre Franklin Medium"/>
                <a:ea typeface="Libre Franklin Medium"/>
                <a:cs typeface="Libre Franklin Medium"/>
                <a:sym typeface="Libre Franklin Medium"/>
              </a:rPr>
              <a:t>Unpacking the Standard</a:t>
            </a:r>
            <a:endParaRPr kumimoji="0" sz="1400" b="1" i="0" u="none" strike="noStrike" kern="0" cap="none" spc="0" normalizeH="0" baseline="0" noProof="0" dirty="0">
              <a:ln>
                <a:noFill/>
              </a:ln>
              <a:solidFill>
                <a:srgbClr val="FFFFFF"/>
              </a:solidFill>
              <a:effectLst/>
              <a:uLnTx/>
              <a:uFillTx/>
              <a:latin typeface="Libre Franklin Medium"/>
              <a:ea typeface="Libre Franklin Medium"/>
              <a:cs typeface="Libre Franklin Medium"/>
              <a:sym typeface="Libre Franklin Medium"/>
            </a:endParaRPr>
          </a:p>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dirty="0">
              <a:ln>
                <a:noFill/>
              </a:ln>
              <a:solidFill>
                <a:srgbClr val="000000"/>
              </a:solidFill>
              <a:effectLst/>
              <a:uLnTx/>
              <a:uFillTx/>
              <a:latin typeface="Arial"/>
              <a:ea typeface="Arial"/>
              <a:cs typeface="Arial"/>
              <a:sym typeface="Arial"/>
            </a:endParaRPr>
          </a:p>
        </p:txBody>
      </p:sp>
      <p:graphicFrame>
        <p:nvGraphicFramePr>
          <p:cNvPr id="179" name="Google Shape;179;p43" descr="In this table, there are four steps:&#10;&#10;1: Standard&#10;&#10;2: What Knowledge/Concepts/ Vocabulary do students need to know to reach this standard?&#10;&#10;3: What skills do students need to be able to do to reach this standard?   &#10;&#10;4: What level of proficiency do students need to be at in order to reach this standard? &#10;" title="Unpacking the Standards table"/>
          <p:cNvGraphicFramePr/>
          <p:nvPr>
            <p:extLst>
              <p:ext uri="{D42A27DB-BD31-4B8C-83A1-F6EECF244321}">
                <p14:modId xmlns:p14="http://schemas.microsoft.com/office/powerpoint/2010/main" val="646994643"/>
              </p:ext>
            </p:extLst>
          </p:nvPr>
        </p:nvGraphicFramePr>
        <p:xfrm>
          <a:off x="699900" y="2956555"/>
          <a:ext cx="9036050" cy="1158250"/>
        </p:xfrm>
        <a:graphic>
          <a:graphicData uri="http://schemas.openxmlformats.org/drawingml/2006/table">
            <a:tbl>
              <a:tblPr firstRow="1" firstCol="1">
                <a:noFill/>
              </a:tblPr>
              <a:tblGrid>
                <a:gridCol w="2100325">
                  <a:extLst>
                    <a:ext uri="{9D8B030D-6E8A-4147-A177-3AD203B41FA5}">
                      <a16:colId xmlns:a16="http://schemas.microsoft.com/office/drawing/2014/main" val="20000"/>
                    </a:ext>
                  </a:extLst>
                </a:gridCol>
                <a:gridCol w="2265850">
                  <a:extLst>
                    <a:ext uri="{9D8B030D-6E8A-4147-A177-3AD203B41FA5}">
                      <a16:colId xmlns:a16="http://schemas.microsoft.com/office/drawing/2014/main" val="20001"/>
                    </a:ext>
                  </a:extLst>
                </a:gridCol>
                <a:gridCol w="2337475">
                  <a:extLst>
                    <a:ext uri="{9D8B030D-6E8A-4147-A177-3AD203B41FA5}">
                      <a16:colId xmlns:a16="http://schemas.microsoft.com/office/drawing/2014/main" val="20002"/>
                    </a:ext>
                  </a:extLst>
                </a:gridCol>
                <a:gridCol w="2332400">
                  <a:extLst>
                    <a:ext uri="{9D8B030D-6E8A-4147-A177-3AD203B41FA5}">
                      <a16:colId xmlns:a16="http://schemas.microsoft.com/office/drawing/2014/main" val="20003"/>
                    </a:ext>
                  </a:extLst>
                </a:gridCol>
              </a:tblGrid>
              <a:tr h="930250">
                <a:tc>
                  <a:txBody>
                    <a:bodyPr/>
                    <a:lstStyle/>
                    <a:p>
                      <a:pPr marL="0" marR="0" lvl="0" indent="0" algn="l" rtl="0">
                        <a:lnSpc>
                          <a:spcPct val="100000"/>
                        </a:lnSpc>
                        <a:spcBef>
                          <a:spcPts val="0"/>
                        </a:spcBef>
                        <a:spcAft>
                          <a:spcPts val="0"/>
                        </a:spcAft>
                        <a:buNone/>
                      </a:pPr>
                      <a:endParaRPr sz="1400" u="none" strike="noStrike" cap="none" dirty="0"/>
                    </a:p>
                    <a:p>
                      <a:pPr marL="0" marR="0" lvl="0" indent="0" algn="l" rtl="0">
                        <a:lnSpc>
                          <a:spcPct val="100000"/>
                        </a:lnSpc>
                        <a:spcBef>
                          <a:spcPts val="0"/>
                        </a:spcBef>
                        <a:spcAft>
                          <a:spcPts val="0"/>
                        </a:spcAft>
                        <a:buNone/>
                      </a:pPr>
                      <a:r>
                        <a:rPr lang="en-US" sz="1400" u="none" strike="noStrike" cap="none" dirty="0">
                          <a:solidFill>
                            <a:schemeClr val="bg1"/>
                          </a:solidFill>
                        </a:rPr>
                        <a:t>Standard</a:t>
                      </a:r>
                      <a:endParaRPr dirty="0">
                        <a:solidFill>
                          <a:schemeClr val="bg1"/>
                        </a:solidFill>
                      </a:endParaRPr>
                    </a:p>
                  </a:txBody>
                  <a:tcPr marL="91450" marR="91450" marT="45725" marB="45725">
                    <a:solidFill>
                      <a:srgbClr val="44546A"/>
                    </a:solidFill>
                  </a:tcPr>
                </a:tc>
                <a:tc>
                  <a:txBody>
                    <a:bodyPr/>
                    <a:lstStyle/>
                    <a:p>
                      <a:pPr marL="0" marR="0" lvl="0" indent="0" algn="l" rtl="0">
                        <a:lnSpc>
                          <a:spcPct val="100000"/>
                        </a:lnSpc>
                        <a:spcBef>
                          <a:spcPts val="0"/>
                        </a:spcBef>
                        <a:spcAft>
                          <a:spcPts val="0"/>
                        </a:spcAft>
                        <a:buClr>
                          <a:srgbClr val="000000"/>
                        </a:buClr>
                        <a:buSzPts val="1400"/>
                        <a:buFont typeface="Arial"/>
                        <a:buNone/>
                      </a:pPr>
                      <a:r>
                        <a:rPr lang="en-US" sz="1400" u="none" strike="noStrike" cap="none" dirty="0">
                          <a:solidFill>
                            <a:schemeClr val="lt1"/>
                          </a:solidFill>
                        </a:rPr>
                        <a:t>What Knowledge/Concepts/ Vocabulary do students need to know to reach this standard?</a:t>
                      </a:r>
                      <a:endParaRPr sz="1400" b="1" i="0" u="none" strike="noStrike" cap="none" dirty="0">
                        <a:solidFill>
                          <a:schemeClr val="lt1"/>
                        </a:solidFill>
                        <a:latin typeface="Calibri"/>
                        <a:ea typeface="Calibri"/>
                        <a:cs typeface="Calibri"/>
                        <a:sym typeface="Calibri"/>
                      </a:endParaRPr>
                    </a:p>
                  </a:txBody>
                  <a:tcPr marL="45725" marR="45725" marT="45725" marB="45725" anchor="b">
                    <a:lnR w="12700" cap="flat" cmpd="sng">
                      <a:solidFill>
                        <a:schemeClr val="lt1"/>
                      </a:solidFill>
                      <a:prstDash val="solid"/>
                      <a:round/>
                      <a:headEnd type="none" w="sm" len="sm"/>
                      <a:tailEnd type="none" w="sm" len="sm"/>
                    </a:lnR>
                    <a:lnT w="12700" cap="flat" cmpd="sng">
                      <a:solidFill>
                        <a:schemeClr val="lt1"/>
                      </a:solidFill>
                      <a:prstDash val="solid"/>
                      <a:round/>
                      <a:headEnd type="none" w="sm" len="sm"/>
                      <a:tailEnd type="none" w="sm" len="sm"/>
                    </a:lnT>
                    <a:lnB w="12700" cap="flat" cmpd="sng">
                      <a:solidFill>
                        <a:schemeClr val="lt1"/>
                      </a:solidFill>
                      <a:prstDash val="solid"/>
                      <a:round/>
                      <a:headEnd type="none" w="sm" len="sm"/>
                      <a:tailEnd type="none" w="sm" len="sm"/>
                    </a:lnB>
                    <a:solidFill>
                      <a:schemeClr val="dk2"/>
                    </a:solidFill>
                  </a:tcPr>
                </a:tc>
                <a:tc>
                  <a:txBody>
                    <a:bodyPr/>
                    <a:lstStyle/>
                    <a:p>
                      <a:pPr marL="0" marR="0" lvl="0" indent="0" algn="l" rtl="0">
                        <a:lnSpc>
                          <a:spcPct val="100000"/>
                        </a:lnSpc>
                        <a:spcBef>
                          <a:spcPts val="0"/>
                        </a:spcBef>
                        <a:spcAft>
                          <a:spcPts val="0"/>
                        </a:spcAft>
                        <a:buClr>
                          <a:srgbClr val="000000"/>
                        </a:buClr>
                        <a:buSzPts val="1400"/>
                        <a:buFont typeface="Arial"/>
                        <a:buNone/>
                      </a:pPr>
                      <a:r>
                        <a:rPr lang="en-US" sz="1400" u="none" strike="noStrike" cap="none" dirty="0">
                          <a:solidFill>
                            <a:schemeClr val="lt1"/>
                          </a:solidFill>
                        </a:rPr>
                        <a:t>What skills do students need to be able to do to reach this standard?   </a:t>
                      </a:r>
                      <a:endParaRPr sz="1400" b="1" i="0" u="none" strike="noStrike" cap="none" dirty="0">
                        <a:solidFill>
                          <a:schemeClr val="lt1"/>
                        </a:solidFill>
                        <a:latin typeface="Calibri"/>
                        <a:ea typeface="Calibri"/>
                        <a:cs typeface="Calibri"/>
                        <a:sym typeface="Calibri"/>
                      </a:endParaRPr>
                    </a:p>
                  </a:txBody>
                  <a:tcPr marL="45725" marR="45725" marT="45725" marB="45725" anchor="b">
                    <a:lnL w="12700" cap="flat" cmpd="sng">
                      <a:solidFill>
                        <a:schemeClr val="lt1"/>
                      </a:solidFill>
                      <a:prstDash val="solid"/>
                      <a:round/>
                      <a:headEnd type="none" w="sm" len="sm"/>
                      <a:tailEnd type="none" w="sm" len="sm"/>
                    </a:lnL>
                    <a:lnR w="12700" cap="flat" cmpd="sng">
                      <a:solidFill>
                        <a:schemeClr val="lt1"/>
                      </a:solidFill>
                      <a:prstDash val="solid"/>
                      <a:round/>
                      <a:headEnd type="none" w="sm" len="sm"/>
                      <a:tailEnd type="none" w="sm" len="sm"/>
                    </a:lnR>
                    <a:lnT w="12700" cap="flat" cmpd="sng">
                      <a:solidFill>
                        <a:schemeClr val="lt1"/>
                      </a:solidFill>
                      <a:prstDash val="solid"/>
                      <a:round/>
                      <a:headEnd type="none" w="sm" len="sm"/>
                      <a:tailEnd type="none" w="sm" len="sm"/>
                    </a:lnT>
                    <a:lnB w="12700" cap="flat" cmpd="sng">
                      <a:solidFill>
                        <a:schemeClr val="lt1"/>
                      </a:solidFill>
                      <a:prstDash val="solid"/>
                      <a:round/>
                      <a:headEnd type="none" w="sm" len="sm"/>
                      <a:tailEnd type="none" w="sm" len="sm"/>
                    </a:lnB>
                    <a:solidFill>
                      <a:schemeClr val="dk2"/>
                    </a:solidFill>
                  </a:tcPr>
                </a:tc>
                <a:tc>
                  <a:txBody>
                    <a:bodyPr/>
                    <a:lstStyle/>
                    <a:p>
                      <a:pPr marL="0" marR="0" lvl="0" indent="0" algn="l" rtl="0">
                        <a:lnSpc>
                          <a:spcPct val="100000"/>
                        </a:lnSpc>
                        <a:spcBef>
                          <a:spcPts val="0"/>
                        </a:spcBef>
                        <a:spcAft>
                          <a:spcPts val="0"/>
                        </a:spcAft>
                        <a:buClr>
                          <a:srgbClr val="000000"/>
                        </a:buClr>
                        <a:buSzPts val="1400"/>
                        <a:buFont typeface="Arial"/>
                        <a:buNone/>
                      </a:pPr>
                      <a:r>
                        <a:rPr lang="en-US" sz="1400" u="none" strike="noStrike" cap="none" dirty="0">
                          <a:solidFill>
                            <a:schemeClr val="lt1"/>
                          </a:solidFill>
                        </a:rPr>
                        <a:t>What level of proficiency do students need to be at in order to reach this standard? </a:t>
                      </a:r>
                      <a:endParaRPr sz="1200" b="0" i="0" u="none" strike="noStrike" cap="none" dirty="0">
                        <a:solidFill>
                          <a:schemeClr val="lt1"/>
                        </a:solidFill>
                        <a:latin typeface="Calibri"/>
                        <a:ea typeface="Calibri"/>
                        <a:cs typeface="Calibri"/>
                        <a:sym typeface="Calibri"/>
                      </a:endParaRPr>
                    </a:p>
                  </a:txBody>
                  <a:tcPr marL="45725" marR="45725" marT="45725" marB="45725" anchor="b">
                    <a:lnL w="12700" cap="flat" cmpd="sng">
                      <a:solidFill>
                        <a:schemeClr val="lt1"/>
                      </a:solidFill>
                      <a:prstDash val="solid"/>
                      <a:round/>
                      <a:headEnd type="none" w="sm" len="sm"/>
                      <a:tailEnd type="none" w="sm" len="sm"/>
                    </a:lnL>
                    <a:lnR w="12700" cap="flat" cmpd="sng">
                      <a:solidFill>
                        <a:schemeClr val="dk1"/>
                      </a:solidFill>
                      <a:prstDash val="solid"/>
                      <a:round/>
                      <a:headEnd type="none" w="sm" len="sm"/>
                      <a:tailEnd type="none" w="sm" len="sm"/>
                    </a:lnR>
                    <a:lnT w="12700" cap="flat" cmpd="sng">
                      <a:solidFill>
                        <a:schemeClr val="lt1"/>
                      </a:solidFill>
                      <a:prstDash val="solid"/>
                      <a:round/>
                      <a:headEnd type="none" w="sm" len="sm"/>
                      <a:tailEnd type="none" w="sm" len="sm"/>
                    </a:lnT>
                    <a:lnB w="12700" cap="flat" cmpd="sng">
                      <a:solidFill>
                        <a:schemeClr val="lt1"/>
                      </a:solidFill>
                      <a:prstDash val="solid"/>
                      <a:round/>
                      <a:headEnd type="none" w="sm" len="sm"/>
                      <a:tailEnd type="none" w="sm" len="sm"/>
                    </a:lnB>
                    <a:solidFill>
                      <a:schemeClr val="dk2"/>
                    </a:solidFill>
                  </a:tcPr>
                </a:tc>
                <a:extLst>
                  <a:ext uri="{0D108BD9-81ED-4DB2-BD59-A6C34878D82A}">
                    <a16:rowId xmlns:a16="http://schemas.microsoft.com/office/drawing/2014/main" val="10000"/>
                  </a:ext>
                </a:extLst>
              </a:tr>
            </a:tbl>
          </a:graphicData>
        </a:graphic>
      </p:graphicFrame>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83"/>
        <p:cNvGrpSpPr/>
        <p:nvPr/>
      </p:nvGrpSpPr>
      <p:grpSpPr>
        <a:xfrm>
          <a:off x="0" y="0"/>
          <a:ext cx="0" cy="0"/>
          <a:chOff x="0" y="0"/>
          <a:chExt cx="0" cy="0"/>
        </a:xfrm>
      </p:grpSpPr>
      <p:sp>
        <p:nvSpPr>
          <p:cNvPr id="184" name="Google Shape;184;p44"/>
          <p:cNvSpPr txBox="1">
            <a:spLocks noGrp="1"/>
          </p:cNvSpPr>
          <p:nvPr>
            <p:ph type="title"/>
          </p:nvPr>
        </p:nvSpPr>
        <p:spPr>
          <a:xfrm>
            <a:off x="235436" y="60350"/>
            <a:ext cx="10797900" cy="1325700"/>
          </a:xfrm>
          <a:prstGeom prst="rect">
            <a:avLst/>
          </a:prstGeom>
          <a:noFill/>
          <a:ln>
            <a:noFill/>
          </a:ln>
        </p:spPr>
        <p:txBody>
          <a:bodyPr spcFirstLastPara="1" wrap="square" lIns="91425" tIns="45700" rIns="91425" bIns="45700" anchor="t" anchorCtr="0">
            <a:noAutofit/>
          </a:bodyPr>
          <a:lstStyle/>
          <a:p>
            <a:pPr marL="0" lvl="0" indent="0" algn="l" rtl="0">
              <a:lnSpc>
                <a:spcPct val="90000"/>
              </a:lnSpc>
              <a:spcBef>
                <a:spcPts val="0"/>
              </a:spcBef>
              <a:spcAft>
                <a:spcPts val="0"/>
              </a:spcAft>
              <a:buClr>
                <a:srgbClr val="072B62"/>
              </a:buClr>
              <a:buSzPts val="4000"/>
              <a:buFont typeface="Georgia"/>
              <a:buNone/>
            </a:pPr>
            <a:r>
              <a:rPr lang="en-US" sz="4000" dirty="0">
                <a:latin typeface="Franklin Gothic Medium" panose="020B0603020102020204" pitchFamily="34" charset="0"/>
                <a:sym typeface="Libre Franklin Medium"/>
              </a:rPr>
              <a:t>Step 1: List the Standard</a:t>
            </a:r>
            <a:endParaRPr dirty="0">
              <a:latin typeface="Franklin Gothic Medium" panose="020B0603020102020204" pitchFamily="34" charset="0"/>
              <a:sym typeface="Libre Franklin Medium"/>
            </a:endParaRPr>
          </a:p>
        </p:txBody>
      </p:sp>
      <p:sp>
        <p:nvSpPr>
          <p:cNvPr id="185" name="Google Shape;185;p44"/>
          <p:cNvSpPr txBox="1">
            <a:spLocks noGrp="1"/>
          </p:cNvSpPr>
          <p:nvPr>
            <p:ph type="body" idx="1"/>
          </p:nvPr>
        </p:nvSpPr>
        <p:spPr>
          <a:xfrm>
            <a:off x="555786" y="947026"/>
            <a:ext cx="9188700" cy="996000"/>
          </a:xfrm>
          <a:prstGeom prst="rect">
            <a:avLst/>
          </a:prstGeom>
          <a:noFill/>
          <a:ln>
            <a:noFill/>
          </a:ln>
        </p:spPr>
        <p:txBody>
          <a:bodyPr spcFirstLastPara="1" wrap="square" lIns="91425" tIns="45700" rIns="91425" bIns="45700" anchor="t" anchorCtr="0">
            <a:normAutofit/>
          </a:bodyPr>
          <a:lstStyle/>
          <a:p>
            <a:pPr marL="0" lvl="0" indent="0" algn="l" rtl="0">
              <a:lnSpc>
                <a:spcPct val="90000"/>
              </a:lnSpc>
              <a:spcBef>
                <a:spcPts val="0"/>
              </a:spcBef>
              <a:spcAft>
                <a:spcPts val="0"/>
              </a:spcAft>
              <a:buSzPts val="2400"/>
              <a:buNone/>
            </a:pPr>
            <a:r>
              <a:rPr lang="en-US" sz="2400" dirty="0">
                <a:latin typeface="Franklin Gothic Book" panose="020B0503020102020204" pitchFamily="34" charset="0"/>
                <a:sym typeface="Libre Franklin"/>
              </a:rPr>
              <a:t>Cut and paste the standards, including the inquiry practices, into the furthest left column of the spreadsheet</a:t>
            </a:r>
            <a:endParaRPr dirty="0">
              <a:latin typeface="Franklin Gothic Book" panose="020B0503020102020204" pitchFamily="34" charset="0"/>
              <a:sym typeface="Libre Franklin"/>
            </a:endParaRPr>
          </a:p>
        </p:txBody>
      </p:sp>
      <p:sp>
        <p:nvSpPr>
          <p:cNvPr id="186" name="Google Shape;186;p44"/>
          <p:cNvSpPr txBox="1"/>
          <p:nvPr/>
        </p:nvSpPr>
        <p:spPr>
          <a:xfrm>
            <a:off x="3698899" y="2028425"/>
            <a:ext cx="7501200" cy="523200"/>
          </a:xfrm>
          <a:prstGeom prst="rect">
            <a:avLst/>
          </a:prstGeom>
          <a:solidFill>
            <a:srgbClr val="44546A"/>
          </a:solidFill>
          <a:ln>
            <a:noFill/>
          </a:ln>
        </p:spPr>
        <p:txBody>
          <a:bodyPr spcFirstLastPara="1" wrap="square" lIns="91425" tIns="45700" rIns="91425" bIns="45700" anchor="t" anchorCtr="0">
            <a:spAutoFit/>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1400" b="1" i="0" u="none" strike="noStrike" kern="0" cap="none" spc="0" normalizeH="0" baseline="0" noProof="0" dirty="0">
                <a:ln>
                  <a:noFill/>
                </a:ln>
                <a:solidFill>
                  <a:srgbClr val="FFFFFF"/>
                </a:solidFill>
                <a:effectLst/>
                <a:uLnTx/>
                <a:uFillTx/>
                <a:latin typeface="Libre Franklin Medium"/>
                <a:ea typeface="Libre Franklin Medium"/>
                <a:cs typeface="Libre Franklin Medium"/>
                <a:sym typeface="Libre Franklin Medium"/>
              </a:rPr>
              <a:t>Unpacking the Standard</a:t>
            </a:r>
            <a:endParaRPr kumimoji="0" sz="1400" b="1" i="0" u="none" strike="noStrike" kern="0" cap="none" spc="0" normalizeH="0" baseline="0" noProof="0" dirty="0">
              <a:ln>
                <a:noFill/>
              </a:ln>
              <a:solidFill>
                <a:srgbClr val="FFFFFF"/>
              </a:solidFill>
              <a:effectLst/>
              <a:uLnTx/>
              <a:uFillTx/>
              <a:latin typeface="Libre Franklin Medium"/>
              <a:ea typeface="Libre Franklin Medium"/>
              <a:cs typeface="Libre Franklin Medium"/>
              <a:sym typeface="Libre Franklin Medium"/>
            </a:endParaRPr>
          </a:p>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dirty="0">
              <a:ln>
                <a:noFill/>
              </a:ln>
              <a:solidFill>
                <a:srgbClr val="000000"/>
              </a:solidFill>
              <a:effectLst/>
              <a:uLnTx/>
              <a:uFillTx/>
              <a:latin typeface="Arial"/>
              <a:ea typeface="Arial"/>
              <a:cs typeface="Arial"/>
              <a:sym typeface="Arial"/>
            </a:endParaRPr>
          </a:p>
        </p:txBody>
      </p:sp>
      <p:graphicFrame>
        <p:nvGraphicFramePr>
          <p:cNvPr id="187" name="Google Shape;187;p44" descr="In this table, there are four steps:&#10;&#10;1: Standard. &#10;&#10;2: What Knowledge/Concepts/ Vocabulary do students need to know to reach this standard?&#10;&#10;3: What skills do students need to be able to do to reach this standard?   &#10;&#10;4: What level of proficiency do students need to be at in order to reach this standard? &#10;&#10;In this slide, step one is the focus and the following standard has been added to the standard column:&#10;&#10;1.C.RR.1 Identify the rights and responsibilities of citizens.&#10;" title="Unpacking the standard table"/>
          <p:cNvGraphicFramePr/>
          <p:nvPr>
            <p:extLst>
              <p:ext uri="{D42A27DB-BD31-4B8C-83A1-F6EECF244321}">
                <p14:modId xmlns:p14="http://schemas.microsoft.com/office/powerpoint/2010/main" val="612018182"/>
              </p:ext>
            </p:extLst>
          </p:nvPr>
        </p:nvGraphicFramePr>
        <p:xfrm>
          <a:off x="555776" y="2551635"/>
          <a:ext cx="10617050" cy="2895620"/>
        </p:xfrm>
        <a:graphic>
          <a:graphicData uri="http://schemas.openxmlformats.org/drawingml/2006/table">
            <a:tbl>
              <a:tblPr firstRow="1">
                <a:noFill/>
              </a:tblPr>
              <a:tblGrid>
                <a:gridCol w="3115950">
                  <a:extLst>
                    <a:ext uri="{9D8B030D-6E8A-4147-A177-3AD203B41FA5}">
                      <a16:colId xmlns:a16="http://schemas.microsoft.com/office/drawing/2014/main" val="20000"/>
                    </a:ext>
                  </a:extLst>
                </a:gridCol>
                <a:gridCol w="2150675">
                  <a:extLst>
                    <a:ext uri="{9D8B030D-6E8A-4147-A177-3AD203B41FA5}">
                      <a16:colId xmlns:a16="http://schemas.microsoft.com/office/drawing/2014/main" val="20001"/>
                    </a:ext>
                  </a:extLst>
                </a:gridCol>
                <a:gridCol w="2264175">
                  <a:extLst>
                    <a:ext uri="{9D8B030D-6E8A-4147-A177-3AD203B41FA5}">
                      <a16:colId xmlns:a16="http://schemas.microsoft.com/office/drawing/2014/main" val="20002"/>
                    </a:ext>
                  </a:extLst>
                </a:gridCol>
                <a:gridCol w="3086250">
                  <a:extLst>
                    <a:ext uri="{9D8B030D-6E8A-4147-A177-3AD203B41FA5}">
                      <a16:colId xmlns:a16="http://schemas.microsoft.com/office/drawing/2014/main" val="20003"/>
                    </a:ext>
                  </a:extLst>
                </a:gridCol>
              </a:tblGrid>
              <a:tr h="826550">
                <a:tc>
                  <a:txBody>
                    <a:bodyPr/>
                    <a:lstStyle/>
                    <a:p>
                      <a:pPr marL="0" marR="0" lvl="0" indent="0" algn="l" rtl="0">
                        <a:lnSpc>
                          <a:spcPct val="100000"/>
                        </a:lnSpc>
                        <a:spcBef>
                          <a:spcPts val="0"/>
                        </a:spcBef>
                        <a:spcAft>
                          <a:spcPts val="0"/>
                        </a:spcAft>
                        <a:buClr>
                          <a:srgbClr val="000000"/>
                        </a:buClr>
                        <a:buSzPts val="1400"/>
                        <a:buFont typeface="Arial"/>
                        <a:buNone/>
                      </a:pPr>
                      <a:r>
                        <a:rPr lang="en-US" sz="1400" b="1" i="0" u="none" strike="noStrike" cap="none" dirty="0">
                          <a:solidFill>
                            <a:schemeClr val="lt1"/>
                          </a:solidFill>
                          <a:latin typeface="Libre Franklin Medium"/>
                          <a:ea typeface="Libre Franklin Medium"/>
                          <a:cs typeface="Libre Franklin Medium"/>
                          <a:sym typeface="Libre Franklin Medium"/>
                        </a:rPr>
                        <a:t>Standard</a:t>
                      </a:r>
                      <a:endParaRPr sz="1400" b="1" i="0" u="none" strike="noStrike" cap="none" dirty="0">
                        <a:solidFill>
                          <a:schemeClr val="lt1"/>
                        </a:solidFill>
                        <a:latin typeface="Libre Franklin Medium"/>
                        <a:ea typeface="Libre Franklin Medium"/>
                        <a:cs typeface="Libre Franklin Medium"/>
                        <a:sym typeface="Libre Franklin Medium"/>
                      </a:endParaRPr>
                    </a:p>
                  </a:txBody>
                  <a:tcPr marL="45725" marR="45725" marT="45725" marB="45725" anchor="b">
                    <a:lnL w="12700" cap="flat" cmpd="sng">
                      <a:solidFill>
                        <a:schemeClr val="dk1"/>
                      </a:solidFill>
                      <a:prstDash val="solid"/>
                      <a:round/>
                      <a:headEnd type="none" w="sm" len="sm"/>
                      <a:tailEnd type="none" w="sm" len="sm"/>
                    </a:lnL>
                    <a:lnR w="12700" cap="flat" cmpd="sng">
                      <a:solidFill>
                        <a:schemeClr val="lt1"/>
                      </a:solidFill>
                      <a:prstDash val="solid"/>
                      <a:round/>
                      <a:headEnd type="none" w="sm" len="sm"/>
                      <a:tailEnd type="none" w="sm" len="sm"/>
                    </a:lnR>
                    <a:lnT w="12700" cap="flat" cmpd="sng">
                      <a:solidFill>
                        <a:schemeClr val="lt1"/>
                      </a:solidFill>
                      <a:prstDash val="solid"/>
                      <a:round/>
                      <a:headEnd type="none" w="sm" len="sm"/>
                      <a:tailEnd type="none" w="sm" len="sm"/>
                    </a:lnT>
                    <a:lnB w="12700" cap="flat" cmpd="sng">
                      <a:solidFill>
                        <a:schemeClr val="lt1"/>
                      </a:solidFill>
                      <a:prstDash val="solid"/>
                      <a:round/>
                      <a:headEnd type="none" w="sm" len="sm"/>
                      <a:tailEnd type="none" w="sm" len="sm"/>
                    </a:lnB>
                    <a:solidFill>
                      <a:schemeClr val="dk2"/>
                    </a:solidFill>
                  </a:tcPr>
                </a:tc>
                <a:tc>
                  <a:txBody>
                    <a:bodyPr/>
                    <a:lstStyle/>
                    <a:p>
                      <a:pPr marL="0" marR="0" lvl="0" indent="0" algn="l" rtl="0">
                        <a:lnSpc>
                          <a:spcPct val="100000"/>
                        </a:lnSpc>
                        <a:spcBef>
                          <a:spcPts val="0"/>
                        </a:spcBef>
                        <a:spcAft>
                          <a:spcPts val="0"/>
                        </a:spcAft>
                        <a:buClr>
                          <a:srgbClr val="000000"/>
                        </a:buClr>
                        <a:buSzPts val="1400"/>
                        <a:buFont typeface="Arial"/>
                        <a:buNone/>
                      </a:pPr>
                      <a:r>
                        <a:rPr lang="en-US" sz="1400" u="none" strike="noStrike" cap="none" dirty="0">
                          <a:solidFill>
                            <a:schemeClr val="lt1"/>
                          </a:solidFill>
                        </a:rPr>
                        <a:t>What Knowledge/Concepts/ Vocabulary do students need to know to reach this standard?</a:t>
                      </a:r>
                      <a:endParaRPr sz="1400" b="1" i="0" u="none" strike="noStrike" cap="none" dirty="0">
                        <a:solidFill>
                          <a:schemeClr val="lt1"/>
                        </a:solidFill>
                        <a:latin typeface="Calibri"/>
                        <a:ea typeface="Calibri"/>
                        <a:cs typeface="Calibri"/>
                        <a:sym typeface="Calibri"/>
                      </a:endParaRPr>
                    </a:p>
                  </a:txBody>
                  <a:tcPr marL="45725" marR="45725" marT="45725" marB="45725" anchor="b">
                    <a:lnL w="12700" cap="flat" cmpd="sng">
                      <a:solidFill>
                        <a:schemeClr val="lt1"/>
                      </a:solidFill>
                      <a:prstDash val="solid"/>
                      <a:round/>
                      <a:headEnd type="none" w="sm" len="sm"/>
                      <a:tailEnd type="none" w="sm" len="sm"/>
                    </a:lnL>
                    <a:lnR w="12700" cap="flat" cmpd="sng">
                      <a:solidFill>
                        <a:schemeClr val="lt1"/>
                      </a:solidFill>
                      <a:prstDash val="solid"/>
                      <a:round/>
                      <a:headEnd type="none" w="sm" len="sm"/>
                      <a:tailEnd type="none" w="sm" len="sm"/>
                    </a:lnR>
                    <a:lnT w="12700" cap="flat" cmpd="sng">
                      <a:solidFill>
                        <a:schemeClr val="lt1"/>
                      </a:solidFill>
                      <a:prstDash val="solid"/>
                      <a:round/>
                      <a:headEnd type="none" w="sm" len="sm"/>
                      <a:tailEnd type="none" w="sm" len="sm"/>
                    </a:lnT>
                    <a:lnB w="12700" cap="flat" cmpd="sng">
                      <a:solidFill>
                        <a:schemeClr val="lt1"/>
                      </a:solidFill>
                      <a:prstDash val="solid"/>
                      <a:round/>
                      <a:headEnd type="none" w="sm" len="sm"/>
                      <a:tailEnd type="none" w="sm" len="sm"/>
                    </a:lnB>
                    <a:solidFill>
                      <a:schemeClr val="dk2"/>
                    </a:solidFill>
                  </a:tcPr>
                </a:tc>
                <a:tc>
                  <a:txBody>
                    <a:bodyPr/>
                    <a:lstStyle/>
                    <a:p>
                      <a:pPr marL="0" marR="0" lvl="0" indent="0" algn="l" rtl="0">
                        <a:lnSpc>
                          <a:spcPct val="100000"/>
                        </a:lnSpc>
                        <a:spcBef>
                          <a:spcPts val="0"/>
                        </a:spcBef>
                        <a:spcAft>
                          <a:spcPts val="0"/>
                        </a:spcAft>
                        <a:buClr>
                          <a:srgbClr val="000000"/>
                        </a:buClr>
                        <a:buSzPts val="1400"/>
                        <a:buFont typeface="Arial"/>
                        <a:buNone/>
                      </a:pPr>
                      <a:r>
                        <a:rPr lang="en-US" sz="1400" u="none" strike="noStrike" cap="none" dirty="0">
                          <a:solidFill>
                            <a:schemeClr val="lt1"/>
                          </a:solidFill>
                        </a:rPr>
                        <a:t>What skills do students need to be able to do to reach this standard?   </a:t>
                      </a:r>
                      <a:endParaRPr sz="1400" b="1" i="0" u="none" strike="noStrike" cap="none" dirty="0">
                        <a:solidFill>
                          <a:schemeClr val="lt1"/>
                        </a:solidFill>
                        <a:latin typeface="Calibri"/>
                        <a:ea typeface="Calibri"/>
                        <a:cs typeface="Calibri"/>
                        <a:sym typeface="Calibri"/>
                      </a:endParaRPr>
                    </a:p>
                  </a:txBody>
                  <a:tcPr marL="45725" marR="45725" marT="45725" marB="45725" anchor="b">
                    <a:lnL w="12700" cap="flat" cmpd="sng">
                      <a:solidFill>
                        <a:schemeClr val="lt1"/>
                      </a:solidFill>
                      <a:prstDash val="solid"/>
                      <a:round/>
                      <a:headEnd type="none" w="sm" len="sm"/>
                      <a:tailEnd type="none" w="sm" len="sm"/>
                    </a:lnL>
                    <a:lnR w="12700" cap="flat" cmpd="sng">
                      <a:solidFill>
                        <a:schemeClr val="lt1"/>
                      </a:solidFill>
                      <a:prstDash val="solid"/>
                      <a:round/>
                      <a:headEnd type="none" w="sm" len="sm"/>
                      <a:tailEnd type="none" w="sm" len="sm"/>
                    </a:lnR>
                    <a:lnB w="12700" cap="flat" cmpd="sng">
                      <a:solidFill>
                        <a:schemeClr val="lt1"/>
                      </a:solidFill>
                      <a:prstDash val="solid"/>
                      <a:round/>
                      <a:headEnd type="none" w="sm" len="sm"/>
                      <a:tailEnd type="none" w="sm" len="sm"/>
                    </a:lnB>
                    <a:solidFill>
                      <a:schemeClr val="dk2"/>
                    </a:solidFill>
                  </a:tcPr>
                </a:tc>
                <a:tc>
                  <a:txBody>
                    <a:bodyPr/>
                    <a:lstStyle/>
                    <a:p>
                      <a:pPr marL="0" marR="0" lvl="0" indent="0" algn="l" rtl="0">
                        <a:lnSpc>
                          <a:spcPct val="100000"/>
                        </a:lnSpc>
                        <a:spcBef>
                          <a:spcPts val="0"/>
                        </a:spcBef>
                        <a:spcAft>
                          <a:spcPts val="0"/>
                        </a:spcAft>
                        <a:buClr>
                          <a:srgbClr val="000000"/>
                        </a:buClr>
                        <a:buSzPts val="1400"/>
                        <a:buFont typeface="Arial"/>
                        <a:buNone/>
                      </a:pPr>
                      <a:r>
                        <a:rPr lang="en-US" sz="1400" u="none" strike="noStrike" cap="none" dirty="0">
                          <a:solidFill>
                            <a:schemeClr val="lt1"/>
                          </a:solidFill>
                        </a:rPr>
                        <a:t>What level of proficiency do students need to be at in order to reach this standard? </a:t>
                      </a:r>
                      <a:endParaRPr sz="1200" b="0" i="0" u="none" strike="noStrike" cap="none" dirty="0">
                        <a:solidFill>
                          <a:schemeClr val="lt1"/>
                        </a:solidFill>
                        <a:latin typeface="Calibri"/>
                        <a:ea typeface="Calibri"/>
                        <a:cs typeface="Calibri"/>
                        <a:sym typeface="Calibri"/>
                      </a:endParaRPr>
                    </a:p>
                  </a:txBody>
                  <a:tcPr marL="45725" marR="45725" marT="45725" marB="45725" anchor="b">
                    <a:lnL w="12700" cap="flat" cmpd="sng">
                      <a:solidFill>
                        <a:schemeClr val="lt1"/>
                      </a:solidFill>
                      <a:prstDash val="solid"/>
                      <a:round/>
                      <a:headEnd type="none" w="sm" len="sm"/>
                      <a:tailEnd type="none" w="sm" len="sm"/>
                    </a:lnL>
                    <a:lnR w="12700" cap="flat" cmpd="sng">
                      <a:solidFill>
                        <a:schemeClr val="dk1"/>
                      </a:solidFill>
                      <a:prstDash val="solid"/>
                      <a:round/>
                      <a:headEnd type="none" w="sm" len="sm"/>
                      <a:tailEnd type="none" w="sm" len="sm"/>
                    </a:lnR>
                    <a:lnB w="12700" cap="flat" cmpd="sng">
                      <a:solidFill>
                        <a:schemeClr val="lt1"/>
                      </a:solidFill>
                      <a:prstDash val="solid"/>
                      <a:round/>
                      <a:headEnd type="none" w="sm" len="sm"/>
                      <a:tailEnd type="none" w="sm" len="sm"/>
                    </a:lnB>
                    <a:solidFill>
                      <a:schemeClr val="dk2"/>
                    </a:solidFill>
                  </a:tcPr>
                </a:tc>
                <a:extLst>
                  <a:ext uri="{0D108BD9-81ED-4DB2-BD59-A6C34878D82A}">
                    <a16:rowId xmlns:a16="http://schemas.microsoft.com/office/drawing/2014/main" val="10000"/>
                  </a:ext>
                </a:extLst>
              </a:tr>
              <a:tr h="734050">
                <a:tc>
                  <a:txBody>
                    <a:bodyPr/>
                    <a:lstStyle/>
                    <a:p>
                      <a:r>
                        <a:rPr lang="en-US" sz="1800" b="1" i="0" u="none" strike="noStrike" cap="none" dirty="0">
                          <a:solidFill>
                            <a:schemeClr val="tx1"/>
                          </a:solidFill>
                          <a:effectLst/>
                          <a:latin typeface="+mn-lt"/>
                          <a:ea typeface="+mn-ea"/>
                          <a:cs typeface="+mn-cs"/>
                          <a:sym typeface="Arial"/>
                        </a:rPr>
                        <a:t>8.H.CH.6 Analyze the impact of fundamental documents and speeches on the development of the United States from 1600-1877…</a:t>
                      </a:r>
                    </a:p>
                  </a:txBody>
                  <a:tcPr marL="45725" marR="45725" marT="45725" marB="45725" anchor="b">
                    <a:lnL w="12700" cap="flat" cmpd="sng">
                      <a:solidFill>
                        <a:schemeClr val="dk1"/>
                      </a:solidFill>
                      <a:prstDash val="solid"/>
                      <a:round/>
                      <a:headEnd type="none" w="sm" len="sm"/>
                      <a:tailEnd type="none" w="sm" len="sm"/>
                    </a:lnL>
                    <a:lnR w="12700" cap="flat" cmpd="sng">
                      <a:solidFill>
                        <a:schemeClr val="lt1"/>
                      </a:solidFill>
                      <a:prstDash val="solid"/>
                      <a:round/>
                      <a:headEnd type="none" w="sm" len="sm"/>
                      <a:tailEnd type="none" w="sm" len="sm"/>
                    </a:lnR>
                    <a:lnT w="12700" cap="flat" cmpd="sng">
                      <a:solidFill>
                        <a:schemeClr val="lt1"/>
                      </a:solidFill>
                      <a:prstDash val="solid"/>
                      <a:round/>
                      <a:headEnd type="none" w="sm" len="sm"/>
                      <a:tailEnd type="none" w="sm" len="sm"/>
                    </a:lnT>
                    <a:lnB w="12700" cap="flat" cmpd="sng">
                      <a:solidFill>
                        <a:schemeClr val="dk1"/>
                      </a:solidFill>
                      <a:prstDash val="solid"/>
                      <a:round/>
                      <a:headEnd type="none" w="sm" len="sm"/>
                      <a:tailEnd type="none" w="sm" len="sm"/>
                    </a:lnB>
                    <a:solidFill>
                      <a:srgbClr val="C8CBE6"/>
                    </a:solidFill>
                  </a:tcPr>
                </a:tc>
                <a:tc>
                  <a:txBody>
                    <a:bodyPr/>
                    <a:lstStyle/>
                    <a:p>
                      <a:pPr marL="0" marR="0" lvl="0" indent="0" algn="l" rtl="0">
                        <a:lnSpc>
                          <a:spcPct val="100000"/>
                        </a:lnSpc>
                        <a:spcBef>
                          <a:spcPts val="0"/>
                        </a:spcBef>
                        <a:spcAft>
                          <a:spcPts val="0"/>
                        </a:spcAft>
                        <a:buClr>
                          <a:srgbClr val="000000"/>
                        </a:buClr>
                        <a:buSzPts val="1400"/>
                        <a:buFont typeface="Arial"/>
                        <a:buNone/>
                      </a:pPr>
                      <a:endParaRPr sz="1400" b="1" i="0" u="none" strike="noStrike" cap="none" dirty="0">
                        <a:solidFill>
                          <a:schemeClr val="lt1"/>
                        </a:solidFill>
                        <a:latin typeface="Calibri"/>
                        <a:ea typeface="Calibri"/>
                        <a:cs typeface="Calibri"/>
                        <a:sym typeface="Calibri"/>
                      </a:endParaRPr>
                    </a:p>
                  </a:txBody>
                  <a:tcPr marL="45725" marR="45725" marT="45725" marB="45725" anchor="b">
                    <a:lnL w="12700" cap="flat" cmpd="sng">
                      <a:solidFill>
                        <a:schemeClr val="lt1"/>
                      </a:solidFill>
                      <a:prstDash val="solid"/>
                      <a:round/>
                      <a:headEnd type="none" w="sm" len="sm"/>
                      <a:tailEnd type="none" w="sm" len="sm"/>
                    </a:lnL>
                    <a:lnR w="12700" cap="flat" cmpd="sng">
                      <a:solidFill>
                        <a:schemeClr val="lt1"/>
                      </a:solidFill>
                      <a:prstDash val="solid"/>
                      <a:round/>
                      <a:headEnd type="none" w="sm" len="sm"/>
                      <a:tailEnd type="none" w="sm" len="sm"/>
                    </a:lnR>
                    <a:lnT w="12700" cap="flat" cmpd="sng">
                      <a:solidFill>
                        <a:schemeClr val="lt1"/>
                      </a:solidFill>
                      <a:prstDash val="solid"/>
                      <a:round/>
                      <a:headEnd type="none" w="sm" len="sm"/>
                      <a:tailEnd type="none" w="sm" len="sm"/>
                    </a:lnT>
                    <a:lnB w="12700" cap="flat" cmpd="sng">
                      <a:solidFill>
                        <a:schemeClr val="dk1"/>
                      </a:solidFill>
                      <a:prstDash val="solid"/>
                      <a:round/>
                      <a:headEnd type="none" w="sm" len="sm"/>
                      <a:tailEnd type="none" w="sm" len="sm"/>
                    </a:lnB>
                    <a:solidFill>
                      <a:srgbClr val="C8CBE6"/>
                    </a:solidFill>
                  </a:tcPr>
                </a:tc>
                <a:tc>
                  <a:txBody>
                    <a:bodyPr/>
                    <a:lstStyle/>
                    <a:p>
                      <a:pPr marL="0" marR="0" lvl="0" indent="0" algn="l" rtl="0">
                        <a:lnSpc>
                          <a:spcPct val="100000"/>
                        </a:lnSpc>
                        <a:spcBef>
                          <a:spcPts val="0"/>
                        </a:spcBef>
                        <a:spcAft>
                          <a:spcPts val="0"/>
                        </a:spcAft>
                        <a:buClr>
                          <a:srgbClr val="000000"/>
                        </a:buClr>
                        <a:buSzPts val="1400"/>
                        <a:buFont typeface="Arial"/>
                        <a:buNone/>
                      </a:pPr>
                      <a:endParaRPr sz="1400" b="1" i="0" u="none" strike="noStrike" cap="none" dirty="0">
                        <a:solidFill>
                          <a:schemeClr val="lt1"/>
                        </a:solidFill>
                        <a:latin typeface="Calibri"/>
                        <a:ea typeface="Calibri"/>
                        <a:cs typeface="Calibri"/>
                        <a:sym typeface="Calibri"/>
                      </a:endParaRPr>
                    </a:p>
                  </a:txBody>
                  <a:tcPr marL="45725" marR="45725" marT="45725" marB="45725" anchor="b">
                    <a:lnL w="12700" cap="flat" cmpd="sng">
                      <a:solidFill>
                        <a:schemeClr val="lt1"/>
                      </a:solidFill>
                      <a:prstDash val="solid"/>
                      <a:round/>
                      <a:headEnd type="none" w="sm" len="sm"/>
                      <a:tailEnd type="none" w="sm" len="sm"/>
                    </a:lnL>
                    <a:lnR w="12700" cap="flat" cmpd="sng">
                      <a:solidFill>
                        <a:schemeClr val="lt1"/>
                      </a:solidFill>
                      <a:prstDash val="solid"/>
                      <a:round/>
                      <a:headEnd type="none" w="sm" len="sm"/>
                      <a:tailEnd type="none" w="sm" len="sm"/>
                    </a:lnR>
                    <a:lnT w="12700" cap="flat" cmpd="sng">
                      <a:solidFill>
                        <a:schemeClr val="lt1"/>
                      </a:solidFill>
                      <a:prstDash val="solid"/>
                      <a:round/>
                      <a:headEnd type="none" w="sm" len="sm"/>
                      <a:tailEnd type="none" w="sm" len="sm"/>
                    </a:lnT>
                    <a:lnB w="12700" cap="flat" cmpd="sng">
                      <a:solidFill>
                        <a:schemeClr val="dk1"/>
                      </a:solidFill>
                      <a:prstDash val="solid"/>
                      <a:round/>
                      <a:headEnd type="none" w="sm" len="sm"/>
                      <a:tailEnd type="none" w="sm" len="sm"/>
                    </a:lnB>
                    <a:solidFill>
                      <a:srgbClr val="C8CBE6"/>
                    </a:solidFill>
                  </a:tcPr>
                </a:tc>
                <a:tc>
                  <a:txBody>
                    <a:bodyPr/>
                    <a:lstStyle/>
                    <a:p>
                      <a:pPr marL="0" marR="0" lvl="0" indent="0" algn="l" rtl="0">
                        <a:lnSpc>
                          <a:spcPct val="100000"/>
                        </a:lnSpc>
                        <a:spcBef>
                          <a:spcPts val="0"/>
                        </a:spcBef>
                        <a:spcAft>
                          <a:spcPts val="0"/>
                        </a:spcAft>
                        <a:buClr>
                          <a:srgbClr val="000000"/>
                        </a:buClr>
                        <a:buSzPts val="1200"/>
                        <a:buFont typeface="Arial"/>
                        <a:buNone/>
                      </a:pPr>
                      <a:endParaRPr sz="1200" b="0" i="0" u="none" strike="noStrike" cap="none" dirty="0">
                        <a:solidFill>
                          <a:schemeClr val="lt1"/>
                        </a:solidFill>
                        <a:latin typeface="Calibri"/>
                        <a:ea typeface="Calibri"/>
                        <a:cs typeface="Calibri"/>
                        <a:sym typeface="Calibri"/>
                      </a:endParaRPr>
                    </a:p>
                  </a:txBody>
                  <a:tcPr marL="45725" marR="45725" marT="45725" marB="45725" anchor="b">
                    <a:lnL w="12700" cap="flat" cmpd="sng">
                      <a:solidFill>
                        <a:schemeClr val="lt1"/>
                      </a:solidFill>
                      <a:prstDash val="solid"/>
                      <a:round/>
                      <a:headEnd type="none" w="sm" len="sm"/>
                      <a:tailEnd type="none" w="sm" len="sm"/>
                    </a:lnL>
                    <a:lnR w="12700" cap="flat" cmpd="sng">
                      <a:solidFill>
                        <a:schemeClr val="dk1"/>
                      </a:solidFill>
                      <a:prstDash val="solid"/>
                      <a:round/>
                      <a:headEnd type="none" w="sm" len="sm"/>
                      <a:tailEnd type="none" w="sm" len="sm"/>
                    </a:lnR>
                    <a:lnT w="12700" cap="flat" cmpd="sng">
                      <a:solidFill>
                        <a:schemeClr val="lt1"/>
                      </a:solidFill>
                      <a:prstDash val="solid"/>
                      <a:round/>
                      <a:headEnd type="none" w="sm" len="sm"/>
                      <a:tailEnd type="none" w="sm" len="sm"/>
                    </a:lnT>
                    <a:lnB w="12700" cap="flat" cmpd="sng">
                      <a:solidFill>
                        <a:schemeClr val="dk1"/>
                      </a:solidFill>
                      <a:prstDash val="solid"/>
                      <a:round/>
                      <a:headEnd type="none" w="sm" len="sm"/>
                      <a:tailEnd type="none" w="sm" len="sm"/>
                    </a:lnB>
                    <a:solidFill>
                      <a:srgbClr val="C8CBE6"/>
                    </a:solidFill>
                  </a:tcPr>
                </a:tc>
                <a:extLst>
                  <a:ext uri="{0D108BD9-81ED-4DB2-BD59-A6C34878D82A}">
                    <a16:rowId xmlns:a16="http://schemas.microsoft.com/office/drawing/2014/main" val="10001"/>
                  </a:ext>
                </a:extLst>
              </a:tr>
            </a:tbl>
          </a:graphicData>
        </a:graphic>
      </p:graphicFrame>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92"/>
        <p:cNvGrpSpPr/>
        <p:nvPr/>
      </p:nvGrpSpPr>
      <p:grpSpPr>
        <a:xfrm>
          <a:off x="0" y="0"/>
          <a:ext cx="0" cy="0"/>
          <a:chOff x="0" y="0"/>
          <a:chExt cx="0" cy="0"/>
        </a:xfrm>
      </p:grpSpPr>
      <p:sp>
        <p:nvSpPr>
          <p:cNvPr id="193" name="Google Shape;193;p45"/>
          <p:cNvSpPr txBox="1">
            <a:spLocks noGrp="1"/>
          </p:cNvSpPr>
          <p:nvPr>
            <p:ph type="title"/>
          </p:nvPr>
        </p:nvSpPr>
        <p:spPr>
          <a:xfrm>
            <a:off x="0" y="79050"/>
            <a:ext cx="11744700" cy="1320900"/>
          </a:xfrm>
          <a:prstGeom prst="rect">
            <a:avLst/>
          </a:prstGeom>
          <a:noFill/>
          <a:ln>
            <a:noFill/>
          </a:ln>
        </p:spPr>
        <p:txBody>
          <a:bodyPr spcFirstLastPara="1" wrap="square" lIns="91425" tIns="45700" rIns="91425" bIns="45700" anchor="t" anchorCtr="0">
            <a:normAutofit/>
          </a:bodyPr>
          <a:lstStyle/>
          <a:p>
            <a:pPr marL="0" lvl="0" indent="0" algn="l" rtl="0">
              <a:lnSpc>
                <a:spcPct val="90000"/>
              </a:lnSpc>
              <a:spcBef>
                <a:spcPts val="0"/>
              </a:spcBef>
              <a:spcAft>
                <a:spcPts val="0"/>
              </a:spcAft>
              <a:buClr>
                <a:srgbClr val="072B62"/>
              </a:buClr>
              <a:buSzPts val="4400"/>
              <a:buFont typeface="Georgia"/>
              <a:buNone/>
            </a:pPr>
            <a:r>
              <a:rPr lang="en-US" dirty="0">
                <a:latin typeface="Franklin Gothic Medium" panose="020B0603020102020204" pitchFamily="34" charset="0"/>
                <a:sym typeface="Libre Franklin Medium"/>
              </a:rPr>
              <a:t>Step 2: What Knowledge, Concepts, Vocabulary will they need to Master? (1)</a:t>
            </a:r>
            <a:endParaRPr dirty="0">
              <a:latin typeface="Franklin Gothic Medium" panose="020B0603020102020204" pitchFamily="34" charset="0"/>
              <a:sym typeface="Libre Franklin Medium"/>
            </a:endParaRPr>
          </a:p>
        </p:txBody>
      </p:sp>
      <p:sp>
        <p:nvSpPr>
          <p:cNvPr id="194" name="Google Shape;194;p45"/>
          <p:cNvSpPr txBox="1">
            <a:spLocks noGrp="1"/>
          </p:cNvSpPr>
          <p:nvPr>
            <p:ph type="body" idx="1"/>
          </p:nvPr>
        </p:nvSpPr>
        <p:spPr>
          <a:xfrm>
            <a:off x="760200" y="1253407"/>
            <a:ext cx="10515600" cy="4351200"/>
          </a:xfrm>
          <a:prstGeom prst="rect">
            <a:avLst/>
          </a:prstGeom>
          <a:noFill/>
          <a:ln>
            <a:noFill/>
          </a:ln>
        </p:spPr>
        <p:txBody>
          <a:bodyPr spcFirstLastPara="1" wrap="square" lIns="91425" tIns="45700" rIns="91425" bIns="45700" anchor="t" anchorCtr="0">
            <a:normAutofit/>
          </a:bodyPr>
          <a:lstStyle/>
          <a:p>
            <a:pPr marL="342900" lvl="0" indent="-342900" algn="l" rtl="0">
              <a:lnSpc>
                <a:spcPct val="90000"/>
              </a:lnSpc>
              <a:spcBef>
                <a:spcPts val="0"/>
              </a:spcBef>
              <a:spcAft>
                <a:spcPts val="0"/>
              </a:spcAft>
              <a:buSzPts val="2400"/>
              <a:buFont typeface="Arial"/>
              <a:buChar char="•"/>
            </a:pPr>
            <a:r>
              <a:rPr lang="en-US" dirty="0">
                <a:latin typeface="Franklin Gothic Book" panose="020B0503020102020204" pitchFamily="34" charset="0"/>
                <a:sym typeface="Libre Franklin"/>
              </a:rPr>
              <a:t>Closely look at each standard and identify the Knowledge/Concepts/Vocabulary</a:t>
            </a:r>
            <a:endParaRPr sz="3200" dirty="0">
              <a:latin typeface="Franklin Gothic Book" panose="020B0503020102020204" pitchFamily="34" charset="0"/>
              <a:sym typeface="Libre Franklin"/>
            </a:endParaRPr>
          </a:p>
          <a:p>
            <a:pPr marL="342900" lvl="0" indent="-342900" algn="l" rtl="0">
              <a:lnSpc>
                <a:spcPct val="90000"/>
              </a:lnSpc>
              <a:spcBef>
                <a:spcPts val="700"/>
              </a:spcBef>
              <a:spcAft>
                <a:spcPts val="0"/>
              </a:spcAft>
              <a:buSzPts val="2400"/>
              <a:buFont typeface="Arial"/>
              <a:buChar char="•"/>
            </a:pPr>
            <a:r>
              <a:rPr lang="en-US" dirty="0">
                <a:latin typeface="Franklin Gothic Book" panose="020B0503020102020204" pitchFamily="34" charset="0"/>
                <a:sym typeface="Libre Franklin"/>
              </a:rPr>
              <a:t>The </a:t>
            </a:r>
            <a:r>
              <a:rPr lang="en-US" i="1" dirty="0">
                <a:latin typeface="Franklin Gothic Book" panose="020B0503020102020204" pitchFamily="34" charset="0"/>
                <a:sym typeface="Libre Franklin"/>
              </a:rPr>
              <a:t>“what”</a:t>
            </a:r>
            <a:r>
              <a:rPr lang="en-US" dirty="0">
                <a:latin typeface="Franklin Gothic Book" panose="020B0503020102020204" pitchFamily="34" charset="0"/>
                <a:sym typeface="Libre Franklin"/>
              </a:rPr>
              <a:t> that students should learn</a:t>
            </a:r>
            <a:endParaRPr sz="3200" dirty="0">
              <a:latin typeface="Franklin Gothic Book" panose="020B0503020102020204" pitchFamily="34" charset="0"/>
              <a:sym typeface="Libre Franklin"/>
            </a:endParaRPr>
          </a:p>
          <a:p>
            <a:pPr marL="342900" lvl="0" indent="-165100" algn="l" rtl="0">
              <a:lnSpc>
                <a:spcPct val="90000"/>
              </a:lnSpc>
              <a:spcBef>
                <a:spcPts val="1000"/>
              </a:spcBef>
              <a:spcAft>
                <a:spcPts val="0"/>
              </a:spcAft>
              <a:buSzPts val="2800"/>
              <a:buNone/>
            </a:pPr>
            <a:endParaRPr sz="2800" dirty="0">
              <a:latin typeface="Libre Franklin"/>
              <a:ea typeface="Libre Franklin"/>
              <a:cs typeface="Libre Franklin"/>
              <a:sym typeface="Libre Franklin"/>
            </a:endParaRPr>
          </a:p>
        </p:txBody>
      </p:sp>
      <p:sp>
        <p:nvSpPr>
          <p:cNvPr id="195" name="Google Shape;195;p45"/>
          <p:cNvSpPr txBox="1"/>
          <p:nvPr/>
        </p:nvSpPr>
        <p:spPr>
          <a:xfrm>
            <a:off x="4104375" y="2538600"/>
            <a:ext cx="7697400" cy="523200"/>
          </a:xfrm>
          <a:prstGeom prst="rect">
            <a:avLst/>
          </a:prstGeom>
          <a:solidFill>
            <a:srgbClr val="44546A"/>
          </a:solidFill>
          <a:ln>
            <a:noFill/>
          </a:ln>
        </p:spPr>
        <p:txBody>
          <a:bodyPr spcFirstLastPara="1" wrap="square" lIns="91425" tIns="45700" rIns="91425" bIns="45700" anchor="t" anchorCtr="0">
            <a:spAutoFit/>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1400" b="1" i="0" u="none" strike="noStrike" kern="0" cap="none" spc="0" normalizeH="0" baseline="0" noProof="0" dirty="0">
                <a:ln>
                  <a:noFill/>
                </a:ln>
                <a:solidFill>
                  <a:srgbClr val="FFFFFF"/>
                </a:solidFill>
                <a:effectLst/>
                <a:uLnTx/>
                <a:uFillTx/>
                <a:latin typeface="Libre Franklin Medium"/>
                <a:ea typeface="Libre Franklin Medium"/>
                <a:cs typeface="Libre Franklin Medium"/>
                <a:sym typeface="Libre Franklin Medium"/>
              </a:rPr>
              <a:t>Unpacking the Standard</a:t>
            </a:r>
            <a:endParaRPr kumimoji="0" sz="1400" b="1" i="0" u="none" strike="noStrike" kern="0" cap="none" spc="0" normalizeH="0" baseline="0" noProof="0" dirty="0">
              <a:ln>
                <a:noFill/>
              </a:ln>
              <a:solidFill>
                <a:srgbClr val="FFFFFF"/>
              </a:solidFill>
              <a:effectLst/>
              <a:uLnTx/>
              <a:uFillTx/>
              <a:latin typeface="Libre Franklin Medium"/>
              <a:ea typeface="Libre Franklin Medium"/>
              <a:cs typeface="Libre Franklin Medium"/>
              <a:sym typeface="Libre Franklin Medium"/>
            </a:endParaRPr>
          </a:p>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dirty="0">
              <a:ln>
                <a:noFill/>
              </a:ln>
              <a:solidFill>
                <a:srgbClr val="000000"/>
              </a:solidFill>
              <a:effectLst/>
              <a:uLnTx/>
              <a:uFillTx/>
              <a:latin typeface="Arial"/>
              <a:ea typeface="Arial"/>
              <a:cs typeface="Arial"/>
              <a:sym typeface="Arial"/>
            </a:endParaRPr>
          </a:p>
        </p:txBody>
      </p:sp>
      <p:graphicFrame>
        <p:nvGraphicFramePr>
          <p:cNvPr id="196" name="Google Shape;196;p45" descr="In this table, there are four steps:&#10;&#10;1: Standard. &#10;&#10;2: What Knowledge/Concepts/ Vocabulary do students need to know to reach this standard?&#10;&#10;3: What skills do students need to be able to do to reach this standard?   &#10;&#10;4: What level of proficiency do students need to be at in order to reach this standard? &#10;&#10;In this slide, step one is the focus and the following standard has been added to the standard column:&#10;&#10;1.C.RR.1 Identify the rights and responsibilities of citizens.&#10;" title="Unpacking the standard table"/>
          <p:cNvGraphicFramePr/>
          <p:nvPr>
            <p:extLst>
              <p:ext uri="{D42A27DB-BD31-4B8C-83A1-F6EECF244321}">
                <p14:modId xmlns:p14="http://schemas.microsoft.com/office/powerpoint/2010/main" val="1718362449"/>
              </p:ext>
            </p:extLst>
          </p:nvPr>
        </p:nvGraphicFramePr>
        <p:xfrm>
          <a:off x="390176" y="3002460"/>
          <a:ext cx="11411650" cy="2720575"/>
        </p:xfrm>
        <a:graphic>
          <a:graphicData uri="http://schemas.openxmlformats.org/drawingml/2006/table">
            <a:tbl>
              <a:tblPr firstRow="1">
                <a:noFill/>
              </a:tblPr>
              <a:tblGrid>
                <a:gridCol w="3714200">
                  <a:extLst>
                    <a:ext uri="{9D8B030D-6E8A-4147-A177-3AD203B41FA5}">
                      <a16:colId xmlns:a16="http://schemas.microsoft.com/office/drawing/2014/main" val="20000"/>
                    </a:ext>
                  </a:extLst>
                </a:gridCol>
                <a:gridCol w="2892300">
                  <a:extLst>
                    <a:ext uri="{9D8B030D-6E8A-4147-A177-3AD203B41FA5}">
                      <a16:colId xmlns:a16="http://schemas.microsoft.com/office/drawing/2014/main" val="20001"/>
                    </a:ext>
                  </a:extLst>
                </a:gridCol>
                <a:gridCol w="2164875">
                  <a:extLst>
                    <a:ext uri="{9D8B030D-6E8A-4147-A177-3AD203B41FA5}">
                      <a16:colId xmlns:a16="http://schemas.microsoft.com/office/drawing/2014/main" val="20002"/>
                    </a:ext>
                  </a:extLst>
                </a:gridCol>
                <a:gridCol w="2640275">
                  <a:extLst>
                    <a:ext uri="{9D8B030D-6E8A-4147-A177-3AD203B41FA5}">
                      <a16:colId xmlns:a16="http://schemas.microsoft.com/office/drawing/2014/main" val="20003"/>
                    </a:ext>
                  </a:extLst>
                </a:gridCol>
              </a:tblGrid>
              <a:tr h="812675">
                <a:tc>
                  <a:txBody>
                    <a:bodyPr/>
                    <a:lstStyle/>
                    <a:p>
                      <a:pPr marL="0" marR="0" lvl="0" indent="0" algn="l" rtl="0">
                        <a:lnSpc>
                          <a:spcPct val="100000"/>
                        </a:lnSpc>
                        <a:spcBef>
                          <a:spcPts val="0"/>
                        </a:spcBef>
                        <a:spcAft>
                          <a:spcPts val="0"/>
                        </a:spcAft>
                        <a:buClr>
                          <a:srgbClr val="000000"/>
                        </a:buClr>
                        <a:buSzPts val="1400"/>
                        <a:buFont typeface="Arial"/>
                        <a:buNone/>
                      </a:pPr>
                      <a:r>
                        <a:rPr lang="en-US" sz="1400" b="1" i="0" u="none" strike="noStrike" cap="none" dirty="0">
                          <a:solidFill>
                            <a:schemeClr val="lt1"/>
                          </a:solidFill>
                          <a:latin typeface="Libre Franklin Medium"/>
                          <a:ea typeface="Libre Franklin Medium"/>
                          <a:cs typeface="Libre Franklin Medium"/>
                          <a:sym typeface="Libre Franklin Medium"/>
                        </a:rPr>
                        <a:t>Standard</a:t>
                      </a:r>
                      <a:endParaRPr sz="1400" b="1" i="0" u="none" strike="noStrike" cap="none" dirty="0">
                        <a:solidFill>
                          <a:schemeClr val="lt1"/>
                        </a:solidFill>
                        <a:latin typeface="Libre Franklin Medium"/>
                        <a:ea typeface="Libre Franklin Medium"/>
                        <a:cs typeface="Libre Franklin Medium"/>
                        <a:sym typeface="Libre Franklin Medium"/>
                      </a:endParaRPr>
                    </a:p>
                  </a:txBody>
                  <a:tcPr marL="45725" marR="45725" marT="45725" marB="45725" anchor="b">
                    <a:lnL w="12700" cap="flat" cmpd="sng">
                      <a:solidFill>
                        <a:schemeClr val="dk1"/>
                      </a:solidFill>
                      <a:prstDash val="solid"/>
                      <a:round/>
                      <a:headEnd type="none" w="sm" len="sm"/>
                      <a:tailEnd type="none" w="sm" len="sm"/>
                    </a:lnL>
                    <a:lnR w="12700" cap="flat" cmpd="sng">
                      <a:solidFill>
                        <a:schemeClr val="lt1"/>
                      </a:solidFill>
                      <a:prstDash val="solid"/>
                      <a:round/>
                      <a:headEnd type="none" w="sm" len="sm"/>
                      <a:tailEnd type="none" w="sm" len="sm"/>
                    </a:lnR>
                    <a:lnT w="12700" cap="flat" cmpd="sng">
                      <a:solidFill>
                        <a:schemeClr val="lt1"/>
                      </a:solidFill>
                      <a:prstDash val="solid"/>
                      <a:round/>
                      <a:headEnd type="none" w="sm" len="sm"/>
                      <a:tailEnd type="none" w="sm" len="sm"/>
                    </a:lnT>
                    <a:lnB w="12700" cap="flat" cmpd="sng">
                      <a:solidFill>
                        <a:schemeClr val="lt1"/>
                      </a:solidFill>
                      <a:prstDash val="solid"/>
                      <a:round/>
                      <a:headEnd type="none" w="sm" len="sm"/>
                      <a:tailEnd type="none" w="sm" len="sm"/>
                    </a:lnB>
                    <a:solidFill>
                      <a:schemeClr val="dk2"/>
                    </a:solidFill>
                  </a:tcPr>
                </a:tc>
                <a:tc>
                  <a:txBody>
                    <a:bodyPr/>
                    <a:lstStyle/>
                    <a:p>
                      <a:pPr marL="0" marR="0" lvl="0" indent="0" algn="l" rtl="0">
                        <a:lnSpc>
                          <a:spcPct val="100000"/>
                        </a:lnSpc>
                        <a:spcBef>
                          <a:spcPts val="0"/>
                        </a:spcBef>
                        <a:spcAft>
                          <a:spcPts val="0"/>
                        </a:spcAft>
                        <a:buClr>
                          <a:srgbClr val="000000"/>
                        </a:buClr>
                        <a:buSzPts val="1400"/>
                        <a:buFont typeface="Arial"/>
                        <a:buNone/>
                      </a:pPr>
                      <a:r>
                        <a:rPr lang="en-US" sz="1400" u="none" strike="noStrike" cap="none" dirty="0">
                          <a:solidFill>
                            <a:schemeClr val="lt1"/>
                          </a:solidFill>
                        </a:rPr>
                        <a:t>What Knowledge/Concepts/ Vocabulary do students need to know to reach this standard?</a:t>
                      </a:r>
                      <a:endParaRPr sz="1400" b="1" i="0" u="none" strike="noStrike" cap="none" dirty="0">
                        <a:solidFill>
                          <a:schemeClr val="lt1"/>
                        </a:solidFill>
                        <a:latin typeface="Calibri"/>
                        <a:ea typeface="Calibri"/>
                        <a:cs typeface="Calibri"/>
                        <a:sym typeface="Calibri"/>
                      </a:endParaRPr>
                    </a:p>
                  </a:txBody>
                  <a:tcPr marL="45725" marR="45725" marT="45725" marB="45725" anchor="b">
                    <a:lnL w="12700" cap="flat" cmpd="sng">
                      <a:solidFill>
                        <a:schemeClr val="lt1"/>
                      </a:solidFill>
                      <a:prstDash val="solid"/>
                      <a:round/>
                      <a:headEnd type="none" w="sm" len="sm"/>
                      <a:tailEnd type="none" w="sm" len="sm"/>
                    </a:lnL>
                    <a:lnR w="12700" cap="flat" cmpd="sng">
                      <a:solidFill>
                        <a:schemeClr val="lt1"/>
                      </a:solidFill>
                      <a:prstDash val="solid"/>
                      <a:round/>
                      <a:headEnd type="none" w="sm" len="sm"/>
                      <a:tailEnd type="none" w="sm" len="sm"/>
                    </a:lnR>
                    <a:lnT w="12700" cap="flat" cmpd="sng">
                      <a:solidFill>
                        <a:schemeClr val="lt1"/>
                      </a:solidFill>
                      <a:prstDash val="solid"/>
                      <a:round/>
                      <a:headEnd type="none" w="sm" len="sm"/>
                      <a:tailEnd type="none" w="sm" len="sm"/>
                    </a:lnT>
                    <a:lnB w="12700" cap="flat" cmpd="sng">
                      <a:solidFill>
                        <a:schemeClr val="lt1"/>
                      </a:solidFill>
                      <a:prstDash val="solid"/>
                      <a:round/>
                      <a:headEnd type="none" w="sm" len="sm"/>
                      <a:tailEnd type="none" w="sm" len="sm"/>
                    </a:lnB>
                    <a:solidFill>
                      <a:schemeClr val="dk2"/>
                    </a:solidFill>
                  </a:tcPr>
                </a:tc>
                <a:tc>
                  <a:txBody>
                    <a:bodyPr/>
                    <a:lstStyle/>
                    <a:p>
                      <a:pPr marL="0" marR="0" lvl="0" indent="0" algn="l" rtl="0">
                        <a:lnSpc>
                          <a:spcPct val="100000"/>
                        </a:lnSpc>
                        <a:spcBef>
                          <a:spcPts val="0"/>
                        </a:spcBef>
                        <a:spcAft>
                          <a:spcPts val="0"/>
                        </a:spcAft>
                        <a:buClr>
                          <a:srgbClr val="000000"/>
                        </a:buClr>
                        <a:buSzPts val="1400"/>
                        <a:buFont typeface="Arial"/>
                        <a:buNone/>
                      </a:pPr>
                      <a:r>
                        <a:rPr lang="en-US" sz="1400" u="none" strike="noStrike" cap="none" dirty="0">
                          <a:solidFill>
                            <a:schemeClr val="lt1"/>
                          </a:solidFill>
                        </a:rPr>
                        <a:t>What skills do students need to be able to do to reach this standard?   </a:t>
                      </a:r>
                      <a:endParaRPr sz="1400" b="1" i="0" u="none" strike="noStrike" cap="none" dirty="0">
                        <a:solidFill>
                          <a:schemeClr val="lt1"/>
                        </a:solidFill>
                        <a:latin typeface="Calibri"/>
                        <a:ea typeface="Calibri"/>
                        <a:cs typeface="Calibri"/>
                        <a:sym typeface="Calibri"/>
                      </a:endParaRPr>
                    </a:p>
                  </a:txBody>
                  <a:tcPr marL="45725" marR="45725" marT="45725" marB="45725" anchor="b">
                    <a:lnL w="12700" cap="flat" cmpd="sng">
                      <a:solidFill>
                        <a:schemeClr val="lt1"/>
                      </a:solidFill>
                      <a:prstDash val="solid"/>
                      <a:round/>
                      <a:headEnd type="none" w="sm" len="sm"/>
                      <a:tailEnd type="none" w="sm" len="sm"/>
                    </a:lnL>
                    <a:lnR w="12700" cap="flat" cmpd="sng">
                      <a:solidFill>
                        <a:schemeClr val="lt1"/>
                      </a:solidFill>
                      <a:prstDash val="solid"/>
                      <a:round/>
                      <a:headEnd type="none" w="sm" len="sm"/>
                      <a:tailEnd type="none" w="sm" len="sm"/>
                    </a:lnR>
                    <a:lnB w="12700" cap="flat" cmpd="sng">
                      <a:solidFill>
                        <a:schemeClr val="lt1"/>
                      </a:solidFill>
                      <a:prstDash val="solid"/>
                      <a:round/>
                      <a:headEnd type="none" w="sm" len="sm"/>
                      <a:tailEnd type="none" w="sm" len="sm"/>
                    </a:lnB>
                    <a:solidFill>
                      <a:schemeClr val="dk2"/>
                    </a:solidFill>
                  </a:tcPr>
                </a:tc>
                <a:tc>
                  <a:txBody>
                    <a:bodyPr/>
                    <a:lstStyle/>
                    <a:p>
                      <a:pPr marL="0" marR="0" lvl="0" indent="0" algn="l" rtl="0">
                        <a:lnSpc>
                          <a:spcPct val="100000"/>
                        </a:lnSpc>
                        <a:spcBef>
                          <a:spcPts val="0"/>
                        </a:spcBef>
                        <a:spcAft>
                          <a:spcPts val="0"/>
                        </a:spcAft>
                        <a:buClr>
                          <a:srgbClr val="000000"/>
                        </a:buClr>
                        <a:buSzPts val="1400"/>
                        <a:buFont typeface="Arial"/>
                        <a:buNone/>
                      </a:pPr>
                      <a:r>
                        <a:rPr lang="en-US" sz="1400" u="none" strike="noStrike" cap="none" dirty="0">
                          <a:solidFill>
                            <a:schemeClr val="lt1"/>
                          </a:solidFill>
                        </a:rPr>
                        <a:t>What level of proficiency do students need to be at in order to reach this standard? </a:t>
                      </a:r>
                      <a:endParaRPr sz="1200" b="0" i="0" u="none" strike="noStrike" cap="none" dirty="0">
                        <a:solidFill>
                          <a:schemeClr val="lt1"/>
                        </a:solidFill>
                        <a:latin typeface="Calibri"/>
                        <a:ea typeface="Calibri"/>
                        <a:cs typeface="Calibri"/>
                        <a:sym typeface="Calibri"/>
                      </a:endParaRPr>
                    </a:p>
                  </a:txBody>
                  <a:tcPr marL="45725" marR="45725" marT="45725" marB="45725" anchor="b">
                    <a:lnL w="12700" cap="flat" cmpd="sng">
                      <a:solidFill>
                        <a:schemeClr val="lt1"/>
                      </a:solidFill>
                      <a:prstDash val="solid"/>
                      <a:round/>
                      <a:headEnd type="none" w="sm" len="sm"/>
                      <a:tailEnd type="none" w="sm" len="sm"/>
                    </a:lnL>
                    <a:lnR w="12700" cap="flat" cmpd="sng">
                      <a:solidFill>
                        <a:schemeClr val="dk1"/>
                      </a:solidFill>
                      <a:prstDash val="solid"/>
                      <a:round/>
                      <a:headEnd type="none" w="sm" len="sm"/>
                      <a:tailEnd type="none" w="sm" len="sm"/>
                    </a:lnR>
                    <a:lnB w="12700" cap="flat" cmpd="sng">
                      <a:solidFill>
                        <a:schemeClr val="lt1"/>
                      </a:solidFill>
                      <a:prstDash val="solid"/>
                      <a:round/>
                      <a:headEnd type="none" w="sm" len="sm"/>
                      <a:tailEnd type="none" w="sm" len="sm"/>
                    </a:lnB>
                    <a:solidFill>
                      <a:schemeClr val="dk2"/>
                    </a:solidFill>
                  </a:tcPr>
                </a:tc>
                <a:extLst>
                  <a:ext uri="{0D108BD9-81ED-4DB2-BD59-A6C34878D82A}">
                    <a16:rowId xmlns:a16="http://schemas.microsoft.com/office/drawing/2014/main" val="10000"/>
                  </a:ext>
                </a:extLst>
              </a:tr>
              <a:tr h="1907900">
                <a:tc>
                  <a:txBody>
                    <a:bodyPr/>
                    <a:lstStyle/>
                    <a:p>
                      <a:r>
                        <a:rPr lang="en-US" sz="2000" b="0" i="0" u="none" strike="noStrike" cap="none" dirty="0">
                          <a:solidFill>
                            <a:schemeClr val="tx1"/>
                          </a:solidFill>
                          <a:effectLst/>
                          <a:latin typeface="+mn-lt"/>
                          <a:ea typeface="+mn-ea"/>
                          <a:cs typeface="+mn-cs"/>
                          <a:sym typeface="Arial"/>
                        </a:rPr>
                        <a:t>8.H.CH.6 Analyze the impact of fundamental documents and speeches on the development of the United States from 1600-1877…</a:t>
                      </a:r>
                    </a:p>
                    <a:p>
                      <a:pPr marL="0" marR="0" lvl="0" indent="0" algn="l" rtl="0">
                        <a:lnSpc>
                          <a:spcPct val="100000"/>
                        </a:lnSpc>
                        <a:spcBef>
                          <a:spcPts val="0"/>
                        </a:spcBef>
                        <a:spcAft>
                          <a:spcPts val="0"/>
                        </a:spcAft>
                        <a:buClr>
                          <a:srgbClr val="3F3F3F"/>
                        </a:buClr>
                        <a:buSzPts val="1400"/>
                        <a:buFont typeface="Libre Franklin Medium"/>
                        <a:buNone/>
                      </a:pPr>
                      <a:endParaRPr sz="1900" b="1" dirty="0">
                        <a:solidFill>
                          <a:srgbClr val="3F3F3F"/>
                        </a:solidFill>
                      </a:endParaRPr>
                    </a:p>
                  </a:txBody>
                  <a:tcPr marL="45725" marR="45725" marT="45725" marB="45725" anchor="b">
                    <a:lnL w="12700" cap="flat" cmpd="sng">
                      <a:solidFill>
                        <a:schemeClr val="dk1"/>
                      </a:solidFill>
                      <a:prstDash val="solid"/>
                      <a:round/>
                      <a:headEnd type="none" w="sm" len="sm"/>
                      <a:tailEnd type="none" w="sm" len="sm"/>
                    </a:lnL>
                    <a:lnR w="12700" cap="flat" cmpd="sng">
                      <a:solidFill>
                        <a:schemeClr val="lt1"/>
                      </a:solidFill>
                      <a:prstDash val="solid"/>
                      <a:round/>
                      <a:headEnd type="none" w="sm" len="sm"/>
                      <a:tailEnd type="none" w="sm" len="sm"/>
                    </a:lnR>
                    <a:lnT w="12700" cap="flat" cmpd="sng">
                      <a:solidFill>
                        <a:schemeClr val="lt1"/>
                      </a:solidFill>
                      <a:prstDash val="solid"/>
                      <a:round/>
                      <a:headEnd type="none" w="sm" len="sm"/>
                      <a:tailEnd type="none" w="sm" len="sm"/>
                    </a:lnT>
                    <a:lnB w="12700" cap="flat" cmpd="sng">
                      <a:solidFill>
                        <a:schemeClr val="dk1"/>
                      </a:solidFill>
                      <a:prstDash val="solid"/>
                      <a:round/>
                      <a:headEnd type="none" w="sm" len="sm"/>
                      <a:tailEnd type="none" w="sm" len="sm"/>
                    </a:lnB>
                    <a:solidFill>
                      <a:srgbClr val="C8CBE6"/>
                    </a:solidFill>
                  </a:tcPr>
                </a:tc>
                <a:tc>
                  <a:txBody>
                    <a:bodyPr/>
                    <a:lstStyle/>
                    <a:p>
                      <a:pPr marL="0" marR="0" lvl="0" indent="0" algn="l" rtl="0">
                        <a:lnSpc>
                          <a:spcPct val="100000"/>
                        </a:lnSpc>
                        <a:spcBef>
                          <a:spcPts val="0"/>
                        </a:spcBef>
                        <a:spcAft>
                          <a:spcPts val="0"/>
                        </a:spcAft>
                        <a:buClr>
                          <a:srgbClr val="000000"/>
                        </a:buClr>
                        <a:buSzPts val="1400"/>
                        <a:buFont typeface="Arial"/>
                        <a:buNone/>
                      </a:pPr>
                      <a:r>
                        <a:rPr lang="en-US" sz="1900" b="1" dirty="0">
                          <a:latin typeface="Calibri"/>
                          <a:ea typeface="Calibri"/>
                          <a:cs typeface="Calibri"/>
                          <a:sym typeface="Calibri"/>
                        </a:rPr>
                        <a:t>Fundamental documents</a:t>
                      </a:r>
                      <a:endParaRPr sz="1900" b="1" dirty="0">
                        <a:latin typeface="Calibri"/>
                        <a:ea typeface="Calibri"/>
                        <a:cs typeface="Calibri"/>
                        <a:sym typeface="Calibri"/>
                      </a:endParaRPr>
                    </a:p>
                    <a:p>
                      <a:pPr marL="0" marR="0" lvl="0" indent="0" algn="l" rtl="0">
                        <a:lnSpc>
                          <a:spcPct val="100000"/>
                        </a:lnSpc>
                        <a:spcBef>
                          <a:spcPts val="0"/>
                        </a:spcBef>
                        <a:spcAft>
                          <a:spcPts val="0"/>
                        </a:spcAft>
                        <a:buClr>
                          <a:srgbClr val="000000"/>
                        </a:buClr>
                        <a:buSzPts val="1400"/>
                        <a:buFont typeface="Arial"/>
                        <a:buNone/>
                      </a:pPr>
                      <a:r>
                        <a:rPr lang="en-US" sz="1900" b="1" dirty="0">
                          <a:latin typeface="Calibri"/>
                          <a:ea typeface="Calibri"/>
                          <a:cs typeface="Calibri"/>
                          <a:sym typeface="Calibri"/>
                        </a:rPr>
                        <a:t>their impact on development of the U.S.</a:t>
                      </a:r>
                      <a:endParaRPr sz="1900" b="1" dirty="0">
                        <a:latin typeface="Calibri"/>
                        <a:ea typeface="Calibri"/>
                        <a:cs typeface="Calibri"/>
                        <a:sym typeface="Calibri"/>
                      </a:endParaRPr>
                    </a:p>
                  </a:txBody>
                  <a:tcPr marL="45725" marR="45725" marT="45725" marB="45725" anchor="b">
                    <a:lnL w="12700" cap="flat" cmpd="sng">
                      <a:solidFill>
                        <a:schemeClr val="lt1"/>
                      </a:solidFill>
                      <a:prstDash val="solid"/>
                      <a:round/>
                      <a:headEnd type="none" w="sm" len="sm"/>
                      <a:tailEnd type="none" w="sm" len="sm"/>
                    </a:lnL>
                    <a:lnR w="12700" cap="flat" cmpd="sng">
                      <a:solidFill>
                        <a:schemeClr val="lt1"/>
                      </a:solidFill>
                      <a:prstDash val="solid"/>
                      <a:round/>
                      <a:headEnd type="none" w="sm" len="sm"/>
                      <a:tailEnd type="none" w="sm" len="sm"/>
                    </a:lnR>
                    <a:lnT w="12700" cap="flat" cmpd="sng">
                      <a:solidFill>
                        <a:schemeClr val="lt1"/>
                      </a:solidFill>
                      <a:prstDash val="solid"/>
                      <a:round/>
                      <a:headEnd type="none" w="sm" len="sm"/>
                      <a:tailEnd type="none" w="sm" len="sm"/>
                    </a:lnT>
                    <a:lnB w="12700" cap="flat" cmpd="sng">
                      <a:solidFill>
                        <a:schemeClr val="dk1"/>
                      </a:solidFill>
                      <a:prstDash val="solid"/>
                      <a:round/>
                      <a:headEnd type="none" w="sm" len="sm"/>
                      <a:tailEnd type="none" w="sm" len="sm"/>
                    </a:lnB>
                    <a:solidFill>
                      <a:srgbClr val="C8CBE6"/>
                    </a:solidFill>
                  </a:tcPr>
                </a:tc>
                <a:tc>
                  <a:txBody>
                    <a:bodyPr/>
                    <a:lstStyle/>
                    <a:p>
                      <a:pPr marL="0" marR="0" lvl="0" indent="0" algn="l" rtl="0">
                        <a:lnSpc>
                          <a:spcPct val="100000"/>
                        </a:lnSpc>
                        <a:spcBef>
                          <a:spcPts val="0"/>
                        </a:spcBef>
                        <a:spcAft>
                          <a:spcPts val="0"/>
                        </a:spcAft>
                        <a:buClr>
                          <a:srgbClr val="000000"/>
                        </a:buClr>
                        <a:buSzPts val="1400"/>
                        <a:buFont typeface="Arial"/>
                        <a:buNone/>
                      </a:pPr>
                      <a:endParaRPr sz="1400" b="1" i="0" u="none" strike="noStrike" cap="none" dirty="0">
                        <a:solidFill>
                          <a:schemeClr val="lt1"/>
                        </a:solidFill>
                        <a:latin typeface="Calibri"/>
                        <a:ea typeface="Calibri"/>
                        <a:cs typeface="Calibri"/>
                        <a:sym typeface="Calibri"/>
                      </a:endParaRPr>
                    </a:p>
                  </a:txBody>
                  <a:tcPr marL="45725" marR="45725" marT="45725" marB="45725" anchor="b">
                    <a:lnL w="12700" cap="flat" cmpd="sng">
                      <a:solidFill>
                        <a:schemeClr val="lt1"/>
                      </a:solidFill>
                      <a:prstDash val="solid"/>
                      <a:round/>
                      <a:headEnd type="none" w="sm" len="sm"/>
                      <a:tailEnd type="none" w="sm" len="sm"/>
                    </a:lnL>
                    <a:lnR w="12700" cap="flat" cmpd="sng">
                      <a:solidFill>
                        <a:schemeClr val="lt1"/>
                      </a:solidFill>
                      <a:prstDash val="solid"/>
                      <a:round/>
                      <a:headEnd type="none" w="sm" len="sm"/>
                      <a:tailEnd type="none" w="sm" len="sm"/>
                    </a:lnR>
                    <a:lnT w="12700" cap="flat" cmpd="sng">
                      <a:solidFill>
                        <a:schemeClr val="lt1"/>
                      </a:solidFill>
                      <a:prstDash val="solid"/>
                      <a:round/>
                      <a:headEnd type="none" w="sm" len="sm"/>
                      <a:tailEnd type="none" w="sm" len="sm"/>
                    </a:lnT>
                    <a:lnB w="12700" cap="flat" cmpd="sng">
                      <a:solidFill>
                        <a:schemeClr val="dk1"/>
                      </a:solidFill>
                      <a:prstDash val="solid"/>
                      <a:round/>
                      <a:headEnd type="none" w="sm" len="sm"/>
                      <a:tailEnd type="none" w="sm" len="sm"/>
                    </a:lnB>
                    <a:solidFill>
                      <a:srgbClr val="C8CBE6"/>
                    </a:solidFill>
                  </a:tcPr>
                </a:tc>
                <a:tc>
                  <a:txBody>
                    <a:bodyPr/>
                    <a:lstStyle/>
                    <a:p>
                      <a:pPr marL="0" marR="0" lvl="0" indent="0" algn="l" rtl="0">
                        <a:lnSpc>
                          <a:spcPct val="100000"/>
                        </a:lnSpc>
                        <a:spcBef>
                          <a:spcPts val="0"/>
                        </a:spcBef>
                        <a:spcAft>
                          <a:spcPts val="0"/>
                        </a:spcAft>
                        <a:buClr>
                          <a:srgbClr val="000000"/>
                        </a:buClr>
                        <a:buSzPts val="1200"/>
                        <a:buFont typeface="Arial"/>
                        <a:buNone/>
                      </a:pPr>
                      <a:endParaRPr sz="1200" b="0" i="0" u="none" strike="noStrike" cap="none" dirty="0">
                        <a:solidFill>
                          <a:schemeClr val="lt1"/>
                        </a:solidFill>
                        <a:latin typeface="Calibri"/>
                        <a:ea typeface="Calibri"/>
                        <a:cs typeface="Calibri"/>
                        <a:sym typeface="Calibri"/>
                      </a:endParaRPr>
                    </a:p>
                  </a:txBody>
                  <a:tcPr marL="45725" marR="45725" marT="45725" marB="45725" anchor="b">
                    <a:lnL w="12700" cap="flat" cmpd="sng">
                      <a:solidFill>
                        <a:schemeClr val="lt1"/>
                      </a:solidFill>
                      <a:prstDash val="solid"/>
                      <a:round/>
                      <a:headEnd type="none" w="sm" len="sm"/>
                      <a:tailEnd type="none" w="sm" len="sm"/>
                    </a:lnL>
                    <a:lnR w="12700" cap="flat" cmpd="sng">
                      <a:solidFill>
                        <a:schemeClr val="dk1"/>
                      </a:solidFill>
                      <a:prstDash val="solid"/>
                      <a:round/>
                      <a:headEnd type="none" w="sm" len="sm"/>
                      <a:tailEnd type="none" w="sm" len="sm"/>
                    </a:lnR>
                    <a:lnT w="12700" cap="flat" cmpd="sng">
                      <a:solidFill>
                        <a:schemeClr val="lt1"/>
                      </a:solidFill>
                      <a:prstDash val="solid"/>
                      <a:round/>
                      <a:headEnd type="none" w="sm" len="sm"/>
                      <a:tailEnd type="none" w="sm" len="sm"/>
                    </a:lnT>
                    <a:lnB w="12700" cap="flat" cmpd="sng">
                      <a:solidFill>
                        <a:schemeClr val="dk1"/>
                      </a:solidFill>
                      <a:prstDash val="solid"/>
                      <a:round/>
                      <a:headEnd type="none" w="sm" len="sm"/>
                      <a:tailEnd type="none" w="sm" len="sm"/>
                    </a:lnB>
                    <a:solidFill>
                      <a:srgbClr val="C8CBE6"/>
                    </a:solidFill>
                  </a:tcPr>
                </a:tc>
                <a:extLst>
                  <a:ext uri="{0D108BD9-81ED-4DB2-BD59-A6C34878D82A}">
                    <a16:rowId xmlns:a16="http://schemas.microsoft.com/office/drawing/2014/main" val="10001"/>
                  </a:ext>
                </a:extLst>
              </a:tr>
            </a:tbl>
          </a:graphicData>
        </a:graphic>
      </p:graphicFrame>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200"/>
        <p:cNvGrpSpPr/>
        <p:nvPr/>
      </p:nvGrpSpPr>
      <p:grpSpPr>
        <a:xfrm>
          <a:off x="0" y="0"/>
          <a:ext cx="0" cy="0"/>
          <a:chOff x="0" y="0"/>
          <a:chExt cx="0" cy="0"/>
        </a:xfrm>
      </p:grpSpPr>
      <p:sp>
        <p:nvSpPr>
          <p:cNvPr id="201" name="Google Shape;201;g2fc3474b257_0_0">
            <a:extLst>
              <a:ext uri="{C183D7F6-B498-43B3-948B-1728B52AA6E4}">
                <adec:decorative xmlns:adec="http://schemas.microsoft.com/office/drawing/2017/decorative" val="1"/>
              </a:ext>
            </a:extLst>
          </p:cNvPr>
          <p:cNvSpPr/>
          <p:nvPr/>
        </p:nvSpPr>
        <p:spPr>
          <a:xfrm>
            <a:off x="0" y="213550"/>
            <a:ext cx="12192000" cy="6858000"/>
          </a:xfrm>
          <a:prstGeom prst="rect">
            <a:avLst/>
          </a:prstGeom>
          <a:solidFill>
            <a:schemeClr val="lt1"/>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marR="0" lvl="0" indent="0" algn="ctr" defTabSz="914400" rtl="0" eaLnBrk="1" fontAlgn="auto" latinLnBrk="0" hangingPunct="1">
              <a:lnSpc>
                <a:spcPct val="100000"/>
              </a:lnSpc>
              <a:spcBef>
                <a:spcPts val="0"/>
              </a:spcBef>
              <a:spcAft>
                <a:spcPts val="0"/>
              </a:spcAft>
              <a:buClr>
                <a:srgbClr val="000000"/>
              </a:buClr>
              <a:buSzPts val="1400"/>
              <a:buFont typeface="Arial"/>
              <a:buNone/>
              <a:tabLst/>
              <a:defRPr/>
            </a:pPr>
            <a:endParaRPr kumimoji="0" sz="1400" b="0" i="0" u="none" strike="noStrike" kern="0" cap="none" spc="0" normalizeH="0" baseline="0" noProof="0" dirty="0">
              <a:ln>
                <a:noFill/>
              </a:ln>
              <a:solidFill>
                <a:srgbClr val="000000"/>
              </a:solidFill>
              <a:effectLst/>
              <a:highlight>
                <a:srgbClr val="FFFFFF"/>
              </a:highlight>
              <a:uLnTx/>
              <a:uFillTx/>
              <a:latin typeface="Libre Franklin"/>
              <a:ea typeface="Libre Franklin"/>
              <a:cs typeface="Libre Franklin"/>
              <a:sym typeface="Libre Franklin"/>
            </a:endParaRPr>
          </a:p>
        </p:txBody>
      </p:sp>
      <p:sp>
        <p:nvSpPr>
          <p:cNvPr id="202" name="Google Shape;202;g2fc3474b257_0_0"/>
          <p:cNvSpPr txBox="1">
            <a:spLocks noGrp="1"/>
          </p:cNvSpPr>
          <p:nvPr>
            <p:ph type="title"/>
          </p:nvPr>
        </p:nvSpPr>
        <p:spPr>
          <a:xfrm>
            <a:off x="136999" y="0"/>
            <a:ext cx="11635800" cy="1320900"/>
          </a:xfrm>
          <a:prstGeom prst="rect">
            <a:avLst/>
          </a:prstGeom>
          <a:noFill/>
          <a:ln>
            <a:noFill/>
          </a:ln>
        </p:spPr>
        <p:txBody>
          <a:bodyPr spcFirstLastPara="1" wrap="square" lIns="91425" tIns="45700" rIns="91425" bIns="45700" anchor="t" anchorCtr="0">
            <a:normAutofit/>
          </a:bodyPr>
          <a:lstStyle/>
          <a:p>
            <a:pPr marL="0" lvl="0" indent="0" algn="l" rtl="0">
              <a:lnSpc>
                <a:spcPct val="90000"/>
              </a:lnSpc>
              <a:spcBef>
                <a:spcPts val="0"/>
              </a:spcBef>
              <a:spcAft>
                <a:spcPts val="0"/>
              </a:spcAft>
              <a:buClr>
                <a:srgbClr val="072B62"/>
              </a:buClr>
              <a:buSzPts val="4400"/>
              <a:buFont typeface="Georgia"/>
              <a:buNone/>
            </a:pPr>
            <a:r>
              <a:rPr lang="en-US" dirty="0">
                <a:latin typeface="Franklin Gothic Medium" panose="020B0603020102020204" pitchFamily="34" charset="0"/>
                <a:sym typeface="Libre Franklin Medium"/>
              </a:rPr>
              <a:t>Step 2: What Knowledge, Concepts, Vocabulary will they need to Master? (2)</a:t>
            </a:r>
            <a:endParaRPr dirty="0">
              <a:latin typeface="Franklin Gothic Medium" panose="020B0603020102020204" pitchFamily="34" charset="0"/>
              <a:sym typeface="Libre Franklin Medium"/>
            </a:endParaRPr>
          </a:p>
        </p:txBody>
      </p:sp>
      <p:sp>
        <p:nvSpPr>
          <p:cNvPr id="203" name="Google Shape;203;g2fc3474b257_0_0"/>
          <p:cNvSpPr txBox="1"/>
          <p:nvPr/>
        </p:nvSpPr>
        <p:spPr>
          <a:xfrm>
            <a:off x="138301" y="1816625"/>
            <a:ext cx="11915400" cy="4901400"/>
          </a:xfrm>
          <a:prstGeom prst="rect">
            <a:avLst/>
          </a:prstGeom>
          <a:noFill/>
          <a:ln>
            <a:noFill/>
          </a:ln>
        </p:spPr>
        <p:txBody>
          <a:bodyPr spcFirstLastPara="1" wrap="square" lIns="91425" tIns="45700" rIns="91425" bIns="45700" anchor="t" anchorCtr="0">
            <a:normAutofit/>
          </a:bodyPr>
          <a:lstStyle/>
          <a:p>
            <a:pPr marL="457200" marR="0" lvl="0" indent="-457200" algn="l" defTabSz="914400" rtl="0" eaLnBrk="1" fontAlgn="auto" latinLnBrk="0" hangingPunct="1">
              <a:lnSpc>
                <a:spcPct val="100000"/>
              </a:lnSpc>
              <a:spcBef>
                <a:spcPts val="0"/>
              </a:spcBef>
              <a:spcAft>
                <a:spcPts val="0"/>
              </a:spcAft>
              <a:buClr>
                <a:srgbClr val="262626"/>
              </a:buClr>
              <a:buSzPts val="2800"/>
              <a:buFont typeface="Arial"/>
              <a:buChar char="•"/>
              <a:tabLst/>
              <a:defRPr/>
            </a:pPr>
            <a:r>
              <a:rPr kumimoji="0" lang="en-US" sz="2800" b="0" i="0" u="none" strike="noStrike" kern="0" cap="none" spc="0" normalizeH="0" baseline="0" noProof="0" dirty="0">
                <a:ln>
                  <a:noFill/>
                </a:ln>
                <a:solidFill>
                  <a:srgbClr val="262626"/>
                </a:solidFill>
                <a:effectLst/>
                <a:uLnTx/>
                <a:uFillTx/>
                <a:latin typeface="Franklin Gothic Book" panose="020B0503020102020204" pitchFamily="34" charset="0"/>
                <a:ea typeface="Libre Franklin"/>
                <a:cs typeface="Libre Franklin"/>
                <a:sym typeface="Libre Franklin"/>
              </a:rPr>
              <a:t>Teachers can use the </a:t>
            </a:r>
            <a:r>
              <a:rPr kumimoji="0" lang="en-US" sz="2800" b="0" i="1" u="sng" strike="noStrike" kern="0" cap="none" spc="0" normalizeH="0" baseline="0" noProof="0" dirty="0">
                <a:ln>
                  <a:noFill/>
                </a:ln>
                <a:solidFill>
                  <a:srgbClr val="0563C1"/>
                </a:solidFill>
                <a:effectLst/>
                <a:uLnTx/>
                <a:uFillTx/>
                <a:latin typeface="Franklin Gothic Book" panose="020B0503020102020204" pitchFamily="34" charset="0"/>
                <a:ea typeface="Libre Franklin"/>
                <a:cs typeface="Libre Franklin"/>
                <a:sym typeface="Libre Franklin"/>
                <a:hlinkClick r:id="rId3"/>
                <a:extLst>
                  <a:ext uri="http://customooxmlschemas.google.com/">
                    <go:slidesCustomData xmlns="" xmlns:mc="http://schemas.openxmlformats.org/markup-compatibility/2006"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xmlns:go="http://customooxmlschemas.google.com/" textRoundtripDataId="6"/>
                  </a:ext>
                </a:extLst>
              </a:rPr>
              <a:t>Glossary of Terms for the Kentucky Academic Standards (KAS) for Social Studies</a:t>
            </a:r>
            <a:r>
              <a:rPr kumimoji="0" lang="en-US" sz="2800" b="0" i="1" u="sng" strike="noStrike" kern="0" cap="none" spc="0" normalizeH="0" baseline="0" noProof="0" dirty="0">
                <a:ln>
                  <a:noFill/>
                </a:ln>
                <a:solidFill>
                  <a:srgbClr val="0563C1"/>
                </a:solidFill>
                <a:effectLst/>
                <a:uLnTx/>
                <a:uFillTx/>
                <a:latin typeface="Franklin Gothic Book" panose="020B0503020102020204" pitchFamily="34" charset="0"/>
                <a:ea typeface="Libre Franklin"/>
                <a:cs typeface="Libre Franklin"/>
                <a:sym typeface="Libre Franklin"/>
                <a:hlinkClick r:id="rId3"/>
              </a:rPr>
              <a:t> </a:t>
            </a:r>
            <a:r>
              <a:rPr kumimoji="0" lang="en-US" sz="2800" b="0" i="0" u="none" strike="noStrike" kern="0" cap="none" spc="0" normalizeH="0" baseline="0" noProof="0" dirty="0">
                <a:ln>
                  <a:noFill/>
                </a:ln>
                <a:solidFill>
                  <a:srgbClr val="262626"/>
                </a:solidFill>
                <a:effectLst/>
                <a:uLnTx/>
                <a:uFillTx/>
                <a:latin typeface="Franklin Gothic Book" panose="020B0503020102020204" pitchFamily="34" charset="0"/>
                <a:ea typeface="Libre Franklin"/>
                <a:cs typeface="Libre Franklin"/>
                <a:sym typeface="Libre Franklin"/>
              </a:rPr>
              <a:t>to understand the definition of </a:t>
            </a:r>
            <a:r>
              <a:rPr kumimoji="0" lang="en-US" sz="2800" b="1" i="0" u="none" strike="noStrike" kern="0" cap="none" spc="0" normalizeH="0" baseline="0" noProof="0" dirty="0">
                <a:ln>
                  <a:noFill/>
                </a:ln>
                <a:solidFill>
                  <a:srgbClr val="262626"/>
                </a:solidFill>
                <a:effectLst/>
                <a:uLnTx/>
                <a:uFillTx/>
                <a:latin typeface="Franklin Gothic Book" panose="020B0503020102020204" pitchFamily="34" charset="0"/>
                <a:ea typeface="Libre Franklin"/>
                <a:cs typeface="Libre Franklin"/>
                <a:sym typeface="Libre Franklin"/>
              </a:rPr>
              <a:t>fundamental documents. </a:t>
            </a:r>
            <a:endParaRPr kumimoji="0" sz="2800" b="1" i="0" u="none" strike="noStrike" kern="0" cap="none" spc="0" normalizeH="0" baseline="0" noProof="0" dirty="0">
              <a:ln>
                <a:noFill/>
              </a:ln>
              <a:solidFill>
                <a:srgbClr val="262626"/>
              </a:solidFill>
              <a:effectLst/>
              <a:uLnTx/>
              <a:uFillTx/>
              <a:latin typeface="Franklin Gothic Book" panose="020B0503020102020204" pitchFamily="34" charset="0"/>
              <a:ea typeface="Libre Franklin"/>
              <a:cs typeface="Libre Franklin"/>
              <a:sym typeface="Libre Franklin"/>
            </a:endParaRPr>
          </a:p>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2800" b="1" i="0" u="none" strike="noStrike" kern="0" cap="none" spc="0" normalizeH="0" baseline="0" noProof="0" dirty="0">
              <a:ln>
                <a:noFill/>
              </a:ln>
              <a:solidFill>
                <a:srgbClr val="262626"/>
              </a:solidFill>
              <a:effectLst/>
              <a:uLnTx/>
              <a:uFillTx/>
              <a:latin typeface="Franklin Gothic Book" panose="020B0503020102020204" pitchFamily="34" charset="0"/>
              <a:ea typeface="Libre Franklin"/>
              <a:cs typeface="Libre Franklin"/>
              <a:sym typeface="Libre Franklin"/>
            </a:endParaRPr>
          </a:p>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2800" b="1" i="0" u="none" strike="noStrike" kern="0" cap="none" spc="0" normalizeH="0" baseline="0" noProof="0" dirty="0">
              <a:ln>
                <a:noFill/>
              </a:ln>
              <a:solidFill>
                <a:srgbClr val="262626"/>
              </a:solidFill>
              <a:effectLst/>
              <a:uLnTx/>
              <a:uFillTx/>
              <a:latin typeface="Franklin Gothic Book" panose="020B0503020102020204" pitchFamily="34" charset="0"/>
              <a:ea typeface="Libre Franklin"/>
              <a:cs typeface="Libre Franklin"/>
              <a:sym typeface="Libre Franklin"/>
            </a:endParaRPr>
          </a:p>
          <a:p>
            <a:pPr marL="45720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2800" b="1" i="0" u="none" strike="noStrike" kern="0" cap="none" spc="0" normalizeH="0" baseline="0" noProof="0" dirty="0">
                <a:ln>
                  <a:noFill/>
                </a:ln>
                <a:solidFill>
                  <a:srgbClr val="262626"/>
                </a:solidFill>
                <a:effectLst/>
                <a:uLnTx/>
                <a:uFillTx/>
                <a:latin typeface="Franklin Gothic Book" panose="020B0503020102020204" pitchFamily="34" charset="0"/>
                <a:ea typeface="Libre Franklin"/>
                <a:cs typeface="Libre Franklin"/>
                <a:sym typeface="Libre Franklin"/>
              </a:rPr>
              <a:t>Fundamental documents: documents that provide significant insight into key actions, movements or moments or help establish a precedent or core principles.</a:t>
            </a:r>
            <a:endParaRPr kumimoji="0" sz="2800" b="1" i="0" u="none" strike="noStrike" kern="0" cap="none" spc="0" normalizeH="0" baseline="0" noProof="0" dirty="0">
              <a:ln>
                <a:noFill/>
              </a:ln>
              <a:solidFill>
                <a:srgbClr val="262626"/>
              </a:solidFill>
              <a:effectLst/>
              <a:uLnTx/>
              <a:uFillTx/>
              <a:latin typeface="Franklin Gothic Book" panose="020B0503020102020204" pitchFamily="34" charset="0"/>
              <a:ea typeface="Libre Franklin"/>
              <a:cs typeface="Libre Franklin"/>
              <a:sym typeface="Libre Franklin"/>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207"/>
        <p:cNvGrpSpPr/>
        <p:nvPr/>
      </p:nvGrpSpPr>
      <p:grpSpPr>
        <a:xfrm>
          <a:off x="0" y="0"/>
          <a:ext cx="0" cy="0"/>
          <a:chOff x="0" y="0"/>
          <a:chExt cx="0" cy="0"/>
        </a:xfrm>
      </p:grpSpPr>
      <p:sp>
        <p:nvSpPr>
          <p:cNvPr id="208" name="Google Shape;208;p46">
            <a:extLst>
              <a:ext uri="{C183D7F6-B498-43B3-948B-1728B52AA6E4}">
                <adec:decorative xmlns:adec="http://schemas.microsoft.com/office/drawing/2017/decorative" val="1"/>
              </a:ext>
            </a:extLst>
          </p:cNvPr>
          <p:cNvSpPr/>
          <p:nvPr/>
        </p:nvSpPr>
        <p:spPr>
          <a:xfrm>
            <a:off x="0" y="213550"/>
            <a:ext cx="12192000" cy="6858000"/>
          </a:xfrm>
          <a:prstGeom prst="rect">
            <a:avLst/>
          </a:prstGeom>
          <a:solidFill>
            <a:schemeClr val="lt1"/>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marR="0" lvl="0" indent="0" algn="ctr" defTabSz="914400" rtl="0" eaLnBrk="1" fontAlgn="auto" latinLnBrk="0" hangingPunct="1">
              <a:lnSpc>
                <a:spcPct val="100000"/>
              </a:lnSpc>
              <a:spcBef>
                <a:spcPts val="0"/>
              </a:spcBef>
              <a:spcAft>
                <a:spcPts val="0"/>
              </a:spcAft>
              <a:buClr>
                <a:srgbClr val="000000"/>
              </a:buClr>
              <a:buSzPts val="1400"/>
              <a:buFont typeface="Arial"/>
              <a:buNone/>
              <a:tabLst/>
              <a:defRPr/>
            </a:pPr>
            <a:endParaRPr kumimoji="0" sz="1400" b="0" i="0" u="none" strike="noStrike" kern="0" cap="none" spc="0" normalizeH="0" baseline="0" noProof="0" dirty="0">
              <a:ln>
                <a:noFill/>
              </a:ln>
              <a:solidFill>
                <a:srgbClr val="000000"/>
              </a:solidFill>
              <a:effectLst/>
              <a:highlight>
                <a:srgbClr val="FFFFFF"/>
              </a:highlight>
              <a:uLnTx/>
              <a:uFillTx/>
              <a:latin typeface="Libre Franklin"/>
              <a:ea typeface="Libre Franklin"/>
              <a:cs typeface="Libre Franklin"/>
              <a:sym typeface="Libre Franklin"/>
            </a:endParaRPr>
          </a:p>
        </p:txBody>
      </p:sp>
      <p:sp>
        <p:nvSpPr>
          <p:cNvPr id="209" name="Google Shape;209;p46"/>
          <p:cNvSpPr txBox="1">
            <a:spLocks noGrp="1"/>
          </p:cNvSpPr>
          <p:nvPr>
            <p:ph type="title"/>
          </p:nvPr>
        </p:nvSpPr>
        <p:spPr>
          <a:xfrm>
            <a:off x="136999" y="0"/>
            <a:ext cx="11635800" cy="1320900"/>
          </a:xfrm>
          <a:prstGeom prst="rect">
            <a:avLst/>
          </a:prstGeom>
          <a:noFill/>
          <a:ln>
            <a:noFill/>
          </a:ln>
        </p:spPr>
        <p:txBody>
          <a:bodyPr spcFirstLastPara="1" wrap="square" lIns="91425" tIns="45700" rIns="91425" bIns="45700" anchor="t" anchorCtr="0">
            <a:normAutofit/>
          </a:bodyPr>
          <a:lstStyle/>
          <a:p>
            <a:pPr marL="0" lvl="0" indent="0" algn="l" rtl="0">
              <a:lnSpc>
                <a:spcPct val="90000"/>
              </a:lnSpc>
              <a:spcBef>
                <a:spcPts val="0"/>
              </a:spcBef>
              <a:spcAft>
                <a:spcPts val="0"/>
              </a:spcAft>
              <a:buClr>
                <a:srgbClr val="072B62"/>
              </a:buClr>
              <a:buSzPts val="4400"/>
              <a:buFont typeface="Georgia"/>
              <a:buNone/>
            </a:pPr>
            <a:r>
              <a:rPr lang="en-US" dirty="0">
                <a:latin typeface="Franklin Gothic Medium" panose="020B0603020102020204" pitchFamily="34" charset="0"/>
                <a:sym typeface="Libre Franklin Medium"/>
              </a:rPr>
              <a:t>Step 2: What Knowledge, Concepts, Vocabulary will they need to Master? (</a:t>
            </a:r>
            <a:r>
              <a:rPr lang="en-US" dirty="0">
                <a:latin typeface="Franklin Gothic Medium" panose="020B0603020102020204" pitchFamily="34" charset="0"/>
              </a:rPr>
              <a:t>3</a:t>
            </a:r>
            <a:r>
              <a:rPr lang="en-US" dirty="0">
                <a:latin typeface="Franklin Gothic Medium" panose="020B0603020102020204" pitchFamily="34" charset="0"/>
                <a:sym typeface="Libre Franklin Medium"/>
              </a:rPr>
              <a:t>)</a:t>
            </a:r>
            <a:endParaRPr dirty="0">
              <a:latin typeface="Franklin Gothic Medium" panose="020B0603020102020204" pitchFamily="34" charset="0"/>
              <a:sym typeface="Libre Franklin Medium"/>
            </a:endParaRPr>
          </a:p>
        </p:txBody>
      </p:sp>
      <p:sp>
        <p:nvSpPr>
          <p:cNvPr id="210" name="Google Shape;210;p46"/>
          <p:cNvSpPr txBox="1"/>
          <p:nvPr/>
        </p:nvSpPr>
        <p:spPr>
          <a:xfrm>
            <a:off x="138301" y="1191850"/>
            <a:ext cx="11915400" cy="4901400"/>
          </a:xfrm>
          <a:prstGeom prst="rect">
            <a:avLst/>
          </a:prstGeom>
          <a:noFill/>
          <a:ln>
            <a:noFill/>
          </a:ln>
        </p:spPr>
        <p:txBody>
          <a:bodyPr spcFirstLastPara="1" wrap="square" lIns="91425" tIns="45700" rIns="91425" bIns="45700" anchor="t" anchorCtr="0">
            <a:normAutofit/>
          </a:bodyPr>
          <a:lstStyle/>
          <a:p>
            <a:pPr marL="457200" marR="0" lvl="0" indent="-457200" algn="l" defTabSz="914400" rtl="0" eaLnBrk="1" fontAlgn="auto" latinLnBrk="0" hangingPunct="1">
              <a:lnSpc>
                <a:spcPct val="100000"/>
              </a:lnSpc>
              <a:spcBef>
                <a:spcPts val="0"/>
              </a:spcBef>
              <a:spcAft>
                <a:spcPts val="0"/>
              </a:spcAft>
              <a:buClr>
                <a:srgbClr val="262626"/>
              </a:buClr>
              <a:buSzPts val="2800"/>
              <a:buFont typeface="Arial"/>
              <a:buChar char="•"/>
              <a:tabLst/>
              <a:defRPr/>
            </a:pPr>
            <a:r>
              <a:rPr kumimoji="0" lang="en-US" sz="2400" b="0" i="0" u="none" strike="noStrike" kern="0" cap="none" spc="0" normalizeH="0" baseline="0" noProof="0" dirty="0">
                <a:ln>
                  <a:noFill/>
                </a:ln>
                <a:solidFill>
                  <a:srgbClr val="262626"/>
                </a:solidFill>
                <a:effectLst/>
                <a:uLnTx/>
                <a:uFillTx/>
                <a:latin typeface="Franklin Gothic Book" panose="020B0503020102020204" pitchFamily="34" charset="0"/>
                <a:ea typeface="Libre Franklin"/>
                <a:cs typeface="Libre Franklin"/>
                <a:sym typeface="Libre Franklin"/>
              </a:rPr>
              <a:t>Teachers can use the disciplinary clarifications to determine the Knowledge/Concepts/Vocabulary.  </a:t>
            </a:r>
            <a:endParaRPr kumimoji="0" sz="2400" b="0" i="0" u="none" strike="noStrike" kern="0" cap="none" spc="0" normalizeH="0" baseline="0" noProof="0" dirty="0">
              <a:ln>
                <a:noFill/>
              </a:ln>
              <a:solidFill>
                <a:srgbClr val="262626"/>
              </a:solidFill>
              <a:effectLst/>
              <a:uLnTx/>
              <a:uFillTx/>
              <a:latin typeface="Franklin Gothic Book" panose="020B0503020102020204" pitchFamily="34" charset="0"/>
              <a:ea typeface="Libre Franklin"/>
              <a:cs typeface="Libre Franklin"/>
              <a:sym typeface="Libre Franklin"/>
            </a:endParaRPr>
          </a:p>
          <a:p>
            <a:pPr marL="742950" marR="0" lvl="1" indent="-285750" algn="l" defTabSz="914400" rtl="0" eaLnBrk="1" fontAlgn="auto" latinLnBrk="0" hangingPunct="1">
              <a:lnSpc>
                <a:spcPct val="100000"/>
              </a:lnSpc>
              <a:spcBef>
                <a:spcPts val="1000"/>
              </a:spcBef>
              <a:spcAft>
                <a:spcPts val="0"/>
              </a:spcAft>
              <a:buClr>
                <a:srgbClr val="262626"/>
              </a:buClr>
              <a:buSzPts val="1920"/>
              <a:buFont typeface="Calibri"/>
              <a:buChar char="●"/>
              <a:tabLst/>
              <a:defRPr/>
            </a:pPr>
            <a:r>
              <a:rPr kumimoji="0" lang="en-US" sz="2400" b="0" i="0" u="none" strike="noStrike" kern="0" cap="none" spc="0" normalizeH="0" baseline="0" noProof="0" dirty="0">
                <a:ln>
                  <a:noFill/>
                </a:ln>
                <a:solidFill>
                  <a:srgbClr val="262626"/>
                </a:solidFill>
                <a:effectLst/>
                <a:uLnTx/>
                <a:uFillTx/>
                <a:latin typeface="Franklin Gothic Book" panose="020B0503020102020204" pitchFamily="34" charset="0"/>
                <a:ea typeface="Libre Franklin"/>
                <a:cs typeface="Libre Franklin"/>
                <a:sym typeface="Libre Franklin"/>
              </a:rPr>
              <a:t>The disciplinary clarifications for Grade 8 begin on page </a:t>
            </a:r>
            <a:r>
              <a:rPr lang="en-US" sz="2400" kern="0" dirty="0">
                <a:solidFill>
                  <a:srgbClr val="262626"/>
                </a:solidFill>
                <a:latin typeface="Franklin Gothic Book" panose="020B0503020102020204" pitchFamily="34" charset="0"/>
                <a:ea typeface="Libre Franklin"/>
                <a:cs typeface="Libre Franklin"/>
                <a:sym typeface="Libre Franklin"/>
              </a:rPr>
              <a:t>129</a:t>
            </a:r>
            <a:r>
              <a:rPr kumimoji="0" lang="en-US" sz="2400" b="0" i="0" u="none" strike="noStrike" kern="0" cap="none" spc="0" normalizeH="0" baseline="0" noProof="0" dirty="0">
                <a:ln>
                  <a:noFill/>
                </a:ln>
                <a:solidFill>
                  <a:srgbClr val="262626"/>
                </a:solidFill>
                <a:effectLst/>
                <a:uLnTx/>
                <a:uFillTx/>
                <a:latin typeface="Franklin Gothic Book" panose="020B0503020102020204" pitchFamily="34" charset="0"/>
                <a:ea typeface="Libre Franklin"/>
                <a:cs typeface="Libre Franklin"/>
                <a:sym typeface="Libre Franklin"/>
              </a:rPr>
              <a:t> of the </a:t>
            </a:r>
            <a:r>
              <a:rPr kumimoji="0" lang="en-US" sz="2400" b="0" i="1" u="none" strike="noStrike" kern="0" cap="none" spc="0" normalizeH="0" baseline="0" noProof="0" dirty="0">
                <a:ln>
                  <a:noFill/>
                </a:ln>
                <a:solidFill>
                  <a:srgbClr val="262626"/>
                </a:solidFill>
                <a:effectLst/>
                <a:uLnTx/>
                <a:uFillTx/>
                <a:latin typeface="Franklin Gothic Book" panose="020B0503020102020204" pitchFamily="34" charset="0"/>
                <a:ea typeface="Libre Franklin"/>
                <a:cs typeface="Libre Franklin"/>
                <a:sym typeface="Libre Franklin"/>
              </a:rPr>
              <a:t>KAS for Social Studies</a:t>
            </a:r>
            <a:r>
              <a:rPr kumimoji="0" lang="en-US" sz="2400" b="0" i="0" u="none" strike="noStrike" kern="0" cap="none" spc="0" normalizeH="0" baseline="0" noProof="0" dirty="0">
                <a:ln>
                  <a:noFill/>
                </a:ln>
                <a:solidFill>
                  <a:srgbClr val="262626"/>
                </a:solidFill>
                <a:effectLst/>
                <a:uLnTx/>
                <a:uFillTx/>
                <a:latin typeface="Franklin Gothic Book" panose="020B0503020102020204" pitchFamily="34" charset="0"/>
                <a:ea typeface="Libre Franklin"/>
                <a:cs typeface="Libre Franklin"/>
                <a:sym typeface="Libre Franklin"/>
              </a:rPr>
              <a:t>.</a:t>
            </a:r>
            <a:endParaRPr kumimoji="0" sz="2400" b="0" i="0" u="none" strike="noStrike" kern="0" cap="none" spc="0" normalizeH="0" baseline="0" noProof="0" dirty="0">
              <a:ln>
                <a:noFill/>
              </a:ln>
              <a:solidFill>
                <a:srgbClr val="595959"/>
              </a:solidFill>
              <a:effectLst/>
              <a:uLnTx/>
              <a:uFillTx/>
              <a:latin typeface="Franklin Gothic Book" panose="020B0503020102020204" pitchFamily="34" charset="0"/>
              <a:ea typeface="Libre Franklin"/>
              <a:cs typeface="Libre Franklin"/>
              <a:sym typeface="Libre Franklin"/>
            </a:endParaRPr>
          </a:p>
          <a:p>
            <a:pPr marL="342900" marR="0" lvl="0" indent="-165100" algn="l" defTabSz="914400" rtl="0" eaLnBrk="1" fontAlgn="auto" latinLnBrk="0" hangingPunct="1">
              <a:lnSpc>
                <a:spcPct val="100000"/>
              </a:lnSpc>
              <a:spcBef>
                <a:spcPts val="1000"/>
              </a:spcBef>
              <a:spcAft>
                <a:spcPts val="0"/>
              </a:spcAft>
              <a:buClr>
                <a:srgbClr val="D2BD24"/>
              </a:buClr>
              <a:buSzPts val="2800"/>
              <a:buFont typeface="Noto Sans Symbols"/>
              <a:buNone/>
              <a:tabLst/>
              <a:defRPr/>
            </a:pPr>
            <a:endParaRPr kumimoji="0" sz="2800" b="0" i="0" u="none" strike="noStrike" kern="0" cap="none" spc="0" normalizeH="0" baseline="0" noProof="0" dirty="0">
              <a:ln>
                <a:noFill/>
              </a:ln>
              <a:solidFill>
                <a:srgbClr val="3F3F3F"/>
              </a:solidFill>
              <a:effectLst/>
              <a:uLnTx/>
              <a:uFillTx/>
              <a:latin typeface="Libre Franklin"/>
              <a:ea typeface="Libre Franklin"/>
              <a:cs typeface="Libre Franklin"/>
              <a:sym typeface="Libre Franklin"/>
            </a:endParaRPr>
          </a:p>
        </p:txBody>
      </p:sp>
      <p:graphicFrame>
        <p:nvGraphicFramePr>
          <p:cNvPr id="211" name="Google Shape;211;p46"/>
          <p:cNvGraphicFramePr/>
          <p:nvPr>
            <p:extLst>
              <p:ext uri="{D42A27DB-BD31-4B8C-83A1-F6EECF244321}">
                <p14:modId xmlns:p14="http://schemas.microsoft.com/office/powerpoint/2010/main" val="1221516917"/>
              </p:ext>
            </p:extLst>
          </p:nvPr>
        </p:nvGraphicFramePr>
        <p:xfrm>
          <a:off x="406274" y="2799040"/>
          <a:ext cx="11097250" cy="4272320"/>
        </p:xfrm>
        <a:graphic>
          <a:graphicData uri="http://schemas.openxmlformats.org/drawingml/2006/table">
            <a:tbl>
              <a:tblPr firstRow="1" bandRow="1">
                <a:noFill/>
              </a:tblPr>
              <a:tblGrid>
                <a:gridCol w="2094225">
                  <a:extLst>
                    <a:ext uri="{9D8B030D-6E8A-4147-A177-3AD203B41FA5}">
                      <a16:colId xmlns:a16="http://schemas.microsoft.com/office/drawing/2014/main" val="20000"/>
                    </a:ext>
                  </a:extLst>
                </a:gridCol>
                <a:gridCol w="3756800">
                  <a:extLst>
                    <a:ext uri="{9D8B030D-6E8A-4147-A177-3AD203B41FA5}">
                      <a16:colId xmlns:a16="http://schemas.microsoft.com/office/drawing/2014/main" val="20001"/>
                    </a:ext>
                  </a:extLst>
                </a:gridCol>
                <a:gridCol w="5246225">
                  <a:extLst>
                    <a:ext uri="{9D8B030D-6E8A-4147-A177-3AD203B41FA5}">
                      <a16:colId xmlns:a16="http://schemas.microsoft.com/office/drawing/2014/main" val="20002"/>
                    </a:ext>
                  </a:extLst>
                </a:gridCol>
              </a:tblGrid>
              <a:tr h="553750">
                <a:tc>
                  <a:txBody>
                    <a:bodyPr/>
                    <a:lstStyle/>
                    <a:p>
                      <a:pPr marL="0" marR="0" lvl="0" indent="0" algn="l" rtl="0">
                        <a:lnSpc>
                          <a:spcPct val="100000"/>
                        </a:lnSpc>
                        <a:spcBef>
                          <a:spcPts val="0"/>
                        </a:spcBef>
                        <a:spcAft>
                          <a:spcPts val="0"/>
                        </a:spcAft>
                        <a:buNone/>
                      </a:pPr>
                      <a:r>
                        <a:rPr lang="en-US" sz="1400" b="1" u="none" strike="noStrike" cap="none" dirty="0">
                          <a:latin typeface="Libre Franklin"/>
                          <a:ea typeface="Libre Franklin"/>
                          <a:cs typeface="Libre Franklin"/>
                          <a:sym typeface="Libre Franklin"/>
                        </a:rPr>
                        <a:t>Concepts and Practices</a:t>
                      </a:r>
                      <a:endParaRPr dirty="0"/>
                    </a:p>
                  </a:txBody>
                  <a:tcPr marL="91450" marR="91450" marT="45725" marB="45725">
                    <a:lnL w="38100" cap="flat" cmpd="sng">
                      <a:solidFill>
                        <a:srgbClr val="000000"/>
                      </a:solidFill>
                      <a:prstDash val="solid"/>
                      <a:round/>
                      <a:headEnd type="none" w="sm" len="sm"/>
                      <a:tailEnd type="none" w="sm" len="sm"/>
                    </a:lnL>
                    <a:lnR w="38100" cap="flat" cmpd="sng">
                      <a:solidFill>
                        <a:srgbClr val="000000"/>
                      </a:solidFill>
                      <a:prstDash val="solid"/>
                      <a:round/>
                      <a:headEnd type="none" w="sm" len="sm"/>
                      <a:tailEnd type="none" w="sm" len="sm"/>
                    </a:lnR>
                    <a:lnT w="38100" cap="flat" cmpd="sng">
                      <a:solidFill>
                        <a:srgbClr val="000000"/>
                      </a:solidFill>
                      <a:prstDash val="solid"/>
                      <a:round/>
                      <a:headEnd type="none" w="sm" len="sm"/>
                      <a:tailEnd type="none" w="sm" len="sm"/>
                    </a:lnT>
                    <a:lnB w="38100" cap="flat" cmpd="sng">
                      <a:solidFill>
                        <a:srgbClr val="000000"/>
                      </a:solidFill>
                      <a:prstDash val="solid"/>
                      <a:round/>
                      <a:headEnd type="none" w="sm" len="sm"/>
                      <a:tailEnd type="none" w="sm" len="sm"/>
                    </a:lnB>
                    <a:solidFill>
                      <a:srgbClr val="D0CECE"/>
                    </a:solidFill>
                  </a:tcPr>
                </a:tc>
                <a:tc>
                  <a:txBody>
                    <a:bodyPr/>
                    <a:lstStyle/>
                    <a:p>
                      <a:pPr marL="0" marR="0" lvl="0" indent="0" algn="l" rtl="0">
                        <a:lnSpc>
                          <a:spcPct val="100000"/>
                        </a:lnSpc>
                        <a:spcBef>
                          <a:spcPts val="0"/>
                        </a:spcBef>
                        <a:spcAft>
                          <a:spcPts val="0"/>
                        </a:spcAft>
                        <a:buNone/>
                      </a:pPr>
                      <a:r>
                        <a:rPr lang="en-US" sz="1400" b="1" u="none" strike="noStrike" cap="none" dirty="0">
                          <a:latin typeface="Libre Franklin"/>
                          <a:ea typeface="Libre Franklin"/>
                          <a:cs typeface="Libre Franklin"/>
                          <a:sym typeface="Libre Franklin"/>
                        </a:rPr>
                        <a:t>Standard</a:t>
                      </a:r>
                      <a:endParaRPr dirty="0"/>
                    </a:p>
                  </a:txBody>
                  <a:tcPr marL="91450" marR="91450" marT="45725" marB="45725">
                    <a:lnL w="38100" cap="flat" cmpd="sng">
                      <a:solidFill>
                        <a:srgbClr val="000000"/>
                      </a:solidFill>
                      <a:prstDash val="solid"/>
                      <a:round/>
                      <a:headEnd type="none" w="sm" len="sm"/>
                      <a:tailEnd type="none" w="sm" len="sm"/>
                    </a:lnL>
                    <a:lnR w="38100" cap="flat" cmpd="sng">
                      <a:solidFill>
                        <a:srgbClr val="000000"/>
                      </a:solidFill>
                      <a:prstDash val="solid"/>
                      <a:round/>
                      <a:headEnd type="none" w="sm" len="sm"/>
                      <a:tailEnd type="none" w="sm" len="sm"/>
                    </a:lnR>
                    <a:lnT w="38100" cap="flat" cmpd="sng">
                      <a:solidFill>
                        <a:srgbClr val="000000"/>
                      </a:solidFill>
                      <a:prstDash val="solid"/>
                      <a:round/>
                      <a:headEnd type="none" w="sm" len="sm"/>
                      <a:tailEnd type="none" w="sm" len="sm"/>
                    </a:lnT>
                    <a:lnB w="38100" cap="flat" cmpd="sng">
                      <a:solidFill>
                        <a:srgbClr val="000000"/>
                      </a:solidFill>
                      <a:prstDash val="solid"/>
                      <a:round/>
                      <a:headEnd type="none" w="sm" len="sm"/>
                      <a:tailEnd type="none" w="sm" len="sm"/>
                    </a:lnB>
                    <a:solidFill>
                      <a:srgbClr val="D0CECE"/>
                    </a:solidFill>
                  </a:tcPr>
                </a:tc>
                <a:tc>
                  <a:txBody>
                    <a:bodyPr/>
                    <a:lstStyle/>
                    <a:p>
                      <a:pPr marL="0" marR="0" lvl="0" indent="0" algn="l" rtl="0">
                        <a:lnSpc>
                          <a:spcPct val="100000"/>
                        </a:lnSpc>
                        <a:spcBef>
                          <a:spcPts val="0"/>
                        </a:spcBef>
                        <a:spcAft>
                          <a:spcPts val="0"/>
                        </a:spcAft>
                        <a:buNone/>
                      </a:pPr>
                      <a:r>
                        <a:rPr lang="en-US" sz="1400" b="1" u="none" strike="noStrike" cap="none" dirty="0">
                          <a:latin typeface="Libre Franklin"/>
                          <a:ea typeface="Libre Franklin"/>
                          <a:cs typeface="Libre Franklin"/>
                          <a:sym typeface="Libre Franklin"/>
                        </a:rPr>
                        <a:t>Disciplinary Clarifications</a:t>
                      </a:r>
                      <a:endParaRPr dirty="0"/>
                    </a:p>
                  </a:txBody>
                  <a:tcPr marL="91450" marR="91450" marT="45725" marB="45725">
                    <a:lnL w="38100" cap="flat" cmpd="sng">
                      <a:solidFill>
                        <a:srgbClr val="000000"/>
                      </a:solidFill>
                      <a:prstDash val="solid"/>
                      <a:round/>
                      <a:headEnd type="none" w="sm" len="sm"/>
                      <a:tailEnd type="none" w="sm" len="sm"/>
                    </a:lnL>
                    <a:lnR w="38100" cap="flat" cmpd="sng">
                      <a:solidFill>
                        <a:srgbClr val="000000"/>
                      </a:solidFill>
                      <a:prstDash val="solid"/>
                      <a:round/>
                      <a:headEnd type="none" w="sm" len="sm"/>
                      <a:tailEnd type="none" w="sm" len="sm"/>
                    </a:lnR>
                    <a:lnT w="38100" cap="flat" cmpd="sng">
                      <a:solidFill>
                        <a:srgbClr val="000000"/>
                      </a:solidFill>
                      <a:prstDash val="solid"/>
                      <a:round/>
                      <a:headEnd type="none" w="sm" len="sm"/>
                      <a:tailEnd type="none" w="sm" len="sm"/>
                    </a:lnT>
                    <a:lnB w="38100" cap="flat" cmpd="sng">
                      <a:solidFill>
                        <a:srgbClr val="000000"/>
                      </a:solidFill>
                      <a:prstDash val="solid"/>
                      <a:round/>
                      <a:headEnd type="none" w="sm" len="sm"/>
                      <a:tailEnd type="none" w="sm" len="sm"/>
                    </a:lnB>
                    <a:solidFill>
                      <a:srgbClr val="D0CECE"/>
                    </a:solidFill>
                  </a:tcPr>
                </a:tc>
                <a:extLst>
                  <a:ext uri="{0D108BD9-81ED-4DB2-BD59-A6C34878D82A}">
                    <a16:rowId xmlns:a16="http://schemas.microsoft.com/office/drawing/2014/main" val="10000"/>
                  </a:ext>
                </a:extLst>
              </a:tr>
              <a:tr h="370850">
                <a:tc>
                  <a:txBody>
                    <a:bodyPr/>
                    <a:lstStyle/>
                    <a:p>
                      <a:pPr marL="0" marR="0" lvl="0" indent="0" algn="l" rtl="0">
                        <a:lnSpc>
                          <a:spcPct val="100000"/>
                        </a:lnSpc>
                        <a:spcBef>
                          <a:spcPts val="0"/>
                        </a:spcBef>
                        <a:spcAft>
                          <a:spcPts val="0"/>
                        </a:spcAft>
                        <a:buNone/>
                      </a:pPr>
                      <a:r>
                        <a:rPr lang="en-US" b="1" dirty="0">
                          <a:latin typeface="Libre Franklin"/>
                          <a:ea typeface="Libre Franklin"/>
                          <a:cs typeface="Libre Franklin"/>
                          <a:sym typeface="Libre Franklin"/>
                        </a:rPr>
                        <a:t>H: Change and Continuity</a:t>
                      </a:r>
                      <a:endParaRPr dirty="0"/>
                    </a:p>
                  </a:txBody>
                  <a:tcPr marL="91450" marR="91450" marT="45725" marB="45725">
                    <a:lnL w="38100" cap="flat" cmpd="sng">
                      <a:solidFill>
                        <a:srgbClr val="000000"/>
                      </a:solidFill>
                      <a:prstDash val="solid"/>
                      <a:round/>
                      <a:headEnd type="none" w="sm" len="sm"/>
                      <a:tailEnd type="none" w="sm" len="sm"/>
                    </a:lnL>
                    <a:lnR w="38100" cap="flat" cmpd="sng">
                      <a:solidFill>
                        <a:srgbClr val="000000"/>
                      </a:solidFill>
                      <a:prstDash val="solid"/>
                      <a:round/>
                      <a:headEnd type="none" w="sm" len="sm"/>
                      <a:tailEnd type="none" w="sm" len="sm"/>
                    </a:lnR>
                    <a:lnT w="38100" cap="flat" cmpd="sng">
                      <a:solidFill>
                        <a:srgbClr val="000000"/>
                      </a:solidFill>
                      <a:prstDash val="solid"/>
                      <a:round/>
                      <a:headEnd type="none" w="sm" len="sm"/>
                      <a:tailEnd type="none" w="sm" len="sm"/>
                    </a:lnT>
                    <a:lnB w="38100" cap="flat" cmpd="sng">
                      <a:solidFill>
                        <a:srgbClr val="000000"/>
                      </a:solidFill>
                      <a:prstDash val="solid"/>
                      <a:round/>
                      <a:headEnd type="none" w="sm" len="sm"/>
                      <a:tailEnd type="none" w="sm" len="sm"/>
                    </a:lnB>
                    <a:solidFill>
                      <a:srgbClr val="FF99FF"/>
                    </a:solidFill>
                  </a:tcPr>
                </a:tc>
                <a:tc>
                  <a:txBody>
                    <a:bodyPr/>
                    <a:lstStyle/>
                    <a:p>
                      <a:pPr marL="0" marR="0" lvl="0" indent="0" algn="l" rtl="0">
                        <a:lnSpc>
                          <a:spcPct val="100000"/>
                        </a:lnSpc>
                        <a:spcBef>
                          <a:spcPts val="0"/>
                        </a:spcBef>
                        <a:spcAft>
                          <a:spcPts val="0"/>
                        </a:spcAft>
                        <a:buNone/>
                      </a:pPr>
                      <a:r>
                        <a:rPr lang="en-US" dirty="0">
                          <a:latin typeface="Libre Franklin"/>
                          <a:ea typeface="Libre Franklin"/>
                          <a:cs typeface="Libre Franklin"/>
                          <a:sym typeface="Libre Franklin"/>
                        </a:rPr>
                        <a:t>8.H.CH.6 Analyze the impact of fundamental documents and speeches on the development of the United States from 1600-1877 that shall include but are not limited to: </a:t>
                      </a:r>
                    </a:p>
                    <a:p>
                      <a:pPr marL="285750" marR="0" lvl="0" indent="-285750" algn="l" rtl="0">
                        <a:lnSpc>
                          <a:spcPct val="100000"/>
                        </a:lnSpc>
                        <a:spcBef>
                          <a:spcPts val="0"/>
                        </a:spcBef>
                        <a:spcAft>
                          <a:spcPts val="0"/>
                        </a:spcAft>
                        <a:buFont typeface="Arial" panose="020B0604020202020204" pitchFamily="34" charset="0"/>
                        <a:buChar char="•"/>
                      </a:pPr>
                      <a:r>
                        <a:rPr lang="en-US" dirty="0"/>
                        <a:t>The Mayflower Compact; </a:t>
                      </a:r>
                    </a:p>
                    <a:p>
                      <a:pPr marL="285750" marR="0" lvl="0" indent="-285750" algn="l" rtl="0">
                        <a:lnSpc>
                          <a:spcPct val="100000"/>
                        </a:lnSpc>
                        <a:spcBef>
                          <a:spcPts val="0"/>
                        </a:spcBef>
                        <a:spcAft>
                          <a:spcPts val="0"/>
                        </a:spcAft>
                        <a:buFont typeface="Arial" panose="020B0604020202020204" pitchFamily="34" charset="0"/>
                        <a:buChar char="•"/>
                      </a:pPr>
                      <a:r>
                        <a:rPr lang="en-US" dirty="0"/>
                        <a:t>The Declaration of Independence; </a:t>
                      </a:r>
                    </a:p>
                    <a:p>
                      <a:pPr marL="285750" marR="0" lvl="0" indent="-285750" algn="l" rtl="0">
                        <a:lnSpc>
                          <a:spcPct val="100000"/>
                        </a:lnSpc>
                        <a:spcBef>
                          <a:spcPts val="0"/>
                        </a:spcBef>
                        <a:spcAft>
                          <a:spcPts val="0"/>
                        </a:spcAft>
                        <a:buFont typeface="Arial" panose="020B0604020202020204" pitchFamily="34" charset="0"/>
                        <a:buChar char="•"/>
                      </a:pPr>
                      <a:r>
                        <a:rPr lang="en-US" dirty="0"/>
                        <a:t>The Constitution of the United States; </a:t>
                      </a:r>
                    </a:p>
                    <a:p>
                      <a:pPr marL="285750" marR="0" lvl="0" indent="-285750" algn="l" rtl="0">
                        <a:lnSpc>
                          <a:spcPct val="100000"/>
                        </a:lnSpc>
                        <a:spcBef>
                          <a:spcPts val="0"/>
                        </a:spcBef>
                        <a:spcAft>
                          <a:spcPts val="0"/>
                        </a:spcAft>
                        <a:buFont typeface="Arial" panose="020B0604020202020204" pitchFamily="34" charset="0"/>
                        <a:buChar char="•"/>
                      </a:pPr>
                      <a:r>
                        <a:rPr lang="en-US" dirty="0"/>
                        <a:t>The Federalist No. 1 (Alexander Hamilton); </a:t>
                      </a:r>
                    </a:p>
                    <a:p>
                      <a:pPr marL="285750" marR="0" lvl="0" indent="-285750" algn="l" rtl="0">
                        <a:lnSpc>
                          <a:spcPct val="100000"/>
                        </a:lnSpc>
                        <a:spcBef>
                          <a:spcPts val="0"/>
                        </a:spcBef>
                        <a:spcAft>
                          <a:spcPts val="0"/>
                        </a:spcAft>
                        <a:buFont typeface="Arial" panose="020B0604020202020204" pitchFamily="34" charset="0"/>
                        <a:buChar char="•"/>
                      </a:pPr>
                      <a:r>
                        <a:rPr lang="en-US" dirty="0"/>
                        <a:t>The Federalist Nos. 10 and 51 (James Madison); </a:t>
                      </a:r>
                    </a:p>
                    <a:p>
                      <a:pPr marL="285750" marR="0" lvl="0" indent="-285750" algn="l" rtl="0">
                        <a:lnSpc>
                          <a:spcPct val="100000"/>
                        </a:lnSpc>
                        <a:spcBef>
                          <a:spcPts val="0"/>
                        </a:spcBef>
                        <a:spcAft>
                          <a:spcPts val="0"/>
                        </a:spcAft>
                        <a:buFont typeface="Arial" panose="020B0604020202020204" pitchFamily="34" charset="0"/>
                        <a:buChar char="•"/>
                      </a:pPr>
                      <a:r>
                        <a:rPr lang="en-US" dirty="0"/>
                        <a:t>The June 8, 1789 speech on amendments to the Constitution of the United States by James Madison; </a:t>
                      </a:r>
                    </a:p>
                    <a:p>
                      <a:pPr marL="0" marR="0" lvl="0" indent="0" algn="l" rtl="0">
                        <a:lnSpc>
                          <a:spcPct val="100000"/>
                        </a:lnSpc>
                        <a:spcBef>
                          <a:spcPts val="0"/>
                        </a:spcBef>
                        <a:spcAft>
                          <a:spcPts val="0"/>
                        </a:spcAft>
                        <a:buFont typeface="Arial" panose="020B0604020202020204" pitchFamily="34" charset="0"/>
                        <a:buNone/>
                      </a:pPr>
                      <a:r>
                        <a:rPr lang="en-US" dirty="0"/>
                        <a:t>(continued)</a:t>
                      </a:r>
                    </a:p>
                    <a:p>
                      <a:pPr marL="285750" marR="0" lvl="0" indent="-285750" algn="l" rtl="0">
                        <a:lnSpc>
                          <a:spcPct val="100000"/>
                        </a:lnSpc>
                        <a:spcBef>
                          <a:spcPts val="0"/>
                        </a:spcBef>
                        <a:spcAft>
                          <a:spcPts val="0"/>
                        </a:spcAft>
                        <a:buFont typeface="Arial" panose="020B0604020202020204" pitchFamily="34" charset="0"/>
                        <a:buChar char="•"/>
                      </a:pPr>
                      <a:endParaRPr lang="en-US" dirty="0"/>
                    </a:p>
                  </a:txBody>
                  <a:tcPr marL="91450" marR="91450" marT="45725" marB="45725">
                    <a:lnL w="38100" cap="flat" cmpd="sng">
                      <a:solidFill>
                        <a:srgbClr val="000000"/>
                      </a:solidFill>
                      <a:prstDash val="solid"/>
                      <a:round/>
                      <a:headEnd type="none" w="sm" len="sm"/>
                      <a:tailEnd type="none" w="sm" len="sm"/>
                    </a:lnL>
                    <a:lnR w="38100" cap="flat" cmpd="sng">
                      <a:solidFill>
                        <a:srgbClr val="000000"/>
                      </a:solidFill>
                      <a:prstDash val="solid"/>
                      <a:round/>
                      <a:headEnd type="none" w="sm" len="sm"/>
                      <a:tailEnd type="none" w="sm" len="sm"/>
                    </a:lnR>
                    <a:lnT w="38100" cap="flat" cmpd="sng">
                      <a:solidFill>
                        <a:srgbClr val="000000"/>
                      </a:solidFill>
                      <a:prstDash val="solid"/>
                      <a:round/>
                      <a:headEnd type="none" w="sm" len="sm"/>
                      <a:tailEnd type="none" w="sm" len="sm"/>
                    </a:lnT>
                    <a:lnB w="38100" cap="flat" cmpd="sng">
                      <a:solidFill>
                        <a:srgbClr val="000000"/>
                      </a:solidFill>
                      <a:prstDash val="solid"/>
                      <a:round/>
                      <a:headEnd type="none" w="sm" len="sm"/>
                      <a:tailEnd type="none" w="sm" len="sm"/>
                    </a:lnB>
                  </a:tcPr>
                </a:tc>
                <a:tc>
                  <a:txBody>
                    <a:bodyPr/>
                    <a:lstStyle/>
                    <a:p>
                      <a:pPr marL="0" marR="0" lvl="0" indent="0" algn="l" rtl="0">
                        <a:lnSpc>
                          <a:spcPct val="100000"/>
                        </a:lnSpc>
                        <a:spcBef>
                          <a:spcPts val="0"/>
                        </a:spcBef>
                        <a:spcAft>
                          <a:spcPts val="0"/>
                        </a:spcAft>
                        <a:buNone/>
                      </a:pPr>
                      <a:r>
                        <a:rPr lang="en-US" sz="1400" dirty="0">
                          <a:latin typeface="+mj-lt"/>
                          <a:ea typeface="Libre Franklin"/>
                          <a:cs typeface="Libre Franklin"/>
                          <a:sym typeface="Libre Franklin"/>
                        </a:rPr>
                        <a:t>All fundamental documents and speeches listed should be analyzed, as they help form the foundation of the American experience from 1600-1877. The sources listed in the standard are not a comprehensive list of documents needed to fully portray and understand American history, but they do provide insight into key actions, movements, and moments, in addition to establishing precedents and core principles. </a:t>
                      </a:r>
                    </a:p>
                    <a:p>
                      <a:pPr marL="0" marR="0" lvl="0" indent="0" algn="l" rtl="0">
                        <a:lnSpc>
                          <a:spcPct val="100000"/>
                        </a:lnSpc>
                        <a:spcBef>
                          <a:spcPts val="0"/>
                        </a:spcBef>
                        <a:spcAft>
                          <a:spcPts val="0"/>
                        </a:spcAft>
                        <a:buNone/>
                      </a:pPr>
                      <a:endParaRPr lang="en-US" sz="1400" dirty="0">
                        <a:latin typeface="+mj-lt"/>
                        <a:sym typeface="Libre Franklin"/>
                      </a:endParaRPr>
                    </a:p>
                    <a:p>
                      <a:pPr marL="0" marR="0" lvl="0" indent="0" algn="l" rtl="0">
                        <a:lnSpc>
                          <a:spcPct val="100000"/>
                        </a:lnSpc>
                        <a:spcBef>
                          <a:spcPts val="0"/>
                        </a:spcBef>
                        <a:spcAft>
                          <a:spcPts val="0"/>
                        </a:spcAft>
                        <a:buNone/>
                      </a:pPr>
                      <a:r>
                        <a:rPr lang="en-US" sz="1400" dirty="0">
                          <a:latin typeface="+mj-lt"/>
                        </a:rPr>
                        <a:t>In addition to these documents and speeches, multiple source types that capture diverse perspectives and voices may be included to fully contextualize American history. For example, from this list, a teacher could use What to the Slave is the Fourth of July? speech by Frederick Douglas to help their students analyze and evaluate an enslaved person's perspective on the discord between the values of liberty and the institution of slavery. </a:t>
                      </a:r>
                      <a:endParaRPr sz="1400" dirty="0">
                        <a:latin typeface="+mj-lt"/>
                      </a:endParaRPr>
                    </a:p>
                  </a:txBody>
                  <a:tcPr marL="91450" marR="91450" marT="45725" marB="45725">
                    <a:lnL w="38100" cap="flat" cmpd="sng">
                      <a:solidFill>
                        <a:srgbClr val="000000"/>
                      </a:solidFill>
                      <a:prstDash val="solid"/>
                      <a:round/>
                      <a:headEnd type="none" w="sm" len="sm"/>
                      <a:tailEnd type="none" w="sm" len="sm"/>
                    </a:lnL>
                    <a:lnR w="38100" cap="flat" cmpd="sng">
                      <a:solidFill>
                        <a:srgbClr val="000000"/>
                      </a:solidFill>
                      <a:prstDash val="solid"/>
                      <a:round/>
                      <a:headEnd type="none" w="sm" len="sm"/>
                      <a:tailEnd type="none" w="sm" len="sm"/>
                    </a:lnR>
                    <a:lnT w="38100" cap="flat" cmpd="sng">
                      <a:solidFill>
                        <a:srgbClr val="000000"/>
                      </a:solidFill>
                      <a:prstDash val="solid"/>
                      <a:round/>
                      <a:headEnd type="none" w="sm" len="sm"/>
                      <a:tailEnd type="none" w="sm" len="sm"/>
                    </a:lnT>
                    <a:lnB w="38100" cap="flat" cmpd="sng">
                      <a:solidFill>
                        <a:srgbClr val="000000"/>
                      </a:solidFill>
                      <a:prstDash val="solid"/>
                      <a:round/>
                      <a:headEnd type="none" w="sm" len="sm"/>
                      <a:tailEnd type="none" w="sm" len="sm"/>
                    </a:lnB>
                  </a:tcPr>
                </a:tc>
                <a:extLst>
                  <a:ext uri="{0D108BD9-81ED-4DB2-BD59-A6C34878D82A}">
                    <a16:rowId xmlns:a16="http://schemas.microsoft.com/office/drawing/2014/main" val="10001"/>
                  </a:ext>
                </a:extLst>
              </a:tr>
            </a:tbl>
          </a:graphicData>
        </a:graphic>
      </p:graphicFrame>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216"/>
        <p:cNvGrpSpPr/>
        <p:nvPr/>
      </p:nvGrpSpPr>
      <p:grpSpPr>
        <a:xfrm>
          <a:off x="0" y="0"/>
          <a:ext cx="0" cy="0"/>
          <a:chOff x="0" y="0"/>
          <a:chExt cx="0" cy="0"/>
        </a:xfrm>
      </p:grpSpPr>
      <p:sp>
        <p:nvSpPr>
          <p:cNvPr id="217" name="Google Shape;217;p47">
            <a:extLst>
              <a:ext uri="{C183D7F6-B498-43B3-948B-1728B52AA6E4}">
                <adec:decorative xmlns:adec="http://schemas.microsoft.com/office/drawing/2017/decorative" val="1"/>
              </a:ext>
            </a:extLst>
          </p:cNvPr>
          <p:cNvSpPr/>
          <p:nvPr/>
        </p:nvSpPr>
        <p:spPr>
          <a:xfrm>
            <a:off x="0" y="-25"/>
            <a:ext cx="12192000" cy="6858000"/>
          </a:xfrm>
          <a:prstGeom prst="rect">
            <a:avLst/>
          </a:prstGeom>
          <a:solidFill>
            <a:schemeClr val="lt1"/>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marR="0" lvl="0" indent="0" algn="ctr" defTabSz="914400" rtl="0" eaLnBrk="1" fontAlgn="auto" latinLnBrk="0" hangingPunct="1">
              <a:lnSpc>
                <a:spcPct val="100000"/>
              </a:lnSpc>
              <a:spcBef>
                <a:spcPts val="0"/>
              </a:spcBef>
              <a:spcAft>
                <a:spcPts val="0"/>
              </a:spcAft>
              <a:buClr>
                <a:srgbClr val="000000"/>
              </a:buClr>
              <a:buSzPts val="1400"/>
              <a:buFont typeface="Arial"/>
              <a:buNone/>
              <a:tabLst/>
              <a:defRPr/>
            </a:pPr>
            <a:endParaRPr kumimoji="0" sz="1400" b="0" i="0" u="none" strike="noStrike" kern="0" cap="none" spc="0" normalizeH="0" baseline="0" noProof="0" dirty="0">
              <a:ln>
                <a:noFill/>
              </a:ln>
              <a:solidFill>
                <a:srgbClr val="000000"/>
              </a:solidFill>
              <a:effectLst/>
              <a:highlight>
                <a:srgbClr val="FFFFFF"/>
              </a:highlight>
              <a:uLnTx/>
              <a:uFillTx/>
              <a:latin typeface="Libre Franklin"/>
              <a:ea typeface="Libre Franklin"/>
              <a:cs typeface="Libre Franklin"/>
              <a:sym typeface="Libre Franklin"/>
            </a:endParaRPr>
          </a:p>
        </p:txBody>
      </p:sp>
      <p:sp>
        <p:nvSpPr>
          <p:cNvPr id="218" name="Google Shape;218;p47"/>
          <p:cNvSpPr txBox="1">
            <a:spLocks noGrp="1"/>
          </p:cNvSpPr>
          <p:nvPr>
            <p:ph type="title"/>
          </p:nvPr>
        </p:nvSpPr>
        <p:spPr>
          <a:xfrm>
            <a:off x="642809" y="104659"/>
            <a:ext cx="10690800" cy="1003200"/>
          </a:xfrm>
          <a:prstGeom prst="rect">
            <a:avLst/>
          </a:prstGeom>
          <a:noFill/>
          <a:ln>
            <a:noFill/>
          </a:ln>
        </p:spPr>
        <p:txBody>
          <a:bodyPr spcFirstLastPara="1" wrap="square" lIns="91425" tIns="45700" rIns="91425" bIns="45700" anchor="t" anchorCtr="0">
            <a:noAutofit/>
          </a:bodyPr>
          <a:lstStyle/>
          <a:p>
            <a:pPr marL="0" lvl="0" indent="0" algn="l" rtl="0">
              <a:lnSpc>
                <a:spcPct val="90000"/>
              </a:lnSpc>
              <a:spcBef>
                <a:spcPts val="0"/>
              </a:spcBef>
              <a:spcAft>
                <a:spcPts val="0"/>
              </a:spcAft>
              <a:buClr>
                <a:srgbClr val="072B62"/>
              </a:buClr>
              <a:buSzPts val="4400"/>
              <a:buFont typeface="Georgia"/>
              <a:buNone/>
            </a:pPr>
            <a:r>
              <a:rPr lang="en-US" sz="3600" dirty="0">
                <a:latin typeface="Franklin Gothic Medium" panose="020B0603020102020204" pitchFamily="34" charset="0"/>
                <a:sym typeface="Libre Franklin Medium"/>
              </a:rPr>
              <a:t>Step 2: What Knowledge, Concepts, Vocabulary will they need to Master? (</a:t>
            </a:r>
            <a:r>
              <a:rPr lang="en-US" sz="3600" dirty="0">
                <a:latin typeface="Franklin Gothic Medium" panose="020B0603020102020204" pitchFamily="34" charset="0"/>
              </a:rPr>
              <a:t>4</a:t>
            </a:r>
            <a:r>
              <a:rPr lang="en-US" sz="3600" dirty="0">
                <a:latin typeface="Franklin Gothic Medium" panose="020B0603020102020204" pitchFamily="34" charset="0"/>
                <a:sym typeface="Libre Franklin Medium"/>
              </a:rPr>
              <a:t>)</a:t>
            </a:r>
            <a:endParaRPr sz="3600" dirty="0">
              <a:latin typeface="Franklin Gothic Medium" panose="020B0603020102020204" pitchFamily="34" charset="0"/>
              <a:sym typeface="Libre Franklin Medium"/>
            </a:endParaRPr>
          </a:p>
        </p:txBody>
      </p:sp>
      <p:sp>
        <p:nvSpPr>
          <p:cNvPr id="219" name="Google Shape;219;p47"/>
          <p:cNvSpPr txBox="1"/>
          <p:nvPr/>
        </p:nvSpPr>
        <p:spPr>
          <a:xfrm>
            <a:off x="4294225" y="1229400"/>
            <a:ext cx="7697400" cy="523200"/>
          </a:xfrm>
          <a:prstGeom prst="rect">
            <a:avLst/>
          </a:prstGeom>
          <a:solidFill>
            <a:srgbClr val="44546A"/>
          </a:solidFill>
          <a:ln>
            <a:noFill/>
          </a:ln>
        </p:spPr>
        <p:txBody>
          <a:bodyPr spcFirstLastPara="1" wrap="square" lIns="91425" tIns="45700" rIns="91425" bIns="45700" anchor="t" anchorCtr="0">
            <a:spAutoFit/>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1400" b="1" i="0" u="none" strike="noStrike" kern="0" cap="none" spc="0" normalizeH="0" baseline="0" noProof="0" dirty="0">
                <a:ln>
                  <a:noFill/>
                </a:ln>
                <a:solidFill>
                  <a:srgbClr val="FFFFFF"/>
                </a:solidFill>
                <a:effectLst/>
                <a:uLnTx/>
                <a:uFillTx/>
                <a:latin typeface="Libre Franklin Medium"/>
                <a:ea typeface="Libre Franklin Medium"/>
                <a:cs typeface="Libre Franklin Medium"/>
                <a:sym typeface="Libre Franklin Medium"/>
              </a:rPr>
              <a:t>Unpacking the Standard</a:t>
            </a:r>
            <a:endParaRPr kumimoji="0" sz="1400" b="1" i="0" u="none" strike="noStrike" kern="0" cap="none" spc="0" normalizeH="0" baseline="0" noProof="0" dirty="0">
              <a:ln>
                <a:noFill/>
              </a:ln>
              <a:solidFill>
                <a:srgbClr val="FFFFFF"/>
              </a:solidFill>
              <a:effectLst/>
              <a:uLnTx/>
              <a:uFillTx/>
              <a:latin typeface="Libre Franklin Medium"/>
              <a:ea typeface="Libre Franklin Medium"/>
              <a:cs typeface="Libre Franklin Medium"/>
              <a:sym typeface="Libre Franklin Medium"/>
            </a:endParaRPr>
          </a:p>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dirty="0">
              <a:ln>
                <a:noFill/>
              </a:ln>
              <a:solidFill>
                <a:srgbClr val="000000"/>
              </a:solidFill>
              <a:effectLst/>
              <a:uLnTx/>
              <a:uFillTx/>
              <a:latin typeface="Arial"/>
              <a:ea typeface="Arial"/>
              <a:cs typeface="Arial"/>
              <a:sym typeface="Arial"/>
            </a:endParaRPr>
          </a:p>
        </p:txBody>
      </p:sp>
      <p:graphicFrame>
        <p:nvGraphicFramePr>
          <p:cNvPr id="220" name="Google Shape;220;p47" descr="In this table, there are four steps:&#10;&#10;1: Standard. &#10;&#10;2: What Knowledge/Concepts/ Vocabulary do students need to know to reach this standard?&#10;&#10;3: What skills do students need to be able to do to reach this standard?   &#10;&#10;4: What level of proficiency do students need to be at in order to reach this standard? &#10;&#10;In this slide, step one is the focus and the following standard has been added to the standard column:&#10;&#10;1.C.RR.1 Identify the rights and responsibilities of citizens.&#10;" title="Unpacking the standard table"/>
          <p:cNvGraphicFramePr/>
          <p:nvPr>
            <p:extLst>
              <p:ext uri="{D42A27DB-BD31-4B8C-83A1-F6EECF244321}">
                <p14:modId xmlns:p14="http://schemas.microsoft.com/office/powerpoint/2010/main" val="429449664"/>
              </p:ext>
            </p:extLst>
          </p:nvPr>
        </p:nvGraphicFramePr>
        <p:xfrm>
          <a:off x="580026" y="1752610"/>
          <a:ext cx="11411600" cy="3779540"/>
        </p:xfrm>
        <a:graphic>
          <a:graphicData uri="http://schemas.openxmlformats.org/drawingml/2006/table">
            <a:tbl>
              <a:tblPr firstRow="1">
                <a:noFill/>
              </a:tblPr>
              <a:tblGrid>
                <a:gridCol w="2852900">
                  <a:extLst>
                    <a:ext uri="{9D8B030D-6E8A-4147-A177-3AD203B41FA5}">
                      <a16:colId xmlns:a16="http://schemas.microsoft.com/office/drawing/2014/main" val="20000"/>
                    </a:ext>
                  </a:extLst>
                </a:gridCol>
                <a:gridCol w="3742775">
                  <a:extLst>
                    <a:ext uri="{9D8B030D-6E8A-4147-A177-3AD203B41FA5}">
                      <a16:colId xmlns:a16="http://schemas.microsoft.com/office/drawing/2014/main" val="20001"/>
                    </a:ext>
                  </a:extLst>
                </a:gridCol>
                <a:gridCol w="2746125">
                  <a:extLst>
                    <a:ext uri="{9D8B030D-6E8A-4147-A177-3AD203B41FA5}">
                      <a16:colId xmlns:a16="http://schemas.microsoft.com/office/drawing/2014/main" val="20002"/>
                    </a:ext>
                  </a:extLst>
                </a:gridCol>
                <a:gridCol w="2069800">
                  <a:extLst>
                    <a:ext uri="{9D8B030D-6E8A-4147-A177-3AD203B41FA5}">
                      <a16:colId xmlns:a16="http://schemas.microsoft.com/office/drawing/2014/main" val="20003"/>
                    </a:ext>
                  </a:extLst>
                </a:gridCol>
              </a:tblGrid>
              <a:tr h="812675">
                <a:tc>
                  <a:txBody>
                    <a:bodyPr/>
                    <a:lstStyle/>
                    <a:p>
                      <a:pPr marL="0" marR="0" lvl="0" indent="0" algn="l" rtl="0">
                        <a:lnSpc>
                          <a:spcPct val="100000"/>
                        </a:lnSpc>
                        <a:spcBef>
                          <a:spcPts val="0"/>
                        </a:spcBef>
                        <a:spcAft>
                          <a:spcPts val="0"/>
                        </a:spcAft>
                        <a:buClr>
                          <a:srgbClr val="000000"/>
                        </a:buClr>
                        <a:buSzPts val="1400"/>
                        <a:buFont typeface="Arial"/>
                        <a:buNone/>
                      </a:pPr>
                      <a:r>
                        <a:rPr lang="en-US" sz="1400" b="1" i="0" u="none" strike="noStrike" cap="none" dirty="0">
                          <a:solidFill>
                            <a:schemeClr val="lt1"/>
                          </a:solidFill>
                          <a:latin typeface="Libre Franklin Medium"/>
                          <a:ea typeface="Libre Franklin Medium"/>
                          <a:cs typeface="Libre Franklin Medium"/>
                          <a:sym typeface="Libre Franklin Medium"/>
                        </a:rPr>
                        <a:t>Standard</a:t>
                      </a:r>
                      <a:endParaRPr sz="1400" b="1" i="0" u="none" strike="noStrike" cap="none" dirty="0">
                        <a:solidFill>
                          <a:schemeClr val="lt1"/>
                        </a:solidFill>
                        <a:latin typeface="Libre Franklin Medium"/>
                        <a:ea typeface="Libre Franklin Medium"/>
                        <a:cs typeface="Libre Franklin Medium"/>
                        <a:sym typeface="Libre Franklin Medium"/>
                      </a:endParaRPr>
                    </a:p>
                  </a:txBody>
                  <a:tcPr marL="45725" marR="45725" marT="45725" marB="45725" anchor="b">
                    <a:lnL w="12700" cap="flat" cmpd="sng">
                      <a:solidFill>
                        <a:schemeClr val="dk1"/>
                      </a:solidFill>
                      <a:prstDash val="solid"/>
                      <a:round/>
                      <a:headEnd type="none" w="sm" len="sm"/>
                      <a:tailEnd type="none" w="sm" len="sm"/>
                    </a:lnL>
                    <a:lnR w="12700" cap="flat" cmpd="sng">
                      <a:solidFill>
                        <a:schemeClr val="lt1"/>
                      </a:solidFill>
                      <a:prstDash val="solid"/>
                      <a:round/>
                      <a:headEnd type="none" w="sm" len="sm"/>
                      <a:tailEnd type="none" w="sm" len="sm"/>
                    </a:lnR>
                    <a:lnT w="12700" cap="flat" cmpd="sng">
                      <a:solidFill>
                        <a:schemeClr val="lt1"/>
                      </a:solidFill>
                      <a:prstDash val="solid"/>
                      <a:round/>
                      <a:headEnd type="none" w="sm" len="sm"/>
                      <a:tailEnd type="none" w="sm" len="sm"/>
                    </a:lnT>
                    <a:lnB w="12700" cap="flat" cmpd="sng">
                      <a:solidFill>
                        <a:schemeClr val="lt1"/>
                      </a:solidFill>
                      <a:prstDash val="solid"/>
                      <a:round/>
                      <a:headEnd type="none" w="sm" len="sm"/>
                      <a:tailEnd type="none" w="sm" len="sm"/>
                    </a:lnB>
                    <a:solidFill>
                      <a:schemeClr val="dk2"/>
                    </a:solidFill>
                  </a:tcPr>
                </a:tc>
                <a:tc>
                  <a:txBody>
                    <a:bodyPr/>
                    <a:lstStyle/>
                    <a:p>
                      <a:pPr marL="0" marR="0" lvl="0" indent="0" algn="l" rtl="0">
                        <a:lnSpc>
                          <a:spcPct val="100000"/>
                        </a:lnSpc>
                        <a:spcBef>
                          <a:spcPts val="0"/>
                        </a:spcBef>
                        <a:spcAft>
                          <a:spcPts val="0"/>
                        </a:spcAft>
                        <a:buClr>
                          <a:srgbClr val="000000"/>
                        </a:buClr>
                        <a:buSzPts val="1400"/>
                        <a:buFont typeface="Arial"/>
                        <a:buNone/>
                      </a:pPr>
                      <a:r>
                        <a:rPr lang="en-US" sz="1400" u="none" strike="noStrike" cap="none" dirty="0">
                          <a:solidFill>
                            <a:schemeClr val="lt1"/>
                          </a:solidFill>
                        </a:rPr>
                        <a:t>What Knowledge/Concepts/ Vocabulary do students need to know to reach this standard?</a:t>
                      </a:r>
                      <a:endParaRPr sz="1400" b="1" i="0" u="none" strike="noStrike" cap="none" dirty="0">
                        <a:solidFill>
                          <a:schemeClr val="lt1"/>
                        </a:solidFill>
                        <a:latin typeface="Calibri"/>
                        <a:ea typeface="Calibri"/>
                        <a:cs typeface="Calibri"/>
                        <a:sym typeface="Calibri"/>
                      </a:endParaRPr>
                    </a:p>
                  </a:txBody>
                  <a:tcPr marL="45725" marR="45725" marT="45725" marB="45725" anchor="b">
                    <a:lnL w="12700" cap="flat" cmpd="sng">
                      <a:solidFill>
                        <a:schemeClr val="lt1"/>
                      </a:solidFill>
                      <a:prstDash val="solid"/>
                      <a:round/>
                      <a:headEnd type="none" w="sm" len="sm"/>
                      <a:tailEnd type="none" w="sm" len="sm"/>
                    </a:lnL>
                    <a:lnR w="12700" cap="flat" cmpd="sng">
                      <a:solidFill>
                        <a:schemeClr val="lt1"/>
                      </a:solidFill>
                      <a:prstDash val="solid"/>
                      <a:round/>
                      <a:headEnd type="none" w="sm" len="sm"/>
                      <a:tailEnd type="none" w="sm" len="sm"/>
                    </a:lnR>
                    <a:lnT w="12700" cap="flat" cmpd="sng">
                      <a:solidFill>
                        <a:schemeClr val="lt1"/>
                      </a:solidFill>
                      <a:prstDash val="solid"/>
                      <a:round/>
                      <a:headEnd type="none" w="sm" len="sm"/>
                      <a:tailEnd type="none" w="sm" len="sm"/>
                    </a:lnT>
                    <a:lnB w="12700" cap="flat" cmpd="sng">
                      <a:solidFill>
                        <a:schemeClr val="lt1"/>
                      </a:solidFill>
                      <a:prstDash val="solid"/>
                      <a:round/>
                      <a:headEnd type="none" w="sm" len="sm"/>
                      <a:tailEnd type="none" w="sm" len="sm"/>
                    </a:lnB>
                    <a:solidFill>
                      <a:schemeClr val="dk2"/>
                    </a:solidFill>
                  </a:tcPr>
                </a:tc>
                <a:tc>
                  <a:txBody>
                    <a:bodyPr/>
                    <a:lstStyle/>
                    <a:p>
                      <a:pPr marL="0" marR="0" lvl="0" indent="0" algn="l" rtl="0">
                        <a:lnSpc>
                          <a:spcPct val="100000"/>
                        </a:lnSpc>
                        <a:spcBef>
                          <a:spcPts val="0"/>
                        </a:spcBef>
                        <a:spcAft>
                          <a:spcPts val="0"/>
                        </a:spcAft>
                        <a:buClr>
                          <a:srgbClr val="000000"/>
                        </a:buClr>
                        <a:buSzPts val="1400"/>
                        <a:buFont typeface="Arial"/>
                        <a:buNone/>
                      </a:pPr>
                      <a:r>
                        <a:rPr lang="en-US" sz="1400" u="none" strike="noStrike" cap="none" dirty="0">
                          <a:solidFill>
                            <a:schemeClr val="lt1"/>
                          </a:solidFill>
                        </a:rPr>
                        <a:t>What skills do students need to be able to do to reach this standard?   </a:t>
                      </a:r>
                      <a:endParaRPr sz="1400" b="1" i="0" u="none" strike="noStrike" cap="none" dirty="0">
                        <a:solidFill>
                          <a:schemeClr val="lt1"/>
                        </a:solidFill>
                        <a:latin typeface="Calibri"/>
                        <a:ea typeface="Calibri"/>
                        <a:cs typeface="Calibri"/>
                        <a:sym typeface="Calibri"/>
                      </a:endParaRPr>
                    </a:p>
                  </a:txBody>
                  <a:tcPr marL="45725" marR="45725" marT="45725" marB="45725" anchor="b">
                    <a:lnL w="12700" cap="flat" cmpd="sng">
                      <a:solidFill>
                        <a:schemeClr val="lt1"/>
                      </a:solidFill>
                      <a:prstDash val="solid"/>
                      <a:round/>
                      <a:headEnd type="none" w="sm" len="sm"/>
                      <a:tailEnd type="none" w="sm" len="sm"/>
                    </a:lnL>
                    <a:lnR w="12700" cap="flat" cmpd="sng">
                      <a:solidFill>
                        <a:schemeClr val="lt1"/>
                      </a:solidFill>
                      <a:prstDash val="solid"/>
                      <a:round/>
                      <a:headEnd type="none" w="sm" len="sm"/>
                      <a:tailEnd type="none" w="sm" len="sm"/>
                    </a:lnR>
                    <a:lnB w="12700" cap="flat" cmpd="sng">
                      <a:solidFill>
                        <a:schemeClr val="lt1"/>
                      </a:solidFill>
                      <a:prstDash val="solid"/>
                      <a:round/>
                      <a:headEnd type="none" w="sm" len="sm"/>
                      <a:tailEnd type="none" w="sm" len="sm"/>
                    </a:lnB>
                    <a:solidFill>
                      <a:schemeClr val="dk2"/>
                    </a:solidFill>
                  </a:tcPr>
                </a:tc>
                <a:tc>
                  <a:txBody>
                    <a:bodyPr/>
                    <a:lstStyle/>
                    <a:p>
                      <a:pPr marL="0" marR="0" lvl="0" indent="0" algn="l" rtl="0">
                        <a:lnSpc>
                          <a:spcPct val="100000"/>
                        </a:lnSpc>
                        <a:spcBef>
                          <a:spcPts val="0"/>
                        </a:spcBef>
                        <a:spcAft>
                          <a:spcPts val="0"/>
                        </a:spcAft>
                        <a:buClr>
                          <a:srgbClr val="000000"/>
                        </a:buClr>
                        <a:buSzPts val="1400"/>
                        <a:buFont typeface="Arial"/>
                        <a:buNone/>
                      </a:pPr>
                      <a:r>
                        <a:rPr lang="en-US" sz="1400" u="none" strike="noStrike" cap="none" dirty="0">
                          <a:solidFill>
                            <a:schemeClr val="lt1"/>
                          </a:solidFill>
                        </a:rPr>
                        <a:t>What level of proficiency do students need to be at in order to reach this standard? </a:t>
                      </a:r>
                      <a:endParaRPr sz="1200" b="0" i="0" u="none" strike="noStrike" cap="none" dirty="0">
                        <a:solidFill>
                          <a:schemeClr val="lt1"/>
                        </a:solidFill>
                        <a:latin typeface="Calibri"/>
                        <a:ea typeface="Calibri"/>
                        <a:cs typeface="Calibri"/>
                        <a:sym typeface="Calibri"/>
                      </a:endParaRPr>
                    </a:p>
                  </a:txBody>
                  <a:tcPr marL="45725" marR="45725" marT="45725" marB="45725" anchor="b">
                    <a:lnL w="12700" cap="flat" cmpd="sng">
                      <a:solidFill>
                        <a:schemeClr val="lt1"/>
                      </a:solidFill>
                      <a:prstDash val="solid"/>
                      <a:round/>
                      <a:headEnd type="none" w="sm" len="sm"/>
                      <a:tailEnd type="none" w="sm" len="sm"/>
                    </a:lnL>
                    <a:lnR w="12700" cap="flat" cmpd="sng">
                      <a:solidFill>
                        <a:schemeClr val="dk1"/>
                      </a:solidFill>
                      <a:prstDash val="solid"/>
                      <a:round/>
                      <a:headEnd type="none" w="sm" len="sm"/>
                      <a:tailEnd type="none" w="sm" len="sm"/>
                    </a:lnR>
                    <a:lnB w="12700" cap="flat" cmpd="sng">
                      <a:solidFill>
                        <a:schemeClr val="lt1"/>
                      </a:solidFill>
                      <a:prstDash val="solid"/>
                      <a:round/>
                      <a:headEnd type="none" w="sm" len="sm"/>
                      <a:tailEnd type="none" w="sm" len="sm"/>
                    </a:lnB>
                    <a:solidFill>
                      <a:schemeClr val="dk2"/>
                    </a:solidFill>
                  </a:tcPr>
                </a:tc>
                <a:extLst>
                  <a:ext uri="{0D108BD9-81ED-4DB2-BD59-A6C34878D82A}">
                    <a16:rowId xmlns:a16="http://schemas.microsoft.com/office/drawing/2014/main" val="10000"/>
                  </a:ext>
                </a:extLst>
              </a:tr>
              <a:tr h="1812177">
                <a:tc>
                  <a:txBody>
                    <a:bodyPr/>
                    <a:lstStyle/>
                    <a:p>
                      <a:r>
                        <a:rPr lang="en-US" sz="1800" b="0" i="0" u="none" strike="noStrike" cap="none" dirty="0">
                          <a:solidFill>
                            <a:schemeClr val="tx1"/>
                          </a:solidFill>
                          <a:effectLst/>
                          <a:latin typeface="+mn-lt"/>
                          <a:ea typeface="+mn-ea"/>
                          <a:cs typeface="+mn-cs"/>
                          <a:sym typeface="Arial"/>
                        </a:rPr>
                        <a:t>8.H.CH.6 Analyze the impact of fundamental documents and speeches on the development of the United States from 1600-1877…</a:t>
                      </a:r>
                    </a:p>
                    <a:p>
                      <a:pPr marL="0" marR="0" lvl="0" indent="0" algn="l" rtl="0">
                        <a:lnSpc>
                          <a:spcPct val="100000"/>
                        </a:lnSpc>
                        <a:spcBef>
                          <a:spcPts val="0"/>
                        </a:spcBef>
                        <a:spcAft>
                          <a:spcPts val="0"/>
                        </a:spcAft>
                        <a:buClr>
                          <a:srgbClr val="3F3F3F"/>
                        </a:buClr>
                        <a:buSzPts val="1400"/>
                        <a:buFont typeface="Libre Franklin Medium"/>
                        <a:buNone/>
                      </a:pPr>
                      <a:endParaRPr sz="1900" b="1" dirty="0">
                        <a:solidFill>
                          <a:srgbClr val="3F3F3F"/>
                        </a:solidFill>
                      </a:endParaRPr>
                    </a:p>
                  </a:txBody>
                  <a:tcPr marL="45725" marR="45725" marT="45725" marB="45725" anchor="b">
                    <a:lnL w="12700" cap="flat" cmpd="sng">
                      <a:solidFill>
                        <a:schemeClr val="dk1"/>
                      </a:solidFill>
                      <a:prstDash val="solid"/>
                      <a:round/>
                      <a:headEnd type="none" w="sm" len="sm"/>
                      <a:tailEnd type="none" w="sm" len="sm"/>
                    </a:lnL>
                    <a:lnR w="12700" cap="flat" cmpd="sng">
                      <a:solidFill>
                        <a:schemeClr val="lt1"/>
                      </a:solidFill>
                      <a:prstDash val="solid"/>
                      <a:round/>
                      <a:headEnd type="none" w="sm" len="sm"/>
                      <a:tailEnd type="none" w="sm" len="sm"/>
                    </a:lnR>
                    <a:lnT w="12700" cap="flat" cmpd="sng">
                      <a:solidFill>
                        <a:schemeClr val="lt1"/>
                      </a:solidFill>
                      <a:prstDash val="solid"/>
                      <a:round/>
                      <a:headEnd type="none" w="sm" len="sm"/>
                      <a:tailEnd type="none" w="sm" len="sm"/>
                    </a:lnT>
                    <a:lnB w="12700" cap="flat" cmpd="sng">
                      <a:solidFill>
                        <a:schemeClr val="dk1"/>
                      </a:solidFill>
                      <a:prstDash val="solid"/>
                      <a:round/>
                      <a:headEnd type="none" w="sm" len="sm"/>
                      <a:tailEnd type="none" w="sm" len="sm"/>
                    </a:lnB>
                    <a:solidFill>
                      <a:srgbClr val="C8CBE6"/>
                    </a:solidFill>
                  </a:tcPr>
                </a:tc>
                <a:tc>
                  <a:txBody>
                    <a:bodyPr/>
                    <a:lstStyle/>
                    <a:p>
                      <a:pPr marL="0" marR="0" lvl="0" indent="0" algn="l" rtl="0">
                        <a:lnSpc>
                          <a:spcPct val="100000"/>
                        </a:lnSpc>
                        <a:spcBef>
                          <a:spcPts val="0"/>
                        </a:spcBef>
                        <a:spcAft>
                          <a:spcPts val="0"/>
                        </a:spcAft>
                        <a:buClr>
                          <a:srgbClr val="000000"/>
                        </a:buClr>
                        <a:buSzPts val="1400"/>
                        <a:buFont typeface="Arial"/>
                        <a:buNone/>
                      </a:pPr>
                      <a:r>
                        <a:rPr lang="en-US" sz="2000" dirty="0">
                          <a:latin typeface="Calibri"/>
                          <a:ea typeface="Calibri"/>
                          <a:cs typeface="Calibri"/>
                          <a:sym typeface="Calibri"/>
                        </a:rPr>
                        <a:t>Fundamental documents</a:t>
                      </a:r>
                      <a:endParaRPr sz="2000" dirty="0">
                        <a:latin typeface="Calibri"/>
                        <a:ea typeface="Calibri"/>
                        <a:cs typeface="Calibri"/>
                        <a:sym typeface="Calibri"/>
                      </a:endParaRPr>
                    </a:p>
                    <a:p>
                      <a:pPr marL="0" marR="0" lvl="0" indent="0" algn="l" rtl="0">
                        <a:lnSpc>
                          <a:spcPct val="100000"/>
                        </a:lnSpc>
                        <a:spcBef>
                          <a:spcPts val="0"/>
                        </a:spcBef>
                        <a:spcAft>
                          <a:spcPts val="0"/>
                        </a:spcAft>
                        <a:buClr>
                          <a:srgbClr val="000000"/>
                        </a:buClr>
                        <a:buSzPts val="1400"/>
                        <a:buFont typeface="Arial"/>
                        <a:buNone/>
                      </a:pPr>
                      <a:r>
                        <a:rPr lang="en-US" sz="2000" dirty="0">
                          <a:latin typeface="Calibri"/>
                          <a:ea typeface="Calibri"/>
                          <a:cs typeface="Calibri"/>
                          <a:sym typeface="Calibri"/>
                        </a:rPr>
                        <a:t>their impact on development of the U.S.</a:t>
                      </a:r>
                    </a:p>
                    <a:p>
                      <a:pPr marL="0" marR="0" lvl="0" indent="0" algn="l" defTabSz="914400" rtl="0" eaLnBrk="1" fontAlgn="auto" latinLnBrk="0" hangingPunct="1">
                        <a:lnSpc>
                          <a:spcPct val="100000"/>
                        </a:lnSpc>
                        <a:spcBef>
                          <a:spcPts val="0"/>
                        </a:spcBef>
                        <a:spcAft>
                          <a:spcPts val="0"/>
                        </a:spcAft>
                        <a:buClr>
                          <a:srgbClr val="000000"/>
                        </a:buClr>
                        <a:buSzPts val="1400"/>
                        <a:buFont typeface="Arial"/>
                        <a:buNone/>
                        <a:tabLst/>
                        <a:defRPr/>
                      </a:pPr>
                      <a:r>
                        <a:rPr kumimoji="0" lang="en-US" sz="2000" b="1" i="0" u="none" strike="noStrike" kern="0" cap="none" spc="0" normalizeH="0" baseline="0" noProof="0" dirty="0">
                          <a:ln>
                            <a:noFill/>
                          </a:ln>
                          <a:solidFill>
                            <a:srgbClr val="262626"/>
                          </a:solidFill>
                          <a:effectLst/>
                          <a:uLnTx/>
                          <a:uFillTx/>
                          <a:latin typeface="Franklin Gothic Book" panose="020B0503020102020204" pitchFamily="34" charset="0"/>
                          <a:ea typeface="Libre Franklin"/>
                          <a:cs typeface="Libre Franklin"/>
                          <a:sym typeface="Libre Franklin"/>
                        </a:rPr>
                        <a:t>Fundamental documents: documents that provide significant insight into key actions, movements or moments or help establish a precedent or core principles.</a:t>
                      </a:r>
                    </a:p>
                  </a:txBody>
                  <a:tcPr marL="45725" marR="45725" marT="45725" marB="45725" anchor="b">
                    <a:lnL w="12700" cap="flat" cmpd="sng">
                      <a:solidFill>
                        <a:schemeClr val="lt1"/>
                      </a:solidFill>
                      <a:prstDash val="solid"/>
                      <a:round/>
                      <a:headEnd type="none" w="sm" len="sm"/>
                      <a:tailEnd type="none" w="sm" len="sm"/>
                    </a:lnL>
                    <a:lnR w="12700" cap="flat" cmpd="sng">
                      <a:solidFill>
                        <a:schemeClr val="lt1"/>
                      </a:solidFill>
                      <a:prstDash val="solid"/>
                      <a:round/>
                      <a:headEnd type="none" w="sm" len="sm"/>
                      <a:tailEnd type="none" w="sm" len="sm"/>
                    </a:lnR>
                    <a:lnT w="12700" cap="flat" cmpd="sng">
                      <a:solidFill>
                        <a:schemeClr val="lt1"/>
                      </a:solidFill>
                      <a:prstDash val="solid"/>
                      <a:round/>
                      <a:headEnd type="none" w="sm" len="sm"/>
                      <a:tailEnd type="none" w="sm" len="sm"/>
                    </a:lnT>
                    <a:lnB w="12700" cap="flat" cmpd="sng">
                      <a:solidFill>
                        <a:schemeClr val="dk1"/>
                      </a:solidFill>
                      <a:prstDash val="solid"/>
                      <a:round/>
                      <a:headEnd type="none" w="sm" len="sm"/>
                      <a:tailEnd type="none" w="sm" len="sm"/>
                    </a:lnB>
                    <a:solidFill>
                      <a:srgbClr val="C8CBE6"/>
                    </a:solidFill>
                  </a:tcPr>
                </a:tc>
                <a:tc>
                  <a:txBody>
                    <a:bodyPr/>
                    <a:lstStyle/>
                    <a:p>
                      <a:pPr marL="0" marR="0" lvl="0" indent="0" algn="l" rtl="0">
                        <a:lnSpc>
                          <a:spcPct val="100000"/>
                        </a:lnSpc>
                        <a:spcBef>
                          <a:spcPts val="0"/>
                        </a:spcBef>
                        <a:spcAft>
                          <a:spcPts val="0"/>
                        </a:spcAft>
                        <a:buClr>
                          <a:srgbClr val="000000"/>
                        </a:buClr>
                        <a:buSzPts val="1400"/>
                        <a:buFont typeface="Arial"/>
                        <a:buNone/>
                      </a:pPr>
                      <a:endParaRPr sz="1400" b="1" i="0" u="none" strike="noStrike" cap="none" dirty="0">
                        <a:solidFill>
                          <a:schemeClr val="lt1"/>
                        </a:solidFill>
                        <a:latin typeface="Calibri"/>
                        <a:ea typeface="Calibri"/>
                        <a:cs typeface="Calibri"/>
                        <a:sym typeface="Calibri"/>
                      </a:endParaRPr>
                    </a:p>
                  </a:txBody>
                  <a:tcPr marL="45725" marR="45725" marT="45725" marB="45725" anchor="b">
                    <a:lnL w="12700" cap="flat" cmpd="sng">
                      <a:solidFill>
                        <a:schemeClr val="lt1"/>
                      </a:solidFill>
                      <a:prstDash val="solid"/>
                      <a:round/>
                      <a:headEnd type="none" w="sm" len="sm"/>
                      <a:tailEnd type="none" w="sm" len="sm"/>
                    </a:lnL>
                    <a:lnR w="12700" cap="flat" cmpd="sng">
                      <a:solidFill>
                        <a:schemeClr val="lt1"/>
                      </a:solidFill>
                      <a:prstDash val="solid"/>
                      <a:round/>
                      <a:headEnd type="none" w="sm" len="sm"/>
                      <a:tailEnd type="none" w="sm" len="sm"/>
                    </a:lnR>
                    <a:lnT w="12700" cap="flat" cmpd="sng">
                      <a:solidFill>
                        <a:schemeClr val="lt1"/>
                      </a:solidFill>
                      <a:prstDash val="solid"/>
                      <a:round/>
                      <a:headEnd type="none" w="sm" len="sm"/>
                      <a:tailEnd type="none" w="sm" len="sm"/>
                    </a:lnT>
                    <a:lnB w="12700" cap="flat" cmpd="sng">
                      <a:solidFill>
                        <a:schemeClr val="dk1"/>
                      </a:solidFill>
                      <a:prstDash val="solid"/>
                      <a:round/>
                      <a:headEnd type="none" w="sm" len="sm"/>
                      <a:tailEnd type="none" w="sm" len="sm"/>
                    </a:lnB>
                    <a:solidFill>
                      <a:srgbClr val="C8CBE6"/>
                    </a:solidFill>
                  </a:tcPr>
                </a:tc>
                <a:tc>
                  <a:txBody>
                    <a:bodyPr/>
                    <a:lstStyle/>
                    <a:p>
                      <a:pPr marL="0" marR="0" lvl="0" indent="0" algn="l" rtl="0">
                        <a:lnSpc>
                          <a:spcPct val="100000"/>
                        </a:lnSpc>
                        <a:spcBef>
                          <a:spcPts val="0"/>
                        </a:spcBef>
                        <a:spcAft>
                          <a:spcPts val="0"/>
                        </a:spcAft>
                        <a:buClr>
                          <a:srgbClr val="000000"/>
                        </a:buClr>
                        <a:buSzPts val="1200"/>
                        <a:buFont typeface="Arial"/>
                        <a:buNone/>
                      </a:pPr>
                      <a:endParaRPr sz="1200" b="0" i="0" u="none" strike="noStrike" cap="none" dirty="0">
                        <a:solidFill>
                          <a:schemeClr val="lt1"/>
                        </a:solidFill>
                        <a:latin typeface="Calibri"/>
                        <a:ea typeface="Calibri"/>
                        <a:cs typeface="Calibri"/>
                        <a:sym typeface="Calibri"/>
                      </a:endParaRPr>
                    </a:p>
                  </a:txBody>
                  <a:tcPr marL="45725" marR="45725" marT="45725" marB="45725" anchor="b">
                    <a:lnL w="12700" cap="flat" cmpd="sng">
                      <a:solidFill>
                        <a:schemeClr val="lt1"/>
                      </a:solidFill>
                      <a:prstDash val="solid"/>
                      <a:round/>
                      <a:headEnd type="none" w="sm" len="sm"/>
                      <a:tailEnd type="none" w="sm" len="sm"/>
                    </a:lnL>
                    <a:lnR w="12700" cap="flat" cmpd="sng">
                      <a:solidFill>
                        <a:schemeClr val="dk1"/>
                      </a:solidFill>
                      <a:prstDash val="solid"/>
                      <a:round/>
                      <a:headEnd type="none" w="sm" len="sm"/>
                      <a:tailEnd type="none" w="sm" len="sm"/>
                    </a:lnR>
                    <a:lnT w="12700" cap="flat" cmpd="sng">
                      <a:solidFill>
                        <a:schemeClr val="lt1"/>
                      </a:solidFill>
                      <a:prstDash val="solid"/>
                      <a:round/>
                      <a:headEnd type="none" w="sm" len="sm"/>
                      <a:tailEnd type="none" w="sm" len="sm"/>
                    </a:lnT>
                    <a:lnB w="12700" cap="flat" cmpd="sng">
                      <a:solidFill>
                        <a:schemeClr val="dk1"/>
                      </a:solidFill>
                      <a:prstDash val="solid"/>
                      <a:round/>
                      <a:headEnd type="none" w="sm" len="sm"/>
                      <a:tailEnd type="none" w="sm" len="sm"/>
                    </a:lnB>
                    <a:solidFill>
                      <a:srgbClr val="C8CBE6"/>
                    </a:solidFill>
                  </a:tcPr>
                </a:tc>
                <a:extLst>
                  <a:ext uri="{0D108BD9-81ED-4DB2-BD59-A6C34878D82A}">
                    <a16:rowId xmlns:a16="http://schemas.microsoft.com/office/drawing/2014/main" val="10001"/>
                  </a:ext>
                </a:extLst>
              </a:tr>
            </a:tbl>
          </a:graphicData>
        </a:graphic>
      </p:graphicFrame>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225"/>
        <p:cNvGrpSpPr/>
        <p:nvPr/>
      </p:nvGrpSpPr>
      <p:grpSpPr>
        <a:xfrm>
          <a:off x="0" y="0"/>
          <a:ext cx="0" cy="0"/>
          <a:chOff x="0" y="0"/>
          <a:chExt cx="0" cy="0"/>
        </a:xfrm>
      </p:grpSpPr>
      <p:sp>
        <p:nvSpPr>
          <p:cNvPr id="226" name="Google Shape;226;p48">
            <a:extLst>
              <a:ext uri="{C183D7F6-B498-43B3-948B-1728B52AA6E4}">
                <adec:decorative xmlns:adec="http://schemas.microsoft.com/office/drawing/2017/decorative" val="1"/>
              </a:ext>
            </a:extLst>
          </p:cNvPr>
          <p:cNvSpPr/>
          <p:nvPr/>
        </p:nvSpPr>
        <p:spPr>
          <a:xfrm>
            <a:off x="0" y="-25"/>
            <a:ext cx="12192000" cy="6858000"/>
          </a:xfrm>
          <a:prstGeom prst="rect">
            <a:avLst/>
          </a:prstGeom>
          <a:solidFill>
            <a:schemeClr val="lt1"/>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marR="0" lvl="0" indent="0" algn="ctr" defTabSz="914400" rtl="0" eaLnBrk="1" fontAlgn="auto" latinLnBrk="0" hangingPunct="1">
              <a:lnSpc>
                <a:spcPct val="100000"/>
              </a:lnSpc>
              <a:spcBef>
                <a:spcPts val="0"/>
              </a:spcBef>
              <a:spcAft>
                <a:spcPts val="0"/>
              </a:spcAft>
              <a:buClr>
                <a:srgbClr val="000000"/>
              </a:buClr>
              <a:buSzPts val="1400"/>
              <a:buFont typeface="Arial"/>
              <a:buNone/>
              <a:tabLst/>
              <a:defRPr/>
            </a:pPr>
            <a:endParaRPr kumimoji="0" sz="1400" b="0" i="0" u="none" strike="noStrike" kern="0" cap="none" spc="0" normalizeH="0" baseline="0" noProof="0" dirty="0">
              <a:ln>
                <a:noFill/>
              </a:ln>
              <a:solidFill>
                <a:srgbClr val="000000"/>
              </a:solidFill>
              <a:effectLst/>
              <a:highlight>
                <a:srgbClr val="FFFFFF"/>
              </a:highlight>
              <a:uLnTx/>
              <a:uFillTx/>
              <a:latin typeface="Libre Franklin"/>
              <a:ea typeface="Libre Franklin"/>
              <a:cs typeface="Libre Franklin"/>
              <a:sym typeface="Libre Franklin"/>
            </a:endParaRPr>
          </a:p>
        </p:txBody>
      </p:sp>
      <p:sp>
        <p:nvSpPr>
          <p:cNvPr id="227" name="Google Shape;227;p48"/>
          <p:cNvSpPr txBox="1">
            <a:spLocks noGrp="1"/>
          </p:cNvSpPr>
          <p:nvPr>
            <p:ph type="title"/>
          </p:nvPr>
        </p:nvSpPr>
        <p:spPr>
          <a:xfrm>
            <a:off x="-1" y="3"/>
            <a:ext cx="12485100" cy="1325700"/>
          </a:xfrm>
          <a:prstGeom prst="rect">
            <a:avLst/>
          </a:prstGeom>
          <a:noFill/>
          <a:ln>
            <a:noFill/>
          </a:ln>
        </p:spPr>
        <p:txBody>
          <a:bodyPr spcFirstLastPara="1" wrap="square" lIns="91425" tIns="45700" rIns="91425" bIns="45700" anchor="t" anchorCtr="0">
            <a:normAutofit/>
          </a:bodyPr>
          <a:lstStyle/>
          <a:p>
            <a:pPr marL="0" lvl="0" indent="0" algn="l" rtl="0">
              <a:lnSpc>
                <a:spcPct val="90000"/>
              </a:lnSpc>
              <a:spcBef>
                <a:spcPts val="0"/>
              </a:spcBef>
              <a:spcAft>
                <a:spcPts val="0"/>
              </a:spcAft>
              <a:buClr>
                <a:srgbClr val="072B62"/>
              </a:buClr>
              <a:buSzPts val="4400"/>
              <a:buFont typeface="Georgia"/>
              <a:buNone/>
            </a:pPr>
            <a:r>
              <a:rPr lang="en-US" sz="3600" dirty="0">
                <a:latin typeface="Franklin Gothic Medium" panose="020B0603020102020204" pitchFamily="34" charset="0"/>
                <a:sym typeface="Libre Franklin Medium"/>
              </a:rPr>
              <a:t>Step 3: What Skills will they need to Master?</a:t>
            </a:r>
            <a:endParaRPr sz="3600" dirty="0">
              <a:latin typeface="Franklin Gothic Medium" panose="020B0603020102020204" pitchFamily="34" charset="0"/>
              <a:sym typeface="Libre Franklin Medium"/>
            </a:endParaRPr>
          </a:p>
        </p:txBody>
      </p:sp>
      <p:sp>
        <p:nvSpPr>
          <p:cNvPr id="228" name="Google Shape;228;p48"/>
          <p:cNvSpPr txBox="1">
            <a:spLocks noGrp="1"/>
          </p:cNvSpPr>
          <p:nvPr>
            <p:ph type="body" idx="1"/>
          </p:nvPr>
        </p:nvSpPr>
        <p:spPr>
          <a:xfrm>
            <a:off x="263700" y="607653"/>
            <a:ext cx="11403600" cy="4351200"/>
          </a:xfrm>
          <a:prstGeom prst="rect">
            <a:avLst/>
          </a:prstGeom>
          <a:noFill/>
          <a:ln>
            <a:noFill/>
          </a:ln>
        </p:spPr>
        <p:txBody>
          <a:bodyPr spcFirstLastPara="1" wrap="square" lIns="91425" tIns="45700" rIns="91425" bIns="45700" anchor="t" anchorCtr="0">
            <a:normAutofit/>
          </a:bodyPr>
          <a:lstStyle/>
          <a:p>
            <a:pPr marL="342900" lvl="0" indent="-323850" algn="l" rtl="0">
              <a:lnSpc>
                <a:spcPct val="90000"/>
              </a:lnSpc>
              <a:spcBef>
                <a:spcPts val="0"/>
              </a:spcBef>
              <a:spcAft>
                <a:spcPts val="0"/>
              </a:spcAft>
              <a:buSzPts val="2100"/>
              <a:buFont typeface="Arial"/>
              <a:buChar char="•"/>
            </a:pPr>
            <a:r>
              <a:rPr lang="en-US" sz="2500" dirty="0">
                <a:latin typeface="Franklin Gothic Book" panose="020B0503020102020204" pitchFamily="34" charset="0"/>
                <a:sym typeface="Libre Franklin"/>
              </a:rPr>
              <a:t>Closely look at the standard and identify the skills </a:t>
            </a:r>
            <a:endParaRPr sz="2900" dirty="0">
              <a:latin typeface="Franklin Gothic Book" panose="020B0503020102020204" pitchFamily="34" charset="0"/>
              <a:sym typeface="Libre Franklin"/>
            </a:endParaRPr>
          </a:p>
          <a:p>
            <a:pPr marL="342900" lvl="0" indent="-323850" algn="l" rtl="0">
              <a:lnSpc>
                <a:spcPct val="90000"/>
              </a:lnSpc>
              <a:spcBef>
                <a:spcPts val="700"/>
              </a:spcBef>
              <a:spcAft>
                <a:spcPts val="0"/>
              </a:spcAft>
              <a:buSzPts val="2100"/>
              <a:buFont typeface="Arial"/>
              <a:buChar char="•"/>
            </a:pPr>
            <a:r>
              <a:rPr lang="en-US" sz="2500" b="1" i="1" dirty="0">
                <a:latin typeface="Franklin Gothic Book" panose="020B0503020102020204" pitchFamily="34" charset="0"/>
                <a:sym typeface="Libre Franklin"/>
              </a:rPr>
              <a:t>Skills</a:t>
            </a:r>
            <a:r>
              <a:rPr lang="en-US" sz="2500" dirty="0">
                <a:latin typeface="Franklin Gothic Book" panose="020B0503020102020204" pitchFamily="34" charset="0"/>
                <a:sym typeface="Libre Franklin"/>
              </a:rPr>
              <a:t> include the thinking skills and mental processes that require skillful application of the knowledge to solve problems, make a decision, etc. </a:t>
            </a:r>
            <a:endParaRPr sz="2900" dirty="0">
              <a:latin typeface="Franklin Gothic Book" panose="020B0503020102020204" pitchFamily="34" charset="0"/>
              <a:sym typeface="Libre Franklin"/>
            </a:endParaRPr>
          </a:p>
          <a:p>
            <a:pPr marL="0" lvl="0" indent="0" algn="l" rtl="0">
              <a:lnSpc>
                <a:spcPct val="90000"/>
              </a:lnSpc>
              <a:spcBef>
                <a:spcPts val="1000"/>
              </a:spcBef>
              <a:spcAft>
                <a:spcPts val="0"/>
              </a:spcAft>
              <a:buSzPts val="3600"/>
              <a:buNone/>
            </a:pPr>
            <a:endParaRPr sz="2500" dirty="0">
              <a:solidFill>
                <a:schemeClr val="dk1"/>
              </a:solidFill>
            </a:endParaRPr>
          </a:p>
          <a:p>
            <a:pPr marL="0" lvl="0" indent="0" algn="l" rtl="0">
              <a:lnSpc>
                <a:spcPct val="90000"/>
              </a:lnSpc>
              <a:spcBef>
                <a:spcPts val="1000"/>
              </a:spcBef>
              <a:spcAft>
                <a:spcPts val="0"/>
              </a:spcAft>
              <a:buSzPts val="3600"/>
              <a:buNone/>
            </a:pPr>
            <a:endParaRPr sz="2500" dirty="0">
              <a:solidFill>
                <a:schemeClr val="dk1"/>
              </a:solidFill>
              <a:latin typeface="Arial"/>
              <a:ea typeface="Arial"/>
              <a:cs typeface="Arial"/>
              <a:sym typeface="Arial"/>
            </a:endParaRPr>
          </a:p>
          <a:p>
            <a:pPr marL="0" lvl="0" indent="0" algn="l" rtl="0">
              <a:lnSpc>
                <a:spcPct val="90000"/>
              </a:lnSpc>
              <a:spcBef>
                <a:spcPts val="1000"/>
              </a:spcBef>
              <a:spcAft>
                <a:spcPts val="0"/>
              </a:spcAft>
              <a:buSzPts val="3600"/>
              <a:buNone/>
            </a:pPr>
            <a:endParaRPr sz="2500" dirty="0">
              <a:latin typeface="Arial"/>
              <a:ea typeface="Arial"/>
              <a:cs typeface="Arial"/>
              <a:sym typeface="Arial"/>
            </a:endParaRPr>
          </a:p>
        </p:txBody>
      </p:sp>
      <p:sp>
        <p:nvSpPr>
          <p:cNvPr id="229" name="Google Shape;229;p48"/>
          <p:cNvSpPr txBox="1"/>
          <p:nvPr/>
        </p:nvSpPr>
        <p:spPr>
          <a:xfrm>
            <a:off x="3349875" y="1812100"/>
            <a:ext cx="8317500" cy="523200"/>
          </a:xfrm>
          <a:prstGeom prst="rect">
            <a:avLst/>
          </a:prstGeom>
          <a:solidFill>
            <a:srgbClr val="44546A"/>
          </a:solidFill>
          <a:ln>
            <a:noFill/>
          </a:ln>
        </p:spPr>
        <p:txBody>
          <a:bodyPr spcFirstLastPara="1" wrap="square" lIns="91425" tIns="45700" rIns="91425" bIns="45700" anchor="t" anchorCtr="0">
            <a:spAutoFit/>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1400" b="1" i="0" u="none" strike="noStrike" kern="0" cap="none" spc="0" normalizeH="0" baseline="0" noProof="0" dirty="0">
                <a:ln>
                  <a:noFill/>
                </a:ln>
                <a:solidFill>
                  <a:srgbClr val="FFFFFF"/>
                </a:solidFill>
                <a:effectLst/>
                <a:uLnTx/>
                <a:uFillTx/>
                <a:latin typeface="Libre Franklin Medium"/>
                <a:ea typeface="Libre Franklin Medium"/>
                <a:cs typeface="Libre Franklin Medium"/>
                <a:sym typeface="Libre Franklin Medium"/>
              </a:rPr>
              <a:t>Unpacking the Standard</a:t>
            </a:r>
            <a:endParaRPr kumimoji="0" sz="1400" b="1" i="0" u="none" strike="noStrike" kern="0" cap="none" spc="0" normalizeH="0" baseline="0" noProof="0" dirty="0">
              <a:ln>
                <a:noFill/>
              </a:ln>
              <a:solidFill>
                <a:srgbClr val="FFFFFF"/>
              </a:solidFill>
              <a:effectLst/>
              <a:uLnTx/>
              <a:uFillTx/>
              <a:latin typeface="Libre Franklin Medium"/>
              <a:ea typeface="Libre Franklin Medium"/>
              <a:cs typeface="Libre Franklin Medium"/>
              <a:sym typeface="Libre Franklin Medium"/>
            </a:endParaRPr>
          </a:p>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dirty="0">
              <a:ln>
                <a:noFill/>
              </a:ln>
              <a:solidFill>
                <a:srgbClr val="000000"/>
              </a:solidFill>
              <a:effectLst/>
              <a:uLnTx/>
              <a:uFillTx/>
              <a:latin typeface="Arial"/>
              <a:ea typeface="Arial"/>
              <a:cs typeface="Arial"/>
              <a:sym typeface="Arial"/>
            </a:endParaRPr>
          </a:p>
        </p:txBody>
      </p:sp>
      <p:graphicFrame>
        <p:nvGraphicFramePr>
          <p:cNvPr id="230" name="Google Shape;230;p48" descr="In this table, there are four steps:&#10;&#10;1: Standard. &#10;&#10;2: What Knowledge/Concepts/ Vocabulary do students need to know to reach this standard?&#10;&#10;3: What skills do students need to be able to do to reach this standard?   &#10;&#10;4: What level of proficiency do students need to be at in order to reach this standard? &#10;&#10;In this slide, step one is the focus and the following standard has been added to the standard column:&#10;&#10;1.C.RR.1 Identify the rights and responsibilities of citizens.&#10;" title="Unpacking the standard table"/>
          <p:cNvGraphicFramePr/>
          <p:nvPr>
            <p:extLst>
              <p:ext uri="{D42A27DB-BD31-4B8C-83A1-F6EECF244321}">
                <p14:modId xmlns:p14="http://schemas.microsoft.com/office/powerpoint/2010/main" val="178926525"/>
              </p:ext>
            </p:extLst>
          </p:nvPr>
        </p:nvGraphicFramePr>
        <p:xfrm>
          <a:off x="259701" y="2335310"/>
          <a:ext cx="11411600" cy="3368060"/>
        </p:xfrm>
        <a:graphic>
          <a:graphicData uri="http://schemas.openxmlformats.org/drawingml/2006/table">
            <a:tbl>
              <a:tblPr firstRow="1">
                <a:noFill/>
              </a:tblPr>
              <a:tblGrid>
                <a:gridCol w="3090175">
                  <a:extLst>
                    <a:ext uri="{9D8B030D-6E8A-4147-A177-3AD203B41FA5}">
                      <a16:colId xmlns:a16="http://schemas.microsoft.com/office/drawing/2014/main" val="20000"/>
                    </a:ext>
                  </a:extLst>
                </a:gridCol>
                <a:gridCol w="4015700">
                  <a:extLst>
                    <a:ext uri="{9D8B030D-6E8A-4147-A177-3AD203B41FA5}">
                      <a16:colId xmlns:a16="http://schemas.microsoft.com/office/drawing/2014/main" val="20001"/>
                    </a:ext>
                  </a:extLst>
                </a:gridCol>
                <a:gridCol w="1452825">
                  <a:extLst>
                    <a:ext uri="{9D8B030D-6E8A-4147-A177-3AD203B41FA5}">
                      <a16:colId xmlns:a16="http://schemas.microsoft.com/office/drawing/2014/main" val="20002"/>
                    </a:ext>
                  </a:extLst>
                </a:gridCol>
                <a:gridCol w="2852900">
                  <a:extLst>
                    <a:ext uri="{9D8B030D-6E8A-4147-A177-3AD203B41FA5}">
                      <a16:colId xmlns:a16="http://schemas.microsoft.com/office/drawing/2014/main" val="20003"/>
                    </a:ext>
                  </a:extLst>
                </a:gridCol>
              </a:tblGrid>
              <a:tr h="812675">
                <a:tc>
                  <a:txBody>
                    <a:bodyPr/>
                    <a:lstStyle/>
                    <a:p>
                      <a:pPr marL="0" marR="0" lvl="0" indent="0" algn="l" rtl="0">
                        <a:lnSpc>
                          <a:spcPct val="100000"/>
                        </a:lnSpc>
                        <a:spcBef>
                          <a:spcPts val="0"/>
                        </a:spcBef>
                        <a:spcAft>
                          <a:spcPts val="0"/>
                        </a:spcAft>
                        <a:buClr>
                          <a:srgbClr val="000000"/>
                        </a:buClr>
                        <a:buSzPts val="1400"/>
                        <a:buFont typeface="Arial"/>
                        <a:buNone/>
                      </a:pPr>
                      <a:r>
                        <a:rPr lang="en-US" sz="1400" b="1" i="0" u="none" strike="noStrike" cap="none" dirty="0">
                          <a:solidFill>
                            <a:schemeClr val="lt1"/>
                          </a:solidFill>
                          <a:latin typeface="Libre Franklin Medium"/>
                          <a:ea typeface="Libre Franklin Medium"/>
                          <a:cs typeface="Libre Franklin Medium"/>
                          <a:sym typeface="Libre Franklin Medium"/>
                        </a:rPr>
                        <a:t>Standard</a:t>
                      </a:r>
                      <a:endParaRPr sz="1400" b="1" i="0" u="none" strike="noStrike" cap="none" dirty="0">
                        <a:solidFill>
                          <a:schemeClr val="lt1"/>
                        </a:solidFill>
                        <a:latin typeface="Libre Franklin Medium"/>
                        <a:ea typeface="Libre Franklin Medium"/>
                        <a:cs typeface="Libre Franklin Medium"/>
                        <a:sym typeface="Libre Franklin Medium"/>
                      </a:endParaRPr>
                    </a:p>
                  </a:txBody>
                  <a:tcPr marL="45725" marR="45725" marT="45725" marB="45725" anchor="b">
                    <a:lnL w="12700" cap="flat" cmpd="sng">
                      <a:solidFill>
                        <a:schemeClr val="dk1"/>
                      </a:solidFill>
                      <a:prstDash val="solid"/>
                      <a:round/>
                      <a:headEnd type="none" w="sm" len="sm"/>
                      <a:tailEnd type="none" w="sm" len="sm"/>
                    </a:lnL>
                    <a:lnR w="12700" cap="flat" cmpd="sng">
                      <a:solidFill>
                        <a:schemeClr val="lt1"/>
                      </a:solidFill>
                      <a:prstDash val="solid"/>
                      <a:round/>
                      <a:headEnd type="none" w="sm" len="sm"/>
                      <a:tailEnd type="none" w="sm" len="sm"/>
                    </a:lnR>
                    <a:lnT w="12700" cap="flat" cmpd="sng">
                      <a:solidFill>
                        <a:schemeClr val="lt1"/>
                      </a:solidFill>
                      <a:prstDash val="solid"/>
                      <a:round/>
                      <a:headEnd type="none" w="sm" len="sm"/>
                      <a:tailEnd type="none" w="sm" len="sm"/>
                    </a:lnT>
                    <a:lnB w="12700" cap="flat" cmpd="sng">
                      <a:solidFill>
                        <a:schemeClr val="lt1"/>
                      </a:solidFill>
                      <a:prstDash val="solid"/>
                      <a:round/>
                      <a:headEnd type="none" w="sm" len="sm"/>
                      <a:tailEnd type="none" w="sm" len="sm"/>
                    </a:lnB>
                    <a:solidFill>
                      <a:schemeClr val="dk2"/>
                    </a:solidFill>
                  </a:tcPr>
                </a:tc>
                <a:tc>
                  <a:txBody>
                    <a:bodyPr/>
                    <a:lstStyle/>
                    <a:p>
                      <a:pPr marL="0" marR="0" lvl="0" indent="0" algn="l" rtl="0">
                        <a:lnSpc>
                          <a:spcPct val="100000"/>
                        </a:lnSpc>
                        <a:spcBef>
                          <a:spcPts val="0"/>
                        </a:spcBef>
                        <a:spcAft>
                          <a:spcPts val="0"/>
                        </a:spcAft>
                        <a:buClr>
                          <a:srgbClr val="000000"/>
                        </a:buClr>
                        <a:buSzPts val="1400"/>
                        <a:buFont typeface="Arial"/>
                        <a:buNone/>
                      </a:pPr>
                      <a:r>
                        <a:rPr lang="en-US" sz="1400" u="none" strike="noStrike" cap="none" dirty="0">
                          <a:solidFill>
                            <a:schemeClr val="lt1"/>
                          </a:solidFill>
                        </a:rPr>
                        <a:t>What Knowledge/Concepts/ Vocabulary do students need to know to reach this standard?</a:t>
                      </a:r>
                      <a:endParaRPr sz="1400" b="1" i="0" u="none" strike="noStrike" cap="none" dirty="0">
                        <a:solidFill>
                          <a:schemeClr val="lt1"/>
                        </a:solidFill>
                        <a:latin typeface="Calibri"/>
                        <a:ea typeface="Calibri"/>
                        <a:cs typeface="Calibri"/>
                        <a:sym typeface="Calibri"/>
                      </a:endParaRPr>
                    </a:p>
                  </a:txBody>
                  <a:tcPr marL="45725" marR="45725" marT="45725" marB="45725" anchor="b">
                    <a:lnL w="12700" cap="flat" cmpd="sng">
                      <a:solidFill>
                        <a:schemeClr val="lt1"/>
                      </a:solidFill>
                      <a:prstDash val="solid"/>
                      <a:round/>
                      <a:headEnd type="none" w="sm" len="sm"/>
                      <a:tailEnd type="none" w="sm" len="sm"/>
                    </a:lnL>
                    <a:lnR w="12700" cap="flat" cmpd="sng">
                      <a:solidFill>
                        <a:schemeClr val="lt1"/>
                      </a:solidFill>
                      <a:prstDash val="solid"/>
                      <a:round/>
                      <a:headEnd type="none" w="sm" len="sm"/>
                      <a:tailEnd type="none" w="sm" len="sm"/>
                    </a:lnR>
                    <a:lnT w="12700" cap="flat" cmpd="sng">
                      <a:solidFill>
                        <a:schemeClr val="lt1"/>
                      </a:solidFill>
                      <a:prstDash val="solid"/>
                      <a:round/>
                      <a:headEnd type="none" w="sm" len="sm"/>
                      <a:tailEnd type="none" w="sm" len="sm"/>
                    </a:lnT>
                    <a:lnB w="12700" cap="flat" cmpd="sng">
                      <a:solidFill>
                        <a:schemeClr val="lt1"/>
                      </a:solidFill>
                      <a:prstDash val="solid"/>
                      <a:round/>
                      <a:headEnd type="none" w="sm" len="sm"/>
                      <a:tailEnd type="none" w="sm" len="sm"/>
                    </a:lnB>
                    <a:solidFill>
                      <a:schemeClr val="dk2"/>
                    </a:solidFill>
                  </a:tcPr>
                </a:tc>
                <a:tc>
                  <a:txBody>
                    <a:bodyPr/>
                    <a:lstStyle/>
                    <a:p>
                      <a:pPr marL="0" marR="0" lvl="0" indent="0" algn="l" rtl="0">
                        <a:lnSpc>
                          <a:spcPct val="100000"/>
                        </a:lnSpc>
                        <a:spcBef>
                          <a:spcPts val="0"/>
                        </a:spcBef>
                        <a:spcAft>
                          <a:spcPts val="0"/>
                        </a:spcAft>
                        <a:buClr>
                          <a:srgbClr val="000000"/>
                        </a:buClr>
                        <a:buSzPts val="1400"/>
                        <a:buFont typeface="Arial"/>
                        <a:buNone/>
                      </a:pPr>
                      <a:r>
                        <a:rPr lang="en-US" sz="1400" u="none" strike="noStrike" cap="none" dirty="0">
                          <a:solidFill>
                            <a:schemeClr val="lt1"/>
                          </a:solidFill>
                        </a:rPr>
                        <a:t>What skills do students need to be able to do to reach this standard?   </a:t>
                      </a:r>
                      <a:endParaRPr sz="1400" b="1" i="0" u="none" strike="noStrike" cap="none" dirty="0">
                        <a:solidFill>
                          <a:schemeClr val="lt1"/>
                        </a:solidFill>
                        <a:latin typeface="Calibri"/>
                        <a:ea typeface="Calibri"/>
                        <a:cs typeface="Calibri"/>
                        <a:sym typeface="Calibri"/>
                      </a:endParaRPr>
                    </a:p>
                  </a:txBody>
                  <a:tcPr marL="45725" marR="45725" marT="45725" marB="45725" anchor="b">
                    <a:lnL w="12700" cap="flat" cmpd="sng">
                      <a:solidFill>
                        <a:schemeClr val="lt1"/>
                      </a:solidFill>
                      <a:prstDash val="solid"/>
                      <a:round/>
                      <a:headEnd type="none" w="sm" len="sm"/>
                      <a:tailEnd type="none" w="sm" len="sm"/>
                    </a:lnL>
                    <a:lnR w="12700" cap="flat" cmpd="sng">
                      <a:solidFill>
                        <a:schemeClr val="lt1"/>
                      </a:solidFill>
                      <a:prstDash val="solid"/>
                      <a:round/>
                      <a:headEnd type="none" w="sm" len="sm"/>
                      <a:tailEnd type="none" w="sm" len="sm"/>
                    </a:lnR>
                    <a:lnB w="12700" cap="flat" cmpd="sng">
                      <a:solidFill>
                        <a:schemeClr val="lt1"/>
                      </a:solidFill>
                      <a:prstDash val="solid"/>
                      <a:round/>
                      <a:headEnd type="none" w="sm" len="sm"/>
                      <a:tailEnd type="none" w="sm" len="sm"/>
                    </a:lnB>
                    <a:solidFill>
                      <a:schemeClr val="dk2"/>
                    </a:solidFill>
                  </a:tcPr>
                </a:tc>
                <a:tc>
                  <a:txBody>
                    <a:bodyPr/>
                    <a:lstStyle/>
                    <a:p>
                      <a:pPr marL="0" marR="0" lvl="0" indent="0" algn="l" rtl="0">
                        <a:lnSpc>
                          <a:spcPct val="100000"/>
                        </a:lnSpc>
                        <a:spcBef>
                          <a:spcPts val="0"/>
                        </a:spcBef>
                        <a:spcAft>
                          <a:spcPts val="0"/>
                        </a:spcAft>
                        <a:buClr>
                          <a:srgbClr val="000000"/>
                        </a:buClr>
                        <a:buSzPts val="1400"/>
                        <a:buFont typeface="Arial"/>
                        <a:buNone/>
                      </a:pPr>
                      <a:r>
                        <a:rPr lang="en-US" sz="1400" u="none" strike="noStrike" cap="none" dirty="0">
                          <a:solidFill>
                            <a:schemeClr val="lt1"/>
                          </a:solidFill>
                        </a:rPr>
                        <a:t>What level of proficiency do students need to be at in order to reach this standard? </a:t>
                      </a:r>
                      <a:endParaRPr sz="1200" b="0" i="0" u="none" strike="noStrike" cap="none" dirty="0">
                        <a:solidFill>
                          <a:schemeClr val="lt1"/>
                        </a:solidFill>
                        <a:latin typeface="Calibri"/>
                        <a:ea typeface="Calibri"/>
                        <a:cs typeface="Calibri"/>
                        <a:sym typeface="Calibri"/>
                      </a:endParaRPr>
                    </a:p>
                  </a:txBody>
                  <a:tcPr marL="45725" marR="45725" marT="45725" marB="45725" anchor="b">
                    <a:lnL w="12700" cap="flat" cmpd="sng">
                      <a:solidFill>
                        <a:schemeClr val="lt1"/>
                      </a:solidFill>
                      <a:prstDash val="solid"/>
                      <a:round/>
                      <a:headEnd type="none" w="sm" len="sm"/>
                      <a:tailEnd type="none" w="sm" len="sm"/>
                    </a:lnL>
                    <a:lnR w="12700" cap="flat" cmpd="sng">
                      <a:solidFill>
                        <a:schemeClr val="dk1"/>
                      </a:solidFill>
                      <a:prstDash val="solid"/>
                      <a:round/>
                      <a:headEnd type="none" w="sm" len="sm"/>
                      <a:tailEnd type="none" w="sm" len="sm"/>
                    </a:lnR>
                    <a:lnB w="12700" cap="flat" cmpd="sng">
                      <a:solidFill>
                        <a:schemeClr val="lt1"/>
                      </a:solidFill>
                      <a:prstDash val="solid"/>
                      <a:round/>
                      <a:headEnd type="none" w="sm" len="sm"/>
                      <a:tailEnd type="none" w="sm" len="sm"/>
                    </a:lnB>
                    <a:solidFill>
                      <a:schemeClr val="dk2"/>
                    </a:solidFill>
                  </a:tcPr>
                </a:tc>
                <a:extLst>
                  <a:ext uri="{0D108BD9-81ED-4DB2-BD59-A6C34878D82A}">
                    <a16:rowId xmlns:a16="http://schemas.microsoft.com/office/drawing/2014/main" val="10000"/>
                  </a:ext>
                </a:extLst>
              </a:tr>
              <a:tr h="1907900">
                <a:tc>
                  <a:txBody>
                    <a:bodyPr/>
                    <a:lstStyle/>
                    <a:p>
                      <a:r>
                        <a:rPr lang="en-US" sz="2000" b="0" i="0" u="none" strike="noStrike" cap="none" dirty="0">
                          <a:solidFill>
                            <a:schemeClr val="tx1"/>
                          </a:solidFill>
                          <a:effectLst/>
                          <a:latin typeface="+mn-lt"/>
                          <a:ea typeface="+mn-ea"/>
                          <a:cs typeface="+mn-cs"/>
                          <a:sym typeface="Arial"/>
                        </a:rPr>
                        <a:t>8.H.CH.6 Analyze the impact of fundamental documents and speeches on the development of the United States from 1600-1877…</a:t>
                      </a:r>
                    </a:p>
                    <a:p>
                      <a:pPr marL="0" marR="0" lvl="0" indent="0" algn="l" rtl="0">
                        <a:lnSpc>
                          <a:spcPct val="100000"/>
                        </a:lnSpc>
                        <a:spcBef>
                          <a:spcPts val="0"/>
                        </a:spcBef>
                        <a:spcAft>
                          <a:spcPts val="0"/>
                        </a:spcAft>
                        <a:buClr>
                          <a:srgbClr val="3F3F3F"/>
                        </a:buClr>
                        <a:buSzPts val="1400"/>
                        <a:buFont typeface="Libre Franklin Medium"/>
                        <a:buNone/>
                      </a:pPr>
                      <a:endParaRPr sz="1900" b="1" dirty="0">
                        <a:solidFill>
                          <a:srgbClr val="3F3F3F"/>
                        </a:solidFill>
                      </a:endParaRPr>
                    </a:p>
                  </a:txBody>
                  <a:tcPr marL="45725" marR="45725" marT="45725" marB="45725" anchor="b">
                    <a:lnL w="12700" cap="flat" cmpd="sng">
                      <a:solidFill>
                        <a:schemeClr val="dk1"/>
                      </a:solidFill>
                      <a:prstDash val="solid"/>
                      <a:round/>
                      <a:headEnd type="none" w="sm" len="sm"/>
                      <a:tailEnd type="none" w="sm" len="sm"/>
                    </a:lnL>
                    <a:lnR w="12700" cap="flat" cmpd="sng">
                      <a:solidFill>
                        <a:schemeClr val="lt1"/>
                      </a:solidFill>
                      <a:prstDash val="solid"/>
                      <a:round/>
                      <a:headEnd type="none" w="sm" len="sm"/>
                      <a:tailEnd type="none" w="sm" len="sm"/>
                    </a:lnR>
                    <a:lnT w="12700" cap="flat" cmpd="sng">
                      <a:solidFill>
                        <a:schemeClr val="lt1"/>
                      </a:solidFill>
                      <a:prstDash val="solid"/>
                      <a:round/>
                      <a:headEnd type="none" w="sm" len="sm"/>
                      <a:tailEnd type="none" w="sm" len="sm"/>
                    </a:lnT>
                    <a:lnB w="12700" cap="flat" cmpd="sng">
                      <a:solidFill>
                        <a:schemeClr val="dk1"/>
                      </a:solidFill>
                      <a:prstDash val="solid"/>
                      <a:round/>
                      <a:headEnd type="none" w="sm" len="sm"/>
                      <a:tailEnd type="none" w="sm" len="sm"/>
                    </a:lnB>
                    <a:solidFill>
                      <a:srgbClr val="C8CBE6"/>
                    </a:solidFill>
                  </a:tcPr>
                </a:tc>
                <a:tc>
                  <a:txBody>
                    <a:bodyPr/>
                    <a:lstStyle/>
                    <a:p>
                      <a:pPr marL="0" marR="0" lvl="0" indent="0" algn="l" rtl="0">
                        <a:lnSpc>
                          <a:spcPct val="100000"/>
                        </a:lnSpc>
                        <a:spcBef>
                          <a:spcPts val="0"/>
                        </a:spcBef>
                        <a:spcAft>
                          <a:spcPts val="0"/>
                        </a:spcAft>
                        <a:buClr>
                          <a:srgbClr val="000000"/>
                        </a:buClr>
                        <a:buSzPts val="1400"/>
                        <a:buFont typeface="Arial"/>
                        <a:buNone/>
                      </a:pPr>
                      <a:r>
                        <a:rPr lang="en-US" sz="1800" dirty="0">
                          <a:latin typeface="Calibri"/>
                          <a:ea typeface="Calibri"/>
                          <a:cs typeface="Calibri"/>
                          <a:sym typeface="Calibri"/>
                        </a:rPr>
                        <a:t>Fundamental documents</a:t>
                      </a:r>
                    </a:p>
                    <a:p>
                      <a:pPr marL="0" marR="0" lvl="0" indent="0" algn="l" rtl="0">
                        <a:lnSpc>
                          <a:spcPct val="100000"/>
                        </a:lnSpc>
                        <a:spcBef>
                          <a:spcPts val="0"/>
                        </a:spcBef>
                        <a:spcAft>
                          <a:spcPts val="0"/>
                        </a:spcAft>
                        <a:buClr>
                          <a:srgbClr val="000000"/>
                        </a:buClr>
                        <a:buSzPts val="1400"/>
                        <a:buFont typeface="Arial"/>
                        <a:buNone/>
                      </a:pPr>
                      <a:r>
                        <a:rPr lang="en-US" sz="1800" dirty="0">
                          <a:latin typeface="Calibri"/>
                          <a:ea typeface="Calibri"/>
                          <a:cs typeface="Calibri"/>
                          <a:sym typeface="Calibri"/>
                        </a:rPr>
                        <a:t>their impact on development of the U.S.</a:t>
                      </a:r>
                    </a:p>
                    <a:p>
                      <a:pPr marL="0" marR="0" lvl="0" indent="0" algn="l" defTabSz="914400" rtl="0" eaLnBrk="1" fontAlgn="auto" latinLnBrk="0" hangingPunct="1">
                        <a:lnSpc>
                          <a:spcPct val="100000"/>
                        </a:lnSpc>
                        <a:spcBef>
                          <a:spcPts val="0"/>
                        </a:spcBef>
                        <a:spcAft>
                          <a:spcPts val="0"/>
                        </a:spcAft>
                        <a:buClr>
                          <a:srgbClr val="000000"/>
                        </a:buClr>
                        <a:buSzPts val="1400"/>
                        <a:buFont typeface="Arial"/>
                        <a:buNone/>
                        <a:tabLst/>
                        <a:defRPr/>
                      </a:pPr>
                      <a:r>
                        <a:rPr kumimoji="0" lang="en-US" sz="1800" b="1" i="0" u="none" strike="noStrike" kern="0" cap="none" spc="0" normalizeH="0" baseline="0" noProof="0" dirty="0">
                          <a:ln>
                            <a:noFill/>
                          </a:ln>
                          <a:solidFill>
                            <a:srgbClr val="262626"/>
                          </a:solidFill>
                          <a:effectLst/>
                          <a:uLnTx/>
                          <a:uFillTx/>
                          <a:latin typeface="Franklin Gothic Book" panose="020B0503020102020204" pitchFamily="34" charset="0"/>
                          <a:ea typeface="Libre Franklin"/>
                          <a:cs typeface="Libre Franklin"/>
                          <a:sym typeface="Libre Franklin"/>
                        </a:rPr>
                        <a:t>Fundamental documents: documents that provide significant insight into key actions, movements or moments or help establish a precedent or core principles.</a:t>
                      </a:r>
                    </a:p>
                  </a:txBody>
                  <a:tcPr marL="45725" marR="45725" marT="45725" marB="45725" anchor="b">
                    <a:lnL w="12700" cap="flat" cmpd="sng">
                      <a:solidFill>
                        <a:schemeClr val="lt1"/>
                      </a:solidFill>
                      <a:prstDash val="solid"/>
                      <a:round/>
                      <a:headEnd type="none" w="sm" len="sm"/>
                      <a:tailEnd type="none" w="sm" len="sm"/>
                    </a:lnL>
                    <a:lnR w="12700" cap="flat" cmpd="sng">
                      <a:solidFill>
                        <a:schemeClr val="lt1"/>
                      </a:solidFill>
                      <a:prstDash val="solid"/>
                      <a:round/>
                      <a:headEnd type="none" w="sm" len="sm"/>
                      <a:tailEnd type="none" w="sm" len="sm"/>
                    </a:lnR>
                    <a:lnT w="12700" cap="flat" cmpd="sng">
                      <a:solidFill>
                        <a:schemeClr val="lt1"/>
                      </a:solidFill>
                      <a:prstDash val="solid"/>
                      <a:round/>
                      <a:headEnd type="none" w="sm" len="sm"/>
                      <a:tailEnd type="none" w="sm" len="sm"/>
                    </a:lnT>
                    <a:lnB w="12700" cap="flat" cmpd="sng">
                      <a:solidFill>
                        <a:schemeClr val="dk1"/>
                      </a:solidFill>
                      <a:prstDash val="solid"/>
                      <a:round/>
                      <a:headEnd type="none" w="sm" len="sm"/>
                      <a:tailEnd type="none" w="sm" len="sm"/>
                    </a:lnB>
                    <a:solidFill>
                      <a:srgbClr val="C8CBE6"/>
                    </a:solidFill>
                  </a:tcPr>
                </a:tc>
                <a:tc>
                  <a:txBody>
                    <a:bodyPr/>
                    <a:lstStyle/>
                    <a:p>
                      <a:pPr marL="0" marR="0" lvl="0" indent="0" algn="l" rtl="0">
                        <a:lnSpc>
                          <a:spcPct val="100000"/>
                        </a:lnSpc>
                        <a:spcBef>
                          <a:spcPts val="0"/>
                        </a:spcBef>
                        <a:spcAft>
                          <a:spcPts val="0"/>
                        </a:spcAft>
                        <a:buClr>
                          <a:srgbClr val="000000"/>
                        </a:buClr>
                        <a:buSzPts val="1400"/>
                        <a:buFont typeface="Arial"/>
                        <a:buNone/>
                      </a:pPr>
                      <a:r>
                        <a:rPr lang="en-US" sz="2200" b="1" dirty="0">
                          <a:latin typeface="Calibri"/>
                          <a:ea typeface="Calibri"/>
                          <a:cs typeface="Calibri"/>
                          <a:sym typeface="Calibri"/>
                        </a:rPr>
                        <a:t>Analyze</a:t>
                      </a:r>
                      <a:endParaRPr sz="2200" b="1" i="0" u="none" strike="noStrike" cap="none" dirty="0">
                        <a:latin typeface="Calibri"/>
                        <a:ea typeface="Calibri"/>
                        <a:cs typeface="Calibri"/>
                        <a:sym typeface="Calibri"/>
                      </a:endParaRPr>
                    </a:p>
                  </a:txBody>
                  <a:tcPr marL="45725" marR="45725" marT="45725" marB="45725" anchor="b">
                    <a:lnL w="12700" cap="flat" cmpd="sng">
                      <a:solidFill>
                        <a:schemeClr val="lt1"/>
                      </a:solidFill>
                      <a:prstDash val="solid"/>
                      <a:round/>
                      <a:headEnd type="none" w="sm" len="sm"/>
                      <a:tailEnd type="none" w="sm" len="sm"/>
                    </a:lnL>
                    <a:lnR w="12700" cap="flat" cmpd="sng">
                      <a:solidFill>
                        <a:schemeClr val="lt1"/>
                      </a:solidFill>
                      <a:prstDash val="solid"/>
                      <a:round/>
                      <a:headEnd type="none" w="sm" len="sm"/>
                      <a:tailEnd type="none" w="sm" len="sm"/>
                    </a:lnR>
                    <a:lnT w="12700" cap="flat" cmpd="sng">
                      <a:solidFill>
                        <a:schemeClr val="lt1"/>
                      </a:solidFill>
                      <a:prstDash val="solid"/>
                      <a:round/>
                      <a:headEnd type="none" w="sm" len="sm"/>
                      <a:tailEnd type="none" w="sm" len="sm"/>
                    </a:lnT>
                    <a:lnB w="12700" cap="flat" cmpd="sng">
                      <a:solidFill>
                        <a:schemeClr val="dk1"/>
                      </a:solidFill>
                      <a:prstDash val="solid"/>
                      <a:round/>
                      <a:headEnd type="none" w="sm" len="sm"/>
                      <a:tailEnd type="none" w="sm" len="sm"/>
                    </a:lnB>
                    <a:solidFill>
                      <a:srgbClr val="C8CBE6"/>
                    </a:solidFill>
                  </a:tcPr>
                </a:tc>
                <a:tc>
                  <a:txBody>
                    <a:bodyPr/>
                    <a:lstStyle/>
                    <a:p>
                      <a:pPr marL="0" marR="0" lvl="0" indent="0" algn="l" rtl="0">
                        <a:lnSpc>
                          <a:spcPct val="100000"/>
                        </a:lnSpc>
                        <a:spcBef>
                          <a:spcPts val="0"/>
                        </a:spcBef>
                        <a:spcAft>
                          <a:spcPts val="0"/>
                        </a:spcAft>
                        <a:buClr>
                          <a:srgbClr val="000000"/>
                        </a:buClr>
                        <a:buSzPts val="1200"/>
                        <a:buFont typeface="Arial"/>
                        <a:buNone/>
                      </a:pPr>
                      <a:endParaRPr sz="1200" b="0" i="0" u="none" strike="noStrike" cap="none" dirty="0">
                        <a:solidFill>
                          <a:schemeClr val="lt1"/>
                        </a:solidFill>
                        <a:latin typeface="Calibri"/>
                        <a:ea typeface="Calibri"/>
                        <a:cs typeface="Calibri"/>
                        <a:sym typeface="Calibri"/>
                      </a:endParaRPr>
                    </a:p>
                  </a:txBody>
                  <a:tcPr marL="45725" marR="45725" marT="45725" marB="45725" anchor="b">
                    <a:lnL w="12700" cap="flat" cmpd="sng">
                      <a:solidFill>
                        <a:schemeClr val="lt1"/>
                      </a:solidFill>
                      <a:prstDash val="solid"/>
                      <a:round/>
                      <a:headEnd type="none" w="sm" len="sm"/>
                      <a:tailEnd type="none" w="sm" len="sm"/>
                    </a:lnL>
                    <a:lnR w="12700" cap="flat" cmpd="sng">
                      <a:solidFill>
                        <a:schemeClr val="dk1"/>
                      </a:solidFill>
                      <a:prstDash val="solid"/>
                      <a:round/>
                      <a:headEnd type="none" w="sm" len="sm"/>
                      <a:tailEnd type="none" w="sm" len="sm"/>
                    </a:lnR>
                    <a:lnT w="12700" cap="flat" cmpd="sng">
                      <a:solidFill>
                        <a:schemeClr val="lt1"/>
                      </a:solidFill>
                      <a:prstDash val="solid"/>
                      <a:round/>
                      <a:headEnd type="none" w="sm" len="sm"/>
                      <a:tailEnd type="none" w="sm" len="sm"/>
                    </a:lnT>
                    <a:lnB w="12700" cap="flat" cmpd="sng">
                      <a:solidFill>
                        <a:schemeClr val="dk1"/>
                      </a:solidFill>
                      <a:prstDash val="solid"/>
                      <a:round/>
                      <a:headEnd type="none" w="sm" len="sm"/>
                      <a:tailEnd type="none" w="sm" len="sm"/>
                    </a:lnB>
                    <a:solidFill>
                      <a:srgbClr val="C8CBE6"/>
                    </a:solidFill>
                  </a:tcPr>
                </a:tc>
                <a:extLst>
                  <a:ext uri="{0D108BD9-81ED-4DB2-BD59-A6C34878D82A}">
                    <a16:rowId xmlns:a16="http://schemas.microsoft.com/office/drawing/2014/main" val="10001"/>
                  </a:ext>
                </a:extLst>
              </a:tr>
            </a:tbl>
          </a:graphicData>
        </a:graphic>
      </p:graphicFrame>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235"/>
        <p:cNvGrpSpPr/>
        <p:nvPr/>
      </p:nvGrpSpPr>
      <p:grpSpPr>
        <a:xfrm>
          <a:off x="0" y="0"/>
          <a:ext cx="0" cy="0"/>
          <a:chOff x="0" y="0"/>
          <a:chExt cx="0" cy="0"/>
        </a:xfrm>
      </p:grpSpPr>
      <p:sp>
        <p:nvSpPr>
          <p:cNvPr id="236" name="Google Shape;236;p49">
            <a:extLst>
              <a:ext uri="{C183D7F6-B498-43B3-948B-1728B52AA6E4}">
                <adec:decorative xmlns:adec="http://schemas.microsoft.com/office/drawing/2017/decorative" val="1"/>
              </a:ext>
            </a:extLst>
          </p:cNvPr>
          <p:cNvSpPr/>
          <p:nvPr/>
        </p:nvSpPr>
        <p:spPr>
          <a:xfrm>
            <a:off x="0" y="-25"/>
            <a:ext cx="12192000" cy="6858000"/>
          </a:xfrm>
          <a:prstGeom prst="rect">
            <a:avLst/>
          </a:prstGeom>
          <a:solidFill>
            <a:schemeClr val="lt1"/>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marR="0" lvl="0" indent="0" algn="ctr" defTabSz="914400" rtl="0" eaLnBrk="1" fontAlgn="auto" latinLnBrk="0" hangingPunct="1">
              <a:lnSpc>
                <a:spcPct val="100000"/>
              </a:lnSpc>
              <a:spcBef>
                <a:spcPts val="0"/>
              </a:spcBef>
              <a:spcAft>
                <a:spcPts val="0"/>
              </a:spcAft>
              <a:buClr>
                <a:srgbClr val="000000"/>
              </a:buClr>
              <a:buSzPts val="1400"/>
              <a:buFont typeface="Arial"/>
              <a:buNone/>
              <a:tabLst/>
              <a:defRPr/>
            </a:pPr>
            <a:endParaRPr kumimoji="0" sz="1400" b="0" i="0" u="none" strike="noStrike" kern="0" cap="none" spc="0" normalizeH="0" baseline="0" noProof="0" dirty="0">
              <a:ln>
                <a:noFill/>
              </a:ln>
              <a:solidFill>
                <a:srgbClr val="000000"/>
              </a:solidFill>
              <a:effectLst/>
              <a:highlight>
                <a:srgbClr val="FFFFFF"/>
              </a:highlight>
              <a:uLnTx/>
              <a:uFillTx/>
              <a:latin typeface="Libre Franklin"/>
              <a:ea typeface="Libre Franklin"/>
              <a:cs typeface="Libre Franklin"/>
              <a:sym typeface="Libre Franklin"/>
            </a:endParaRPr>
          </a:p>
        </p:txBody>
      </p:sp>
      <p:sp>
        <p:nvSpPr>
          <p:cNvPr id="237" name="Google Shape;237;p49"/>
          <p:cNvSpPr txBox="1">
            <a:spLocks noGrp="1"/>
          </p:cNvSpPr>
          <p:nvPr>
            <p:ph type="title"/>
          </p:nvPr>
        </p:nvSpPr>
        <p:spPr>
          <a:xfrm>
            <a:off x="64386" y="153998"/>
            <a:ext cx="11378400" cy="1320900"/>
          </a:xfrm>
          <a:prstGeom prst="rect">
            <a:avLst/>
          </a:prstGeom>
          <a:noFill/>
          <a:ln>
            <a:noFill/>
          </a:ln>
        </p:spPr>
        <p:txBody>
          <a:bodyPr spcFirstLastPara="1" wrap="square" lIns="91425" tIns="45700" rIns="91425" bIns="45700" anchor="t" anchorCtr="0">
            <a:noAutofit/>
          </a:bodyPr>
          <a:lstStyle/>
          <a:p>
            <a:pPr marL="0" lvl="0" indent="0" algn="l" rtl="0">
              <a:lnSpc>
                <a:spcPct val="90000"/>
              </a:lnSpc>
              <a:spcBef>
                <a:spcPts val="0"/>
              </a:spcBef>
              <a:spcAft>
                <a:spcPts val="0"/>
              </a:spcAft>
              <a:buClr>
                <a:srgbClr val="072B62"/>
              </a:buClr>
              <a:buSzPts val="3200"/>
              <a:buFont typeface="Georgia"/>
              <a:buNone/>
            </a:pPr>
            <a:r>
              <a:rPr lang="en-US" sz="3200" dirty="0">
                <a:latin typeface="Franklin Gothic Medium" panose="020B0603020102020204" pitchFamily="34" charset="0"/>
                <a:sym typeface="Libre Franklin Medium"/>
              </a:rPr>
              <a:t>Step 4: What Level of Proficiency do Students need to be in order to Reach this Standard? </a:t>
            </a:r>
            <a:endParaRPr dirty="0">
              <a:latin typeface="Franklin Gothic Medium" panose="020B0603020102020204" pitchFamily="34" charset="0"/>
              <a:sym typeface="Libre Franklin Medium"/>
            </a:endParaRPr>
          </a:p>
        </p:txBody>
      </p:sp>
      <p:sp>
        <p:nvSpPr>
          <p:cNvPr id="238" name="Google Shape;238;p49"/>
          <p:cNvSpPr txBox="1">
            <a:spLocks noGrp="1"/>
          </p:cNvSpPr>
          <p:nvPr>
            <p:ph type="body" idx="1"/>
          </p:nvPr>
        </p:nvSpPr>
        <p:spPr>
          <a:xfrm>
            <a:off x="161098" y="1051028"/>
            <a:ext cx="11869800" cy="4351200"/>
          </a:xfrm>
          <a:prstGeom prst="rect">
            <a:avLst/>
          </a:prstGeom>
          <a:noFill/>
          <a:ln>
            <a:noFill/>
          </a:ln>
        </p:spPr>
        <p:txBody>
          <a:bodyPr spcFirstLastPara="1" wrap="square" lIns="0" tIns="0" rIns="0" bIns="0" anchor="t" anchorCtr="0">
            <a:noAutofit/>
          </a:bodyPr>
          <a:lstStyle/>
          <a:p>
            <a:pPr marL="342900" lvl="0" indent="-336550" algn="l" rtl="0">
              <a:lnSpc>
                <a:spcPct val="90000"/>
              </a:lnSpc>
              <a:spcBef>
                <a:spcPts val="700"/>
              </a:spcBef>
              <a:spcAft>
                <a:spcPts val="0"/>
              </a:spcAft>
              <a:buSzPts val="2300"/>
              <a:buFont typeface="Arial"/>
              <a:buChar char="•"/>
            </a:pPr>
            <a:r>
              <a:rPr lang="en-US" sz="2300" dirty="0">
                <a:latin typeface="Franklin Gothic Book" panose="020B0503020102020204" pitchFamily="34" charset="0"/>
                <a:sym typeface="Libre Franklin"/>
              </a:rPr>
              <a:t>Look at the standard and identify what level of proficiency students will need to be in order to reach this standard.</a:t>
            </a:r>
            <a:endParaRPr sz="2700" dirty="0">
              <a:latin typeface="Franklin Gothic Book" panose="020B0503020102020204" pitchFamily="34" charset="0"/>
              <a:sym typeface="Libre Franklin"/>
            </a:endParaRPr>
          </a:p>
          <a:p>
            <a:pPr marL="342900" lvl="0" indent="-336550" algn="l" rtl="0">
              <a:lnSpc>
                <a:spcPct val="90000"/>
              </a:lnSpc>
              <a:spcBef>
                <a:spcPts val="700"/>
              </a:spcBef>
              <a:spcAft>
                <a:spcPts val="0"/>
              </a:spcAft>
              <a:buSzPts val="2300"/>
              <a:buFont typeface="Arial"/>
              <a:buChar char="•"/>
            </a:pPr>
            <a:r>
              <a:rPr lang="en-US" sz="2300" dirty="0">
                <a:latin typeface="Franklin Gothic Book" panose="020B0503020102020204" pitchFamily="34" charset="0"/>
                <a:sym typeface="Libre Franklin"/>
              </a:rPr>
              <a:t>One way to determine answers to this question is to look at the </a:t>
            </a:r>
            <a:r>
              <a:rPr lang="en-US" sz="2300" b="1" u="sng" dirty="0">
                <a:solidFill>
                  <a:schemeClr val="hlink"/>
                </a:solidFill>
                <a:latin typeface="Franklin Gothic Book" panose="020B0503020102020204" pitchFamily="34" charset="0"/>
                <a:sym typeface="Libre Franklin"/>
                <a:hlinkClick r:id="rId3"/>
              </a:rPr>
              <a:t>Depth of Knowledge</a:t>
            </a:r>
            <a:r>
              <a:rPr lang="en-US" sz="2300" b="1" dirty="0">
                <a:latin typeface="Libre Franklin"/>
                <a:ea typeface="Libre Franklin"/>
                <a:cs typeface="Libre Franklin"/>
                <a:sym typeface="Libre Franklin"/>
              </a:rPr>
              <a:t>.</a:t>
            </a:r>
            <a:endParaRPr sz="2300" b="1" dirty="0">
              <a:latin typeface="Libre Franklin"/>
              <a:ea typeface="Libre Franklin"/>
              <a:cs typeface="Libre Franklin"/>
              <a:sym typeface="Libre Franklin"/>
            </a:endParaRPr>
          </a:p>
        </p:txBody>
      </p:sp>
      <p:sp>
        <p:nvSpPr>
          <p:cNvPr id="239" name="Google Shape;239;p49"/>
          <p:cNvSpPr txBox="1"/>
          <p:nvPr/>
        </p:nvSpPr>
        <p:spPr>
          <a:xfrm>
            <a:off x="3124425" y="2200200"/>
            <a:ext cx="8558700" cy="523200"/>
          </a:xfrm>
          <a:prstGeom prst="rect">
            <a:avLst/>
          </a:prstGeom>
          <a:solidFill>
            <a:srgbClr val="44546A"/>
          </a:solidFill>
          <a:ln>
            <a:noFill/>
          </a:ln>
        </p:spPr>
        <p:txBody>
          <a:bodyPr spcFirstLastPara="1" wrap="square" lIns="91425" tIns="45700" rIns="91425" bIns="45700" anchor="t" anchorCtr="0">
            <a:spAutoFit/>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1400" b="1" i="0" u="none" strike="noStrike" kern="0" cap="none" spc="0" normalizeH="0" baseline="0" noProof="0" dirty="0">
                <a:ln>
                  <a:noFill/>
                </a:ln>
                <a:solidFill>
                  <a:srgbClr val="FFFFFF"/>
                </a:solidFill>
                <a:effectLst/>
                <a:uLnTx/>
                <a:uFillTx/>
                <a:latin typeface="Libre Franklin Medium"/>
                <a:ea typeface="Libre Franklin Medium"/>
                <a:cs typeface="Libre Franklin Medium"/>
                <a:sym typeface="Libre Franklin Medium"/>
              </a:rPr>
              <a:t>Unpacking the Standard</a:t>
            </a:r>
            <a:endParaRPr kumimoji="0" sz="1400" b="1" i="0" u="none" strike="noStrike" kern="0" cap="none" spc="0" normalizeH="0" baseline="0" noProof="0" dirty="0">
              <a:ln>
                <a:noFill/>
              </a:ln>
              <a:solidFill>
                <a:srgbClr val="FFFFFF"/>
              </a:solidFill>
              <a:effectLst/>
              <a:uLnTx/>
              <a:uFillTx/>
              <a:latin typeface="Libre Franklin Medium"/>
              <a:ea typeface="Libre Franklin Medium"/>
              <a:cs typeface="Libre Franklin Medium"/>
              <a:sym typeface="Libre Franklin Medium"/>
            </a:endParaRPr>
          </a:p>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dirty="0">
              <a:ln>
                <a:noFill/>
              </a:ln>
              <a:solidFill>
                <a:srgbClr val="000000"/>
              </a:solidFill>
              <a:effectLst/>
              <a:uLnTx/>
              <a:uFillTx/>
              <a:latin typeface="Arial"/>
              <a:ea typeface="Arial"/>
              <a:cs typeface="Arial"/>
              <a:sym typeface="Arial"/>
            </a:endParaRPr>
          </a:p>
        </p:txBody>
      </p:sp>
      <p:graphicFrame>
        <p:nvGraphicFramePr>
          <p:cNvPr id="240" name="Google Shape;240;p49" descr="In this table, there are four steps:&#10;&#10;1: Standard. &#10;&#10;2: What Knowledge/Concepts/ Vocabulary do students need to know to reach this standard?&#10;&#10;3: What skills do students need to be able to do to reach this standard?   &#10;&#10;4: What level of proficiency do students need to be at in order to reach this standard? &#10;&#10;In this slide, step one is the focus and the following standard has been added to the standard column:&#10;&#10;1.C.RR.1 Identify the rights and responsibilities of citizens.&#10;" title="Unpacking the standard table"/>
          <p:cNvGraphicFramePr/>
          <p:nvPr>
            <p:extLst>
              <p:ext uri="{D42A27DB-BD31-4B8C-83A1-F6EECF244321}">
                <p14:modId xmlns:p14="http://schemas.microsoft.com/office/powerpoint/2010/main" val="1587087202"/>
              </p:ext>
            </p:extLst>
          </p:nvPr>
        </p:nvGraphicFramePr>
        <p:xfrm>
          <a:off x="271526" y="2723410"/>
          <a:ext cx="11411600" cy="2874983"/>
        </p:xfrm>
        <a:graphic>
          <a:graphicData uri="http://schemas.openxmlformats.org/drawingml/2006/table">
            <a:tbl>
              <a:tblPr firstRow="1">
                <a:noFill/>
              </a:tblPr>
              <a:tblGrid>
                <a:gridCol w="2852900">
                  <a:extLst>
                    <a:ext uri="{9D8B030D-6E8A-4147-A177-3AD203B41FA5}">
                      <a16:colId xmlns:a16="http://schemas.microsoft.com/office/drawing/2014/main" val="20000"/>
                    </a:ext>
                  </a:extLst>
                </a:gridCol>
                <a:gridCol w="4407225">
                  <a:extLst>
                    <a:ext uri="{9D8B030D-6E8A-4147-A177-3AD203B41FA5}">
                      <a16:colId xmlns:a16="http://schemas.microsoft.com/office/drawing/2014/main" val="20001"/>
                    </a:ext>
                  </a:extLst>
                </a:gridCol>
                <a:gridCol w="1974875">
                  <a:extLst>
                    <a:ext uri="{9D8B030D-6E8A-4147-A177-3AD203B41FA5}">
                      <a16:colId xmlns:a16="http://schemas.microsoft.com/office/drawing/2014/main" val="20002"/>
                    </a:ext>
                  </a:extLst>
                </a:gridCol>
                <a:gridCol w="2176600">
                  <a:extLst>
                    <a:ext uri="{9D8B030D-6E8A-4147-A177-3AD203B41FA5}">
                      <a16:colId xmlns:a16="http://schemas.microsoft.com/office/drawing/2014/main" val="20003"/>
                    </a:ext>
                  </a:extLst>
                </a:gridCol>
              </a:tblGrid>
              <a:tr h="812675">
                <a:tc>
                  <a:txBody>
                    <a:bodyPr/>
                    <a:lstStyle/>
                    <a:p>
                      <a:pPr marL="0" marR="0" lvl="0" indent="0" algn="l" rtl="0">
                        <a:lnSpc>
                          <a:spcPct val="100000"/>
                        </a:lnSpc>
                        <a:spcBef>
                          <a:spcPts val="0"/>
                        </a:spcBef>
                        <a:spcAft>
                          <a:spcPts val="0"/>
                        </a:spcAft>
                        <a:buClr>
                          <a:srgbClr val="000000"/>
                        </a:buClr>
                        <a:buSzPts val="1400"/>
                        <a:buFont typeface="Arial"/>
                        <a:buNone/>
                      </a:pPr>
                      <a:r>
                        <a:rPr lang="en-US" sz="1400" b="1" i="0" u="none" strike="noStrike" cap="none" dirty="0">
                          <a:solidFill>
                            <a:schemeClr val="lt1"/>
                          </a:solidFill>
                          <a:latin typeface="Libre Franklin Medium"/>
                          <a:ea typeface="Libre Franklin Medium"/>
                          <a:cs typeface="Libre Franklin Medium"/>
                          <a:sym typeface="Libre Franklin Medium"/>
                        </a:rPr>
                        <a:t>Standard</a:t>
                      </a:r>
                      <a:endParaRPr sz="1400" b="1" i="0" u="none" strike="noStrike" cap="none" dirty="0">
                        <a:solidFill>
                          <a:schemeClr val="lt1"/>
                        </a:solidFill>
                        <a:latin typeface="Libre Franklin Medium"/>
                        <a:ea typeface="Libre Franklin Medium"/>
                        <a:cs typeface="Libre Franklin Medium"/>
                        <a:sym typeface="Libre Franklin Medium"/>
                      </a:endParaRPr>
                    </a:p>
                  </a:txBody>
                  <a:tcPr marL="45725" marR="45725" marT="45725" marB="45725" anchor="b">
                    <a:lnL w="12700" cap="flat" cmpd="sng">
                      <a:solidFill>
                        <a:schemeClr val="dk1"/>
                      </a:solidFill>
                      <a:prstDash val="solid"/>
                      <a:round/>
                      <a:headEnd type="none" w="sm" len="sm"/>
                      <a:tailEnd type="none" w="sm" len="sm"/>
                    </a:lnL>
                    <a:lnR w="12700" cap="flat" cmpd="sng">
                      <a:solidFill>
                        <a:schemeClr val="lt1"/>
                      </a:solidFill>
                      <a:prstDash val="solid"/>
                      <a:round/>
                      <a:headEnd type="none" w="sm" len="sm"/>
                      <a:tailEnd type="none" w="sm" len="sm"/>
                    </a:lnR>
                    <a:lnT w="12700" cap="flat" cmpd="sng">
                      <a:solidFill>
                        <a:schemeClr val="lt1"/>
                      </a:solidFill>
                      <a:prstDash val="solid"/>
                      <a:round/>
                      <a:headEnd type="none" w="sm" len="sm"/>
                      <a:tailEnd type="none" w="sm" len="sm"/>
                    </a:lnT>
                    <a:lnB w="12700" cap="flat" cmpd="sng">
                      <a:solidFill>
                        <a:schemeClr val="lt1"/>
                      </a:solidFill>
                      <a:prstDash val="solid"/>
                      <a:round/>
                      <a:headEnd type="none" w="sm" len="sm"/>
                      <a:tailEnd type="none" w="sm" len="sm"/>
                    </a:lnB>
                    <a:solidFill>
                      <a:schemeClr val="dk2"/>
                    </a:solidFill>
                  </a:tcPr>
                </a:tc>
                <a:tc>
                  <a:txBody>
                    <a:bodyPr/>
                    <a:lstStyle/>
                    <a:p>
                      <a:pPr marL="0" marR="0" lvl="0" indent="0" algn="l" rtl="0">
                        <a:lnSpc>
                          <a:spcPct val="100000"/>
                        </a:lnSpc>
                        <a:spcBef>
                          <a:spcPts val="0"/>
                        </a:spcBef>
                        <a:spcAft>
                          <a:spcPts val="0"/>
                        </a:spcAft>
                        <a:buClr>
                          <a:srgbClr val="000000"/>
                        </a:buClr>
                        <a:buSzPts val="1400"/>
                        <a:buFont typeface="Arial"/>
                        <a:buNone/>
                      </a:pPr>
                      <a:r>
                        <a:rPr lang="en-US" sz="1400" u="none" strike="noStrike" cap="none" dirty="0">
                          <a:solidFill>
                            <a:schemeClr val="lt1"/>
                          </a:solidFill>
                        </a:rPr>
                        <a:t>What Knowledge/Concepts/ Vocabulary do students need to know to reach this standard?</a:t>
                      </a:r>
                      <a:endParaRPr sz="1400" b="1" i="0" u="none" strike="noStrike" cap="none" dirty="0">
                        <a:solidFill>
                          <a:schemeClr val="lt1"/>
                        </a:solidFill>
                        <a:latin typeface="Calibri"/>
                        <a:ea typeface="Calibri"/>
                        <a:cs typeface="Calibri"/>
                        <a:sym typeface="Calibri"/>
                      </a:endParaRPr>
                    </a:p>
                  </a:txBody>
                  <a:tcPr marL="45725" marR="45725" marT="45725" marB="45725" anchor="b">
                    <a:lnL w="12700" cap="flat" cmpd="sng">
                      <a:solidFill>
                        <a:schemeClr val="lt1"/>
                      </a:solidFill>
                      <a:prstDash val="solid"/>
                      <a:round/>
                      <a:headEnd type="none" w="sm" len="sm"/>
                      <a:tailEnd type="none" w="sm" len="sm"/>
                    </a:lnL>
                    <a:lnR w="12700" cap="flat" cmpd="sng">
                      <a:solidFill>
                        <a:schemeClr val="lt1"/>
                      </a:solidFill>
                      <a:prstDash val="solid"/>
                      <a:round/>
                      <a:headEnd type="none" w="sm" len="sm"/>
                      <a:tailEnd type="none" w="sm" len="sm"/>
                    </a:lnR>
                    <a:lnT w="12700" cap="flat" cmpd="sng">
                      <a:solidFill>
                        <a:schemeClr val="lt1"/>
                      </a:solidFill>
                      <a:prstDash val="solid"/>
                      <a:round/>
                      <a:headEnd type="none" w="sm" len="sm"/>
                      <a:tailEnd type="none" w="sm" len="sm"/>
                    </a:lnT>
                    <a:lnB w="12700" cap="flat" cmpd="sng">
                      <a:solidFill>
                        <a:schemeClr val="lt1"/>
                      </a:solidFill>
                      <a:prstDash val="solid"/>
                      <a:round/>
                      <a:headEnd type="none" w="sm" len="sm"/>
                      <a:tailEnd type="none" w="sm" len="sm"/>
                    </a:lnB>
                    <a:solidFill>
                      <a:schemeClr val="dk2"/>
                    </a:solidFill>
                  </a:tcPr>
                </a:tc>
                <a:tc>
                  <a:txBody>
                    <a:bodyPr/>
                    <a:lstStyle/>
                    <a:p>
                      <a:pPr marL="0" marR="0" lvl="0" indent="0" algn="l" rtl="0">
                        <a:lnSpc>
                          <a:spcPct val="100000"/>
                        </a:lnSpc>
                        <a:spcBef>
                          <a:spcPts val="0"/>
                        </a:spcBef>
                        <a:spcAft>
                          <a:spcPts val="0"/>
                        </a:spcAft>
                        <a:buClr>
                          <a:srgbClr val="000000"/>
                        </a:buClr>
                        <a:buSzPts val="1400"/>
                        <a:buFont typeface="Arial"/>
                        <a:buNone/>
                      </a:pPr>
                      <a:r>
                        <a:rPr lang="en-US" sz="1400" u="none" strike="noStrike" cap="none" dirty="0">
                          <a:solidFill>
                            <a:schemeClr val="lt1"/>
                          </a:solidFill>
                        </a:rPr>
                        <a:t>What skills do students need to be able to do to reach this standard?   </a:t>
                      </a:r>
                      <a:endParaRPr sz="1400" b="1" i="0" u="none" strike="noStrike" cap="none" dirty="0">
                        <a:solidFill>
                          <a:schemeClr val="lt1"/>
                        </a:solidFill>
                        <a:latin typeface="Calibri"/>
                        <a:ea typeface="Calibri"/>
                        <a:cs typeface="Calibri"/>
                        <a:sym typeface="Calibri"/>
                      </a:endParaRPr>
                    </a:p>
                  </a:txBody>
                  <a:tcPr marL="45725" marR="45725" marT="45725" marB="45725" anchor="b">
                    <a:lnL w="12700" cap="flat" cmpd="sng">
                      <a:solidFill>
                        <a:schemeClr val="lt1"/>
                      </a:solidFill>
                      <a:prstDash val="solid"/>
                      <a:round/>
                      <a:headEnd type="none" w="sm" len="sm"/>
                      <a:tailEnd type="none" w="sm" len="sm"/>
                    </a:lnL>
                    <a:lnR w="12700" cap="flat" cmpd="sng">
                      <a:solidFill>
                        <a:schemeClr val="lt1"/>
                      </a:solidFill>
                      <a:prstDash val="solid"/>
                      <a:round/>
                      <a:headEnd type="none" w="sm" len="sm"/>
                      <a:tailEnd type="none" w="sm" len="sm"/>
                    </a:lnR>
                    <a:lnB w="12700" cap="flat" cmpd="sng">
                      <a:solidFill>
                        <a:schemeClr val="lt1"/>
                      </a:solidFill>
                      <a:prstDash val="solid"/>
                      <a:round/>
                      <a:headEnd type="none" w="sm" len="sm"/>
                      <a:tailEnd type="none" w="sm" len="sm"/>
                    </a:lnB>
                    <a:solidFill>
                      <a:schemeClr val="dk2"/>
                    </a:solidFill>
                  </a:tcPr>
                </a:tc>
                <a:tc>
                  <a:txBody>
                    <a:bodyPr/>
                    <a:lstStyle/>
                    <a:p>
                      <a:pPr marL="0" marR="0" lvl="0" indent="0" algn="l" rtl="0">
                        <a:lnSpc>
                          <a:spcPct val="100000"/>
                        </a:lnSpc>
                        <a:spcBef>
                          <a:spcPts val="0"/>
                        </a:spcBef>
                        <a:spcAft>
                          <a:spcPts val="0"/>
                        </a:spcAft>
                        <a:buClr>
                          <a:srgbClr val="000000"/>
                        </a:buClr>
                        <a:buSzPts val="1400"/>
                        <a:buFont typeface="Arial"/>
                        <a:buNone/>
                      </a:pPr>
                      <a:r>
                        <a:rPr lang="en-US" sz="1400" u="none" strike="noStrike" cap="none" dirty="0">
                          <a:solidFill>
                            <a:schemeClr val="lt1"/>
                          </a:solidFill>
                        </a:rPr>
                        <a:t>What level of proficiency do students need to be at in order to reach this standard? </a:t>
                      </a:r>
                      <a:endParaRPr sz="1200" b="0" i="0" u="none" strike="noStrike" cap="none" dirty="0">
                        <a:solidFill>
                          <a:schemeClr val="lt1"/>
                        </a:solidFill>
                        <a:latin typeface="Calibri"/>
                        <a:ea typeface="Calibri"/>
                        <a:cs typeface="Calibri"/>
                        <a:sym typeface="Calibri"/>
                      </a:endParaRPr>
                    </a:p>
                  </a:txBody>
                  <a:tcPr marL="45725" marR="45725" marT="45725" marB="45725" anchor="b">
                    <a:lnL w="12700" cap="flat" cmpd="sng">
                      <a:solidFill>
                        <a:schemeClr val="lt1"/>
                      </a:solidFill>
                      <a:prstDash val="solid"/>
                      <a:round/>
                      <a:headEnd type="none" w="sm" len="sm"/>
                      <a:tailEnd type="none" w="sm" len="sm"/>
                    </a:lnL>
                    <a:lnR w="12700" cap="flat" cmpd="sng">
                      <a:solidFill>
                        <a:schemeClr val="dk1"/>
                      </a:solidFill>
                      <a:prstDash val="solid"/>
                      <a:round/>
                      <a:headEnd type="none" w="sm" len="sm"/>
                      <a:tailEnd type="none" w="sm" len="sm"/>
                    </a:lnR>
                    <a:lnB w="12700" cap="flat" cmpd="sng">
                      <a:solidFill>
                        <a:schemeClr val="lt1"/>
                      </a:solidFill>
                      <a:prstDash val="solid"/>
                      <a:round/>
                      <a:headEnd type="none" w="sm" len="sm"/>
                      <a:tailEnd type="none" w="sm" len="sm"/>
                    </a:lnB>
                    <a:solidFill>
                      <a:schemeClr val="dk2"/>
                    </a:solidFill>
                  </a:tcPr>
                </a:tc>
                <a:extLst>
                  <a:ext uri="{0D108BD9-81ED-4DB2-BD59-A6C34878D82A}">
                    <a16:rowId xmlns:a16="http://schemas.microsoft.com/office/drawing/2014/main" val="10000"/>
                  </a:ext>
                </a:extLst>
              </a:tr>
              <a:tr h="1907900">
                <a:tc>
                  <a:txBody>
                    <a:bodyPr/>
                    <a:lstStyle/>
                    <a:p>
                      <a:pPr marL="0" lvl="0" indent="0" algn="l" rtl="0">
                        <a:lnSpc>
                          <a:spcPct val="107000"/>
                        </a:lnSpc>
                        <a:spcBef>
                          <a:spcPts val="1200"/>
                        </a:spcBef>
                        <a:spcAft>
                          <a:spcPts val="0"/>
                        </a:spcAft>
                        <a:buClr>
                          <a:schemeClr val="dk1"/>
                        </a:buClr>
                        <a:buSzPts val="1100"/>
                        <a:buFont typeface="Arial"/>
                        <a:buNone/>
                      </a:pPr>
                      <a:r>
                        <a:rPr lang="en-US" sz="1900" dirty="0">
                          <a:solidFill>
                            <a:srgbClr val="3F3F3F"/>
                          </a:solidFill>
                        </a:rPr>
                        <a:t>5.H.CH.1 Describe the impact of fundamental documents on the development of the United States.</a:t>
                      </a:r>
                      <a:endParaRPr sz="1900" dirty="0">
                        <a:solidFill>
                          <a:srgbClr val="3F3F3F"/>
                        </a:solidFill>
                      </a:endParaRPr>
                    </a:p>
                    <a:p>
                      <a:pPr marL="0" marR="0" lvl="0" indent="0" algn="l" rtl="0">
                        <a:lnSpc>
                          <a:spcPct val="100000"/>
                        </a:lnSpc>
                        <a:spcBef>
                          <a:spcPts val="0"/>
                        </a:spcBef>
                        <a:spcAft>
                          <a:spcPts val="0"/>
                        </a:spcAft>
                        <a:buClr>
                          <a:srgbClr val="3F3F3F"/>
                        </a:buClr>
                        <a:buSzPts val="1400"/>
                        <a:buFont typeface="Libre Franklin Medium"/>
                        <a:buNone/>
                      </a:pPr>
                      <a:endParaRPr sz="1900" dirty="0">
                        <a:solidFill>
                          <a:srgbClr val="3F3F3F"/>
                        </a:solidFill>
                      </a:endParaRPr>
                    </a:p>
                  </a:txBody>
                  <a:tcPr marL="45725" marR="45725" marT="45725" marB="45725" anchor="b">
                    <a:lnL w="12700" cap="flat" cmpd="sng">
                      <a:solidFill>
                        <a:schemeClr val="dk1"/>
                      </a:solidFill>
                      <a:prstDash val="solid"/>
                      <a:round/>
                      <a:headEnd type="none" w="sm" len="sm"/>
                      <a:tailEnd type="none" w="sm" len="sm"/>
                    </a:lnL>
                    <a:lnR w="12700" cap="flat" cmpd="sng">
                      <a:solidFill>
                        <a:schemeClr val="lt1"/>
                      </a:solidFill>
                      <a:prstDash val="solid"/>
                      <a:round/>
                      <a:headEnd type="none" w="sm" len="sm"/>
                      <a:tailEnd type="none" w="sm" len="sm"/>
                    </a:lnR>
                    <a:lnT w="12700" cap="flat" cmpd="sng">
                      <a:solidFill>
                        <a:schemeClr val="lt1"/>
                      </a:solidFill>
                      <a:prstDash val="solid"/>
                      <a:round/>
                      <a:headEnd type="none" w="sm" len="sm"/>
                      <a:tailEnd type="none" w="sm" len="sm"/>
                    </a:lnT>
                    <a:lnB w="12700" cap="flat" cmpd="sng">
                      <a:solidFill>
                        <a:schemeClr val="dk1"/>
                      </a:solidFill>
                      <a:prstDash val="solid"/>
                      <a:round/>
                      <a:headEnd type="none" w="sm" len="sm"/>
                      <a:tailEnd type="none" w="sm" len="sm"/>
                    </a:lnB>
                    <a:solidFill>
                      <a:srgbClr val="C8CBE6"/>
                    </a:solidFill>
                  </a:tcPr>
                </a:tc>
                <a:tc>
                  <a:txBody>
                    <a:bodyPr/>
                    <a:lstStyle/>
                    <a:p>
                      <a:pPr marL="0" marR="0" lvl="0" indent="0" algn="l" rtl="0">
                        <a:lnSpc>
                          <a:spcPct val="100000"/>
                        </a:lnSpc>
                        <a:spcBef>
                          <a:spcPts val="0"/>
                        </a:spcBef>
                        <a:spcAft>
                          <a:spcPts val="0"/>
                        </a:spcAft>
                        <a:buClr>
                          <a:srgbClr val="000000"/>
                        </a:buClr>
                        <a:buSzPts val="1400"/>
                        <a:buFont typeface="Arial"/>
                        <a:buNone/>
                      </a:pPr>
                      <a:r>
                        <a:rPr lang="en-US" sz="1900" dirty="0">
                          <a:latin typeface="Calibri"/>
                          <a:ea typeface="Calibri"/>
                          <a:cs typeface="Calibri"/>
                          <a:sym typeface="Calibri"/>
                        </a:rPr>
                        <a:t>Fundamental documents</a:t>
                      </a:r>
                      <a:endParaRPr sz="1900" dirty="0">
                        <a:latin typeface="Calibri"/>
                        <a:ea typeface="Calibri"/>
                        <a:cs typeface="Calibri"/>
                        <a:sym typeface="Calibri"/>
                      </a:endParaRPr>
                    </a:p>
                    <a:p>
                      <a:pPr marL="0" marR="0" lvl="0" indent="0" algn="l" rtl="0">
                        <a:lnSpc>
                          <a:spcPct val="100000"/>
                        </a:lnSpc>
                        <a:spcBef>
                          <a:spcPts val="0"/>
                        </a:spcBef>
                        <a:spcAft>
                          <a:spcPts val="0"/>
                        </a:spcAft>
                        <a:buClr>
                          <a:srgbClr val="000000"/>
                        </a:buClr>
                        <a:buSzPts val="1400"/>
                        <a:buFont typeface="Arial"/>
                        <a:buNone/>
                      </a:pPr>
                      <a:r>
                        <a:rPr lang="en-US" sz="1900" dirty="0">
                          <a:latin typeface="Calibri"/>
                          <a:ea typeface="Calibri"/>
                          <a:cs typeface="Calibri"/>
                          <a:sym typeface="Calibri"/>
                        </a:rPr>
                        <a:t>their impact on development of the U.S.</a:t>
                      </a:r>
                      <a:endParaRPr sz="1900" dirty="0">
                        <a:latin typeface="Calibri"/>
                        <a:ea typeface="Calibri"/>
                        <a:cs typeface="Calibri"/>
                        <a:sym typeface="Calibri"/>
                      </a:endParaRPr>
                    </a:p>
                  </a:txBody>
                  <a:tcPr marL="45725" marR="45725" marT="45725" marB="45725" anchor="b">
                    <a:lnL w="12700" cap="flat" cmpd="sng">
                      <a:solidFill>
                        <a:schemeClr val="lt1"/>
                      </a:solidFill>
                      <a:prstDash val="solid"/>
                      <a:round/>
                      <a:headEnd type="none" w="sm" len="sm"/>
                      <a:tailEnd type="none" w="sm" len="sm"/>
                    </a:lnL>
                    <a:lnR w="12700" cap="flat" cmpd="sng">
                      <a:solidFill>
                        <a:schemeClr val="lt1"/>
                      </a:solidFill>
                      <a:prstDash val="solid"/>
                      <a:round/>
                      <a:headEnd type="none" w="sm" len="sm"/>
                      <a:tailEnd type="none" w="sm" len="sm"/>
                    </a:lnR>
                    <a:lnT w="12700" cap="flat" cmpd="sng">
                      <a:solidFill>
                        <a:schemeClr val="lt1"/>
                      </a:solidFill>
                      <a:prstDash val="solid"/>
                      <a:round/>
                      <a:headEnd type="none" w="sm" len="sm"/>
                      <a:tailEnd type="none" w="sm" len="sm"/>
                    </a:lnT>
                    <a:lnB w="12700" cap="flat" cmpd="sng">
                      <a:solidFill>
                        <a:schemeClr val="dk1"/>
                      </a:solidFill>
                      <a:prstDash val="solid"/>
                      <a:round/>
                      <a:headEnd type="none" w="sm" len="sm"/>
                      <a:tailEnd type="none" w="sm" len="sm"/>
                    </a:lnB>
                    <a:solidFill>
                      <a:srgbClr val="C8CBE6"/>
                    </a:solidFill>
                  </a:tcPr>
                </a:tc>
                <a:tc>
                  <a:txBody>
                    <a:bodyPr/>
                    <a:lstStyle/>
                    <a:p>
                      <a:pPr marL="0" marR="0" lvl="0" indent="0" algn="l" rtl="0">
                        <a:lnSpc>
                          <a:spcPct val="100000"/>
                        </a:lnSpc>
                        <a:spcBef>
                          <a:spcPts val="0"/>
                        </a:spcBef>
                        <a:spcAft>
                          <a:spcPts val="0"/>
                        </a:spcAft>
                        <a:buClr>
                          <a:srgbClr val="000000"/>
                        </a:buClr>
                        <a:buSzPts val="1400"/>
                        <a:buFont typeface="Arial"/>
                        <a:buNone/>
                      </a:pPr>
                      <a:r>
                        <a:rPr lang="en-US" sz="2100" dirty="0">
                          <a:latin typeface="Calibri"/>
                          <a:ea typeface="Calibri"/>
                          <a:cs typeface="Calibri"/>
                          <a:sym typeface="Calibri"/>
                        </a:rPr>
                        <a:t>Analyze</a:t>
                      </a:r>
                      <a:endParaRPr sz="2100" i="0" strike="noStrike" cap="none" dirty="0">
                        <a:latin typeface="Calibri"/>
                        <a:ea typeface="Calibri"/>
                        <a:cs typeface="Calibri"/>
                        <a:sym typeface="Calibri"/>
                      </a:endParaRPr>
                    </a:p>
                  </a:txBody>
                  <a:tcPr marL="45725" marR="45725" marT="45725" marB="45725" anchor="b">
                    <a:lnL w="12700" cap="flat" cmpd="sng">
                      <a:solidFill>
                        <a:schemeClr val="lt1"/>
                      </a:solidFill>
                      <a:prstDash val="solid"/>
                      <a:round/>
                      <a:headEnd type="none" w="sm" len="sm"/>
                      <a:tailEnd type="none" w="sm" len="sm"/>
                    </a:lnL>
                    <a:lnR w="12700" cap="flat" cmpd="sng">
                      <a:solidFill>
                        <a:schemeClr val="lt1"/>
                      </a:solidFill>
                      <a:prstDash val="solid"/>
                      <a:round/>
                      <a:headEnd type="none" w="sm" len="sm"/>
                      <a:tailEnd type="none" w="sm" len="sm"/>
                    </a:lnR>
                    <a:lnT w="12700" cap="flat" cmpd="sng">
                      <a:solidFill>
                        <a:schemeClr val="lt1"/>
                      </a:solidFill>
                      <a:prstDash val="solid"/>
                      <a:round/>
                      <a:headEnd type="none" w="sm" len="sm"/>
                      <a:tailEnd type="none" w="sm" len="sm"/>
                    </a:lnT>
                    <a:lnB w="12700" cap="flat" cmpd="sng">
                      <a:solidFill>
                        <a:schemeClr val="dk1"/>
                      </a:solidFill>
                      <a:prstDash val="solid"/>
                      <a:round/>
                      <a:headEnd type="none" w="sm" len="sm"/>
                      <a:tailEnd type="none" w="sm" len="sm"/>
                    </a:lnB>
                    <a:solidFill>
                      <a:srgbClr val="C8CBE6"/>
                    </a:solidFill>
                  </a:tcPr>
                </a:tc>
                <a:tc>
                  <a:txBody>
                    <a:bodyPr/>
                    <a:lstStyle/>
                    <a:p>
                      <a:pPr marL="0" marR="0" lvl="0" indent="0" algn="l" rtl="0">
                        <a:lnSpc>
                          <a:spcPct val="100000"/>
                        </a:lnSpc>
                        <a:spcBef>
                          <a:spcPts val="0"/>
                        </a:spcBef>
                        <a:spcAft>
                          <a:spcPts val="0"/>
                        </a:spcAft>
                        <a:buClr>
                          <a:srgbClr val="000000"/>
                        </a:buClr>
                        <a:buSzPts val="1200"/>
                        <a:buFont typeface="Arial"/>
                        <a:buNone/>
                      </a:pPr>
                      <a:r>
                        <a:rPr lang="en-US" sz="2300" b="1" dirty="0">
                          <a:latin typeface="Calibri"/>
                          <a:ea typeface="Calibri"/>
                          <a:cs typeface="Calibri"/>
                          <a:sym typeface="Calibri"/>
                        </a:rPr>
                        <a:t>3</a:t>
                      </a:r>
                      <a:endParaRPr sz="2300" b="1" i="0" u="none" strike="noStrike" cap="none" dirty="0">
                        <a:latin typeface="Calibri"/>
                        <a:ea typeface="Calibri"/>
                        <a:cs typeface="Calibri"/>
                        <a:sym typeface="Calibri"/>
                      </a:endParaRPr>
                    </a:p>
                  </a:txBody>
                  <a:tcPr marL="45725" marR="45725" marT="45725" marB="45725" anchor="b">
                    <a:lnL w="12700" cap="flat" cmpd="sng">
                      <a:solidFill>
                        <a:schemeClr val="lt1"/>
                      </a:solidFill>
                      <a:prstDash val="solid"/>
                      <a:round/>
                      <a:headEnd type="none" w="sm" len="sm"/>
                      <a:tailEnd type="none" w="sm" len="sm"/>
                    </a:lnL>
                    <a:lnR w="12700" cap="flat" cmpd="sng">
                      <a:solidFill>
                        <a:schemeClr val="dk1"/>
                      </a:solidFill>
                      <a:prstDash val="solid"/>
                      <a:round/>
                      <a:headEnd type="none" w="sm" len="sm"/>
                      <a:tailEnd type="none" w="sm" len="sm"/>
                    </a:lnR>
                    <a:lnT w="12700" cap="flat" cmpd="sng">
                      <a:solidFill>
                        <a:schemeClr val="lt1"/>
                      </a:solidFill>
                      <a:prstDash val="solid"/>
                      <a:round/>
                      <a:headEnd type="none" w="sm" len="sm"/>
                      <a:tailEnd type="none" w="sm" len="sm"/>
                    </a:lnT>
                    <a:lnB w="12700" cap="flat" cmpd="sng">
                      <a:solidFill>
                        <a:schemeClr val="dk1"/>
                      </a:solidFill>
                      <a:prstDash val="solid"/>
                      <a:round/>
                      <a:headEnd type="none" w="sm" len="sm"/>
                      <a:tailEnd type="none" w="sm" len="sm"/>
                    </a:lnB>
                    <a:solidFill>
                      <a:srgbClr val="C8CBE6"/>
                    </a:solidFill>
                  </a:tcPr>
                </a:tc>
                <a:extLst>
                  <a:ext uri="{0D108BD9-81ED-4DB2-BD59-A6C34878D82A}">
                    <a16:rowId xmlns:a16="http://schemas.microsoft.com/office/drawing/2014/main" val="10001"/>
                  </a:ext>
                </a:extLst>
              </a:tr>
            </a:tbl>
          </a:graphicData>
        </a:graphic>
      </p:graphicFrame>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248"/>
        <p:cNvGrpSpPr/>
        <p:nvPr/>
      </p:nvGrpSpPr>
      <p:grpSpPr>
        <a:xfrm>
          <a:off x="0" y="0"/>
          <a:ext cx="0" cy="0"/>
          <a:chOff x="0" y="0"/>
          <a:chExt cx="0" cy="0"/>
        </a:xfrm>
      </p:grpSpPr>
      <p:sp>
        <p:nvSpPr>
          <p:cNvPr id="249" name="Google Shape;249;g2b97e3c4ae1_0_0"/>
          <p:cNvSpPr txBox="1">
            <a:spLocks noGrp="1"/>
          </p:cNvSpPr>
          <p:nvPr>
            <p:ph type="ctrTitle"/>
          </p:nvPr>
        </p:nvSpPr>
        <p:spPr>
          <a:xfrm>
            <a:off x="2595199" y="1330100"/>
            <a:ext cx="9344700" cy="1646400"/>
          </a:xfrm>
          <a:prstGeom prst="rect">
            <a:avLst/>
          </a:prstGeom>
          <a:noFill/>
          <a:ln>
            <a:noFill/>
          </a:ln>
        </p:spPr>
        <p:txBody>
          <a:bodyPr spcFirstLastPara="1" wrap="square" lIns="91425" tIns="45700" rIns="91425" bIns="45700" anchor="b" anchorCtr="0">
            <a:noAutofit/>
          </a:bodyPr>
          <a:lstStyle/>
          <a:p>
            <a:pPr marL="0" lvl="0" indent="0" algn="l" rtl="0">
              <a:lnSpc>
                <a:spcPct val="90000"/>
              </a:lnSpc>
              <a:spcBef>
                <a:spcPts val="0"/>
              </a:spcBef>
              <a:spcAft>
                <a:spcPts val="0"/>
              </a:spcAft>
              <a:buClr>
                <a:srgbClr val="072B62"/>
              </a:buClr>
              <a:buSzPts val="5400"/>
              <a:buFont typeface="Georgia"/>
              <a:buNone/>
            </a:pPr>
            <a:r>
              <a:rPr lang="en-US" sz="5300" dirty="0">
                <a:latin typeface="Franklin Gothic Medium" panose="020B0603020102020204" pitchFamily="34" charset="0"/>
                <a:sym typeface="Libre Franklin Medium"/>
              </a:rPr>
              <a:t>What do the </a:t>
            </a:r>
            <a:r>
              <a:rPr lang="en-US" sz="5300" i="1" dirty="0">
                <a:latin typeface="Franklin Gothic Medium" panose="020B0603020102020204" pitchFamily="34" charset="0"/>
                <a:sym typeface="Libre Franklin Medium"/>
              </a:rPr>
              <a:t>KAS for Social Studies</a:t>
            </a:r>
            <a:r>
              <a:rPr lang="en-US" sz="5300" dirty="0">
                <a:latin typeface="Franklin Gothic Medium" panose="020B0603020102020204" pitchFamily="34" charset="0"/>
                <a:sym typeface="Libre Franklin Medium"/>
              </a:rPr>
              <a:t> look like in practice?</a:t>
            </a:r>
            <a:endParaRPr sz="5300" dirty="0">
              <a:latin typeface="Franklin Gothic Medium" panose="020B0603020102020204" pitchFamily="34" charset="0"/>
              <a:sym typeface="Libre Franklin Medium"/>
            </a:endParaRPr>
          </a:p>
        </p:txBody>
      </p:sp>
      <p:sp>
        <p:nvSpPr>
          <p:cNvPr id="250" name="Google Shape;250;g2b97e3c4ae1_0_0"/>
          <p:cNvSpPr txBox="1"/>
          <p:nvPr/>
        </p:nvSpPr>
        <p:spPr>
          <a:xfrm>
            <a:off x="2971549" y="3046025"/>
            <a:ext cx="8592000" cy="954300"/>
          </a:xfrm>
          <a:prstGeom prst="rect">
            <a:avLst/>
          </a:prstGeom>
          <a:noFill/>
          <a:ln>
            <a:noFill/>
          </a:ln>
        </p:spPr>
        <p:txBody>
          <a:bodyPr spcFirstLastPara="1" wrap="square" lIns="91425" tIns="45700" rIns="91425" bIns="45700" anchor="t" anchorCtr="0">
            <a:spAutoFit/>
          </a:bodyPr>
          <a:lstStyle/>
          <a:p>
            <a:pPr marL="0" marR="0" lvl="0" indent="457200" algn="ctr" defTabSz="914400" rtl="0" eaLnBrk="1" fontAlgn="auto" latinLnBrk="0" hangingPunct="1">
              <a:lnSpc>
                <a:spcPct val="100000"/>
              </a:lnSpc>
              <a:spcBef>
                <a:spcPts val="0"/>
              </a:spcBef>
              <a:spcAft>
                <a:spcPts val="0"/>
              </a:spcAft>
              <a:buClr>
                <a:srgbClr val="000000"/>
              </a:buClr>
              <a:buSzPts val="2800"/>
              <a:buFont typeface="Arial"/>
              <a:buNone/>
              <a:tabLst/>
              <a:defRPr/>
            </a:pPr>
            <a:r>
              <a:rPr kumimoji="0" lang="en-US" sz="2800" b="1" i="0" u="none" strike="noStrike" kern="0" cap="none" spc="0" normalizeH="0" baseline="0" noProof="0" dirty="0">
                <a:ln>
                  <a:noFill/>
                </a:ln>
                <a:solidFill>
                  <a:srgbClr val="3A757A"/>
                </a:solidFill>
                <a:effectLst/>
                <a:uLnTx/>
                <a:uFillTx/>
                <a:latin typeface="Franklin Gothic Medium" panose="020B0603020102020204" pitchFamily="34" charset="0"/>
                <a:ea typeface="Libre Franklin"/>
                <a:cs typeface="Libre Franklin"/>
                <a:sym typeface="Libre Franklin"/>
              </a:rPr>
              <a:t>Topic Focus:</a:t>
            </a:r>
            <a:r>
              <a:rPr kumimoji="0" lang="en-US" sz="2800" b="0" i="0" u="none" strike="noStrike" kern="0" cap="none" spc="0" normalizeH="0" baseline="0" noProof="0" dirty="0">
                <a:ln>
                  <a:noFill/>
                </a:ln>
                <a:solidFill>
                  <a:srgbClr val="3A757A"/>
                </a:solidFill>
                <a:effectLst/>
                <a:uLnTx/>
                <a:uFillTx/>
                <a:latin typeface="Franklin Gothic Medium" panose="020B0603020102020204" pitchFamily="34" charset="0"/>
                <a:ea typeface="Libre Franklin"/>
                <a:cs typeface="Libre Franklin"/>
                <a:sym typeface="Libre Franklin"/>
              </a:rPr>
              <a:t> Grade 5 History</a:t>
            </a:r>
            <a:endParaRPr kumimoji="0" sz="2800" b="0" i="0" u="none" strike="noStrike" kern="0" cap="none" spc="0" normalizeH="0" baseline="0" noProof="0" dirty="0">
              <a:ln>
                <a:noFill/>
              </a:ln>
              <a:solidFill>
                <a:srgbClr val="3A757A"/>
              </a:solidFill>
              <a:effectLst/>
              <a:uLnTx/>
              <a:uFillTx/>
              <a:latin typeface="Franklin Gothic Medium" panose="020B0603020102020204" pitchFamily="34" charset="0"/>
              <a:ea typeface="Libre Franklin"/>
              <a:cs typeface="Libre Franklin"/>
              <a:sym typeface="Libre Franklin"/>
            </a:endParaRPr>
          </a:p>
          <a:p>
            <a:pPr marL="0" marR="0" lvl="0" indent="0" algn="l" defTabSz="914400" rtl="0" eaLnBrk="1" fontAlgn="auto" latinLnBrk="0" hangingPunct="1">
              <a:lnSpc>
                <a:spcPct val="100000"/>
              </a:lnSpc>
              <a:spcBef>
                <a:spcPts val="0"/>
              </a:spcBef>
              <a:spcAft>
                <a:spcPts val="0"/>
              </a:spcAft>
              <a:buClr>
                <a:srgbClr val="000000"/>
              </a:buClr>
              <a:buSzPts val="2800"/>
              <a:buFont typeface="Arial"/>
              <a:buNone/>
              <a:tabLst/>
              <a:defRPr/>
            </a:pPr>
            <a:endParaRPr kumimoji="0" sz="2800" b="0" i="0" u="none" strike="noStrike" kern="0" cap="none" spc="0" normalizeH="0" baseline="0" noProof="0" dirty="0">
              <a:ln>
                <a:noFill/>
              </a:ln>
              <a:solidFill>
                <a:srgbClr val="3A757A"/>
              </a:solidFill>
              <a:effectLst/>
              <a:uLnTx/>
              <a:uFillTx/>
              <a:latin typeface="Libre Franklin Medium"/>
              <a:ea typeface="Libre Franklin Medium"/>
              <a:cs typeface="Libre Franklin Medium"/>
              <a:sym typeface="Libre Franklin Medium"/>
            </a:endParaRPr>
          </a:p>
        </p:txBody>
      </p:sp>
      <p:pic>
        <p:nvPicPr>
          <p:cNvPr id="251" name="Google Shape;251;g2b97e3c4ae1_0_0">
            <a:extLst>
              <a:ext uri="{C183D7F6-B498-43B3-948B-1728B52AA6E4}">
                <adec:decorative xmlns:adec="http://schemas.microsoft.com/office/drawing/2017/decorative" val="1"/>
              </a:ext>
            </a:extLst>
          </p:cNvPr>
          <p:cNvPicPr preferRelativeResize="0"/>
          <p:nvPr/>
        </p:nvPicPr>
        <p:blipFill>
          <a:blip r:embed="rId3">
            <a:alphaModFix/>
          </a:blip>
          <a:stretch>
            <a:fillRect/>
          </a:stretch>
        </p:blipFill>
        <p:spPr>
          <a:xfrm>
            <a:off x="5776425" y="3880150"/>
            <a:ext cx="4124325" cy="1638300"/>
          </a:xfrm>
          <a:prstGeom prst="rect">
            <a:avLst/>
          </a:prstGeom>
          <a:noFill/>
          <a:ln>
            <a:noFill/>
          </a:ln>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qr code with a black text&#10;&#10;Description automatically generated">
            <a:extLst>
              <a:ext uri="{FF2B5EF4-FFF2-40B4-BE49-F238E27FC236}">
                <a16:creationId xmlns:a16="http://schemas.microsoft.com/office/drawing/2014/main" id="{94B04E21-1953-B407-EC1F-5A2CA9752EDB}"/>
              </a:ext>
            </a:extLst>
          </p:cNvPr>
          <p:cNvPicPr>
            <a:picLocks noChangeAspect="1"/>
          </p:cNvPicPr>
          <p:nvPr/>
        </p:nvPicPr>
        <p:blipFill>
          <a:blip r:embed="rId3"/>
          <a:stretch>
            <a:fillRect/>
          </a:stretch>
        </p:blipFill>
        <p:spPr>
          <a:xfrm>
            <a:off x="9255443" y="128588"/>
            <a:ext cx="2809875" cy="2790825"/>
          </a:xfrm>
          <a:prstGeom prst="rect">
            <a:avLst/>
          </a:prstGeom>
        </p:spPr>
      </p:pic>
      <p:sp>
        <p:nvSpPr>
          <p:cNvPr id="5" name="TextBox 4">
            <a:extLst>
              <a:ext uri="{FF2B5EF4-FFF2-40B4-BE49-F238E27FC236}">
                <a16:creationId xmlns:a16="http://schemas.microsoft.com/office/drawing/2014/main" id="{E069823A-419D-84D7-CB99-5632D5881E27}"/>
              </a:ext>
            </a:extLst>
          </p:cNvPr>
          <p:cNvSpPr txBox="1"/>
          <p:nvPr/>
        </p:nvSpPr>
        <p:spPr>
          <a:xfrm>
            <a:off x="9492795" y="2977791"/>
            <a:ext cx="2333115"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1200">
                <a:solidFill>
                  <a:schemeClr val="bg1"/>
                </a:solidFill>
                <a:latin typeface="Libre Baskerville"/>
              </a:rPr>
              <a:t>Please take a moment to sign in with the QR code.</a:t>
            </a:r>
            <a:endParaRPr lang="en-US">
              <a:solidFill>
                <a:schemeClr val="tx1"/>
              </a:solidFill>
              <a:latin typeface="Libre Baskerville" panose="02000000000000000000" pitchFamily="2" charset="0"/>
            </a:endParaRPr>
          </a:p>
        </p:txBody>
      </p:sp>
    </p:spTree>
    <p:extLst>
      <p:ext uri="{BB962C8B-B14F-4D97-AF65-F5344CB8AC3E}">
        <p14:creationId xmlns:p14="http://schemas.microsoft.com/office/powerpoint/2010/main" val="160009734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accent5"/>
        </a:solidFill>
        <a:effectLst/>
      </p:bgPr>
    </p:bg>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8B953452-41AA-08FC-01F5-E95FEC84EDF6}"/>
              </a:ext>
            </a:extLst>
          </p:cNvPr>
          <p:cNvSpPr>
            <a:spLocks noGrp="1"/>
          </p:cNvSpPr>
          <p:nvPr>
            <p:ph type="ctrTitle"/>
          </p:nvPr>
        </p:nvSpPr>
        <p:spPr>
          <a:xfrm>
            <a:off x="411461" y="4677914"/>
            <a:ext cx="11323743" cy="1784261"/>
          </a:xfrm>
        </p:spPr>
        <p:txBody>
          <a:bodyPr>
            <a:normAutofit fontScale="90000"/>
          </a:bodyPr>
          <a:lstStyle/>
          <a:p>
            <a:r>
              <a:rPr lang="en-US" sz="4400" b="0" dirty="0">
                <a:solidFill>
                  <a:schemeClr val="tx2"/>
                </a:solidFill>
                <a:latin typeface="Libre Franklin"/>
                <a:ea typeface="Verdana"/>
              </a:rPr>
              <a:t>Examining the U.S. Constitution in Eighth Grade U.S. History </a:t>
            </a:r>
            <a:br>
              <a:rPr lang="en-US" sz="4400" b="0" dirty="0">
                <a:solidFill>
                  <a:schemeClr val="tx2"/>
                </a:solidFill>
                <a:latin typeface="Libre Franklin"/>
                <a:ea typeface="Verdana"/>
              </a:rPr>
            </a:br>
            <a:br>
              <a:rPr lang="en-US" sz="4400" b="0" dirty="0">
                <a:solidFill>
                  <a:schemeClr val="tx2"/>
                </a:solidFill>
                <a:latin typeface="Libre Franklin"/>
                <a:ea typeface="Verdana"/>
              </a:rPr>
            </a:br>
            <a:r>
              <a:rPr lang="en-US" sz="3600" b="0" i="1" dirty="0">
                <a:solidFill>
                  <a:schemeClr val="tx2"/>
                </a:solidFill>
                <a:latin typeface="Libre Franklin"/>
                <a:ea typeface="Verdana"/>
              </a:rPr>
              <a:t>Kentucky Department of Education</a:t>
            </a:r>
            <a:br>
              <a:rPr lang="en-US" sz="3600" b="0" i="1" dirty="0">
                <a:solidFill>
                  <a:schemeClr val="tx2"/>
                </a:solidFill>
                <a:latin typeface="Libre Franklin"/>
                <a:ea typeface="Verdana"/>
              </a:rPr>
            </a:br>
            <a:r>
              <a:rPr lang="en-US" sz="3600" b="0" i="1" dirty="0">
                <a:solidFill>
                  <a:schemeClr val="tx2"/>
                </a:solidFill>
                <a:latin typeface="Libre Franklin"/>
                <a:ea typeface="Verdana"/>
              </a:rPr>
              <a:t>January 15, 2025</a:t>
            </a:r>
            <a:endParaRPr lang="en-US" sz="3600" i="1" dirty="0">
              <a:solidFill>
                <a:schemeClr val="tx2"/>
              </a:solidFill>
            </a:endParaRPr>
          </a:p>
        </p:txBody>
      </p:sp>
    </p:spTree>
    <p:extLst>
      <p:ext uri="{BB962C8B-B14F-4D97-AF65-F5344CB8AC3E}">
        <p14:creationId xmlns:p14="http://schemas.microsoft.com/office/powerpoint/2010/main" val="264736365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9" name="Table 7">
            <a:extLst>
              <a:ext uri="{FF2B5EF4-FFF2-40B4-BE49-F238E27FC236}">
                <a16:creationId xmlns:a16="http://schemas.microsoft.com/office/drawing/2014/main" id="{DF6AB870-A00D-4634-8C2A-132555D69AEE}"/>
              </a:ext>
            </a:extLst>
          </p:cNvPr>
          <p:cNvGraphicFramePr>
            <a:graphicFrameLocks noGrp="1"/>
          </p:cNvGraphicFramePr>
          <p:nvPr>
            <p:extLst>
              <p:ext uri="{D42A27DB-BD31-4B8C-83A1-F6EECF244321}">
                <p14:modId xmlns:p14="http://schemas.microsoft.com/office/powerpoint/2010/main" val="274434343"/>
              </p:ext>
            </p:extLst>
          </p:nvPr>
        </p:nvGraphicFramePr>
        <p:xfrm>
          <a:off x="815310" y="1075482"/>
          <a:ext cx="10561380" cy="4707036"/>
        </p:xfrm>
        <a:graphic>
          <a:graphicData uri="http://schemas.openxmlformats.org/drawingml/2006/table">
            <a:tbl>
              <a:tblPr firstRow="1" bandRow="1">
                <a:effectLst>
                  <a:outerShdw blurRad="312003" dist="38100" dir="2700000" algn="tl" rotWithShape="0">
                    <a:prstClr val="black">
                      <a:alpha val="40000"/>
                    </a:prstClr>
                  </a:outerShdw>
                </a:effectLst>
                <a:tableStyleId>{2D5ABB26-0587-4C30-8999-92F81FD0307C}</a:tableStyleId>
              </a:tblPr>
              <a:tblGrid>
                <a:gridCol w="2695521">
                  <a:extLst>
                    <a:ext uri="{9D8B030D-6E8A-4147-A177-3AD203B41FA5}">
                      <a16:colId xmlns:a16="http://schemas.microsoft.com/office/drawing/2014/main" val="302956687"/>
                    </a:ext>
                  </a:extLst>
                </a:gridCol>
                <a:gridCol w="7865859">
                  <a:extLst>
                    <a:ext uri="{9D8B030D-6E8A-4147-A177-3AD203B41FA5}">
                      <a16:colId xmlns:a16="http://schemas.microsoft.com/office/drawing/2014/main" val="616250808"/>
                    </a:ext>
                  </a:extLst>
                </a:gridCol>
              </a:tblGrid>
              <a:tr h="2801807">
                <a:tc>
                  <a:txBody>
                    <a:bodyPr/>
                    <a:lstStyle/>
                    <a:p>
                      <a:pPr algn="ctr"/>
                      <a:r>
                        <a:rPr lang="en-US" sz="4800" b="1">
                          <a:solidFill>
                            <a:schemeClr val="bg2"/>
                          </a:solidFill>
                          <a:latin typeface="Libre Franklin" pitchFamily="2" charset="77"/>
                        </a:rPr>
                        <a:t>Vision</a:t>
                      </a:r>
                    </a:p>
                  </a:txBody>
                  <a:tcPr anchor="ctr">
                    <a:solidFill>
                      <a:schemeClr val="tx2"/>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400" b="0" i="1" u="none" strike="noStrike">
                          <a:solidFill>
                            <a:srgbClr val="000000"/>
                          </a:solidFill>
                          <a:effectLst/>
                          <a:latin typeface="Libre Baskerville" panose="02000000000000000000" pitchFamily="2" charset="0"/>
                        </a:rPr>
                        <a:t>The Bill of Rights Institute seeks an America where we more perfectly realize the promise of liberty and equality expressed in the Declaration of Independence.  This calls for civic education that helps students examine the story of our country and exercise the skills of citizenship.</a:t>
                      </a:r>
                    </a:p>
                  </a:txBody>
                  <a:tcPr marL="365760" marR="365760" anchor="ctr">
                    <a:solidFill>
                      <a:schemeClr val="tx2">
                        <a:lumMod val="20000"/>
                        <a:lumOff val="80000"/>
                      </a:schemeClr>
                    </a:solidFill>
                  </a:tcPr>
                </a:tc>
                <a:extLst>
                  <a:ext uri="{0D108BD9-81ED-4DB2-BD59-A6C34878D82A}">
                    <a16:rowId xmlns:a16="http://schemas.microsoft.com/office/drawing/2014/main" val="529637701"/>
                  </a:ext>
                </a:extLst>
              </a:tr>
              <a:tr h="1905229">
                <a:tc>
                  <a:txBody>
                    <a:bodyPr/>
                    <a:lstStyle/>
                    <a:p>
                      <a:pPr algn="ctr"/>
                      <a:r>
                        <a:rPr lang="en-US" sz="4800" b="1">
                          <a:solidFill>
                            <a:schemeClr val="bg2"/>
                          </a:solidFill>
                          <a:latin typeface="Libre Franklin" pitchFamily="2" charset="77"/>
                        </a:rPr>
                        <a:t>Mission</a:t>
                      </a:r>
                    </a:p>
                  </a:txBody>
                  <a:tcPr anchor="ctr">
                    <a:solidFill>
                      <a:schemeClr val="accent2"/>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400" b="0" i="1" u="none" strike="noStrike" dirty="0">
                          <a:solidFill>
                            <a:srgbClr val="000000"/>
                          </a:solidFill>
                          <a:effectLst/>
                          <a:latin typeface="Libre Baskerville" panose="02000000000000000000" pitchFamily="2" charset="0"/>
                        </a:rPr>
                        <a:t>The Bill of Rights Institute teaches history and civics. We equip students and teachers to live the ideals of a free and just society.</a:t>
                      </a:r>
                    </a:p>
                  </a:txBody>
                  <a:tcPr marL="365760" marR="365760" anchor="ctr">
                    <a:solidFill>
                      <a:schemeClr val="accent2">
                        <a:lumMod val="20000"/>
                        <a:lumOff val="80000"/>
                      </a:schemeClr>
                    </a:solidFill>
                  </a:tcPr>
                </a:tc>
                <a:extLst>
                  <a:ext uri="{0D108BD9-81ED-4DB2-BD59-A6C34878D82A}">
                    <a16:rowId xmlns:a16="http://schemas.microsoft.com/office/drawing/2014/main" val="4015424962"/>
                  </a:ext>
                </a:extLst>
              </a:tr>
            </a:tbl>
          </a:graphicData>
        </a:graphic>
      </p:graphicFrame>
    </p:spTree>
    <p:extLst>
      <p:ext uri="{BB962C8B-B14F-4D97-AF65-F5344CB8AC3E}">
        <p14:creationId xmlns:p14="http://schemas.microsoft.com/office/powerpoint/2010/main" val="367380498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accent5"/>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E7526B-4067-7100-7130-F38B96EC34C1}"/>
              </a:ext>
            </a:extLst>
          </p:cNvPr>
          <p:cNvSpPr>
            <a:spLocks noGrp="1"/>
          </p:cNvSpPr>
          <p:nvPr>
            <p:ph type="title"/>
          </p:nvPr>
        </p:nvSpPr>
        <p:spPr>
          <a:xfrm>
            <a:off x="207578" y="1"/>
            <a:ext cx="11771587" cy="1462088"/>
          </a:xfrm>
        </p:spPr>
        <p:txBody>
          <a:bodyPr/>
          <a:lstStyle/>
          <a:p>
            <a:br>
              <a:rPr lang="en-US" dirty="0"/>
            </a:br>
            <a:endParaRPr lang="en-US" dirty="0"/>
          </a:p>
        </p:txBody>
      </p:sp>
      <p:sp>
        <p:nvSpPr>
          <p:cNvPr id="3" name="Content Placeholder 2">
            <a:extLst>
              <a:ext uri="{FF2B5EF4-FFF2-40B4-BE49-F238E27FC236}">
                <a16:creationId xmlns:a16="http://schemas.microsoft.com/office/drawing/2014/main" id="{408B8D01-0227-1ABE-D02C-59F72886FABE}"/>
              </a:ext>
            </a:extLst>
          </p:cNvPr>
          <p:cNvSpPr>
            <a:spLocks noGrp="1"/>
          </p:cNvSpPr>
          <p:nvPr>
            <p:ph idx="1"/>
          </p:nvPr>
        </p:nvSpPr>
        <p:spPr/>
        <p:txBody>
          <a:bodyPr/>
          <a:lstStyle/>
          <a:p>
            <a:pPr marL="0" indent="0">
              <a:buNone/>
            </a:pPr>
            <a:endParaRPr lang="en-US" dirty="0"/>
          </a:p>
          <a:p>
            <a:pPr marL="0" indent="0">
              <a:buNone/>
            </a:pPr>
            <a:endParaRPr lang="en-US" dirty="0"/>
          </a:p>
        </p:txBody>
      </p:sp>
      <p:sp>
        <p:nvSpPr>
          <p:cNvPr id="4" name="Title 1">
            <a:extLst>
              <a:ext uri="{FF2B5EF4-FFF2-40B4-BE49-F238E27FC236}">
                <a16:creationId xmlns:a16="http://schemas.microsoft.com/office/drawing/2014/main" id="{F63AA4F0-A14B-6532-9106-518D735A6F3E}"/>
              </a:ext>
            </a:extLst>
          </p:cNvPr>
          <p:cNvSpPr txBox="1">
            <a:spLocks/>
          </p:cNvSpPr>
          <p:nvPr/>
        </p:nvSpPr>
        <p:spPr>
          <a:xfrm>
            <a:off x="268224" y="1120840"/>
            <a:ext cx="7407166" cy="907098"/>
          </a:xfrm>
          <a:prstGeom prst="rect">
            <a:avLst/>
          </a:prstGeom>
        </p:spPr>
        <p:txBody>
          <a:bodyPr vert="horz" lIns="91440" tIns="45720" rIns="91440" bIns="45720" rtlCol="0" anchor="b">
            <a:normAutofit/>
          </a:bodyPr>
          <a:lstStyle>
            <a:lvl1pPr algn="r" defTabSz="914400" rtl="0" eaLnBrk="1" latinLnBrk="0" hangingPunct="1">
              <a:lnSpc>
                <a:spcPct val="90000"/>
              </a:lnSpc>
              <a:spcBef>
                <a:spcPct val="0"/>
              </a:spcBef>
              <a:buNone/>
              <a:defRPr sz="3600" b="1" i="0" kern="1200">
                <a:solidFill>
                  <a:schemeClr val="accent1"/>
                </a:solidFill>
                <a:latin typeface="Libre Franklin" pitchFamily="2" charset="77"/>
                <a:ea typeface="+mj-ea"/>
                <a:cs typeface="+mj-cs"/>
              </a:defRPr>
            </a:lvl1pPr>
          </a:lstStyle>
          <a:p>
            <a:r>
              <a:rPr lang="en-US" dirty="0">
                <a:latin typeface="Libre Franklin"/>
              </a:rPr>
              <a:t>Christopher Janson</a:t>
            </a:r>
            <a:endParaRPr lang="en-US" dirty="0"/>
          </a:p>
        </p:txBody>
      </p:sp>
      <p:sp>
        <p:nvSpPr>
          <p:cNvPr id="5" name="Text Placeholder 3">
            <a:extLst>
              <a:ext uri="{FF2B5EF4-FFF2-40B4-BE49-F238E27FC236}">
                <a16:creationId xmlns:a16="http://schemas.microsoft.com/office/drawing/2014/main" id="{EDB2E4F1-466E-1A39-C4EC-B8AA6E041D53}"/>
              </a:ext>
            </a:extLst>
          </p:cNvPr>
          <p:cNvSpPr txBox="1">
            <a:spLocks/>
          </p:cNvSpPr>
          <p:nvPr/>
        </p:nvSpPr>
        <p:spPr>
          <a:xfrm>
            <a:off x="-100013" y="2614467"/>
            <a:ext cx="7803979" cy="3728720"/>
          </a:xfrm>
          <a:prstGeom prst="rect">
            <a:avLst/>
          </a:prstGeom>
        </p:spPr>
        <p:txBody>
          <a:bodyPr vert="horz" lIns="91440" tIns="45720" rIns="91440" bIns="45720" rtlCol="0" anchor="t">
            <a:normAutofit/>
          </a:bodyPr>
          <a:lstStyle>
            <a:lvl1pPr marL="0" indent="0" algn="r" defTabSz="914400" rtl="0" eaLnBrk="1" latinLnBrk="0" hangingPunct="1">
              <a:lnSpc>
                <a:spcPct val="100000"/>
              </a:lnSpc>
              <a:spcBef>
                <a:spcPts val="1000"/>
              </a:spcBef>
              <a:buFont typeface="Arial" panose="020B0604020202020204" pitchFamily="34" charset="0"/>
              <a:buNone/>
              <a:defRPr sz="1800" kern="1200">
                <a:solidFill>
                  <a:schemeClr val="tx1"/>
                </a:solidFill>
                <a:latin typeface="Libre Baskerville" panose="02000000000000000000" pitchFamily="2" charset="0"/>
                <a:ea typeface="+mn-ea"/>
                <a:cs typeface="+mn-cs"/>
              </a:defRPr>
            </a:lvl1pPr>
            <a:lvl2pPr marL="457200" indent="0" algn="l" defTabSz="914400" rtl="0" eaLnBrk="1" latinLnBrk="0" hangingPunct="1">
              <a:lnSpc>
                <a:spcPct val="100000"/>
              </a:lnSpc>
              <a:spcBef>
                <a:spcPts val="500"/>
              </a:spcBef>
              <a:buFont typeface="Arial" panose="020B0604020202020204" pitchFamily="34" charset="0"/>
              <a:buNone/>
              <a:defRPr sz="1400" kern="1200">
                <a:solidFill>
                  <a:schemeClr val="tx1"/>
                </a:solidFill>
                <a:latin typeface="Libre Baskerville" panose="02000000000000000000" pitchFamily="2" charset="0"/>
                <a:ea typeface="+mn-ea"/>
                <a:cs typeface="+mn-cs"/>
              </a:defRPr>
            </a:lvl2pPr>
            <a:lvl3pPr marL="914400" indent="0" algn="l" defTabSz="914400" rtl="0" eaLnBrk="1" latinLnBrk="0" hangingPunct="1">
              <a:lnSpc>
                <a:spcPct val="100000"/>
              </a:lnSpc>
              <a:spcBef>
                <a:spcPts val="500"/>
              </a:spcBef>
              <a:buFont typeface="Arial" panose="020B0604020202020204" pitchFamily="34" charset="0"/>
              <a:buNone/>
              <a:defRPr sz="1200" kern="1200">
                <a:solidFill>
                  <a:schemeClr val="tx1"/>
                </a:solidFill>
                <a:latin typeface="Libre Baskerville" panose="02000000000000000000" pitchFamily="2" charset="0"/>
                <a:ea typeface="+mn-ea"/>
                <a:cs typeface="+mn-cs"/>
              </a:defRPr>
            </a:lvl3pPr>
            <a:lvl4pPr marL="1371600" indent="0" algn="l" defTabSz="914400" rtl="0" eaLnBrk="1" latinLnBrk="0" hangingPunct="1">
              <a:lnSpc>
                <a:spcPct val="100000"/>
              </a:lnSpc>
              <a:spcBef>
                <a:spcPts val="500"/>
              </a:spcBef>
              <a:buFont typeface="Arial" panose="020B0604020202020204" pitchFamily="34" charset="0"/>
              <a:buNone/>
              <a:defRPr sz="1000" kern="1200">
                <a:solidFill>
                  <a:schemeClr val="tx1"/>
                </a:solidFill>
                <a:latin typeface="Libre Baskerville" panose="02000000000000000000" pitchFamily="2" charset="0"/>
                <a:ea typeface="+mn-ea"/>
                <a:cs typeface="+mn-cs"/>
              </a:defRPr>
            </a:lvl4pPr>
            <a:lvl5pPr marL="1828800" indent="0" algn="l" defTabSz="914400" rtl="0" eaLnBrk="1" latinLnBrk="0" hangingPunct="1">
              <a:lnSpc>
                <a:spcPct val="100000"/>
              </a:lnSpc>
              <a:spcBef>
                <a:spcPts val="500"/>
              </a:spcBef>
              <a:buFont typeface="Arial" panose="020B0604020202020204" pitchFamily="34" charset="0"/>
              <a:buNone/>
              <a:defRPr sz="1000" kern="1200">
                <a:solidFill>
                  <a:schemeClr val="tx1"/>
                </a:solidFill>
                <a:latin typeface="Libre Baskerville" panose="02000000000000000000" pitchFamily="2" charset="0"/>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9pPr>
          </a:lstStyle>
          <a:p>
            <a:pPr marL="285750" indent="-285750">
              <a:buFont typeface="Arial" panose="020B0604020202020204" pitchFamily="34" charset="0"/>
              <a:buChar char="•"/>
            </a:pPr>
            <a:r>
              <a:rPr lang="en-US" b="1" dirty="0">
                <a:solidFill>
                  <a:schemeClr val="accent2"/>
                </a:solidFill>
                <a:latin typeface="Libre Franklin" pitchFamily="2" charset="77"/>
              </a:rPr>
              <a:t>Joined BRI in February of 2017</a:t>
            </a:r>
          </a:p>
          <a:p>
            <a:pPr marL="285750" indent="-285750">
              <a:buFont typeface="Arial" panose="020B0604020202020204" pitchFamily="34" charset="0"/>
              <a:buChar char="•"/>
            </a:pPr>
            <a:r>
              <a:rPr lang="en-US" b="1" dirty="0">
                <a:solidFill>
                  <a:schemeClr val="accent2"/>
                </a:solidFill>
                <a:latin typeface="Libre Franklin" pitchFamily="2" charset="77"/>
              </a:rPr>
              <a:t>Worked for The Washington Post’s Newspaper in Education Program for 17 years. </a:t>
            </a:r>
          </a:p>
          <a:p>
            <a:pPr marL="285750" indent="-285750">
              <a:buFont typeface="Arial" panose="020B0604020202020204" pitchFamily="34" charset="0"/>
              <a:buChar char="•"/>
            </a:pPr>
            <a:r>
              <a:rPr lang="en-US" b="1" dirty="0">
                <a:solidFill>
                  <a:schemeClr val="accent2"/>
                </a:solidFill>
                <a:latin typeface="Libre Franklin" pitchFamily="2" charset="77"/>
              </a:rPr>
              <a:t>Worked for six years at Smithsonian’s National Portrait Gallery</a:t>
            </a:r>
          </a:p>
          <a:p>
            <a:pPr marL="285750" indent="-285750">
              <a:buFont typeface="Arial" panose="020B0604020202020204" pitchFamily="34" charset="0"/>
              <a:buChar char="•"/>
            </a:pPr>
            <a:r>
              <a:rPr lang="en-US" b="1" dirty="0">
                <a:solidFill>
                  <a:schemeClr val="accent2"/>
                </a:solidFill>
                <a:latin typeface="Libre Franklin" pitchFamily="2" charset="77"/>
              </a:rPr>
              <a:t>B.A. in History and Drama, Thomas More University </a:t>
            </a:r>
          </a:p>
          <a:p>
            <a:pPr marL="285750" indent="-285750">
              <a:buFont typeface="Arial" panose="020B0604020202020204" pitchFamily="34" charset="0"/>
              <a:buChar char="•"/>
            </a:pPr>
            <a:r>
              <a:rPr lang="en-US" b="1" dirty="0">
                <a:solidFill>
                  <a:schemeClr val="accent2"/>
                </a:solidFill>
                <a:latin typeface="Libre Franklin" pitchFamily="2" charset="77"/>
              </a:rPr>
              <a:t>M.A. Theatre History &amp; Literature, Catholic University of America</a:t>
            </a:r>
            <a:endParaRPr lang="en-US" b="1" dirty="0"/>
          </a:p>
        </p:txBody>
      </p:sp>
      <p:sp>
        <p:nvSpPr>
          <p:cNvPr id="6" name="Content Placeholder 4">
            <a:extLst>
              <a:ext uri="{FF2B5EF4-FFF2-40B4-BE49-F238E27FC236}">
                <a16:creationId xmlns:a16="http://schemas.microsoft.com/office/drawing/2014/main" id="{3410DB73-C85C-A057-EDAD-922181BDF849}"/>
              </a:ext>
            </a:extLst>
          </p:cNvPr>
          <p:cNvSpPr txBox="1">
            <a:spLocks/>
          </p:cNvSpPr>
          <p:nvPr/>
        </p:nvSpPr>
        <p:spPr>
          <a:xfrm>
            <a:off x="268224" y="2128019"/>
            <a:ext cx="7407166" cy="707135"/>
          </a:xfrm>
          <a:prstGeom prst="rect">
            <a:avLst/>
          </a:prstGeom>
        </p:spPr>
        <p:txBody>
          <a:bodyPr vert="horz" lIns="91440" tIns="45720" rIns="91440" bIns="45720" rtlCol="0" anchor="t">
            <a:noAutofit/>
          </a:bodyPr>
          <a:lstStyle>
            <a:lvl1pPr marL="0" indent="0" algn="r" defTabSz="914400" rtl="0" eaLnBrk="1" latinLnBrk="0" hangingPunct="1">
              <a:lnSpc>
                <a:spcPct val="100000"/>
              </a:lnSpc>
              <a:spcBef>
                <a:spcPts val="1000"/>
              </a:spcBef>
              <a:buFont typeface="Arial" panose="020B0604020202020204" pitchFamily="34" charset="0"/>
              <a:buNone/>
              <a:defRPr sz="2400" i="1" kern="1200">
                <a:solidFill>
                  <a:schemeClr val="accent2"/>
                </a:solidFill>
                <a:latin typeface="Libre Baskerville" panose="02000000000000000000" pitchFamily="2" charset="0"/>
                <a:ea typeface="+mn-ea"/>
                <a:cs typeface="+mn-cs"/>
              </a:defRPr>
            </a:lvl1pPr>
            <a:lvl2pPr marL="457200" indent="0" algn="l" defTabSz="914400" rtl="0" eaLnBrk="1" latinLnBrk="0" hangingPunct="1">
              <a:lnSpc>
                <a:spcPct val="100000"/>
              </a:lnSpc>
              <a:spcBef>
                <a:spcPts val="500"/>
              </a:spcBef>
              <a:buFont typeface="Arial" panose="020B0604020202020204" pitchFamily="34" charset="0"/>
              <a:buNone/>
              <a:defRPr sz="2400" i="1" kern="1200">
                <a:solidFill>
                  <a:schemeClr val="accent2"/>
                </a:solidFill>
                <a:latin typeface="Libre Baskerville" panose="02000000000000000000" pitchFamily="2" charset="0"/>
                <a:ea typeface="+mn-ea"/>
                <a:cs typeface="+mn-cs"/>
              </a:defRPr>
            </a:lvl2pPr>
            <a:lvl3pPr marL="914400" indent="0" algn="l" defTabSz="914400" rtl="0" eaLnBrk="1" latinLnBrk="0" hangingPunct="1">
              <a:lnSpc>
                <a:spcPct val="100000"/>
              </a:lnSpc>
              <a:spcBef>
                <a:spcPts val="500"/>
              </a:spcBef>
              <a:buFont typeface="Arial" panose="020B0604020202020204" pitchFamily="34" charset="0"/>
              <a:buNone/>
              <a:defRPr sz="2000" i="1" kern="1200">
                <a:solidFill>
                  <a:schemeClr val="accent2"/>
                </a:solidFill>
                <a:latin typeface="Libre Baskerville" panose="02000000000000000000" pitchFamily="2" charset="0"/>
                <a:ea typeface="+mn-ea"/>
                <a:cs typeface="+mn-cs"/>
              </a:defRPr>
            </a:lvl3pPr>
            <a:lvl4pPr marL="1371600" indent="0" algn="l" defTabSz="914400" rtl="0" eaLnBrk="1" latinLnBrk="0" hangingPunct="1">
              <a:lnSpc>
                <a:spcPct val="100000"/>
              </a:lnSpc>
              <a:spcBef>
                <a:spcPts val="500"/>
              </a:spcBef>
              <a:buFont typeface="Arial" panose="020B0604020202020204" pitchFamily="34" charset="0"/>
              <a:buNone/>
              <a:defRPr sz="1800" i="1" kern="1200">
                <a:solidFill>
                  <a:schemeClr val="accent2"/>
                </a:solidFill>
                <a:latin typeface="Libre Baskerville" panose="02000000000000000000" pitchFamily="2" charset="0"/>
                <a:ea typeface="+mn-ea"/>
                <a:cs typeface="+mn-cs"/>
              </a:defRPr>
            </a:lvl4pPr>
            <a:lvl5pPr marL="1828800" indent="0" algn="l" defTabSz="914400" rtl="0" eaLnBrk="1" latinLnBrk="0" hangingPunct="1">
              <a:lnSpc>
                <a:spcPct val="100000"/>
              </a:lnSpc>
              <a:spcBef>
                <a:spcPts val="500"/>
              </a:spcBef>
              <a:buFont typeface="Arial" panose="020B0604020202020204" pitchFamily="34" charset="0"/>
              <a:buNone/>
              <a:defRPr sz="1800" i="1" kern="1200">
                <a:solidFill>
                  <a:schemeClr val="accent2"/>
                </a:solidFill>
                <a:latin typeface="Libre Baskerville" panose="02000000000000000000"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1800" dirty="0"/>
              <a:t>Senior Project Lead, Civic Learning Initiatives</a:t>
            </a:r>
          </a:p>
        </p:txBody>
      </p:sp>
      <p:pic>
        <p:nvPicPr>
          <p:cNvPr id="7" name="Picture Placeholder 5" descr="A person wearing glasses&#10;&#10;Description automatically generated with low confidence">
            <a:extLst>
              <a:ext uri="{FF2B5EF4-FFF2-40B4-BE49-F238E27FC236}">
                <a16:creationId xmlns:a16="http://schemas.microsoft.com/office/drawing/2014/main" id="{F039C181-9C0B-8E60-68CF-B32C2E578DA5}"/>
              </a:ext>
            </a:extLst>
          </p:cNvPr>
          <p:cNvPicPr>
            <a:picLocks noChangeAspect="1"/>
          </p:cNvPicPr>
          <p:nvPr/>
        </p:nvPicPr>
        <p:blipFill>
          <a:blip r:embed="rId2"/>
          <a:srcRect t="16001" b="16001"/>
          <a:stretch>
            <a:fillRect/>
          </a:stretch>
        </p:blipFill>
        <p:spPr>
          <a:xfrm>
            <a:off x="7975600" y="1379163"/>
            <a:ext cx="3948113" cy="4037012"/>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404549812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accent5"/>
        </a:solidFill>
        <a:effectLst/>
      </p:bgPr>
    </p:bg>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4CAA6C36-9101-2966-42DD-00D99DD1D85A}"/>
              </a:ext>
            </a:extLst>
          </p:cNvPr>
          <p:cNvSpPr>
            <a:spLocks noGrp="1"/>
          </p:cNvSpPr>
          <p:nvPr>
            <p:ph type="sldNum" idx="12"/>
          </p:nvPr>
        </p:nvSpPr>
        <p:spPr>
          <a:xfrm>
            <a:off x="11101547" y="6356351"/>
            <a:ext cx="877613" cy="365129"/>
          </a:xfrm>
        </p:spPr>
        <p:txBody>
          <a:bodyPr wrap="square" anchor="ctr">
            <a:normAutofit/>
          </a:bodyPr>
          <a:lstStyle/>
          <a:p>
            <a:pPr>
              <a:lnSpc>
                <a:spcPct val="90000"/>
              </a:lnSpc>
              <a:spcAft>
                <a:spcPts val="600"/>
              </a:spcAft>
            </a:pPr>
            <a:fld id="{74743CB8-03B1-D240-A0C2-C770526C1FDB}" type="slidenum">
              <a:rPr lang="en-US" sz="1400" smtClean="0"/>
              <a:pPr>
                <a:lnSpc>
                  <a:spcPct val="90000"/>
                </a:lnSpc>
                <a:spcAft>
                  <a:spcPts val="600"/>
                </a:spcAft>
              </a:pPr>
              <a:t>18</a:t>
            </a:fld>
            <a:endParaRPr lang="en-US" sz="1400"/>
          </a:p>
        </p:txBody>
      </p:sp>
      <p:sp>
        <p:nvSpPr>
          <p:cNvPr id="7" name="Title 2">
            <a:extLst>
              <a:ext uri="{FF2B5EF4-FFF2-40B4-BE49-F238E27FC236}">
                <a16:creationId xmlns:a16="http://schemas.microsoft.com/office/drawing/2014/main" id="{BBFC6E9B-423F-6DEC-0A8D-74FBCF786AC4}"/>
              </a:ext>
            </a:extLst>
          </p:cNvPr>
          <p:cNvSpPr>
            <a:spLocks noGrp="1"/>
          </p:cNvSpPr>
          <p:nvPr>
            <p:ph type="title"/>
          </p:nvPr>
        </p:nvSpPr>
        <p:spPr>
          <a:xfrm>
            <a:off x="5555291" y="2507673"/>
            <a:ext cx="6609003" cy="3313778"/>
          </a:xfrm>
        </p:spPr>
        <p:txBody>
          <a:bodyPr>
            <a:noAutofit/>
          </a:bodyPr>
          <a:lstStyle/>
          <a:p>
            <a:br>
              <a:rPr lang="en-US" sz="2000" u="sng" dirty="0"/>
            </a:br>
            <a:r>
              <a:rPr lang="en-US" sz="2000" dirty="0">
                <a:solidFill>
                  <a:schemeClr val="accent1"/>
                </a:solidFill>
              </a:rPr>
              <a:t>+Completely free, comprehensive digital course on history, government, and economics.</a:t>
            </a:r>
            <a:br>
              <a:rPr lang="en-US" sz="2000" dirty="0">
                <a:solidFill>
                  <a:schemeClr val="accent1"/>
                </a:solidFill>
              </a:rPr>
            </a:br>
            <a:br>
              <a:rPr lang="en-US" sz="2000" dirty="0">
                <a:solidFill>
                  <a:schemeClr val="accent1"/>
                </a:solidFill>
              </a:rPr>
            </a:br>
            <a:r>
              <a:rPr lang="en-US" sz="2000" dirty="0">
                <a:solidFill>
                  <a:schemeClr val="accent1"/>
                </a:solidFill>
              </a:rPr>
              <a:t>+ Focused on primary sources.</a:t>
            </a:r>
            <a:br>
              <a:rPr lang="en-US" sz="2000" dirty="0">
                <a:solidFill>
                  <a:schemeClr val="accent1"/>
                </a:solidFill>
              </a:rPr>
            </a:br>
            <a:br>
              <a:rPr lang="en-US" sz="2000" dirty="0">
                <a:solidFill>
                  <a:schemeClr val="accent1"/>
                </a:solidFill>
              </a:rPr>
            </a:br>
            <a:r>
              <a:rPr lang="en-US" sz="2000" dirty="0">
                <a:solidFill>
                  <a:schemeClr val="accent1"/>
                </a:solidFill>
              </a:rPr>
              <a:t>+ Designed to be used as a course or by accessing individual units and lessons.</a:t>
            </a:r>
            <a:br>
              <a:rPr lang="en-US" sz="2000" dirty="0">
                <a:solidFill>
                  <a:schemeClr val="accent1"/>
                </a:solidFill>
              </a:rPr>
            </a:br>
            <a:br>
              <a:rPr lang="en-US" sz="2000" dirty="0">
                <a:solidFill>
                  <a:schemeClr val="accent1"/>
                </a:solidFill>
              </a:rPr>
            </a:br>
            <a:r>
              <a:rPr lang="en-US" sz="2000" dirty="0">
                <a:solidFill>
                  <a:schemeClr val="accent1"/>
                </a:solidFill>
              </a:rPr>
              <a:t>+ Contains 66 ready-made lesson plans, an annotated handbook of Primary Sources, 76 essays, and over 100 student activities.</a:t>
            </a:r>
            <a:br>
              <a:rPr lang="en-US" sz="2000" dirty="0">
                <a:solidFill>
                  <a:schemeClr val="accent1"/>
                </a:solidFill>
              </a:rPr>
            </a:br>
            <a:br>
              <a:rPr lang="en-US" sz="2000" dirty="0">
                <a:solidFill>
                  <a:schemeClr val="accent1"/>
                </a:solidFill>
              </a:rPr>
            </a:br>
            <a:br>
              <a:rPr lang="en-US" sz="2000" u="sng" dirty="0"/>
            </a:br>
            <a:endParaRPr lang="en-US" sz="2000" dirty="0">
              <a:solidFill>
                <a:schemeClr val="accent1"/>
              </a:solidFill>
            </a:endParaRPr>
          </a:p>
        </p:txBody>
      </p:sp>
      <p:sp>
        <p:nvSpPr>
          <p:cNvPr id="6" name="TextBox 5">
            <a:extLst>
              <a:ext uri="{FF2B5EF4-FFF2-40B4-BE49-F238E27FC236}">
                <a16:creationId xmlns:a16="http://schemas.microsoft.com/office/drawing/2014/main" id="{250AF653-7DCB-52ED-BDE8-69B30A327F26}"/>
              </a:ext>
            </a:extLst>
          </p:cNvPr>
          <p:cNvSpPr txBox="1"/>
          <p:nvPr/>
        </p:nvSpPr>
        <p:spPr>
          <a:xfrm>
            <a:off x="5610256" y="1437868"/>
            <a:ext cx="6001964" cy="830997"/>
          </a:xfrm>
          <a:prstGeom prst="rect">
            <a:avLst/>
          </a:prstGeom>
          <a:noFill/>
        </p:spPr>
        <p:txBody>
          <a:bodyPr wrap="none" rtlCol="0">
            <a:spAutoFit/>
          </a:bodyPr>
          <a:lstStyle/>
          <a:p>
            <a:pPr algn="l"/>
            <a:r>
              <a:rPr lang="en-US" sz="4800" b="1" u="sng" dirty="0">
                <a:solidFill>
                  <a:schemeClr val="accent1"/>
                </a:solidFill>
                <a:latin typeface="Libre Franklin" pitchFamily="2" charset="77"/>
              </a:rPr>
              <a:t>Resource Overview</a:t>
            </a:r>
          </a:p>
        </p:txBody>
      </p:sp>
      <p:pic>
        <p:nvPicPr>
          <p:cNvPr id="5" name="Picture 4" descr="A statue of liberty with text above&#10;&#10;Description automatically generated">
            <a:extLst>
              <a:ext uri="{FF2B5EF4-FFF2-40B4-BE49-F238E27FC236}">
                <a16:creationId xmlns:a16="http://schemas.microsoft.com/office/drawing/2014/main" id="{391F5853-FDDC-9393-CEFE-5136E3F882A4}"/>
              </a:ext>
            </a:extLst>
          </p:cNvPr>
          <p:cNvPicPr>
            <a:picLocks noChangeAspect="1"/>
          </p:cNvPicPr>
          <p:nvPr/>
        </p:nvPicPr>
        <p:blipFill>
          <a:blip r:embed="rId2"/>
          <a:stretch>
            <a:fillRect/>
          </a:stretch>
        </p:blipFill>
        <p:spPr>
          <a:xfrm>
            <a:off x="283997" y="670823"/>
            <a:ext cx="5188164" cy="5428194"/>
          </a:xfrm>
          <a:prstGeom prst="rect">
            <a:avLst/>
          </a:prstGeom>
        </p:spPr>
      </p:pic>
    </p:spTree>
    <p:extLst>
      <p:ext uri="{BB962C8B-B14F-4D97-AF65-F5344CB8AC3E}">
        <p14:creationId xmlns:p14="http://schemas.microsoft.com/office/powerpoint/2010/main" val="393370027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47C64C3F-1F8E-CD75-DC81-42406339C4CC}"/>
              </a:ext>
            </a:extLst>
          </p:cNvPr>
          <p:cNvSpPr>
            <a:spLocks noGrp="1"/>
          </p:cNvSpPr>
          <p:nvPr>
            <p:ph type="sldNum" sz="quarter" idx="4"/>
          </p:nvPr>
        </p:nvSpPr>
        <p:spPr/>
        <p:txBody>
          <a:bodyPr/>
          <a:lstStyle/>
          <a:p>
            <a:fld id="{74743CB8-03B1-D240-A0C2-C770526C1FDB}" type="slidenum">
              <a:rPr lang="en-US" smtClean="0"/>
              <a:pPr/>
              <a:t>19</a:t>
            </a:fld>
            <a:endParaRPr lang="en-US"/>
          </a:p>
        </p:txBody>
      </p:sp>
      <p:sp>
        <p:nvSpPr>
          <p:cNvPr id="4" name="Text Placeholder 3">
            <a:extLst>
              <a:ext uri="{FF2B5EF4-FFF2-40B4-BE49-F238E27FC236}">
                <a16:creationId xmlns:a16="http://schemas.microsoft.com/office/drawing/2014/main" id="{5DD069A7-F863-B790-FFF5-BAB0A18277EB}"/>
              </a:ext>
            </a:extLst>
          </p:cNvPr>
          <p:cNvSpPr>
            <a:spLocks noGrp="1"/>
          </p:cNvSpPr>
          <p:nvPr>
            <p:ph type="body" sz="quarter" idx="10"/>
          </p:nvPr>
        </p:nvSpPr>
        <p:spPr>
          <a:xfrm>
            <a:off x="289031" y="162113"/>
            <a:ext cx="6978650" cy="6572319"/>
          </a:xfrm>
        </p:spPr>
        <p:txBody>
          <a:bodyPr/>
          <a:lstStyle/>
          <a:p>
            <a:pPr algn="l"/>
            <a:r>
              <a:rPr lang="en-US" sz="3600" dirty="0">
                <a:latin typeface="Libre Franklin"/>
              </a:rPr>
              <a:t>Lesson 2: The Constitution Activity: A Second Study</a:t>
            </a:r>
          </a:p>
        </p:txBody>
      </p:sp>
      <p:pic>
        <p:nvPicPr>
          <p:cNvPr id="7" name="Picture 6" descr="A close-up of a document&#10;&#10;Description automatically generated">
            <a:extLst>
              <a:ext uri="{FF2B5EF4-FFF2-40B4-BE49-F238E27FC236}">
                <a16:creationId xmlns:a16="http://schemas.microsoft.com/office/drawing/2014/main" id="{D7EF55E1-8524-5472-6C2A-B7612082F43C}"/>
              </a:ext>
            </a:extLst>
          </p:cNvPr>
          <p:cNvPicPr>
            <a:picLocks noChangeAspect="1"/>
          </p:cNvPicPr>
          <p:nvPr/>
        </p:nvPicPr>
        <p:blipFill>
          <a:blip r:embed="rId3"/>
          <a:stretch>
            <a:fillRect/>
          </a:stretch>
        </p:blipFill>
        <p:spPr>
          <a:xfrm>
            <a:off x="7530486" y="1874653"/>
            <a:ext cx="4372483" cy="3147237"/>
          </a:xfrm>
          <a:prstGeom prst="rect">
            <a:avLst/>
          </a:prstGeom>
        </p:spPr>
      </p:pic>
    </p:spTree>
    <p:extLst>
      <p:ext uri="{BB962C8B-B14F-4D97-AF65-F5344CB8AC3E}">
        <p14:creationId xmlns:p14="http://schemas.microsoft.com/office/powerpoint/2010/main" val="385519653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DAD94F91-1F72-ECBE-E4FF-367709E62F7E}"/>
              </a:ext>
            </a:extLst>
          </p:cNvPr>
          <p:cNvSpPr>
            <a:spLocks noGrp="1"/>
          </p:cNvSpPr>
          <p:nvPr>
            <p:ph type="sldNum" sz="quarter" idx="4"/>
          </p:nvPr>
        </p:nvSpPr>
        <p:spPr>
          <a:xfrm>
            <a:off x="11101549" y="6442414"/>
            <a:ext cx="877617" cy="365125"/>
          </a:xfrm>
        </p:spPr>
        <p:txBody>
          <a:bodyPr anchor="ctr">
            <a:normAutofit/>
          </a:bodyPr>
          <a:lstStyle/>
          <a:p>
            <a:pPr>
              <a:spcAft>
                <a:spcPts val="600"/>
              </a:spcAft>
            </a:pPr>
            <a:fld id="{74743CB8-03B1-D240-A0C2-C770526C1FDB}" type="slidenum">
              <a:rPr lang="en-US" smtClean="0"/>
              <a:pPr>
                <a:spcAft>
                  <a:spcPts val="600"/>
                </a:spcAft>
              </a:pPr>
              <a:t>20</a:t>
            </a:fld>
            <a:endParaRPr lang="en-US"/>
          </a:p>
        </p:txBody>
      </p:sp>
      <p:sp>
        <p:nvSpPr>
          <p:cNvPr id="9" name="Title 2">
            <a:extLst>
              <a:ext uri="{FF2B5EF4-FFF2-40B4-BE49-F238E27FC236}">
                <a16:creationId xmlns:a16="http://schemas.microsoft.com/office/drawing/2014/main" id="{3DC94B86-29BD-933D-3FEC-09FD8F352E37}"/>
              </a:ext>
            </a:extLst>
          </p:cNvPr>
          <p:cNvSpPr>
            <a:spLocks noGrp="1"/>
          </p:cNvSpPr>
          <p:nvPr>
            <p:ph type="title"/>
          </p:nvPr>
        </p:nvSpPr>
        <p:spPr>
          <a:xfrm>
            <a:off x="7530486" y="130449"/>
            <a:ext cx="4535649" cy="6572388"/>
          </a:xfrm>
        </p:spPr>
        <p:txBody>
          <a:bodyPr/>
          <a:lstStyle/>
          <a:p>
            <a:r>
              <a:rPr lang="en-US" sz="3200" u="sng" dirty="0">
                <a:solidFill>
                  <a:schemeClr val="accent1"/>
                </a:solidFill>
              </a:rPr>
              <a:t>Supporting Question</a:t>
            </a:r>
            <a:r>
              <a:rPr lang="en-US" sz="4000" dirty="0">
                <a:solidFill>
                  <a:schemeClr val="accent1"/>
                </a:solidFill>
              </a:rPr>
              <a:t>:</a:t>
            </a:r>
            <a:br>
              <a:rPr lang="en-US" sz="4000" dirty="0">
                <a:solidFill>
                  <a:schemeClr val="accent1"/>
                </a:solidFill>
              </a:rPr>
            </a:br>
            <a:r>
              <a:rPr lang="en-US" sz="2400" kern="0" dirty="0">
                <a:effectLst/>
                <a:latin typeface="Calibri" panose="020F0502020204030204" pitchFamily="34" charset="0"/>
                <a:ea typeface="Calibri" panose="020F0502020204030204" pitchFamily="34" charset="0"/>
              </a:rPr>
              <a:t>How did the Articles of the Constitution impact the structures and functions of the United States government?</a:t>
            </a:r>
            <a:r>
              <a:rPr lang="en-US" sz="2400" dirty="0">
                <a:effectLst/>
              </a:rPr>
              <a:t> </a:t>
            </a:r>
            <a:endParaRPr lang="en-US" sz="2400" dirty="0">
              <a:solidFill>
                <a:schemeClr val="accent1"/>
              </a:solidFill>
              <a:latin typeface="Libre Baskerville" panose="02000000000000000000" pitchFamily="2" charset="0"/>
            </a:endParaRPr>
          </a:p>
        </p:txBody>
      </p:sp>
      <p:sp>
        <p:nvSpPr>
          <p:cNvPr id="11" name="Text Placeholder 3">
            <a:extLst>
              <a:ext uri="{FF2B5EF4-FFF2-40B4-BE49-F238E27FC236}">
                <a16:creationId xmlns:a16="http://schemas.microsoft.com/office/drawing/2014/main" id="{43E44B1A-416D-246C-57E6-8EF3840AA149}"/>
              </a:ext>
            </a:extLst>
          </p:cNvPr>
          <p:cNvSpPr>
            <a:spLocks noGrp="1"/>
          </p:cNvSpPr>
          <p:nvPr>
            <p:ph type="body" sz="quarter" idx="10"/>
          </p:nvPr>
        </p:nvSpPr>
        <p:spPr>
          <a:xfrm>
            <a:off x="355600" y="142875"/>
            <a:ext cx="6978650" cy="6572319"/>
          </a:xfrm>
        </p:spPr>
        <p:txBody>
          <a:bodyPr/>
          <a:lstStyle/>
          <a:p>
            <a:pPr algn="l"/>
            <a:r>
              <a:rPr lang="en-US" sz="4000" u="sng" dirty="0">
                <a:solidFill>
                  <a:schemeClr val="accent2"/>
                </a:solidFill>
              </a:rPr>
              <a:t>Compelling Question</a:t>
            </a:r>
            <a:r>
              <a:rPr lang="en-US" sz="4000" dirty="0">
                <a:solidFill>
                  <a:schemeClr val="accent2"/>
                </a:solidFill>
              </a:rPr>
              <a:t>:</a:t>
            </a:r>
          </a:p>
          <a:p>
            <a:pPr algn="l"/>
            <a:r>
              <a:rPr lang="en-US" sz="2400" dirty="0">
                <a:solidFill>
                  <a:schemeClr val="accent2"/>
                </a:solidFill>
                <a:latin typeface="Libre Baskerville" panose="02000000000000000000" pitchFamily="2" charset="0"/>
              </a:rPr>
              <a:t>How does the Constitution create a government with limited and specific authority that is strong enough to protect liberty and justice?</a:t>
            </a:r>
          </a:p>
        </p:txBody>
      </p:sp>
    </p:spTree>
    <p:extLst>
      <p:ext uri="{BB962C8B-B14F-4D97-AF65-F5344CB8AC3E}">
        <p14:creationId xmlns:p14="http://schemas.microsoft.com/office/powerpoint/2010/main" val="390264712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accent4"/>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5B0B87-565F-DB29-72E3-7D3BD78C7C6D}"/>
              </a:ext>
            </a:extLst>
          </p:cNvPr>
          <p:cNvSpPr>
            <a:spLocks noGrp="1"/>
          </p:cNvSpPr>
          <p:nvPr>
            <p:ph type="title"/>
          </p:nvPr>
        </p:nvSpPr>
        <p:spPr>
          <a:xfrm>
            <a:off x="259495" y="-806665"/>
            <a:ext cx="11596601" cy="1803400"/>
          </a:xfrm>
        </p:spPr>
        <p:txBody>
          <a:bodyPr>
            <a:noAutofit/>
          </a:bodyPr>
          <a:lstStyle/>
          <a:p>
            <a:r>
              <a:rPr lang="en-US" sz="3000" dirty="0">
                <a:solidFill>
                  <a:schemeClr val="accent1"/>
                </a:solidFill>
              </a:rPr>
              <a:t>Watch the Video: </a:t>
            </a:r>
            <a:r>
              <a:rPr lang="en-US" sz="3000" i="1" dirty="0">
                <a:solidFill>
                  <a:schemeClr val="accent1"/>
                </a:solidFill>
              </a:rPr>
              <a:t>Consequences of the American Revolution</a:t>
            </a:r>
          </a:p>
        </p:txBody>
      </p:sp>
      <p:sp>
        <p:nvSpPr>
          <p:cNvPr id="4" name="Text Placeholder 3">
            <a:extLst>
              <a:ext uri="{FF2B5EF4-FFF2-40B4-BE49-F238E27FC236}">
                <a16:creationId xmlns:a16="http://schemas.microsoft.com/office/drawing/2014/main" id="{06677417-3DED-47C7-FECE-358A827D64B4}"/>
              </a:ext>
            </a:extLst>
          </p:cNvPr>
          <p:cNvSpPr>
            <a:spLocks noGrp="1"/>
          </p:cNvSpPr>
          <p:nvPr>
            <p:ph type="body" sz="half" idx="2"/>
          </p:nvPr>
        </p:nvSpPr>
        <p:spPr>
          <a:xfrm>
            <a:off x="963828" y="5655233"/>
            <a:ext cx="10990624" cy="3792580"/>
          </a:xfrm>
        </p:spPr>
        <p:txBody>
          <a:bodyPr>
            <a:normAutofit/>
          </a:bodyPr>
          <a:lstStyle/>
          <a:p>
            <a:r>
              <a:rPr lang="en-US" sz="2400" dirty="0">
                <a:solidFill>
                  <a:schemeClr val="accent1"/>
                </a:solidFill>
              </a:rPr>
              <a:t>What were some of the reasons for creating a new constitution?</a:t>
            </a:r>
          </a:p>
        </p:txBody>
      </p:sp>
      <p:sp>
        <p:nvSpPr>
          <p:cNvPr id="5" name="Slide Number Placeholder 4">
            <a:extLst>
              <a:ext uri="{FF2B5EF4-FFF2-40B4-BE49-F238E27FC236}">
                <a16:creationId xmlns:a16="http://schemas.microsoft.com/office/drawing/2014/main" id="{34695FC3-2720-3B6A-7EF8-818244C041E7}"/>
              </a:ext>
            </a:extLst>
          </p:cNvPr>
          <p:cNvSpPr>
            <a:spLocks noGrp="1"/>
          </p:cNvSpPr>
          <p:nvPr>
            <p:ph type="sldNum" sz="quarter" idx="12"/>
          </p:nvPr>
        </p:nvSpPr>
        <p:spPr/>
        <p:txBody>
          <a:bodyPr/>
          <a:lstStyle/>
          <a:p>
            <a:fld id="{74743CB8-03B1-D240-A0C2-C770526C1FDB}" type="slidenum">
              <a:rPr lang="en-US" smtClean="0"/>
              <a:pPr/>
              <a:t>21</a:t>
            </a:fld>
            <a:endParaRPr lang="en-US"/>
          </a:p>
        </p:txBody>
      </p:sp>
      <p:pic>
        <p:nvPicPr>
          <p:cNvPr id="9" name="Online Media 8" descr="Elementary Lessons | Consequences of the American Revolution">
            <a:hlinkClick r:id="" action="ppaction://media"/>
            <a:extLst>
              <a:ext uri="{FF2B5EF4-FFF2-40B4-BE49-F238E27FC236}">
                <a16:creationId xmlns:a16="http://schemas.microsoft.com/office/drawing/2014/main" id="{3B1E3FA1-796E-F312-B3D6-54520EEDD771}"/>
              </a:ext>
            </a:extLst>
          </p:cNvPr>
          <p:cNvPicPr>
            <a:picLocks noGrp="1" noRot="1" noChangeAspect="1"/>
          </p:cNvPicPr>
          <p:nvPr>
            <p:ph idx="1"/>
            <a:videoFile r:link="rId1"/>
          </p:nvPr>
        </p:nvPicPr>
        <p:blipFill>
          <a:blip r:embed="rId4"/>
          <a:stretch>
            <a:fillRect/>
          </a:stretch>
        </p:blipFill>
        <p:spPr>
          <a:xfrm>
            <a:off x="2456639" y="1349375"/>
            <a:ext cx="7018338" cy="3965575"/>
          </a:xfrm>
          <a:prstGeom prst="rect">
            <a:avLst/>
          </a:prstGeom>
        </p:spPr>
      </p:pic>
    </p:spTree>
    <p:extLst>
      <p:ext uri="{BB962C8B-B14F-4D97-AF65-F5344CB8AC3E}">
        <p14:creationId xmlns:p14="http://schemas.microsoft.com/office/powerpoint/2010/main" val="37579921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9"/>
                </p:tgtEl>
              </p:cMediaNode>
            </p:video>
            <p:seq concurrent="1" nextAc="seek">
              <p:cTn id="8" restart="whenNotActive" fill="hold" evtFilter="cancelBubble" nodeType="interactiveSeq">
                <p:stCondLst>
                  <p:cond evt="onClick" delay="0">
                    <p:tgtEl>
                      <p:spTgt spid="9"/>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9"/>
                                        </p:tgtEl>
                                      </p:cBhvr>
                                    </p:cmd>
                                  </p:childTnLst>
                                </p:cTn>
                              </p:par>
                            </p:childTnLst>
                          </p:cTn>
                        </p:par>
                      </p:childTnLst>
                    </p:cTn>
                  </p:par>
                </p:childTnLst>
              </p:cTn>
              <p:nextCondLst>
                <p:cond evt="onClick" delay="0">
                  <p:tgtEl>
                    <p:spTgt spid="9"/>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F4E9A081-1D77-9B94-3CE7-F72AC8183C3E}"/>
              </a:ext>
            </a:extLst>
          </p:cNvPr>
          <p:cNvSpPr>
            <a:spLocks noGrp="1"/>
          </p:cNvSpPr>
          <p:nvPr>
            <p:ph type="sldNum" sz="quarter" idx="4"/>
          </p:nvPr>
        </p:nvSpPr>
        <p:spPr/>
        <p:txBody>
          <a:bodyPr/>
          <a:lstStyle/>
          <a:p>
            <a:fld id="{74743CB8-03B1-D240-A0C2-C770526C1FDB}" type="slidenum">
              <a:rPr lang="en-US" smtClean="0"/>
              <a:pPr/>
              <a:t>22</a:t>
            </a:fld>
            <a:endParaRPr lang="en-US"/>
          </a:p>
        </p:txBody>
      </p:sp>
      <p:sp>
        <p:nvSpPr>
          <p:cNvPr id="3" name="Title 2">
            <a:extLst>
              <a:ext uri="{FF2B5EF4-FFF2-40B4-BE49-F238E27FC236}">
                <a16:creationId xmlns:a16="http://schemas.microsoft.com/office/drawing/2014/main" id="{452B2F29-26F8-3762-108A-79C6115E19DD}"/>
              </a:ext>
            </a:extLst>
          </p:cNvPr>
          <p:cNvSpPr>
            <a:spLocks noGrp="1"/>
          </p:cNvSpPr>
          <p:nvPr>
            <p:ph type="title"/>
          </p:nvPr>
        </p:nvSpPr>
        <p:spPr>
          <a:xfrm>
            <a:off x="7530487" y="-950883"/>
            <a:ext cx="4305914" cy="4572629"/>
          </a:xfrm>
        </p:spPr>
        <p:txBody>
          <a:bodyPr/>
          <a:lstStyle/>
          <a:p>
            <a:pPr algn="ctr">
              <a:lnSpc>
                <a:spcPct val="100000"/>
              </a:lnSpc>
              <a:spcBef>
                <a:spcPts val="0"/>
              </a:spcBef>
            </a:pPr>
            <a:br>
              <a:rPr lang="en-US" sz="3200" dirty="0">
                <a:latin typeface="Libre Franklin"/>
              </a:rPr>
            </a:br>
            <a:br>
              <a:rPr lang="en-US" sz="3200" dirty="0">
                <a:latin typeface="Libre Franklin"/>
              </a:rPr>
            </a:br>
            <a:r>
              <a:rPr lang="en-US" sz="3200" b="0" dirty="0">
                <a:latin typeface="Libre Franklin"/>
              </a:rPr>
              <a:t>Use the QR Code to Pull up a PDF of the U.S. Constitution.</a:t>
            </a:r>
            <a:br>
              <a:rPr lang="en-US" sz="3200" b="0" dirty="0">
                <a:latin typeface="Libre Franklin"/>
              </a:rPr>
            </a:br>
            <a:endParaRPr lang="en-US" sz="3200" dirty="0">
              <a:latin typeface="Libre Franklin"/>
            </a:endParaRPr>
          </a:p>
        </p:txBody>
      </p:sp>
      <p:sp>
        <p:nvSpPr>
          <p:cNvPr id="4" name="Text Placeholder 3">
            <a:extLst>
              <a:ext uri="{FF2B5EF4-FFF2-40B4-BE49-F238E27FC236}">
                <a16:creationId xmlns:a16="http://schemas.microsoft.com/office/drawing/2014/main" id="{58402648-82A9-9EE2-DEA0-B076F2D18296}"/>
              </a:ext>
            </a:extLst>
          </p:cNvPr>
          <p:cNvSpPr>
            <a:spLocks noGrp="1"/>
          </p:cNvSpPr>
          <p:nvPr>
            <p:ph type="body" sz="quarter" idx="10"/>
          </p:nvPr>
        </p:nvSpPr>
        <p:spPr>
          <a:xfrm>
            <a:off x="355600" y="232520"/>
            <a:ext cx="6950941" cy="1085919"/>
          </a:xfrm>
        </p:spPr>
        <p:txBody>
          <a:bodyPr/>
          <a:lstStyle/>
          <a:p>
            <a:pPr algn="ctr"/>
            <a:r>
              <a:rPr lang="en-US" sz="3600" dirty="0">
                <a:latin typeface="Libre Franklin"/>
              </a:rPr>
              <a:t>Text of the U.S. Constitution</a:t>
            </a:r>
            <a:endParaRPr lang="en-US" sz="3600" dirty="0"/>
          </a:p>
        </p:txBody>
      </p:sp>
      <p:pic>
        <p:nvPicPr>
          <p:cNvPr id="10" name="Picture 9" descr="A document with text on it&#10;&#10;Description automatically generated">
            <a:extLst>
              <a:ext uri="{FF2B5EF4-FFF2-40B4-BE49-F238E27FC236}">
                <a16:creationId xmlns:a16="http://schemas.microsoft.com/office/drawing/2014/main" id="{C1A7F24D-5985-86C5-310E-248AFFBF801B}"/>
              </a:ext>
            </a:extLst>
          </p:cNvPr>
          <p:cNvPicPr>
            <a:picLocks noChangeAspect="1"/>
          </p:cNvPicPr>
          <p:nvPr/>
        </p:nvPicPr>
        <p:blipFill>
          <a:blip r:embed="rId3"/>
          <a:stretch>
            <a:fillRect/>
          </a:stretch>
        </p:blipFill>
        <p:spPr>
          <a:xfrm>
            <a:off x="1538795" y="1335431"/>
            <a:ext cx="4584550" cy="4881765"/>
          </a:xfrm>
          <a:prstGeom prst="rect">
            <a:avLst/>
          </a:prstGeom>
        </p:spPr>
      </p:pic>
      <p:pic>
        <p:nvPicPr>
          <p:cNvPr id="12" name="Picture 11" descr="A qr code with text&#10;&#10;Description automatically generated">
            <a:extLst>
              <a:ext uri="{FF2B5EF4-FFF2-40B4-BE49-F238E27FC236}">
                <a16:creationId xmlns:a16="http://schemas.microsoft.com/office/drawing/2014/main" id="{BFE8544B-24A0-EF1E-3997-37819D2C2C27}"/>
              </a:ext>
            </a:extLst>
          </p:cNvPr>
          <p:cNvPicPr>
            <a:picLocks noChangeAspect="1"/>
          </p:cNvPicPr>
          <p:nvPr/>
        </p:nvPicPr>
        <p:blipFill>
          <a:blip r:embed="rId4"/>
          <a:stretch>
            <a:fillRect/>
          </a:stretch>
        </p:blipFill>
        <p:spPr>
          <a:xfrm>
            <a:off x="8234881" y="2687740"/>
            <a:ext cx="2897125" cy="3754674"/>
          </a:xfrm>
          <a:prstGeom prst="rect">
            <a:avLst/>
          </a:prstGeom>
        </p:spPr>
      </p:pic>
    </p:spTree>
    <p:extLst>
      <p:ext uri="{BB962C8B-B14F-4D97-AF65-F5344CB8AC3E}">
        <p14:creationId xmlns:p14="http://schemas.microsoft.com/office/powerpoint/2010/main" val="421921907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3429004D-3E5E-9540-1967-90BD79C722C6}"/>
              </a:ext>
            </a:extLst>
          </p:cNvPr>
          <p:cNvSpPr>
            <a:spLocks noGrp="1"/>
          </p:cNvSpPr>
          <p:nvPr>
            <p:ph type="sldNum" sz="quarter" idx="4"/>
          </p:nvPr>
        </p:nvSpPr>
        <p:spPr/>
        <p:txBody>
          <a:bodyPr/>
          <a:lstStyle/>
          <a:p>
            <a:fld id="{74743CB8-03B1-D240-A0C2-C770526C1FDB}" type="slidenum">
              <a:rPr lang="en-US" smtClean="0"/>
              <a:pPr/>
              <a:t>23</a:t>
            </a:fld>
            <a:endParaRPr lang="en-US"/>
          </a:p>
        </p:txBody>
      </p:sp>
      <p:sp>
        <p:nvSpPr>
          <p:cNvPr id="3" name="Title 2">
            <a:extLst>
              <a:ext uri="{FF2B5EF4-FFF2-40B4-BE49-F238E27FC236}">
                <a16:creationId xmlns:a16="http://schemas.microsoft.com/office/drawing/2014/main" id="{AFC54281-1BEE-14DC-728E-B8D5A24F6DD2}"/>
              </a:ext>
            </a:extLst>
          </p:cNvPr>
          <p:cNvSpPr>
            <a:spLocks noGrp="1"/>
          </p:cNvSpPr>
          <p:nvPr>
            <p:ph type="title"/>
          </p:nvPr>
        </p:nvSpPr>
        <p:spPr>
          <a:xfrm>
            <a:off x="7530486" y="-1255686"/>
            <a:ext cx="4535649" cy="6572388"/>
          </a:xfrm>
        </p:spPr>
        <p:txBody>
          <a:bodyPr/>
          <a:lstStyle/>
          <a:p>
            <a:pPr algn="ctr"/>
            <a:r>
              <a:rPr lang="en-US" sz="4000" dirty="0">
                <a:solidFill>
                  <a:schemeClr val="accent1"/>
                </a:solidFill>
              </a:rPr>
              <a:t>Pull Up </a:t>
            </a:r>
            <a:br>
              <a:rPr lang="en-US" sz="4000" dirty="0">
                <a:solidFill>
                  <a:schemeClr val="accent1"/>
                </a:solidFill>
              </a:rPr>
            </a:br>
            <a:r>
              <a:rPr lang="en-US" sz="4000" dirty="0">
                <a:solidFill>
                  <a:schemeClr val="accent1"/>
                </a:solidFill>
              </a:rPr>
              <a:t>Handout B: </a:t>
            </a:r>
            <a:br>
              <a:rPr lang="en-US" sz="4000" dirty="0">
                <a:solidFill>
                  <a:schemeClr val="accent1"/>
                </a:solidFill>
              </a:rPr>
            </a:br>
            <a:r>
              <a:rPr lang="en-US" sz="4000" dirty="0">
                <a:solidFill>
                  <a:schemeClr val="accent1"/>
                </a:solidFill>
              </a:rPr>
              <a:t>A Second Study</a:t>
            </a:r>
          </a:p>
        </p:txBody>
      </p:sp>
      <p:sp>
        <p:nvSpPr>
          <p:cNvPr id="4" name="Text Placeholder 3">
            <a:extLst>
              <a:ext uri="{FF2B5EF4-FFF2-40B4-BE49-F238E27FC236}">
                <a16:creationId xmlns:a16="http://schemas.microsoft.com/office/drawing/2014/main" id="{23247BA8-60AB-CBDD-9F3F-43B7D0983160}"/>
              </a:ext>
            </a:extLst>
          </p:cNvPr>
          <p:cNvSpPr>
            <a:spLocks noGrp="1"/>
          </p:cNvSpPr>
          <p:nvPr>
            <p:ph type="body" sz="quarter" idx="10"/>
          </p:nvPr>
        </p:nvSpPr>
        <p:spPr>
          <a:xfrm>
            <a:off x="355600" y="336841"/>
            <a:ext cx="6978650" cy="6572319"/>
          </a:xfrm>
        </p:spPr>
        <p:txBody>
          <a:bodyPr/>
          <a:lstStyle/>
          <a:p>
            <a:pPr algn="ctr"/>
            <a:endParaRPr lang="en-US" sz="3600" dirty="0"/>
          </a:p>
          <a:p>
            <a:pPr algn="ctr"/>
            <a:endParaRPr lang="en-US" sz="3600" dirty="0"/>
          </a:p>
          <a:p>
            <a:pPr algn="ctr"/>
            <a:endParaRPr lang="en-US" sz="2800" dirty="0"/>
          </a:p>
          <a:p>
            <a:pPr algn="ctr"/>
            <a:endParaRPr lang="en-US" sz="2800" dirty="0"/>
          </a:p>
          <a:p>
            <a:pPr algn="ctr"/>
            <a:endParaRPr lang="en-US" sz="2800" dirty="0"/>
          </a:p>
          <a:p>
            <a:pPr algn="ctr"/>
            <a:endParaRPr lang="en-US" sz="2800" dirty="0"/>
          </a:p>
          <a:p>
            <a:pPr algn="ctr"/>
            <a:endParaRPr lang="en-US" sz="2800" dirty="0"/>
          </a:p>
          <a:p>
            <a:pPr algn="ctr"/>
            <a:endParaRPr lang="en-US" sz="2800" dirty="0"/>
          </a:p>
          <a:p>
            <a:pPr algn="ctr"/>
            <a:endParaRPr lang="en-US" sz="2800" dirty="0"/>
          </a:p>
          <a:p>
            <a:pPr algn="ctr"/>
            <a:r>
              <a:rPr lang="en-US" sz="2800" dirty="0"/>
              <a:t>Divide into seven groups and each group will read through the following sections of the document:</a:t>
            </a:r>
          </a:p>
          <a:p>
            <a:pPr marL="514350" indent="-514350" algn="ctr">
              <a:buFont typeface="+mj-lt"/>
              <a:buAutoNum type="arabicPeriod"/>
            </a:pPr>
            <a:r>
              <a:rPr lang="en-US" sz="2800" dirty="0"/>
              <a:t>Article I (A), Sections 1-4</a:t>
            </a:r>
          </a:p>
          <a:p>
            <a:pPr marL="514350" indent="-514350" algn="ctr">
              <a:buFont typeface="+mj-lt"/>
              <a:buAutoNum type="arabicPeriod"/>
            </a:pPr>
            <a:r>
              <a:rPr lang="en-US" sz="2800" dirty="0"/>
              <a:t>Article I (B), Sections 5-7</a:t>
            </a:r>
          </a:p>
          <a:p>
            <a:pPr marL="514350" indent="-514350" algn="ctr">
              <a:buFont typeface="+mj-lt"/>
              <a:buAutoNum type="arabicPeriod"/>
            </a:pPr>
            <a:r>
              <a:rPr lang="en-US" sz="2800" dirty="0"/>
              <a:t>Article I (C), Sections 8-10</a:t>
            </a:r>
          </a:p>
          <a:p>
            <a:pPr marL="514350" indent="-514350" algn="ctr">
              <a:buFont typeface="+mj-lt"/>
              <a:buAutoNum type="arabicPeriod"/>
            </a:pPr>
            <a:r>
              <a:rPr lang="en-US" sz="2800" dirty="0"/>
              <a:t>Article II</a:t>
            </a:r>
          </a:p>
          <a:p>
            <a:pPr marL="514350" indent="-514350" algn="ctr">
              <a:buFont typeface="+mj-lt"/>
              <a:buAutoNum type="arabicPeriod"/>
            </a:pPr>
            <a:r>
              <a:rPr lang="en-US" sz="2800" dirty="0"/>
              <a:t>Article III</a:t>
            </a:r>
          </a:p>
          <a:p>
            <a:pPr marL="514350" indent="-514350" algn="ctr">
              <a:buFont typeface="+mj-lt"/>
              <a:buAutoNum type="arabicPeriod"/>
            </a:pPr>
            <a:r>
              <a:rPr lang="en-US" sz="2800" dirty="0"/>
              <a:t>Articles IV and V</a:t>
            </a:r>
          </a:p>
          <a:p>
            <a:pPr marL="514350" indent="-514350" algn="ctr">
              <a:buFont typeface="+mj-lt"/>
              <a:buAutoNum type="arabicPeriod"/>
            </a:pPr>
            <a:r>
              <a:rPr lang="en-US" sz="2800" dirty="0"/>
              <a:t>Articles VI and VII</a:t>
            </a:r>
          </a:p>
          <a:p>
            <a:pPr algn="ctr"/>
            <a:endParaRPr lang="en-US" sz="4400" dirty="0"/>
          </a:p>
          <a:p>
            <a:pPr algn="ctr"/>
            <a:endParaRPr lang="en-US" sz="4400" dirty="0"/>
          </a:p>
          <a:p>
            <a:pPr algn="ctr"/>
            <a:endParaRPr lang="en-US" sz="4400" dirty="0"/>
          </a:p>
          <a:p>
            <a:pPr algn="ctr"/>
            <a:endParaRPr lang="en-US" sz="4400" dirty="0"/>
          </a:p>
          <a:p>
            <a:pPr algn="ctr"/>
            <a:endParaRPr lang="en-US" sz="4400" dirty="0"/>
          </a:p>
          <a:p>
            <a:pPr algn="ctr"/>
            <a:endParaRPr lang="en-US" sz="4400" dirty="0"/>
          </a:p>
          <a:p>
            <a:pPr algn="ctr"/>
            <a:endParaRPr lang="en-US" sz="4400" dirty="0"/>
          </a:p>
        </p:txBody>
      </p:sp>
      <p:pic>
        <p:nvPicPr>
          <p:cNvPr id="9" name="Picture 8" descr="A qr code on a white background&#10;&#10;Description automatically generated">
            <a:extLst>
              <a:ext uri="{FF2B5EF4-FFF2-40B4-BE49-F238E27FC236}">
                <a16:creationId xmlns:a16="http://schemas.microsoft.com/office/drawing/2014/main" id="{0C204CD9-C095-B47B-3880-CC11E0AE2935}"/>
              </a:ext>
            </a:extLst>
          </p:cNvPr>
          <p:cNvPicPr>
            <a:picLocks noChangeAspect="1"/>
          </p:cNvPicPr>
          <p:nvPr/>
        </p:nvPicPr>
        <p:blipFill>
          <a:blip r:embed="rId2"/>
          <a:stretch>
            <a:fillRect/>
          </a:stretch>
        </p:blipFill>
        <p:spPr>
          <a:xfrm>
            <a:off x="8686525" y="3172691"/>
            <a:ext cx="2223569" cy="2881745"/>
          </a:xfrm>
          <a:prstGeom prst="rect">
            <a:avLst/>
          </a:prstGeom>
        </p:spPr>
      </p:pic>
    </p:spTree>
    <p:extLst>
      <p:ext uri="{BB962C8B-B14F-4D97-AF65-F5344CB8AC3E}">
        <p14:creationId xmlns:p14="http://schemas.microsoft.com/office/powerpoint/2010/main" val="45686256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13CFB3-8BB9-DA0F-B5FA-3E423EFD8CE0}"/>
              </a:ext>
            </a:extLst>
          </p:cNvPr>
          <p:cNvSpPr>
            <a:spLocks noGrp="1"/>
          </p:cNvSpPr>
          <p:nvPr>
            <p:ph type="title"/>
          </p:nvPr>
        </p:nvSpPr>
        <p:spPr>
          <a:xfrm>
            <a:off x="254000" y="254000"/>
            <a:ext cx="4162425" cy="1803400"/>
          </a:xfrm>
        </p:spPr>
        <p:txBody>
          <a:bodyPr vert="horz" lIns="91440" tIns="45720" rIns="91440" bIns="45720" rtlCol="0" anchor="b">
            <a:normAutofit/>
          </a:bodyPr>
          <a:lstStyle/>
          <a:p>
            <a:r>
              <a:rPr lang="en-US" b="1" kern="1200" dirty="0">
                <a:latin typeface="Libre Franklin" pitchFamily="2" charset="77"/>
                <a:ea typeface="+mj-ea"/>
                <a:cs typeface="+mj-cs"/>
              </a:rPr>
              <a:t>:</a:t>
            </a:r>
          </a:p>
        </p:txBody>
      </p:sp>
      <p:sp>
        <p:nvSpPr>
          <p:cNvPr id="3" name="Slide Number Placeholder 2">
            <a:extLst>
              <a:ext uri="{FF2B5EF4-FFF2-40B4-BE49-F238E27FC236}">
                <a16:creationId xmlns:a16="http://schemas.microsoft.com/office/drawing/2014/main" id="{D3286E81-8DE3-3B6B-82EB-466B480B2815}"/>
              </a:ext>
            </a:extLst>
          </p:cNvPr>
          <p:cNvSpPr>
            <a:spLocks noGrp="1"/>
          </p:cNvSpPr>
          <p:nvPr>
            <p:ph type="sldNum" sz="quarter" idx="12"/>
          </p:nvPr>
        </p:nvSpPr>
        <p:spPr>
          <a:xfrm>
            <a:off x="11101549" y="6442414"/>
            <a:ext cx="877617" cy="365125"/>
          </a:xfrm>
        </p:spPr>
        <p:txBody>
          <a:bodyPr vert="horz" lIns="91440" tIns="45720" rIns="91440" bIns="45720" rtlCol="0" anchor="ctr">
            <a:normAutofit/>
          </a:bodyPr>
          <a:lstStyle/>
          <a:p>
            <a:pPr lvl="0" indent="0">
              <a:spcBef>
                <a:spcPts val="0"/>
              </a:spcBef>
              <a:spcAft>
                <a:spcPts val="600"/>
              </a:spcAft>
              <a:buNone/>
            </a:pPr>
            <a:fld id="{00000000-1234-1234-1234-123412341234}" type="slidenum">
              <a:rPr lang="en-US" smtClean="0"/>
              <a:pPr lvl="0" indent="0">
                <a:spcBef>
                  <a:spcPts val="0"/>
                </a:spcBef>
                <a:spcAft>
                  <a:spcPts val="600"/>
                </a:spcAft>
                <a:buNone/>
              </a:pPr>
              <a:t>24</a:t>
            </a:fld>
            <a:endParaRPr lang="en-US"/>
          </a:p>
        </p:txBody>
      </p:sp>
      <p:sp>
        <p:nvSpPr>
          <p:cNvPr id="5" name="TextBox 4">
            <a:extLst>
              <a:ext uri="{FF2B5EF4-FFF2-40B4-BE49-F238E27FC236}">
                <a16:creationId xmlns:a16="http://schemas.microsoft.com/office/drawing/2014/main" id="{27A72CB9-DEA3-B7E6-F48C-86B76E8FC063}"/>
              </a:ext>
            </a:extLst>
          </p:cNvPr>
          <p:cNvSpPr txBox="1"/>
          <p:nvPr/>
        </p:nvSpPr>
        <p:spPr>
          <a:xfrm>
            <a:off x="628076" y="1163777"/>
            <a:ext cx="11309923" cy="4462760"/>
          </a:xfrm>
          <a:prstGeom prst="rect">
            <a:avLst/>
          </a:prstGeom>
          <a:noFill/>
        </p:spPr>
        <p:txBody>
          <a:bodyPr wrap="square" rtlCol="0">
            <a:spAutoFit/>
          </a:bodyPr>
          <a:lstStyle/>
          <a:p>
            <a:pPr algn="l"/>
            <a:r>
              <a:rPr lang="en-US" sz="2800" dirty="0">
                <a:solidFill>
                  <a:schemeClr val="accent2"/>
                </a:solidFill>
                <a:latin typeface="Libre Baskerville" panose="02000000000000000000" pitchFamily="2" charset="0"/>
              </a:rPr>
              <a:t>For the next 15 minutes, each group should:</a:t>
            </a:r>
          </a:p>
          <a:p>
            <a:pPr algn="l"/>
            <a:endParaRPr lang="en-US" sz="2800" dirty="0">
              <a:solidFill>
                <a:schemeClr val="accent2"/>
              </a:solidFill>
              <a:latin typeface="Libre Baskerville" panose="02000000000000000000" pitchFamily="2" charset="0"/>
            </a:endParaRPr>
          </a:p>
          <a:p>
            <a:pPr marL="457200" indent="-457200" algn="l">
              <a:buFont typeface="Arial" panose="020B0604020202020204" pitchFamily="34" charset="0"/>
              <a:buChar char="•"/>
            </a:pPr>
            <a:r>
              <a:rPr lang="en-US" sz="2800" dirty="0">
                <a:solidFill>
                  <a:schemeClr val="accent2"/>
                </a:solidFill>
                <a:latin typeface="Libre Baskerville" panose="02000000000000000000" pitchFamily="2" charset="0"/>
              </a:rPr>
              <a:t>Complete the information from the graphic organizer for their section only using </a:t>
            </a:r>
            <a:r>
              <a:rPr lang="en-US" sz="2800" dirty="0" err="1">
                <a:solidFill>
                  <a:schemeClr val="accent2"/>
                </a:solidFill>
                <a:latin typeface="Libre Baskerville" panose="02000000000000000000" pitchFamily="2" charset="0"/>
              </a:rPr>
              <a:t>padlet</a:t>
            </a:r>
            <a:r>
              <a:rPr lang="en-US" sz="2800" dirty="0">
                <a:solidFill>
                  <a:schemeClr val="accent2"/>
                </a:solidFill>
                <a:latin typeface="Libre Baskerville" panose="02000000000000000000" pitchFamily="2" charset="0"/>
              </a:rPr>
              <a:t>. </a:t>
            </a:r>
          </a:p>
          <a:p>
            <a:pPr marL="457200" indent="-457200" algn="l">
              <a:buFont typeface="Arial" panose="020B0604020202020204" pitchFamily="34" charset="0"/>
              <a:buChar char="•"/>
            </a:pPr>
            <a:r>
              <a:rPr lang="en-US" sz="2800" dirty="0">
                <a:solidFill>
                  <a:schemeClr val="accent2"/>
                </a:solidFill>
                <a:latin typeface="Libre Baskerville" panose="02000000000000000000" pitchFamily="2" charset="0"/>
              </a:rPr>
              <a:t>Write down the purpose and a summary of the section in your own words.          </a:t>
            </a:r>
          </a:p>
          <a:p>
            <a:pPr marL="457200" indent="-457200" algn="l">
              <a:buFont typeface="Arial" panose="020B0604020202020204" pitchFamily="34" charset="0"/>
              <a:buChar char="•"/>
            </a:pPr>
            <a:r>
              <a:rPr lang="en-US" sz="2800" dirty="0">
                <a:solidFill>
                  <a:schemeClr val="accent2"/>
                </a:solidFill>
                <a:latin typeface="Libre Baskerville" panose="02000000000000000000" pitchFamily="2" charset="0"/>
              </a:rPr>
              <a:t>As you read, brainstorm some active reading strategies that you can use when implementing this with students. Use strategies from the “Supporting Students in Using Evidence Module</a:t>
            </a:r>
            <a:r>
              <a:rPr lang="en-US" sz="3200" dirty="0">
                <a:solidFill>
                  <a:schemeClr val="accent2"/>
                </a:solidFill>
                <a:latin typeface="Libre Baskerville" panose="02000000000000000000" pitchFamily="2" charset="0"/>
              </a:rPr>
              <a:t>.”</a:t>
            </a:r>
          </a:p>
        </p:txBody>
      </p:sp>
    </p:spTree>
    <p:extLst>
      <p:ext uri="{BB962C8B-B14F-4D97-AF65-F5344CB8AC3E}">
        <p14:creationId xmlns:p14="http://schemas.microsoft.com/office/powerpoint/2010/main" val="91510939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tx2"/>
        </a:solidFill>
        <a:effectLst/>
      </p:bgPr>
    </p:bg>
    <p:spTree>
      <p:nvGrpSpPr>
        <p:cNvPr id="1" name="">
          <a:extLst>
            <a:ext uri="{FF2B5EF4-FFF2-40B4-BE49-F238E27FC236}">
              <a16:creationId xmlns:a16="http://schemas.microsoft.com/office/drawing/2014/main" id="{3332AD90-94BC-17BA-F539-22B579037375}"/>
            </a:ext>
          </a:extLst>
        </p:cNvPr>
        <p:cNvGrpSpPr/>
        <p:nvPr/>
      </p:nvGrpSpPr>
      <p:grpSpPr>
        <a:xfrm>
          <a:off x="0" y="0"/>
          <a:ext cx="0" cy="0"/>
          <a:chOff x="0" y="0"/>
          <a:chExt cx="0" cy="0"/>
        </a:xfrm>
      </p:grpSpPr>
      <p:pic>
        <p:nvPicPr>
          <p:cNvPr id="7" name="Picture 6" descr="A screenshot of a document&#10;&#10;Description automatically generated">
            <a:extLst>
              <a:ext uri="{FF2B5EF4-FFF2-40B4-BE49-F238E27FC236}">
                <a16:creationId xmlns:a16="http://schemas.microsoft.com/office/drawing/2014/main" id="{C9CCF766-995F-8EA7-BD2C-17D2AB0A750E}"/>
              </a:ext>
            </a:extLst>
          </p:cNvPr>
          <p:cNvPicPr>
            <a:picLocks noChangeAspect="1"/>
          </p:cNvPicPr>
          <p:nvPr/>
        </p:nvPicPr>
        <p:blipFill>
          <a:blip r:embed="rId2"/>
          <a:stretch>
            <a:fillRect/>
          </a:stretch>
        </p:blipFill>
        <p:spPr>
          <a:xfrm>
            <a:off x="5546199" y="457201"/>
            <a:ext cx="5304889" cy="5750560"/>
          </a:xfrm>
          <a:prstGeom prst="rect">
            <a:avLst/>
          </a:prstGeom>
          <a:noFill/>
        </p:spPr>
      </p:pic>
      <p:sp>
        <p:nvSpPr>
          <p:cNvPr id="5" name="TextBox 4">
            <a:extLst>
              <a:ext uri="{FF2B5EF4-FFF2-40B4-BE49-F238E27FC236}">
                <a16:creationId xmlns:a16="http://schemas.microsoft.com/office/drawing/2014/main" id="{548F65CF-E65F-5FC3-107D-D9C24021255D}"/>
              </a:ext>
            </a:extLst>
          </p:cNvPr>
          <p:cNvSpPr txBox="1"/>
          <p:nvPr/>
        </p:nvSpPr>
        <p:spPr>
          <a:xfrm>
            <a:off x="461822" y="2159000"/>
            <a:ext cx="4162425" cy="4048760"/>
          </a:xfrm>
          <a:prstGeom prst="rect">
            <a:avLst/>
          </a:prstGeom>
        </p:spPr>
        <p:txBody>
          <a:bodyPr vert="horz" lIns="91440" tIns="45720" rIns="91440" bIns="45720" rtlCol="0">
            <a:normAutofit/>
          </a:bodyPr>
          <a:lstStyle/>
          <a:p>
            <a:pPr>
              <a:lnSpc>
                <a:spcPct val="90000"/>
              </a:lnSpc>
              <a:spcBef>
                <a:spcPts val="1000"/>
              </a:spcBef>
            </a:pPr>
            <a:r>
              <a:rPr lang="en-US" sz="2800" kern="1200" dirty="0">
                <a:solidFill>
                  <a:schemeClr val="accent2"/>
                </a:solidFill>
                <a:latin typeface="Libre Baskerville" panose="02000000000000000000" pitchFamily="2" charset="0"/>
                <a:ea typeface="+mn-ea"/>
                <a:cs typeface="+mn-cs"/>
              </a:rPr>
              <a:t>Return to the main group and have one representative from each group fill in all of the information from Handout B in the main </a:t>
            </a:r>
            <a:r>
              <a:rPr lang="en-US" sz="2800" kern="1200" dirty="0" err="1">
                <a:solidFill>
                  <a:schemeClr val="accent2"/>
                </a:solidFill>
                <a:latin typeface="Libre Baskerville" panose="02000000000000000000" pitchFamily="2" charset="0"/>
                <a:ea typeface="+mn-ea"/>
                <a:cs typeface="+mn-cs"/>
              </a:rPr>
              <a:t>padlet</a:t>
            </a:r>
            <a:r>
              <a:rPr lang="en-US" sz="2800" kern="1200" dirty="0">
                <a:solidFill>
                  <a:schemeClr val="accent2"/>
                </a:solidFill>
                <a:latin typeface="Libre Baskerville" panose="02000000000000000000" pitchFamily="2" charset="0"/>
                <a:ea typeface="+mn-ea"/>
                <a:cs typeface="+mn-cs"/>
              </a:rPr>
              <a:t> page, in a jigsaw style.</a:t>
            </a:r>
          </a:p>
        </p:txBody>
      </p:sp>
      <p:sp>
        <p:nvSpPr>
          <p:cNvPr id="3" name="Slide Number Placeholder 2">
            <a:extLst>
              <a:ext uri="{FF2B5EF4-FFF2-40B4-BE49-F238E27FC236}">
                <a16:creationId xmlns:a16="http://schemas.microsoft.com/office/drawing/2014/main" id="{47341E81-527F-B51F-FE1F-F2052F6D29F6}"/>
              </a:ext>
            </a:extLst>
          </p:cNvPr>
          <p:cNvSpPr>
            <a:spLocks noGrp="1"/>
          </p:cNvSpPr>
          <p:nvPr>
            <p:ph type="sldNum" sz="quarter" idx="12"/>
          </p:nvPr>
        </p:nvSpPr>
        <p:spPr>
          <a:xfrm>
            <a:off x="11101549" y="6442414"/>
            <a:ext cx="877617" cy="365125"/>
          </a:xfrm>
        </p:spPr>
        <p:txBody>
          <a:bodyPr vert="horz" lIns="91440" tIns="45720" rIns="91440" bIns="45720" rtlCol="0" anchor="ctr">
            <a:normAutofit/>
          </a:bodyPr>
          <a:lstStyle/>
          <a:p>
            <a:pPr lvl="0" indent="0">
              <a:spcBef>
                <a:spcPts val="0"/>
              </a:spcBef>
              <a:spcAft>
                <a:spcPts val="600"/>
              </a:spcAft>
              <a:buNone/>
            </a:pPr>
            <a:fld id="{00000000-1234-1234-1234-123412341234}" type="slidenum">
              <a:rPr lang="en-US" smtClean="0"/>
              <a:pPr lvl="0" indent="0">
                <a:spcBef>
                  <a:spcPts val="0"/>
                </a:spcBef>
                <a:spcAft>
                  <a:spcPts val="600"/>
                </a:spcAft>
                <a:buNone/>
              </a:pPr>
              <a:t>25</a:t>
            </a:fld>
            <a:endParaRPr lang="en-US"/>
          </a:p>
        </p:txBody>
      </p:sp>
      <p:sp>
        <p:nvSpPr>
          <p:cNvPr id="9" name="Title 8">
            <a:extLst>
              <a:ext uri="{FF2B5EF4-FFF2-40B4-BE49-F238E27FC236}">
                <a16:creationId xmlns:a16="http://schemas.microsoft.com/office/drawing/2014/main" id="{FE648CEB-7761-E1DE-F52D-57105A6942B5}"/>
              </a:ext>
            </a:extLst>
          </p:cNvPr>
          <p:cNvSpPr>
            <a:spLocks noGrp="1"/>
          </p:cNvSpPr>
          <p:nvPr>
            <p:ph type="title"/>
          </p:nvPr>
        </p:nvSpPr>
        <p:spPr/>
        <p:txBody>
          <a:bodyPr>
            <a:normAutofit/>
          </a:bodyPr>
          <a:lstStyle/>
          <a:p>
            <a:pPr algn="ctr"/>
            <a:r>
              <a:rPr lang="en-US" sz="4000" dirty="0">
                <a:solidFill>
                  <a:schemeClr val="accent2"/>
                </a:solidFill>
              </a:rPr>
              <a:t>Whole Group Activity</a:t>
            </a:r>
          </a:p>
        </p:txBody>
      </p:sp>
    </p:spTree>
    <p:extLst>
      <p:ext uri="{BB962C8B-B14F-4D97-AF65-F5344CB8AC3E}">
        <p14:creationId xmlns:p14="http://schemas.microsoft.com/office/powerpoint/2010/main" val="396607488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9F8A7505-6608-AD9C-495C-382E50F7F730}"/>
              </a:ext>
            </a:extLst>
          </p:cNvPr>
          <p:cNvSpPr>
            <a:spLocks noGrp="1"/>
          </p:cNvSpPr>
          <p:nvPr>
            <p:ph type="sldNum" sz="quarter" idx="4"/>
          </p:nvPr>
        </p:nvSpPr>
        <p:spPr/>
        <p:txBody>
          <a:bodyPr/>
          <a:lstStyle/>
          <a:p>
            <a:fld id="{74743CB8-03B1-D240-A0C2-C770526C1FDB}" type="slidenum">
              <a:rPr lang="en-US" smtClean="0"/>
              <a:pPr/>
              <a:t>26</a:t>
            </a:fld>
            <a:endParaRPr lang="en-US"/>
          </a:p>
        </p:txBody>
      </p:sp>
      <p:sp>
        <p:nvSpPr>
          <p:cNvPr id="3" name="Title 2">
            <a:extLst>
              <a:ext uri="{FF2B5EF4-FFF2-40B4-BE49-F238E27FC236}">
                <a16:creationId xmlns:a16="http://schemas.microsoft.com/office/drawing/2014/main" id="{BEAC7889-5694-2C24-35C7-667BDBF6E4D9}"/>
              </a:ext>
            </a:extLst>
          </p:cNvPr>
          <p:cNvSpPr>
            <a:spLocks noGrp="1"/>
          </p:cNvSpPr>
          <p:nvPr>
            <p:ph type="title"/>
          </p:nvPr>
        </p:nvSpPr>
        <p:spPr>
          <a:xfrm>
            <a:off x="7530486" y="142806"/>
            <a:ext cx="4661513" cy="4033662"/>
          </a:xfrm>
        </p:spPr>
        <p:txBody>
          <a:bodyPr/>
          <a:lstStyle/>
          <a:p>
            <a:r>
              <a:rPr lang="en-US" sz="3200" u="sng" dirty="0">
                <a:latin typeface="Libre Franklin"/>
              </a:rPr>
              <a:t>Handout C:</a:t>
            </a:r>
            <a:br>
              <a:rPr lang="en-US" sz="3200" u="sng" dirty="0">
                <a:latin typeface="Libre Franklin"/>
              </a:rPr>
            </a:br>
            <a:r>
              <a:rPr lang="en-US" sz="3200" u="sng" dirty="0">
                <a:latin typeface="Libre Franklin"/>
              </a:rPr>
              <a:t>Constitution Cube</a:t>
            </a:r>
            <a:endParaRPr lang="en-US" sz="3200" b="0" dirty="0"/>
          </a:p>
        </p:txBody>
      </p:sp>
      <p:sp>
        <p:nvSpPr>
          <p:cNvPr id="4" name="Text Placeholder 3">
            <a:extLst>
              <a:ext uri="{FF2B5EF4-FFF2-40B4-BE49-F238E27FC236}">
                <a16:creationId xmlns:a16="http://schemas.microsoft.com/office/drawing/2014/main" id="{3F073D3E-7586-2CAA-B86B-2275F733C292}"/>
              </a:ext>
            </a:extLst>
          </p:cNvPr>
          <p:cNvSpPr>
            <a:spLocks noGrp="1"/>
          </p:cNvSpPr>
          <p:nvPr>
            <p:ph type="body" sz="quarter" idx="10"/>
          </p:nvPr>
        </p:nvSpPr>
        <p:spPr>
          <a:xfrm>
            <a:off x="355600" y="1126562"/>
            <a:ext cx="6978650" cy="771883"/>
          </a:xfrm>
        </p:spPr>
        <p:txBody>
          <a:bodyPr/>
          <a:lstStyle/>
          <a:p>
            <a:pPr algn="l"/>
            <a:r>
              <a:rPr lang="en-US" sz="3200" dirty="0"/>
              <a:t>Review and Prepare</a:t>
            </a:r>
          </a:p>
        </p:txBody>
      </p:sp>
      <p:sp>
        <p:nvSpPr>
          <p:cNvPr id="5" name="TextBox 4">
            <a:extLst>
              <a:ext uri="{FF2B5EF4-FFF2-40B4-BE49-F238E27FC236}">
                <a16:creationId xmlns:a16="http://schemas.microsoft.com/office/drawing/2014/main" id="{81A85128-535C-FEB9-1BFB-EF453B98F074}"/>
              </a:ext>
            </a:extLst>
          </p:cNvPr>
          <p:cNvSpPr txBox="1"/>
          <p:nvPr/>
        </p:nvSpPr>
        <p:spPr>
          <a:xfrm>
            <a:off x="595740" y="2355275"/>
            <a:ext cx="5805055" cy="3046988"/>
          </a:xfrm>
          <a:prstGeom prst="rect">
            <a:avLst/>
          </a:prstGeom>
          <a:noFill/>
        </p:spPr>
        <p:txBody>
          <a:bodyPr wrap="square" rtlCol="0">
            <a:spAutoFit/>
          </a:bodyPr>
          <a:lstStyle/>
          <a:p>
            <a:pPr algn="l"/>
            <a:r>
              <a:rPr lang="en-US" sz="2400" dirty="0">
                <a:solidFill>
                  <a:schemeClr val="accent4"/>
                </a:solidFill>
                <a:latin typeface="Libre Baskerville" panose="02000000000000000000" pitchFamily="2" charset="0"/>
              </a:rPr>
              <a:t>Students can use the Constitution Cube to engage in a prewriting exercise. Have students roll to select a Constitutional principle and complete a quick write to explain how this principle is demonstrated in the Constitution, providing evidence to support their response.</a:t>
            </a:r>
          </a:p>
        </p:txBody>
      </p:sp>
      <p:pic>
        <p:nvPicPr>
          <p:cNvPr id="9" name="Picture 8" descr="A qr code with text&#10;&#10;Description automatically generated">
            <a:extLst>
              <a:ext uri="{FF2B5EF4-FFF2-40B4-BE49-F238E27FC236}">
                <a16:creationId xmlns:a16="http://schemas.microsoft.com/office/drawing/2014/main" id="{008B8E3C-179B-4DA7-1720-C2D0D9D56D63}"/>
              </a:ext>
            </a:extLst>
          </p:cNvPr>
          <p:cNvPicPr>
            <a:picLocks noChangeAspect="1"/>
          </p:cNvPicPr>
          <p:nvPr/>
        </p:nvPicPr>
        <p:blipFill>
          <a:blip r:embed="rId3"/>
          <a:stretch>
            <a:fillRect/>
          </a:stretch>
        </p:blipFill>
        <p:spPr>
          <a:xfrm>
            <a:off x="8357597" y="3013413"/>
            <a:ext cx="2645834" cy="3429001"/>
          </a:xfrm>
          <a:prstGeom prst="rect">
            <a:avLst/>
          </a:prstGeom>
        </p:spPr>
      </p:pic>
    </p:spTree>
    <p:extLst>
      <p:ext uri="{BB962C8B-B14F-4D97-AF65-F5344CB8AC3E}">
        <p14:creationId xmlns:p14="http://schemas.microsoft.com/office/powerpoint/2010/main" val="222061865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F38029D8-2907-B24F-A43D-BC683E256511}"/>
              </a:ext>
            </a:extLst>
          </p:cNvPr>
          <p:cNvSpPr>
            <a:spLocks noGrp="1"/>
          </p:cNvSpPr>
          <p:nvPr>
            <p:ph type="title"/>
          </p:nvPr>
        </p:nvSpPr>
        <p:spPr>
          <a:xfrm>
            <a:off x="250371" y="1432725"/>
            <a:ext cx="11728794" cy="1325563"/>
          </a:xfrm>
        </p:spPr>
        <p:txBody>
          <a:bodyPr>
            <a:noAutofit/>
          </a:bodyPr>
          <a:lstStyle/>
          <a:p>
            <a:r>
              <a:rPr lang="en-US" u="sng" dirty="0">
                <a:solidFill>
                  <a:schemeClr val="accent2"/>
                </a:solidFill>
              </a:rPr>
              <a:t>Task Aligned to the Supporting Question:</a:t>
            </a:r>
            <a:br>
              <a:rPr lang="en-US" u="sng" dirty="0">
                <a:solidFill>
                  <a:schemeClr val="accent2"/>
                </a:solidFill>
              </a:rPr>
            </a:br>
            <a:endParaRPr lang="en-US" sz="4800" u="sng" dirty="0">
              <a:solidFill>
                <a:schemeClr val="accent2"/>
              </a:solidFill>
            </a:endParaRPr>
          </a:p>
        </p:txBody>
      </p:sp>
      <p:sp>
        <p:nvSpPr>
          <p:cNvPr id="2" name="Slide Number Placeholder 1">
            <a:extLst>
              <a:ext uri="{FF2B5EF4-FFF2-40B4-BE49-F238E27FC236}">
                <a16:creationId xmlns:a16="http://schemas.microsoft.com/office/drawing/2014/main" id="{FB7E5ECD-51EF-C049-54C0-BC74A4D922E1}"/>
              </a:ext>
            </a:extLst>
          </p:cNvPr>
          <p:cNvSpPr>
            <a:spLocks noGrp="1"/>
          </p:cNvSpPr>
          <p:nvPr>
            <p:ph type="sldNum" idx="12"/>
          </p:nvPr>
        </p:nvSpPr>
        <p:spPr/>
        <p:txBody>
          <a:bodyPr/>
          <a:lstStyle/>
          <a:p>
            <a:fld id="{74743CB8-03B1-D240-A0C2-C770526C1FDB}" type="slidenum">
              <a:rPr lang="en-US" smtClean="0"/>
              <a:pPr/>
              <a:t>27</a:t>
            </a:fld>
            <a:endParaRPr lang="en-US"/>
          </a:p>
        </p:txBody>
      </p:sp>
      <p:sp>
        <p:nvSpPr>
          <p:cNvPr id="9" name="TextBox 8">
            <a:extLst>
              <a:ext uri="{FF2B5EF4-FFF2-40B4-BE49-F238E27FC236}">
                <a16:creationId xmlns:a16="http://schemas.microsoft.com/office/drawing/2014/main" id="{E813D25F-9695-8F25-66AC-DDEFE172BD35}"/>
              </a:ext>
            </a:extLst>
          </p:cNvPr>
          <p:cNvSpPr txBox="1"/>
          <p:nvPr/>
        </p:nvSpPr>
        <p:spPr>
          <a:xfrm>
            <a:off x="387921" y="2701631"/>
            <a:ext cx="10367258" cy="2554545"/>
          </a:xfrm>
          <a:prstGeom prst="rect">
            <a:avLst/>
          </a:prstGeom>
          <a:noFill/>
        </p:spPr>
        <p:txBody>
          <a:bodyPr wrap="square" rtlCol="0">
            <a:spAutoFit/>
          </a:bodyPr>
          <a:lstStyle/>
          <a:p>
            <a:pPr algn="ctr"/>
            <a:r>
              <a:rPr lang="en-US" sz="3200" i="1" dirty="0">
                <a:solidFill>
                  <a:schemeClr val="accent2"/>
                </a:solidFill>
              </a:rPr>
              <a:t>Construct an explanation to answer the following question: How did the Articles of the Constitution impact the structure and function of the United States government? In your response, use examples and details from the Constitution to support your response.</a:t>
            </a:r>
            <a:endParaRPr lang="en-US" sz="3200" i="1" dirty="0">
              <a:solidFill>
                <a:schemeClr val="accent2"/>
              </a:solidFill>
              <a:latin typeface="Libre Baskerville" panose="02000000000000000000" pitchFamily="2" charset="0"/>
            </a:endParaRPr>
          </a:p>
        </p:txBody>
      </p:sp>
    </p:spTree>
    <p:extLst>
      <p:ext uri="{BB962C8B-B14F-4D97-AF65-F5344CB8AC3E}">
        <p14:creationId xmlns:p14="http://schemas.microsoft.com/office/powerpoint/2010/main" val="9546994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1" nodeType="click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additive="base">
                                        <p:cTn id="7" dur="500" fill="hold"/>
                                        <p:tgtEl>
                                          <p:spTgt spid="9"/>
                                        </p:tgtEl>
                                        <p:attrNameLst>
                                          <p:attrName>ppt_x</p:attrName>
                                        </p:attrNameLst>
                                      </p:cBhvr>
                                      <p:tavLst>
                                        <p:tav tm="0">
                                          <p:val>
                                            <p:strVal val="#ppt_x"/>
                                          </p:val>
                                        </p:tav>
                                        <p:tav tm="100000">
                                          <p:val>
                                            <p:strVal val="#ppt_x"/>
                                          </p:val>
                                        </p:tav>
                                      </p:tavLst>
                                    </p:anim>
                                    <p:anim calcmode="lin" valueType="num">
                                      <p:cBhvr additive="base">
                                        <p:cTn id="8" dur="500" fill="hold"/>
                                        <p:tgtEl>
                                          <p:spTgt spid="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seq concurrent="1" nextAc="seek">
              <p:cTn id="9" restart="whenNotActive" fill="hold" evtFilter="cancelBubble" nodeType="interactiveSeq">
                <p:stCondLst>
                  <p:cond evt="onClick" delay="0">
                    <p:tgtEl>
                      <p:spTgt spid="5"/>
                    </p:tgtEl>
                  </p:cond>
                </p:stCondLst>
                <p:endSync evt="end" delay="0">
                  <p:rtn val="all"/>
                </p:endSync>
                <p:childTnLst>
                  <p:par>
                    <p:cTn id="10" fill="hold">
                      <p:stCondLst>
                        <p:cond delay="0"/>
                      </p:stCondLst>
                      <p:childTnLst>
                        <p:par>
                          <p:cTn id="11" fill="hold">
                            <p:stCondLst>
                              <p:cond delay="0"/>
                            </p:stCondLst>
                            <p:childTnLst>
                              <p:par>
                                <p:cTn id="12" presetID="2" presetClass="entr" presetSubtype="4" fill="hold" grpId="0" nodeType="clickEffect">
                                  <p:stCondLst>
                                    <p:cond delay="0"/>
                                  </p:stCondLst>
                                  <p:childTnLst>
                                    <p:set>
                                      <p:cBhvr>
                                        <p:cTn id="13" dur="1" fill="hold">
                                          <p:stCondLst>
                                            <p:cond delay="0"/>
                                          </p:stCondLst>
                                        </p:cTn>
                                        <p:tgtEl>
                                          <p:spTgt spid="9"/>
                                        </p:tgtEl>
                                        <p:attrNameLst>
                                          <p:attrName>style.visibility</p:attrName>
                                        </p:attrNameLst>
                                      </p:cBhvr>
                                      <p:to>
                                        <p:strVal val="visible"/>
                                      </p:to>
                                    </p:set>
                                    <p:anim calcmode="lin" valueType="num">
                                      <p:cBhvr additive="base">
                                        <p:cTn id="14" dur="500" fill="hold"/>
                                        <p:tgtEl>
                                          <p:spTgt spid="9"/>
                                        </p:tgtEl>
                                        <p:attrNameLst>
                                          <p:attrName>ppt_x</p:attrName>
                                        </p:attrNameLst>
                                      </p:cBhvr>
                                      <p:tavLst>
                                        <p:tav tm="0">
                                          <p:val>
                                            <p:strVal val="#ppt_x"/>
                                          </p:val>
                                        </p:tav>
                                        <p:tav tm="100000">
                                          <p:val>
                                            <p:strVal val="#ppt_x"/>
                                          </p:val>
                                        </p:tav>
                                      </p:tavLst>
                                    </p:anim>
                                    <p:anim calcmode="lin" valueType="num">
                                      <p:cBhvr additive="base">
                                        <p:cTn id="15" dur="500" fill="hold"/>
                                        <p:tgtEl>
                                          <p:spTgt spid="9"/>
                                        </p:tgtEl>
                                        <p:attrNameLst>
                                          <p:attrName>ppt_y</p:attrName>
                                        </p:attrNameLst>
                                      </p:cBhvr>
                                      <p:tavLst>
                                        <p:tav tm="0">
                                          <p:val>
                                            <p:strVal val="1+#ppt_h/2"/>
                                          </p:val>
                                        </p:tav>
                                        <p:tav tm="100000">
                                          <p:val>
                                            <p:strVal val="#ppt_y"/>
                                          </p:val>
                                        </p:tav>
                                      </p:tavLst>
                                    </p:anim>
                                  </p:childTnLst>
                                </p:cTn>
                              </p:par>
                            </p:childTnLst>
                          </p:cTn>
                        </p:par>
                      </p:childTnLst>
                    </p:cTn>
                  </p:par>
                </p:childTnLst>
              </p:cTn>
              <p:nextCondLst>
                <p:cond evt="onClick" delay="0">
                  <p:tgtEl>
                    <p:spTgt spid="5"/>
                  </p:tgtEl>
                </p:cond>
              </p:nextCondLst>
            </p:seq>
          </p:childTnLst>
        </p:cTn>
      </p:par>
    </p:tnLst>
    <p:bldLst>
      <p:bldP spid="9" grpId="0"/>
      <p:bldP spid="9" grpId="1"/>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831C1CF-BE4F-6B45-AA04-8BD32D75DAF1}"/>
              </a:ext>
            </a:extLst>
          </p:cNvPr>
          <p:cNvSpPr txBox="1"/>
          <p:nvPr/>
        </p:nvSpPr>
        <p:spPr>
          <a:xfrm>
            <a:off x="1649573" y="148913"/>
            <a:ext cx="3549650" cy="5478423"/>
          </a:xfrm>
          <a:prstGeom prst="rect">
            <a:avLst/>
          </a:prstGeom>
          <a:noFill/>
          <a:effectLst>
            <a:outerShdw blurRad="177800" dist="68678" dir="2700000" algn="tl" rotWithShape="0">
              <a:prstClr val="black">
                <a:alpha val="30252"/>
              </a:prstClr>
            </a:outerShdw>
          </a:effectLst>
        </p:spPr>
        <p:txBody>
          <a:bodyPr wrap="square" rtlCol="0">
            <a:spAutoFit/>
          </a:bodyPr>
          <a:lstStyle/>
          <a:p>
            <a:pPr algn="ctr"/>
            <a:r>
              <a:rPr lang="en-US" sz="35000" b="1">
                <a:solidFill>
                  <a:schemeClr val="accent2"/>
                </a:solidFill>
                <a:latin typeface="Libre Baskerville" panose="02000000000000000000" pitchFamily="2" charset="0"/>
              </a:rPr>
              <a:t>Q</a:t>
            </a:r>
          </a:p>
        </p:txBody>
      </p:sp>
      <p:sp>
        <p:nvSpPr>
          <p:cNvPr id="4" name="Rectangle 3">
            <a:extLst>
              <a:ext uri="{FF2B5EF4-FFF2-40B4-BE49-F238E27FC236}">
                <a16:creationId xmlns:a16="http://schemas.microsoft.com/office/drawing/2014/main" id="{AA9961A8-8F7D-1A4A-806A-3181243E8159}"/>
              </a:ext>
            </a:extLst>
          </p:cNvPr>
          <p:cNvSpPr/>
          <p:nvPr/>
        </p:nvSpPr>
        <p:spPr>
          <a:xfrm>
            <a:off x="6340271" y="1266513"/>
            <a:ext cx="4334841" cy="6247864"/>
          </a:xfrm>
          <a:prstGeom prst="rect">
            <a:avLst/>
          </a:prstGeom>
          <a:effectLst>
            <a:outerShdw blurRad="177800" dist="68678" dir="2700000" algn="tl" rotWithShape="0">
              <a:prstClr val="black">
                <a:alpha val="30252"/>
              </a:prstClr>
            </a:outerShdw>
          </a:effectLst>
        </p:spPr>
        <p:txBody>
          <a:bodyPr wrap="none">
            <a:spAutoFit/>
          </a:bodyPr>
          <a:lstStyle/>
          <a:p>
            <a:r>
              <a:rPr lang="en-US" sz="40000" b="1">
                <a:solidFill>
                  <a:schemeClr val="tx2"/>
                </a:solidFill>
                <a:latin typeface="Libre Baskerville" panose="02000000000000000000" pitchFamily="2" charset="0"/>
              </a:rPr>
              <a:t>A</a:t>
            </a:r>
            <a:endParaRPr lang="en-US" sz="40000">
              <a:solidFill>
                <a:schemeClr val="tx2"/>
              </a:solidFill>
            </a:endParaRPr>
          </a:p>
        </p:txBody>
      </p:sp>
      <p:pic>
        <p:nvPicPr>
          <p:cNvPr id="6" name="Picture 5" descr="Logo&#10;&#10;Description automatically generated">
            <a:extLst>
              <a:ext uri="{FF2B5EF4-FFF2-40B4-BE49-F238E27FC236}">
                <a16:creationId xmlns:a16="http://schemas.microsoft.com/office/drawing/2014/main" id="{36CC236C-FF21-5E3D-60B2-09EFB47CEF94}"/>
              </a:ext>
            </a:extLst>
          </p:cNvPr>
          <p:cNvPicPr>
            <a:picLocks noChangeAspect="1"/>
          </p:cNvPicPr>
          <p:nvPr/>
        </p:nvPicPr>
        <p:blipFill>
          <a:blip r:embed="rId3"/>
          <a:stretch>
            <a:fillRect/>
          </a:stretch>
        </p:blipFill>
        <p:spPr>
          <a:xfrm>
            <a:off x="4184125" y="1118307"/>
            <a:ext cx="4621386" cy="4621386"/>
          </a:xfrm>
          <a:prstGeom prst="rect">
            <a:avLst/>
          </a:prstGeom>
          <a:effectLst>
            <a:outerShdw blurRad="177800" dist="38100" dir="2700000" algn="tl" rotWithShape="0">
              <a:prstClr val="black">
                <a:alpha val="28020"/>
              </a:prstClr>
            </a:outerShdw>
          </a:effectLst>
        </p:spPr>
      </p:pic>
    </p:spTree>
    <p:extLst>
      <p:ext uri="{BB962C8B-B14F-4D97-AF65-F5344CB8AC3E}">
        <p14:creationId xmlns:p14="http://schemas.microsoft.com/office/powerpoint/2010/main" val="132270485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Shape 1120"/>
        <p:cNvGrpSpPr/>
        <p:nvPr/>
      </p:nvGrpSpPr>
      <p:grpSpPr>
        <a:xfrm>
          <a:off x="0" y="0"/>
          <a:ext cx="0" cy="0"/>
          <a:chOff x="0" y="0"/>
          <a:chExt cx="0" cy="0"/>
        </a:xfrm>
      </p:grpSpPr>
      <p:pic>
        <p:nvPicPr>
          <p:cNvPr id="2" name="Picture 1" descr="A blue background with white text&#10;&#10;Description automatically generated">
            <a:extLst>
              <a:ext uri="{FF2B5EF4-FFF2-40B4-BE49-F238E27FC236}">
                <a16:creationId xmlns:a16="http://schemas.microsoft.com/office/drawing/2014/main" id="{6A0D1B15-B526-DA20-FF95-9259ACC152BF}"/>
              </a:ext>
            </a:extLst>
          </p:cNvPr>
          <p:cNvPicPr>
            <a:picLocks noChangeAspect="1"/>
          </p:cNvPicPr>
          <p:nvPr/>
        </p:nvPicPr>
        <p:blipFill>
          <a:blip r:embed="rId3"/>
          <a:stretch>
            <a:fillRect/>
          </a:stretch>
        </p:blipFill>
        <p:spPr>
          <a:xfrm>
            <a:off x="0" y="332259"/>
            <a:ext cx="12572997" cy="6836180"/>
          </a:xfrm>
          <a:prstGeom prst="rect">
            <a:avLst/>
          </a:prstGeom>
        </p:spPr>
      </p:pic>
      <p:sp>
        <p:nvSpPr>
          <p:cNvPr id="3" name="TextBox 2">
            <a:extLst>
              <a:ext uri="{FF2B5EF4-FFF2-40B4-BE49-F238E27FC236}">
                <a16:creationId xmlns:a16="http://schemas.microsoft.com/office/drawing/2014/main" id="{7D331369-554A-36FD-6DF1-D84715151266}"/>
              </a:ext>
            </a:extLst>
          </p:cNvPr>
          <p:cNvSpPr txBox="1"/>
          <p:nvPr/>
        </p:nvSpPr>
        <p:spPr>
          <a:xfrm>
            <a:off x="1910854" y="4276811"/>
            <a:ext cx="4807828"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3200" b="1">
                <a:solidFill>
                  <a:schemeClr val="bg1"/>
                </a:solidFill>
                <a:latin typeface="Libre Baskerville"/>
                <a:ea typeface="+mn-lt"/>
                <a:cs typeface="+mn-lt"/>
              </a:rPr>
              <a:t>https://bit.ly/3z14ctG</a:t>
            </a:r>
            <a:endParaRPr lang="en-US" b="1">
              <a:solidFill>
                <a:schemeClr val="bg1"/>
              </a:solidFill>
              <a:latin typeface="Libre Baskerville"/>
              <a:ea typeface="+mn-lt"/>
              <a:cs typeface="+mn-lt"/>
            </a:endParaRPr>
          </a:p>
        </p:txBody>
      </p:sp>
      <p:pic>
        <p:nvPicPr>
          <p:cNvPr id="5" name="Picture 4" descr="A qr code with a white background&#10;&#10;Description automatically generated">
            <a:extLst>
              <a:ext uri="{FF2B5EF4-FFF2-40B4-BE49-F238E27FC236}">
                <a16:creationId xmlns:a16="http://schemas.microsoft.com/office/drawing/2014/main" id="{3EA54EE7-D38F-8F08-1C83-0C2C20A4E52A}"/>
              </a:ext>
            </a:extLst>
          </p:cNvPr>
          <p:cNvPicPr>
            <a:picLocks noChangeAspect="1"/>
          </p:cNvPicPr>
          <p:nvPr/>
        </p:nvPicPr>
        <p:blipFill>
          <a:blip r:embed="rId4"/>
          <a:stretch>
            <a:fillRect/>
          </a:stretch>
        </p:blipFill>
        <p:spPr>
          <a:xfrm>
            <a:off x="7876148" y="3759617"/>
            <a:ext cx="3104293" cy="3097428"/>
          </a:xfrm>
          <a:prstGeom prst="rect">
            <a:avLst/>
          </a:prstGeom>
        </p:spPr>
      </p:pic>
    </p:spTree>
    <p:extLst>
      <p:ext uri="{BB962C8B-B14F-4D97-AF65-F5344CB8AC3E}">
        <p14:creationId xmlns:p14="http://schemas.microsoft.com/office/powerpoint/2010/main" val="335932546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F000BFE2-F458-EE52-D0A1-D74E153C40CD}"/>
              </a:ext>
            </a:extLst>
          </p:cNvPr>
          <p:cNvSpPr txBox="1"/>
          <p:nvPr/>
        </p:nvSpPr>
        <p:spPr>
          <a:xfrm>
            <a:off x="1617785" y="6209323"/>
            <a:ext cx="895643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solidFill>
                  <a:srgbClr val="F7F4F1"/>
                </a:solidFill>
                <a:latin typeface="Libre Franklin Black"/>
              </a:rPr>
              <a:t>Join our Newsletter to know when 3-5 resources arrive:    https://bit.ly/3VBINif</a:t>
            </a:r>
            <a:endParaRPr lang="en-US"/>
          </a:p>
        </p:txBody>
      </p:sp>
      <p:pic>
        <p:nvPicPr>
          <p:cNvPr id="6" name="Picture 5" descr="A qr code with a black text&#10;&#10;Description automatically generated">
            <a:extLst>
              <a:ext uri="{FF2B5EF4-FFF2-40B4-BE49-F238E27FC236}">
                <a16:creationId xmlns:a16="http://schemas.microsoft.com/office/drawing/2014/main" id="{233DA102-E327-861A-345D-E6DD175CF3BC}"/>
              </a:ext>
            </a:extLst>
          </p:cNvPr>
          <p:cNvPicPr>
            <a:picLocks noChangeAspect="1"/>
          </p:cNvPicPr>
          <p:nvPr/>
        </p:nvPicPr>
        <p:blipFill>
          <a:blip r:embed="rId2"/>
          <a:stretch>
            <a:fillRect/>
          </a:stretch>
        </p:blipFill>
        <p:spPr>
          <a:xfrm>
            <a:off x="9255443" y="128588"/>
            <a:ext cx="2809875" cy="2790825"/>
          </a:xfrm>
          <a:prstGeom prst="rect">
            <a:avLst/>
          </a:prstGeom>
        </p:spPr>
      </p:pic>
    </p:spTree>
    <p:extLst>
      <p:ext uri="{BB962C8B-B14F-4D97-AF65-F5344CB8AC3E}">
        <p14:creationId xmlns:p14="http://schemas.microsoft.com/office/powerpoint/2010/main" val="1291753008"/>
      </p:ext>
    </p:extLst>
  </p:cSld>
  <p:clrMapOvr>
    <a:masterClrMapping/>
  </p:clrMapOvr>
</p:sld>
</file>

<file path=ppt/theme/theme1.xml><?xml version="1.0" encoding="utf-8"?>
<a:theme xmlns:a="http://schemas.openxmlformats.org/drawingml/2006/main" name="Blank Backgrounds">
  <a:themeElements>
    <a:clrScheme name="BRI Palette">
      <a:dk1>
        <a:srgbClr val="333B41"/>
      </a:dk1>
      <a:lt1>
        <a:srgbClr val="F7F4F1"/>
      </a:lt1>
      <a:dk2>
        <a:srgbClr val="1C335F"/>
      </a:dk2>
      <a:lt2>
        <a:srgbClr val="F7F4F1"/>
      </a:lt2>
      <a:accent1>
        <a:srgbClr val="1C335F"/>
      </a:accent1>
      <a:accent2>
        <a:srgbClr val="FF8300"/>
      </a:accent2>
      <a:accent3>
        <a:srgbClr val="00A6CE"/>
      </a:accent3>
      <a:accent4>
        <a:srgbClr val="3ABEAC"/>
      </a:accent4>
      <a:accent5>
        <a:srgbClr val="CCE9E9"/>
      </a:accent5>
      <a:accent6>
        <a:srgbClr val="2B4F96"/>
      </a:accent6>
      <a:hlink>
        <a:srgbClr val="FFCE9B"/>
      </a:hlink>
      <a:folHlink>
        <a:srgbClr val="75BEB4"/>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chemeClr val="tx2">
            <a:lumMod val="20000"/>
            <a:lumOff val="80000"/>
          </a:schemeClr>
        </a:solidFill>
        <a:ln>
          <a:noFill/>
        </a:ln>
        <a:effectLst>
          <a:outerShdw blurRad="177800" dist="38100" dir="2700000" algn="tl" rotWithShape="0">
            <a:prstClr val="black">
              <a:alpha val="40000"/>
            </a:prstClr>
          </a:outerShdw>
        </a:effectLst>
      </a:spPr>
      <a:bodyPr rtlCol="0" anchor="ctr"/>
      <a:lstStyle>
        <a:defPPr algn="ctr">
          <a:defRPr dirty="0" smtClean="0">
            <a:solidFill>
              <a:schemeClr val="tx1"/>
            </a:solidFill>
            <a:latin typeface="Libre Baskerville" panose="02000000000000000000" pitchFamily="2" charset="0"/>
          </a:defRPr>
        </a:defPPr>
      </a:lstStyle>
      <a:style>
        <a:lnRef idx="2">
          <a:schemeClr val="accent1">
            <a:shade val="15000"/>
          </a:schemeClr>
        </a:lnRef>
        <a:fillRef idx="1">
          <a:schemeClr val="accent1"/>
        </a:fillRef>
        <a:effectRef idx="0">
          <a:schemeClr val="accent1"/>
        </a:effectRef>
        <a:fontRef idx="minor">
          <a:schemeClr val="lt1"/>
        </a:fontRef>
      </a:style>
    </a:spDef>
    <a:txDef>
      <a:spPr>
        <a:noFill/>
      </a:spPr>
      <a:bodyPr wrap="square" rtlCol="0">
        <a:spAutoFit/>
      </a:bodyPr>
      <a:lstStyle>
        <a:defPPr algn="l">
          <a:defRPr dirty="0" smtClean="0">
            <a:solidFill>
              <a:schemeClr val="tx1"/>
            </a:solidFill>
            <a:latin typeface="Libre Baskerville" panose="02000000000000000000" pitchFamily="2" charset="0"/>
          </a:defRPr>
        </a:defPPr>
      </a:lstStyle>
    </a:txDef>
  </a:objectDefaults>
  <a:extraClrSchemeLst/>
  <a:extLst>
    <a:ext uri="{05A4C25C-085E-4340-85A3-A5531E510DB2}">
      <thm15:themeFamily xmlns:thm15="http://schemas.microsoft.com/office/thememl/2012/main" name="BRI Slides v01_2024" id="{F2D76D19-49C0-9E48-B9FE-8477C2C3F316}" vid="{76ED1E30-30B9-AB48-8314-D834EFA5571E}"/>
    </a:ext>
  </a:extLst>
</a:theme>
</file>

<file path=ppt/theme/theme2.xml><?xml version="1.0" encoding="utf-8"?>
<a:theme xmlns:a="http://schemas.openxmlformats.org/drawingml/2006/main" name="Title &amp; Section Screens">
  <a:themeElements>
    <a:clrScheme name="BRI Palette">
      <a:dk1>
        <a:srgbClr val="333B41"/>
      </a:dk1>
      <a:lt1>
        <a:srgbClr val="F7F4F1"/>
      </a:lt1>
      <a:dk2>
        <a:srgbClr val="1C335F"/>
      </a:dk2>
      <a:lt2>
        <a:srgbClr val="F7F4F1"/>
      </a:lt2>
      <a:accent1>
        <a:srgbClr val="1C335F"/>
      </a:accent1>
      <a:accent2>
        <a:srgbClr val="FF8300"/>
      </a:accent2>
      <a:accent3>
        <a:srgbClr val="00A6CE"/>
      </a:accent3>
      <a:accent4>
        <a:srgbClr val="3ABEAC"/>
      </a:accent4>
      <a:accent5>
        <a:srgbClr val="CCE9E9"/>
      </a:accent5>
      <a:accent6>
        <a:srgbClr val="2B4F96"/>
      </a:accent6>
      <a:hlink>
        <a:srgbClr val="FFCE9B"/>
      </a:hlink>
      <a:folHlink>
        <a:srgbClr val="75BEB4"/>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txDef>
      <a:spPr>
        <a:noFill/>
      </a:spPr>
      <a:bodyPr wrap="square" rtlCol="0">
        <a:spAutoFit/>
      </a:bodyPr>
      <a:lstStyle>
        <a:defPPr algn="l">
          <a:defRPr dirty="0" smtClean="0">
            <a:solidFill>
              <a:schemeClr val="tx1"/>
            </a:solidFill>
            <a:latin typeface="Libre Baskerville" panose="02000000000000000000" pitchFamily="2" charset="0"/>
          </a:defRPr>
        </a:defPPr>
      </a:lstStyle>
    </a:txDef>
  </a:objectDefaults>
  <a:extraClrSchemeLst/>
  <a:extLst>
    <a:ext uri="{05A4C25C-085E-4340-85A3-A5531E510DB2}">
      <thm15:themeFamily xmlns:thm15="http://schemas.microsoft.com/office/thememl/2012/main" name="BRI Slides v01_2024" id="{F2D76D19-49C0-9E48-B9FE-8477C2C3F316}" vid="{8624848E-3690-C140-9C96-5F8181E7BB55}"/>
    </a:ext>
  </a:extLst>
</a:theme>
</file>

<file path=ppt/theme/theme3.xml><?xml version="1.0" encoding="utf-8"?>
<a:theme xmlns:a="http://schemas.openxmlformats.org/drawingml/2006/main" name="Quick Standards">
  <a:themeElements>
    <a:clrScheme name="BRI Palette">
      <a:dk1>
        <a:srgbClr val="333B41"/>
      </a:dk1>
      <a:lt1>
        <a:srgbClr val="F7F4F1"/>
      </a:lt1>
      <a:dk2>
        <a:srgbClr val="1C335F"/>
      </a:dk2>
      <a:lt2>
        <a:srgbClr val="F7F4F1"/>
      </a:lt2>
      <a:accent1>
        <a:srgbClr val="1C335F"/>
      </a:accent1>
      <a:accent2>
        <a:srgbClr val="FF8300"/>
      </a:accent2>
      <a:accent3>
        <a:srgbClr val="3ABEAC"/>
      </a:accent3>
      <a:accent4>
        <a:srgbClr val="00A6CE"/>
      </a:accent4>
      <a:accent5>
        <a:srgbClr val="CCE9E9"/>
      </a:accent5>
      <a:accent6>
        <a:srgbClr val="2B4F96"/>
      </a:accent6>
      <a:hlink>
        <a:srgbClr val="FFCE9B"/>
      </a:hlink>
      <a:folHlink>
        <a:srgbClr val="75BEB4"/>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txDef>
      <a:spPr>
        <a:noFill/>
      </a:spPr>
      <a:bodyPr wrap="square" rtlCol="0">
        <a:spAutoFit/>
      </a:bodyPr>
      <a:lstStyle>
        <a:defPPr algn="l">
          <a:defRPr dirty="0" smtClean="0">
            <a:solidFill>
              <a:schemeClr val="tx1"/>
            </a:solidFill>
            <a:latin typeface="Libre Baskerville" panose="02000000000000000000" pitchFamily="2" charset="0"/>
          </a:defRPr>
        </a:defPPr>
      </a:lstStyle>
    </a:txDef>
  </a:objectDefaults>
  <a:extraClrSchemeLst/>
  <a:extLst>
    <a:ext uri="{05A4C25C-085E-4340-85A3-A5531E510DB2}">
      <thm15:themeFamily xmlns:thm15="http://schemas.microsoft.com/office/thememl/2012/main" name="BRI Slides v01_2024" id="{F2D76D19-49C0-9E48-B9FE-8477C2C3F316}" vid="{66A3CCD3-A572-0D42-8B89-489FBDC199F6}"/>
    </a:ext>
  </a:extLst>
</a:theme>
</file>

<file path=ppt/theme/theme4.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p:properties xmlns:p="http://schemas.microsoft.com/office/2006/metadata/properties" xmlns:xsi="http://www.w3.org/2001/XMLSchema-instance" xmlns:pc="http://schemas.microsoft.com/office/infopath/2007/PartnerControls">
  <documentManagement>
    <SharedWithUsers xmlns="3a62de7d-ba57-4f43-9dae-9623ba637be0">
      <UserInfo>
        <DisplayName>Rachel D. Humphries</DisplayName>
        <AccountId>13</AccountId>
        <AccountType/>
      </UserInfo>
      <UserInfo>
        <DisplayName>Michael Torres</DisplayName>
        <AccountId>6</AccountId>
        <AccountType/>
      </UserInfo>
    </SharedWithUsers>
    <Accessibility_x0020_Office xmlns="3a62de7d-ba57-4f43-9dae-9623ba637be0">OTL - Office of Teaching and Learning</Accessibility_x0020_Office>
    <Accessibility_x0020_Audit_x0020_Status xmlns="3a62de7d-ba57-4f43-9dae-9623ba637be0" xsi:nil="true"/>
    <Accessibility_x0020_Audience xmlns="3a62de7d-ba57-4f43-9dae-9623ba637be0" xsi:nil="true"/>
    <Accessibility_x0020_Status xmlns="3a62de7d-ba57-4f43-9dae-9623ba637be0">Accessible</Accessibility_x0020_Status>
    <Application_x0020_Type xmlns="3a62de7d-ba57-4f43-9dae-9623ba637be0" xsi:nil="true"/>
    <Application_x0020_Date xmlns="3a62de7d-ba57-4f43-9dae-9623ba637be0" xsi:nil="true"/>
    <Accessibility_x0020_Target_x0020_Date xmlns="3a62de7d-ba57-4f43-9dae-9623ba637be0" xsi:nil="true"/>
    <Application_x0020_Status xmlns="3a62de7d-ba57-4f43-9dae-9623ba637be0" xsi:nil="true"/>
    <Accessibility_x0020_Audit_x0020_Date xmlns="3a62de7d-ba57-4f43-9dae-9623ba637be0" xsi:nil="true"/>
    <RoutingRuleDescription xmlns="http://schemas.microsoft.com/sharepoint/v3" xsi:nil="true"/>
    <PublishingExpirationDate xmlns="http://schemas.microsoft.com/sharepoint/v3" xsi:nil="true"/>
    <PublishingStartDate xmlns="http://schemas.microsoft.com/sharepoint/v3" xsi:nil="true"/>
    <Publication_x0020_Date xmlns="3a62de7d-ba57-4f43-9dae-9623ba637be0">2025-01-17T16:44:55+00:00</Publication_x0020_Date>
    <Audience1 xmlns="3a62de7d-ba57-4f43-9dae-9623ba637be0"/>
    <_dlc_DocId xmlns="3a62de7d-ba57-4f43-9dae-9623ba637be0">KYED-536-2196</_dlc_DocId>
    <_dlc_DocIdUrl xmlns="3a62de7d-ba57-4f43-9dae-9623ba637be0">
      <Url>https://www.education.ky.gov/curriculum/standards/kyacadstand/_layouts/15/DocIdRedir.aspx?ID=KYED-536-2196</Url>
      <Description>KYED-536-2196</Description>
    </_dlc_DocIdUrl>
  </documentManagement>
</p:properties>
</file>

<file path=customXml/item2.xml><?xml version="1.0" encoding="utf-8"?>
<ct:contentTypeSchema xmlns:ct="http://schemas.microsoft.com/office/2006/metadata/contentType" xmlns:ma="http://schemas.microsoft.com/office/2006/metadata/properties/metaAttributes" ct:_="" ma:_="" ma:contentTypeName="KDE Document" ma:contentTypeID="0x0101001BEB557DBE01834EAB47A683706DCD5B001CB4B9AB93836842A61C86EAD5F20BA7" ma:contentTypeVersion="28" ma:contentTypeDescription="" ma:contentTypeScope="" ma:versionID="a5e9d2d4560c56b76a85f7f001e30a1a">
  <xsd:schema xmlns:xsd="http://www.w3.org/2001/XMLSchema" xmlns:xs="http://www.w3.org/2001/XMLSchema" xmlns:p="http://schemas.microsoft.com/office/2006/metadata/properties" xmlns:ns1="http://schemas.microsoft.com/sharepoint/v3" xmlns:ns2="3a62de7d-ba57-4f43-9dae-9623ba637be0" targetNamespace="http://schemas.microsoft.com/office/2006/metadata/properties" ma:root="true" ma:fieldsID="d25af71d3efa376147e2b7ca02f84c5e" ns1:_="" ns2:_="">
    <xsd:import namespace="http://schemas.microsoft.com/sharepoint/v3"/>
    <xsd:import namespace="3a62de7d-ba57-4f43-9dae-9623ba637be0"/>
    <xsd:element name="properties">
      <xsd:complexType>
        <xsd:sequence>
          <xsd:element name="documentManagement">
            <xsd:complexType>
              <xsd:all>
                <xsd:element ref="ns2:Accessibility_x0020_Office" minOccurs="0"/>
                <xsd:element ref="ns2:Accessibility_x0020_Audience" minOccurs="0"/>
                <xsd:element ref="ns2:Accessibility_x0020_Audit_x0020_Date" minOccurs="0"/>
                <xsd:element ref="ns2:Accessibility_x0020_Audit_x0020_Status" minOccurs="0"/>
                <xsd:element ref="ns2:Accessibility_x0020_Target_x0020_Date" minOccurs="0"/>
                <xsd:element ref="ns2:Accessibility_x0020_Status" minOccurs="0"/>
                <xsd:element ref="ns2:Application_x0020_Status" minOccurs="0"/>
                <xsd:element ref="ns2:Application_x0020_Type" minOccurs="0"/>
                <xsd:element ref="ns1:RoutingRuleDescription" minOccurs="0"/>
                <xsd:element ref="ns2:Audience1" minOccurs="0"/>
                <xsd:element ref="ns2:Publication_x0020_Date"/>
                <xsd:element ref="ns1:PublishingStartDate" minOccurs="0"/>
                <xsd:element ref="ns1:PublishingExpirationDate" minOccurs="0"/>
                <xsd:element ref="ns2:Application_x0020_Date" minOccurs="0"/>
                <xsd:element ref="ns2:_dlc_DocId" minOccurs="0"/>
                <xsd:element ref="ns2:_dlc_DocIdUrl" minOccurs="0"/>
                <xsd:element ref="ns2:_dlc_DocIdPersistId" minOccurs="0"/>
                <xsd:element ref="ns2:SharedWithUser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RoutingRuleDescription" ma:index="10" nillable="true" ma:displayName="Description" ma:internalName="RoutingRuleDescription" ma:readOnly="false">
      <xsd:simpleType>
        <xsd:restriction base="dms:Text">
          <xsd:maxLength value="255"/>
        </xsd:restriction>
      </xsd:simpleType>
    </xsd:element>
    <xsd:element name="PublishingStartDate" ma:index="13" nillable="true" ma:displayName="Scheduling Start Date" ma:description="" ma:hidden="true" ma:internalName="PublishingStartDate">
      <xsd:simpleType>
        <xsd:restriction base="dms:Unknown"/>
      </xsd:simpleType>
    </xsd:element>
    <xsd:element name="PublishingExpirationDate" ma:index="14" nillable="true" ma:displayName="Scheduling End Date" ma:description="" ma:hidden="true" ma:internalName="PublishingExpirationDat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3a62de7d-ba57-4f43-9dae-9623ba637be0" elementFormDefault="qualified">
    <xsd:import namespace="http://schemas.microsoft.com/office/2006/documentManagement/types"/>
    <xsd:import namespace="http://schemas.microsoft.com/office/infopath/2007/PartnerControls"/>
    <xsd:element name="Accessibility_x0020_Office" ma:index="2" nillable="true" ma:displayName="Accessibility Office" ma:format="Dropdown" ma:internalName="Accessibility_x0020_Office">
      <xsd:simpleType>
        <xsd:restriction base="dms:Choice">
          <xsd:enumeration value="Commissioner's Office"/>
          <xsd:enumeration value="OAA - Office of Assessment and Accountability"/>
          <xsd:enumeration value="OCIS - Office of Continuous Improvement and Support"/>
          <xsd:enumeration value="OCTE - Career and Technical Education"/>
          <xsd:enumeration value="OELE- Office of Educator Licensure and Effectiveness"/>
          <xsd:enumeration value="OET - Office of Education Technology"/>
          <xsd:enumeration value="OFO - Office of Finance and Operations"/>
          <xsd:enumeration value="OLS - Office of Legal Services"/>
          <xsd:enumeration value="OSEEL - Office of Special Education and Early Learning"/>
          <xsd:enumeration value="OTL - Office of Teaching and Learning"/>
        </xsd:restriction>
      </xsd:simpleType>
    </xsd:element>
    <xsd:element name="Accessibility_x0020_Audience" ma:index="3" nillable="true" ma:displayName="Accessibility Audience" ma:format="Dropdown" ma:internalName="Accessibility_x0020_Audience">
      <xsd:simpleType>
        <xsd:restriction base="dms:Choice">
          <xsd:enumeration value="Public"/>
          <xsd:enumeration value="District"/>
        </xsd:restriction>
      </xsd:simpleType>
    </xsd:element>
    <xsd:element name="Accessibility_x0020_Audit_x0020_Date" ma:index="4" nillable="true" ma:displayName="Accessibility Audit Date" ma:format="DateOnly" ma:internalName="Accessibility_x0020_Audit_x0020_Date">
      <xsd:simpleType>
        <xsd:restriction base="dms:DateTime"/>
      </xsd:simpleType>
    </xsd:element>
    <xsd:element name="Accessibility_x0020_Audit_x0020_Status" ma:index="5" nillable="true" ma:displayName="Accessibility Audit Status" ma:format="Dropdown" ma:internalName="Accessibility_x0020_Audit_x0020_Status">
      <xsd:simpleType>
        <xsd:restriction base="dms:Choice">
          <xsd:enumeration value="OK"/>
          <xsd:enumeration value="Minor"/>
          <xsd:enumeration value="Major"/>
        </xsd:restriction>
      </xsd:simpleType>
    </xsd:element>
    <xsd:element name="Accessibility_x0020_Target_x0020_Date" ma:index="6" nillable="true" ma:displayName="Accessibility Target Date" ma:format="DateOnly" ma:internalName="Accessibility_x0020_Target_x0020_Date">
      <xsd:simpleType>
        <xsd:restriction base="dms:DateTime"/>
      </xsd:simpleType>
    </xsd:element>
    <xsd:element name="Accessibility_x0020_Status" ma:index="7" nillable="true" ma:displayName="Accessibility Status" ma:format="Dropdown" ma:internalName="Accessibility_x0020_Status1" ma:readOnly="false">
      <xsd:simpleType>
        <xsd:restriction base="dms:Choice">
          <xsd:enumeration value="Remove"/>
          <xsd:enumeration value="Remediate"/>
          <xsd:enumeration value="Update"/>
          <xsd:enumeration value="Accessible"/>
          <xsd:enumeration value="Undue Burden"/>
          <xsd:enumeration value="Not KDE Owned"/>
        </xsd:restriction>
      </xsd:simpleType>
    </xsd:element>
    <xsd:element name="Application_x0020_Status" ma:index="8" nillable="true" ma:displayName="Application Status" ma:format="Dropdown" ma:internalName="Application_x0020_Status">
      <xsd:simpleType>
        <xsd:restriction base="dms:Choice">
          <xsd:enumeration value="Approved"/>
          <xsd:enumeration value="Denied"/>
        </xsd:restriction>
      </xsd:simpleType>
    </xsd:element>
    <xsd:element name="Application_x0020_Type" ma:index="9" nillable="true" ma:displayName="Application Type" ma:format="Dropdown" ma:internalName="Application_x0020_Type">
      <xsd:simpleType>
        <xsd:restriction base="dms:Choice">
          <xsd:enumeration value="Original"/>
          <xsd:enumeration value="Amendment"/>
          <xsd:enumeration value="Year 3 Budget"/>
          <xsd:enumeration value="Addendum"/>
          <xsd:enumeration value="Budget Update"/>
        </xsd:restriction>
      </xsd:simpleType>
    </xsd:element>
    <xsd:element name="Audience1" ma:index="11" nillable="true" ma:displayName="Audience" ma:list="{9f2d68f0-dc6b-4e06-b19d-b8792e70efe6}" ma:internalName="Audience1" ma:showField="Title" ma:web="3a62de7d-ba57-4f43-9dae-9623ba637be0">
      <xsd:complexType>
        <xsd:complexContent>
          <xsd:extension base="dms:MultiChoiceLookup">
            <xsd:sequence>
              <xsd:element name="Value" type="dms:Lookup" maxOccurs="unbounded" minOccurs="0" nillable="true"/>
            </xsd:sequence>
          </xsd:extension>
        </xsd:complexContent>
      </xsd:complexType>
    </xsd:element>
    <xsd:element name="Publication_x0020_Date" ma:index="12" ma:displayName="Publication Date" ma:default="[today]" ma:format="DateOnly" ma:internalName="Publication_x0020_Date" ma:readOnly="false">
      <xsd:simpleType>
        <xsd:restriction base="dms:DateTime"/>
      </xsd:simpleType>
    </xsd:element>
    <xsd:element name="Application_x0020_Date" ma:index="15" nillable="true" ma:displayName="Application Date" ma:format="DateOnly" ma:internalName="Application_x0020_Date">
      <xsd:simpleType>
        <xsd:restriction base="dms:DateTime"/>
      </xsd:simpleType>
    </xsd:element>
    <xsd:element name="_dlc_DocId" ma:index="21" nillable="true" ma:displayName="Document ID Value" ma:description="The value of the document ID assigned to this item." ma:internalName="_dlc_DocId" ma:readOnly="true">
      <xsd:simpleType>
        <xsd:restriction base="dms:Text"/>
      </xsd:simpleType>
    </xsd:element>
    <xsd:element name="_dlc_DocIdUrl" ma:index="22"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3" nillable="true" ma:displayName="Persist ID" ma:description="Keep ID on add." ma:hidden="true" ma:internalName="_dlc_DocIdPersistId" ma:readOnly="true">
      <xsd:simpleType>
        <xsd:restriction base="dms:Boolean"/>
      </xsd:simpleType>
    </xsd:element>
    <xsd:element name="SharedWithUsers" ma:index="25"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24"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mso-contentType ?>
<spe:Receivers xmlns:spe="http://schemas.microsoft.com/sharepoint/events">
  <Receiver>
    <Name>Document ID Generator</Name>
    <Synchronization>Synchronous</Synchronization>
    <Type>10001</Type>
    <SequenceNumber>1000</SequenceNumber>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10002</Type>
    <SequenceNumber>1001</SequenceNumber>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10004</Type>
    <SequenceNumber>1002</SequenceNumber>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10006</Type>
    <SequenceNumber>1003</SequenceNumber>
    <Assembly>Microsoft.Office.DocumentManagement, Version=14.0.0.0, Culture=neutral, PublicKeyToken=71e9bce111e9429c</Assembly>
    <Class>Microsoft.Office.DocumentManagement.Internal.DocIdHandler</Class>
    <Data/>
    <Filter/>
  </Receiver>
</spe:Receivers>
</file>

<file path=customXml/itemProps1.xml><?xml version="1.0" encoding="utf-8"?>
<ds:datastoreItem xmlns:ds="http://schemas.openxmlformats.org/officeDocument/2006/customXml" ds:itemID="{9A80CE9D-C4ED-4D81-8203-CF5EB584D2FC}">
  <ds:schemaRefs>
    <ds:schemaRef ds:uri="822e08e5-7231-4e64-b78f-a5a4802c7c1e"/>
    <ds:schemaRef ds:uri="d5d973b5-b314-4168-add3-dadb8ebcd3bd"/>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E2B7608C-79C1-418E-BA7F-5E96AA59A495}"/>
</file>

<file path=customXml/itemProps3.xml><?xml version="1.0" encoding="utf-8"?>
<ds:datastoreItem xmlns:ds="http://schemas.openxmlformats.org/officeDocument/2006/customXml" ds:itemID="{49B0F2F0-2766-4ACB-8C8D-33D24BCEF038}">
  <ds:schemaRefs>
    <ds:schemaRef ds:uri="http://schemas.microsoft.com/sharepoint/v3/contenttype/forms"/>
  </ds:schemaRefs>
</ds:datastoreItem>
</file>

<file path=customXml/itemProps4.xml><?xml version="1.0" encoding="utf-8"?>
<ds:datastoreItem xmlns:ds="http://schemas.openxmlformats.org/officeDocument/2006/customXml" ds:itemID="{16C9852B-A1C3-4122-A2D5-9D0C561D3A0B}"/>
</file>

<file path=docProps/app.xml><?xml version="1.0" encoding="utf-8"?>
<Properties xmlns="http://schemas.openxmlformats.org/officeDocument/2006/extended-properties" xmlns:vt="http://schemas.openxmlformats.org/officeDocument/2006/docPropsVTypes">
  <Template>BRI Theme - Natural</Template>
  <TotalTime>20991</TotalTime>
  <Words>2633</Words>
  <Application>Microsoft Office PowerPoint</Application>
  <PresentationFormat>Widescreen</PresentationFormat>
  <Paragraphs>230</Paragraphs>
  <Slides>30</Slides>
  <Notes>21</Notes>
  <HiddenSlides>0</HiddenSlides>
  <MMClips>1</MMClips>
  <ScaleCrop>false</ScaleCrop>
  <HeadingPairs>
    <vt:vector size="6" baseType="variant">
      <vt:variant>
        <vt:lpstr>Fonts Used</vt:lpstr>
      </vt:variant>
      <vt:variant>
        <vt:i4>11</vt:i4>
      </vt:variant>
      <vt:variant>
        <vt:lpstr>Theme</vt:lpstr>
      </vt:variant>
      <vt:variant>
        <vt:i4>4</vt:i4>
      </vt:variant>
      <vt:variant>
        <vt:lpstr>Slide Titles</vt:lpstr>
      </vt:variant>
      <vt:variant>
        <vt:i4>30</vt:i4>
      </vt:variant>
    </vt:vector>
  </HeadingPairs>
  <TitlesOfParts>
    <vt:vector size="45" baseType="lpstr">
      <vt:lpstr>Arial</vt:lpstr>
      <vt:lpstr>Calibri</vt:lpstr>
      <vt:lpstr>Franklin Gothic Book</vt:lpstr>
      <vt:lpstr>Franklin Gothic Medium</vt:lpstr>
      <vt:lpstr>Georgia</vt:lpstr>
      <vt:lpstr>Libre Baskerville</vt:lpstr>
      <vt:lpstr>Libre Franklin</vt:lpstr>
      <vt:lpstr>Libre Franklin Black</vt:lpstr>
      <vt:lpstr>Libre Franklin Medium</vt:lpstr>
      <vt:lpstr>Noto Sans Symbols</vt:lpstr>
      <vt:lpstr>TeXGyreSchola</vt:lpstr>
      <vt:lpstr>Blank Backgrounds</vt:lpstr>
      <vt:lpstr>Title &amp; Section Screens</vt:lpstr>
      <vt:lpstr>Quick Standards</vt:lpstr>
      <vt:lpstr>Office Theme</vt:lpstr>
      <vt:lpstr>What do the Kentucky Academic Standards (KAS) for Social Studies look like in practice?</vt:lpstr>
      <vt:lpstr>Webinar Goals</vt:lpstr>
      <vt:lpstr>What are Standards?</vt:lpstr>
      <vt:lpstr>What Does it Mean to Unpack a Standard?</vt:lpstr>
      <vt:lpstr>Tool to Unpack Standards</vt:lpstr>
      <vt:lpstr>Step 1: List the Standard</vt:lpstr>
      <vt:lpstr>Step 2: What Knowledge, Concepts, Vocabulary will they need to Master? (1)</vt:lpstr>
      <vt:lpstr>Step 2: What Knowledge, Concepts, Vocabulary will they need to Master? (2)</vt:lpstr>
      <vt:lpstr>Step 2: What Knowledge, Concepts, Vocabulary will they need to Master? (3)</vt:lpstr>
      <vt:lpstr>Step 2: What Knowledge, Concepts, Vocabulary will they need to Master? (4)</vt:lpstr>
      <vt:lpstr>Step 3: What Skills will they need to Master?</vt:lpstr>
      <vt:lpstr>Step 4: What Level of Proficiency do Students need to be in order to Reach this Standard? </vt:lpstr>
      <vt:lpstr>What do the KAS for Social Studies look like in practice?</vt:lpstr>
      <vt:lpstr>PowerPoint Presentation</vt:lpstr>
      <vt:lpstr>Examining the U.S. Constitution in Eighth Grade U.S. History   Kentucky Department of Education January 15, 2025</vt:lpstr>
      <vt:lpstr>PowerPoint Presentation</vt:lpstr>
      <vt:lpstr> </vt:lpstr>
      <vt:lpstr> +Completely free, comprehensive digital course on history, government, and economics.  + Focused on primary sources.  + Designed to be used as a course or by accessing individual units and lessons.  + Contains 66 ready-made lesson plans, an annotated handbook of Primary Sources, 76 essays, and over 100 student activities.   </vt:lpstr>
      <vt:lpstr>PowerPoint Presentation</vt:lpstr>
      <vt:lpstr>Supporting Question: How did the Articles of the Constitution impact the structures and functions of the United States government? </vt:lpstr>
      <vt:lpstr>Watch the Video: Consequences of the American Revolution</vt:lpstr>
      <vt:lpstr>  Use the QR Code to Pull up a PDF of the U.S. Constitution. </vt:lpstr>
      <vt:lpstr>Pull Up  Handout B:  A Second Study</vt:lpstr>
      <vt:lpstr>:</vt:lpstr>
      <vt:lpstr>Whole Group Activity</vt:lpstr>
      <vt:lpstr>Handout C: Constitution Cube</vt:lpstr>
      <vt:lpstr>Task Aligned to the Supporting Question: </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Lori Rech</dc:creator>
  <cp:lastModifiedBy>Placido, Tabor - Office of Teaching and Learning</cp:lastModifiedBy>
  <cp:revision>251</cp:revision>
  <cp:lastPrinted>2024-06-24T14:01:40Z</cp:lastPrinted>
  <dcterms:created xsi:type="dcterms:W3CDTF">2024-02-20T23:22:02Z</dcterms:created>
  <dcterms:modified xsi:type="dcterms:W3CDTF">2025-01-17T16:44:32Z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0x0101001BEB557DBE01834EAB47A683706DCD5B001CB4B9AB93836842A61C86EAD5F20BA7</vt:lpwstr>
  </property>
  <property fmtid="{D5CDD505-2E9C-101B-9397-08002B2CF9AE}" pid="3" name="MediaServiceImageTags">
    <vt:lpwstr/>
  </property>
  <property fmtid="{D5CDD505-2E9C-101B-9397-08002B2CF9AE}" pid="4" name="MSIP_Label_eb544694-0027-44fa-bee4-2648c0363f9d_Enabled">
    <vt:lpwstr>true</vt:lpwstr>
  </property>
  <property fmtid="{D5CDD505-2E9C-101B-9397-08002B2CF9AE}" pid="5" name="MSIP_Label_eb544694-0027-44fa-bee4-2648c0363f9d_SetDate">
    <vt:lpwstr>2025-01-13T19:08:37Z</vt:lpwstr>
  </property>
  <property fmtid="{D5CDD505-2E9C-101B-9397-08002B2CF9AE}" pid="6" name="MSIP_Label_eb544694-0027-44fa-bee4-2648c0363f9d_Method">
    <vt:lpwstr>Standard</vt:lpwstr>
  </property>
  <property fmtid="{D5CDD505-2E9C-101B-9397-08002B2CF9AE}" pid="7" name="MSIP_Label_eb544694-0027-44fa-bee4-2648c0363f9d_Name">
    <vt:lpwstr>defa4170-0d19-0005-0004-bc88714345d2</vt:lpwstr>
  </property>
  <property fmtid="{D5CDD505-2E9C-101B-9397-08002B2CF9AE}" pid="8" name="MSIP_Label_eb544694-0027-44fa-bee4-2648c0363f9d_SiteId">
    <vt:lpwstr>9360c11f-90e6-4706-ad00-25fcdc9e2ed1</vt:lpwstr>
  </property>
  <property fmtid="{D5CDD505-2E9C-101B-9397-08002B2CF9AE}" pid="9" name="MSIP_Label_eb544694-0027-44fa-bee4-2648c0363f9d_ActionId">
    <vt:lpwstr>6bf536a2-df37-44ef-905f-099c7dbfe4a3</vt:lpwstr>
  </property>
  <property fmtid="{D5CDD505-2E9C-101B-9397-08002B2CF9AE}" pid="10" name="MSIP_Label_eb544694-0027-44fa-bee4-2648c0363f9d_ContentBits">
    <vt:lpwstr>0</vt:lpwstr>
  </property>
  <property fmtid="{D5CDD505-2E9C-101B-9397-08002B2CF9AE}" pid="11" name="_dlc_DocIdItemGuid">
    <vt:lpwstr>e3ef6cab-0b28-4ad6-9809-4aeced0ab770</vt:lpwstr>
  </property>
</Properties>
</file>