
<file path=[Content_Types].xml><?xml version="1.0" encoding="utf-8"?>
<Types xmlns="http://schemas.openxmlformats.org/package/2006/content-types">
  <Default Extension="png" ContentType="image/png"/>
  <Default Extension="svg" ContentType="image/svg+xml"/>
  <Default Extension="emf" ContentType="image/x-emf"/>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1.xml" ContentType="application/vnd.openxmlformats-officedocument.presentationml.slide+xml"/>
  <Override PartName="/ppt/presentation.xml" ContentType="application/vnd.openxmlformats-officedocument.presentationml.presentation.main+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slideLayouts/slideLayout26.xml" ContentType="application/vnd.openxmlformats-officedocument.presentationml.slideLayout+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slideLayouts/slideLayout25.xml" ContentType="application/vnd.openxmlformats-officedocument.presentationml.slideLayout+xml"/>
  <Override PartName="/ppt/slideLayouts/slideLayout24.xml" ContentType="application/vnd.openxmlformats-officedocument.presentationml.slideLayout+xml"/>
  <Override PartName="/ppt/slideLayouts/slideLayout23.xml" ContentType="application/vnd.openxmlformats-officedocument.presentationml.slideLayout+xml"/>
  <Override PartName="/ppt/slideLayouts/slideLayout22.xml" ContentType="application/vnd.openxmlformats-officedocument.presentationml.slideLayout+xml"/>
  <Override PartName="/ppt/slideLayouts/slideLayout21.xml" ContentType="application/vnd.openxmlformats-officedocument.presentationml.slideLayout+xml"/>
  <Override PartName="/ppt/slideLayouts/slideLayout20.xml" ContentType="application/vnd.openxmlformats-officedocument.presentationml.slideLayout+xml"/>
  <Override PartName="/ppt/slideLayouts/slideLayout19.xml" ContentType="application/vnd.openxmlformats-officedocument.presentationml.slideLayout+xml"/>
  <Override PartName="/ppt/slideLayouts/slideLayout18.xml" ContentType="application/vnd.openxmlformats-officedocument.presentationml.slideLayout+xml"/>
  <Override PartName="/ppt/slideLayouts/slideLayout17.xml" ContentType="application/vnd.openxmlformats-officedocument.presentationml.slideLayout+xml"/>
  <Override PartName="/ppt/slideLayouts/slideLayout16.xml" ContentType="application/vnd.openxmlformats-officedocument.presentationml.slideLayout+xml"/>
  <Override PartName="/ppt/slideLayouts/slideLayout15.xml" ContentType="application/vnd.openxmlformats-officedocument.presentationml.slideLayout+xml"/>
  <Override PartName="/ppt/slideLayouts/slideLayout14.xml" ContentType="application/vnd.openxmlformats-officedocument.presentationml.slideLayout+xml"/>
  <Override PartName="/ppt/slideLayouts/slideLayout13.xml" ContentType="application/vnd.openxmlformats-officedocument.presentationml.slideLayout+xml"/>
  <Override PartName="/ppt/slideLayouts/slideLayout12.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notesSlides/notesSlide21.xml" ContentType="application/vnd.openxmlformats-officedocument.presentationml.notesSlide+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theme/theme3.xml" ContentType="application/vnd.openxmlformats-officedocument.theme+xml"/>
  <Override PartName="/ppt/theme/theme1.xml" ContentType="application/vnd.openxmlformats-officedocument.theme+xml"/>
  <Override PartName="/ppt/viewProps.xml" ContentType="application/vnd.openxmlformats-officedocument.presentationml.viewProps+xml"/>
  <Override PartName="/ppt/presProps.xml" ContentType="application/vnd.openxmlformats-officedocument.presentationml.pres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4"/>
  </p:sldMasterIdLst>
  <p:notesMasterIdLst>
    <p:notesMasterId r:id="rId42"/>
  </p:notesMasterIdLst>
  <p:handoutMasterIdLst>
    <p:handoutMasterId r:id="rId43"/>
  </p:handoutMasterIdLst>
  <p:sldIdLst>
    <p:sldId id="312" r:id="rId5"/>
    <p:sldId id="787" r:id="rId6"/>
    <p:sldId id="705" r:id="rId7"/>
    <p:sldId id="325" r:id="rId8"/>
    <p:sldId id="689" r:id="rId9"/>
    <p:sldId id="707" r:id="rId10"/>
    <p:sldId id="795" r:id="rId11"/>
    <p:sldId id="816" r:id="rId12"/>
    <p:sldId id="758" r:id="rId13"/>
    <p:sldId id="789" r:id="rId14"/>
    <p:sldId id="830" r:id="rId15"/>
    <p:sldId id="766" r:id="rId16"/>
    <p:sldId id="791" r:id="rId17"/>
    <p:sldId id="805" r:id="rId18"/>
    <p:sldId id="818" r:id="rId19"/>
    <p:sldId id="834" r:id="rId20"/>
    <p:sldId id="799" r:id="rId21"/>
    <p:sldId id="798" r:id="rId22"/>
    <p:sldId id="821" r:id="rId23"/>
    <p:sldId id="806" r:id="rId24"/>
    <p:sldId id="807" r:id="rId25"/>
    <p:sldId id="819" r:id="rId26"/>
    <p:sldId id="809" r:id="rId27"/>
    <p:sldId id="808" r:id="rId28"/>
    <p:sldId id="822" r:id="rId29"/>
    <p:sldId id="820" r:id="rId30"/>
    <p:sldId id="813" r:id="rId31"/>
    <p:sldId id="826" r:id="rId32"/>
    <p:sldId id="831" r:id="rId33"/>
    <p:sldId id="814" r:id="rId34"/>
    <p:sldId id="827" r:id="rId35"/>
    <p:sldId id="815" r:id="rId36"/>
    <p:sldId id="828" r:id="rId37"/>
    <p:sldId id="832" r:id="rId38"/>
    <p:sldId id="812" r:id="rId39"/>
    <p:sldId id="748" r:id="rId40"/>
    <p:sldId id="733"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7" name="Chelsea Talakoub" initials="CT [2]" lastIdx="21" clrIdx="6">
    <p:extLst>
      <p:ext uri="{19B8F6BF-5375-455C-9EA6-DF929625EA0E}">
        <p15:presenceInfo xmlns:p15="http://schemas.microsoft.com/office/powerpoint/2012/main" userId="8jTKRgICW+wSaxkeajI1v1C/5IAP38aIyzUDsfSbh2A=" providerId="None"/>
      </p:ext>
    </p:extLst>
  </p:cmAuthor>
  <p:cmAuthor id="1" name="Chelsea Talakoub" initials="CT" lastIdx="27" clrIdx="0">
    <p:extLst>
      <p:ext uri="{19B8F6BF-5375-455C-9EA6-DF929625EA0E}">
        <p15:presenceInfo xmlns:p15="http://schemas.microsoft.com/office/powerpoint/2012/main" userId="S::ctalako@wested.org::4347eced-69a2-4b5c-9251-2a46c2b4ba40" providerId="AD"/>
      </p:ext>
    </p:extLst>
  </p:cmAuthor>
  <p:cmAuthor id="2" name="Christina Johnson" initials="COJ" lastIdx="20" clrIdx="1">
    <p:extLst>
      <p:ext uri="{19B8F6BF-5375-455C-9EA6-DF929625EA0E}">
        <p15:presenceInfo xmlns:p15="http://schemas.microsoft.com/office/powerpoint/2012/main" userId="Christina Johnson" providerId="None"/>
      </p:ext>
    </p:extLst>
  </p:cmAuthor>
  <p:cmAuthor id="3" name="Jessica Arnold" initials="JA" lastIdx="227" clrIdx="2">
    <p:extLst>
      <p:ext uri="{19B8F6BF-5375-455C-9EA6-DF929625EA0E}">
        <p15:presenceInfo xmlns:p15="http://schemas.microsoft.com/office/powerpoint/2012/main" userId="S::jarnold@wested.org::df342c04-ef47-457a-88b6-781e59fb415c" providerId="AD"/>
      </p:ext>
    </p:extLst>
  </p:cmAuthor>
  <p:cmAuthor id="4" name="Bryan Hemberg" initials="BH" lastIdx="87" clrIdx="3">
    <p:extLst>
      <p:ext uri="{19B8F6BF-5375-455C-9EA6-DF929625EA0E}">
        <p15:presenceInfo xmlns:p15="http://schemas.microsoft.com/office/powerpoint/2012/main" userId="Bryan Hemberg" providerId="None"/>
      </p:ext>
    </p:extLst>
  </p:cmAuthor>
  <p:cmAuthor id="5" name="Misty Higgins" initials="MH" lastIdx="44" clrIdx="4">
    <p:extLst>
      <p:ext uri="{19B8F6BF-5375-455C-9EA6-DF929625EA0E}">
        <p15:presenceInfo xmlns:p15="http://schemas.microsoft.com/office/powerpoint/2012/main" userId="S::Misty.Higgins@education.ky.gov::d003460c-33fe-4915-8b5f-f22610d64b75" providerId="AD"/>
      </p:ext>
    </p:extLst>
  </p:cmAuthor>
  <p:cmAuthor id="6" name="Davidson, Caryn - Division of Academic Program Standards" initials="DS" lastIdx="1" clrIdx="5">
    <p:extLst>
      <p:ext uri="{19B8F6BF-5375-455C-9EA6-DF929625EA0E}">
        <p15:presenceInfo xmlns:p15="http://schemas.microsoft.com/office/powerpoint/2012/main" userId="S::caryn.davidson@education.ky.gov::487c3281-7542-427e-aa56-5af09af6db8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A66AC"/>
    <a:srgbClr val="FEF0CA"/>
    <a:srgbClr val="6F81AC"/>
    <a:srgbClr val="CDA728"/>
    <a:srgbClr val="D1A929"/>
    <a:srgbClr val="D0A828"/>
    <a:srgbClr val="D0A728"/>
    <a:srgbClr val="D2BD28"/>
    <a:srgbClr val="5AA2AE"/>
    <a:srgbClr val="4A609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40476"/>
    <p:restoredTop sz="55070" autoAdjust="0"/>
  </p:normalViewPr>
  <p:slideViewPr>
    <p:cSldViewPr snapToGrid="0">
      <p:cViewPr varScale="1">
        <p:scale>
          <a:sx n="53" d="100"/>
          <a:sy n="53" d="100"/>
        </p:scale>
        <p:origin x="576" y="176"/>
      </p:cViewPr>
      <p:guideLst/>
    </p:cSldViewPr>
  </p:slideViewPr>
  <p:notesTextViewPr>
    <p:cViewPr>
      <p:scale>
        <a:sx n="110" d="100"/>
        <a:sy n="110" d="100"/>
      </p:scale>
      <p:origin x="0" y="-2776"/>
    </p:cViewPr>
  </p:notesTextViewPr>
  <p:notesViewPr>
    <p:cSldViewPr snapToGrid="0">
      <p:cViewPr>
        <p:scale>
          <a:sx n="1" d="2"/>
          <a:sy n="1" d="2"/>
        </p:scale>
        <p:origin x="4624" y="1216"/>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customXml" Target="../customXml/item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B891F8B-2DDC-40D4-A6D2-29E2352A1CC6}" type="datetimeFigureOut">
              <a:rPr lang="en-US" smtClean="0"/>
              <a:t>12/7/20</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807D718-622F-4D05-9954-DFDC3C97C6BC}" type="slidenum">
              <a:rPr lang="en-US" smtClean="0"/>
              <a:t>‹#›</a:t>
            </a:fld>
            <a:endParaRPr lang="en-US"/>
          </a:p>
        </p:txBody>
      </p:sp>
    </p:spTree>
    <p:extLst>
      <p:ext uri="{BB962C8B-B14F-4D97-AF65-F5344CB8AC3E}">
        <p14:creationId xmlns:p14="http://schemas.microsoft.com/office/powerpoint/2010/main" val="6151442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B65A15-DD0D-4C4E-8FD9-C5CB5617D18A}" type="datetimeFigureOut">
              <a:rPr lang="en-US" smtClean="0"/>
              <a:t>12/7/20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E2BC98-6EA0-4EE7-A97F-558F26662BCA}" type="slidenum">
              <a:rPr lang="en-US" smtClean="0"/>
              <a:t>‹#›</a:t>
            </a:fld>
            <a:endParaRPr lang="en-US"/>
          </a:p>
        </p:txBody>
      </p:sp>
    </p:spTree>
    <p:extLst>
      <p:ext uri="{BB962C8B-B14F-4D97-AF65-F5344CB8AC3E}">
        <p14:creationId xmlns:p14="http://schemas.microsoft.com/office/powerpoint/2010/main" val="364213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dirty="0"/>
              <a:t>This is Part I of Module 4 in the Kentucky Department of Education’s Balanced Assessment Professional Learning Modules. </a:t>
            </a:r>
          </a:p>
        </p:txBody>
      </p:sp>
      <p:sp>
        <p:nvSpPr>
          <p:cNvPr id="4" name="Slide Number Placeholder 3"/>
          <p:cNvSpPr>
            <a:spLocks noGrp="1"/>
          </p:cNvSpPr>
          <p:nvPr>
            <p:ph type="sldNum" sz="quarter" idx="5"/>
          </p:nvPr>
        </p:nvSpPr>
        <p:spPr/>
        <p:txBody>
          <a:bodyPr/>
          <a:lstStyle/>
          <a:p>
            <a:fld id="{5F085DC6-3276-7043-866B-AAE2820669F7}" type="slidenum">
              <a:rPr lang="en-US" smtClean="0"/>
              <a:t>1</a:t>
            </a:fld>
            <a:endParaRPr lang="en-US" dirty="0"/>
          </a:p>
        </p:txBody>
      </p:sp>
    </p:spTree>
    <p:extLst>
      <p:ext uri="{BB962C8B-B14F-4D97-AF65-F5344CB8AC3E}">
        <p14:creationId xmlns:p14="http://schemas.microsoft.com/office/powerpoint/2010/main" val="42649069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dirty="0"/>
          </a:p>
          <a:p>
            <a:r>
              <a:rPr lang="en-US" sz="2400" dirty="0"/>
              <a:t>Module 4 in this series focuses on Eliciting Evidence of Student Learning and the content is presented in two separate learning modules. </a:t>
            </a:r>
          </a:p>
          <a:p>
            <a:endParaRPr lang="en-US" sz="2400" dirty="0"/>
          </a:p>
          <a:p>
            <a:r>
              <a:rPr lang="en-US" sz="2400" dirty="0"/>
              <a:t>Part I focuses on building a common understanding of what constitutes meaningful evidence of student learning that students and teachers can use to make decisions to move student learning forward. </a:t>
            </a:r>
          </a:p>
          <a:p>
            <a:endParaRPr lang="en-US" sz="2400" dirty="0"/>
          </a:p>
          <a:p>
            <a:r>
              <a:rPr lang="en-US" sz="2400" dirty="0"/>
              <a:t>Part II of this module focuses on identifying strategies to gather evidence of student learning and guidance for planning to integrate evidence gathering opportunities into teaching and learning. </a:t>
            </a:r>
          </a:p>
          <a:p>
            <a:endParaRPr lang="en-US" sz="2400" dirty="0"/>
          </a:p>
          <a:p>
            <a:r>
              <a:rPr lang="en-US" sz="2400" dirty="0"/>
              <a:t>Note to facilitators: if you are not planning to engage participants in both sections of the module, consider deleting this slide. </a:t>
            </a:r>
          </a:p>
        </p:txBody>
      </p:sp>
      <p:sp>
        <p:nvSpPr>
          <p:cNvPr id="4" name="Slide Number Placeholder 3"/>
          <p:cNvSpPr>
            <a:spLocks noGrp="1"/>
          </p:cNvSpPr>
          <p:nvPr>
            <p:ph type="sldNum" sz="quarter" idx="5"/>
          </p:nvPr>
        </p:nvSpPr>
        <p:spPr/>
        <p:txBody>
          <a:bodyPr/>
          <a:lstStyle/>
          <a:p>
            <a:fld id="{C1E2BC98-6EA0-4EE7-A97F-558F26662BCA}" type="slidenum">
              <a:rPr lang="en-US" smtClean="0"/>
              <a:t>2</a:t>
            </a:fld>
            <a:endParaRPr lang="en-US" dirty="0"/>
          </a:p>
        </p:txBody>
      </p:sp>
    </p:spTree>
    <p:extLst>
      <p:ext uri="{BB962C8B-B14F-4D97-AF65-F5344CB8AC3E}">
        <p14:creationId xmlns:p14="http://schemas.microsoft.com/office/powerpoint/2010/main" val="37902771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b="1" kern="1200" dirty="0">
                <a:solidFill>
                  <a:schemeClr val="tx1"/>
                </a:solidFill>
                <a:effectLst/>
                <a:latin typeface="+mn-lt"/>
                <a:ea typeface="+mn-ea"/>
                <a:cs typeface="+mn-cs"/>
              </a:rPr>
              <a:t>Introduce the content on the slide by providing the following information.</a:t>
            </a:r>
            <a:endParaRPr lang="en-US" sz="2400" kern="1200" dirty="0">
              <a:solidFill>
                <a:schemeClr val="tx1"/>
              </a:solidFill>
              <a:effectLst/>
              <a:latin typeface="+mn-lt"/>
              <a:ea typeface="+mn-ea"/>
              <a:cs typeface="+mn-cs"/>
            </a:endParaRPr>
          </a:p>
          <a:p>
            <a:pPr lvl="0"/>
            <a:r>
              <a:rPr lang="en-US" sz="2400" kern="1200" dirty="0">
                <a:solidFill>
                  <a:schemeClr val="tx1"/>
                </a:solidFill>
                <a:effectLst/>
                <a:latin typeface="+mn-lt"/>
                <a:ea typeface="+mn-ea"/>
                <a:cs typeface="+mn-cs"/>
              </a:rPr>
              <a:t>These are the Learning Goals for Part I of Module 4. </a:t>
            </a:r>
          </a:p>
          <a:p>
            <a:pPr lvl="0"/>
            <a:endParaRPr lang="en-US" sz="2400" kern="1200" dirty="0">
              <a:solidFill>
                <a:schemeClr val="tx1"/>
              </a:solidFill>
              <a:effectLst/>
              <a:latin typeface="+mn-lt"/>
              <a:ea typeface="+mn-ea"/>
              <a:cs typeface="+mn-cs"/>
            </a:endParaRPr>
          </a:p>
          <a:p>
            <a:pPr lvl="0"/>
            <a:r>
              <a:rPr lang="en-US" sz="2400" kern="1200" dirty="0">
                <a:solidFill>
                  <a:schemeClr val="tx1"/>
                </a:solidFill>
                <a:effectLst/>
                <a:latin typeface="+mn-lt"/>
                <a:ea typeface="+mn-ea"/>
                <a:cs typeface="+mn-cs"/>
              </a:rPr>
              <a:t>As this series of modules have emphasized, understanding where we as learners are heading and how we will know if we are successful is essential for teaching and learning, both for students and adult learners. </a:t>
            </a:r>
          </a:p>
          <a:p>
            <a:pPr lvl="0"/>
            <a:endParaRPr lang="en-US" sz="2400" kern="1200" dirty="0">
              <a:solidFill>
                <a:schemeClr val="tx1"/>
              </a:solidFill>
              <a:effectLst/>
              <a:latin typeface="+mn-lt"/>
              <a:ea typeface="+mn-ea"/>
              <a:cs typeface="+mn-cs"/>
            </a:endParaRPr>
          </a:p>
          <a:p>
            <a:pPr lvl="0"/>
            <a:r>
              <a:rPr lang="en-US" sz="2400" kern="1200" dirty="0">
                <a:solidFill>
                  <a:schemeClr val="tx1"/>
                </a:solidFill>
                <a:effectLst/>
                <a:latin typeface="+mn-lt"/>
                <a:ea typeface="+mn-ea"/>
                <a:cs typeface="+mn-cs"/>
              </a:rPr>
              <a:t>Share the learning goals on the slide. </a:t>
            </a:r>
          </a:p>
          <a:p>
            <a:r>
              <a:rPr lang="en-US" sz="2400" kern="1200" dirty="0">
                <a:solidFill>
                  <a:schemeClr val="tx1"/>
                </a:solidFill>
                <a:effectLst/>
                <a:latin typeface="+mn-lt"/>
                <a:ea typeface="+mn-ea"/>
                <a:cs typeface="+mn-cs"/>
              </a:rPr>
              <a:t> </a:t>
            </a:r>
          </a:p>
          <a:p>
            <a:endParaRPr lang="en-US" sz="2400" dirty="0"/>
          </a:p>
        </p:txBody>
      </p:sp>
      <p:sp>
        <p:nvSpPr>
          <p:cNvPr id="4" name="Slide Number Placeholder 3"/>
          <p:cNvSpPr>
            <a:spLocks noGrp="1"/>
          </p:cNvSpPr>
          <p:nvPr>
            <p:ph type="sldNum" sz="quarter" idx="5"/>
          </p:nvPr>
        </p:nvSpPr>
        <p:spPr/>
        <p:txBody>
          <a:bodyPr/>
          <a:lstStyle/>
          <a:p>
            <a:fld id="{5F085DC6-3276-7043-866B-AAE2820669F7}" type="slidenum">
              <a:rPr lang="en-US" smtClean="0"/>
              <a:t>3</a:t>
            </a:fld>
            <a:endParaRPr lang="en-US" dirty="0"/>
          </a:p>
        </p:txBody>
      </p:sp>
    </p:spTree>
    <p:extLst>
      <p:ext uri="{BB962C8B-B14F-4D97-AF65-F5344CB8AC3E}">
        <p14:creationId xmlns:p14="http://schemas.microsoft.com/office/powerpoint/2010/main" val="33883193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b="1" kern="1200" dirty="0">
                <a:solidFill>
                  <a:schemeClr val="tx1"/>
                </a:solidFill>
                <a:effectLst/>
                <a:latin typeface="+mn-lt"/>
                <a:ea typeface="+mn-ea"/>
                <a:cs typeface="+mn-cs"/>
              </a:rPr>
              <a:t>Introduce the content on the slide by providing the following information.</a:t>
            </a:r>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At the end of this learning sequence (including the teacher collaboration activity), you should be able to: </a:t>
            </a:r>
          </a:p>
          <a:p>
            <a:pPr marL="457200" lvl="0" indent="-457200">
              <a:buFont typeface="Arial" panose="020B0604020202020204" pitchFamily="34" charset="0"/>
              <a:buChar char="•"/>
            </a:pPr>
            <a:r>
              <a:rPr lang="en-US" sz="2400" dirty="0"/>
              <a:t>Evaluate and improve evidence gathering strategies to ensure that they provide meaningful evidence of student learning.</a:t>
            </a:r>
          </a:p>
          <a:p>
            <a:endParaRPr lang="en-US" sz="2400" dirty="0"/>
          </a:p>
          <a:p>
            <a:r>
              <a:rPr lang="en-US" sz="2400" dirty="0"/>
              <a:t>Facilitators may want to note that the terms “classroom” and “classroom setting” are used throughout this presentation and can refer to both physical classrooms and distance learning environments. </a:t>
            </a:r>
          </a:p>
        </p:txBody>
      </p:sp>
      <p:sp>
        <p:nvSpPr>
          <p:cNvPr id="4" name="Slide Number Placeholder 3"/>
          <p:cNvSpPr>
            <a:spLocks noGrp="1"/>
          </p:cNvSpPr>
          <p:nvPr>
            <p:ph type="sldNum" sz="quarter" idx="5"/>
          </p:nvPr>
        </p:nvSpPr>
        <p:spPr/>
        <p:txBody>
          <a:bodyPr/>
          <a:lstStyle/>
          <a:p>
            <a:fld id="{5F085DC6-3276-7043-866B-AAE2820669F7}" type="slidenum">
              <a:rPr lang="en-US" smtClean="0"/>
              <a:t>4</a:t>
            </a:fld>
            <a:endParaRPr lang="en-US" dirty="0"/>
          </a:p>
        </p:txBody>
      </p:sp>
    </p:spTree>
    <p:extLst>
      <p:ext uri="{BB962C8B-B14F-4D97-AF65-F5344CB8AC3E}">
        <p14:creationId xmlns:p14="http://schemas.microsoft.com/office/powerpoint/2010/main" val="14192711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dirty="0"/>
              <a:t>This first section of the presentation focuses on formative assessment and presents a few highlights from the content presented in Modules 1-3.</a:t>
            </a:r>
          </a:p>
        </p:txBody>
      </p:sp>
      <p:sp>
        <p:nvSpPr>
          <p:cNvPr id="4" name="Slide Number Placeholder 3"/>
          <p:cNvSpPr>
            <a:spLocks noGrp="1"/>
          </p:cNvSpPr>
          <p:nvPr>
            <p:ph type="sldNum" sz="quarter" idx="5"/>
          </p:nvPr>
        </p:nvSpPr>
        <p:spPr/>
        <p:txBody>
          <a:bodyPr/>
          <a:lstStyle/>
          <a:p>
            <a:fld id="{C1E2BC98-6EA0-4EE7-A97F-558F26662BCA}" type="slidenum">
              <a:rPr lang="en-US" smtClean="0"/>
              <a:t>5</a:t>
            </a:fld>
            <a:endParaRPr lang="en-US" dirty="0"/>
          </a:p>
        </p:txBody>
      </p:sp>
    </p:spTree>
    <p:extLst>
      <p:ext uri="{BB962C8B-B14F-4D97-AF65-F5344CB8AC3E}">
        <p14:creationId xmlns:p14="http://schemas.microsoft.com/office/powerpoint/2010/main" val="19259536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kern="1200" dirty="0">
              <a:solidFill>
                <a:schemeClr val="tx1"/>
              </a:solidFill>
              <a:effectLst/>
              <a:latin typeface="+mn-lt"/>
              <a:ea typeface="+mn-ea"/>
              <a:cs typeface="+mn-cs"/>
            </a:endParaRPr>
          </a:p>
          <a:p>
            <a:r>
              <a:rPr lang="en-US" sz="2400" dirty="0"/>
              <a:t>This definition of formative assessment comes from the Council of Chief State School Officers (CCSSO). </a:t>
            </a:r>
          </a:p>
          <a:p>
            <a:r>
              <a:rPr lang="en-US" sz="2400" dirty="0"/>
              <a:t>If participants engaged in Modules 2 and 3, facilitators may want to acknowledge that they have seen this definition in that module. </a:t>
            </a:r>
          </a:p>
          <a:p>
            <a:endParaRPr lang="en-US" sz="2400" dirty="0"/>
          </a:p>
          <a:p>
            <a:r>
              <a:rPr lang="en-US" sz="2400" kern="1200" dirty="0">
                <a:solidFill>
                  <a:schemeClr val="tx1"/>
                </a:solidFill>
                <a:effectLst/>
                <a:latin typeface="+mn-lt"/>
                <a:ea typeface="+mn-ea"/>
                <a:cs typeface="+mn-cs"/>
              </a:rPr>
              <a:t>Ask participants to read and reflect on this definition. </a:t>
            </a:r>
          </a:p>
          <a:p>
            <a:endParaRPr lang="en-US" sz="2400" kern="1200" dirty="0">
              <a:solidFill>
                <a:schemeClr val="tx1"/>
              </a:solidFill>
              <a:effectLst/>
              <a:latin typeface="+mn-lt"/>
              <a:ea typeface="+mn-ea"/>
              <a:cs typeface="+mn-cs"/>
            </a:endParaRPr>
          </a:p>
          <a:p>
            <a:r>
              <a:rPr lang="en-US" sz="2400" b="1" kern="1200" dirty="0">
                <a:solidFill>
                  <a:schemeClr val="tx1"/>
                </a:solidFill>
                <a:effectLst/>
                <a:latin typeface="+mn-lt"/>
                <a:ea typeface="+mn-ea"/>
                <a:cs typeface="+mn-cs"/>
              </a:rPr>
              <a:t>Next, facilitate a brief discussion in which participants consider this definition in the context of the role that evidence of student learning plays in the formative assessment process. </a:t>
            </a:r>
            <a:endParaRPr lang="en-US" sz="2400" b="0" kern="1200" dirty="0">
              <a:solidFill>
                <a:schemeClr val="tx1"/>
              </a:solidFill>
              <a:effectLst/>
              <a:latin typeface="+mn-lt"/>
              <a:ea typeface="+mn-ea"/>
              <a:cs typeface="+mn-cs"/>
            </a:endParaRPr>
          </a:p>
          <a:p>
            <a:r>
              <a:rPr lang="en-US" sz="2400" b="0" kern="1200" dirty="0">
                <a:solidFill>
                  <a:schemeClr val="tx1"/>
                </a:solidFill>
                <a:effectLst/>
                <a:latin typeface="+mn-lt"/>
                <a:ea typeface="+mn-ea"/>
                <a:cs typeface="+mn-cs"/>
              </a:rPr>
              <a:t>Consider using some of the following questions to support the discussion. </a:t>
            </a:r>
          </a:p>
          <a:p>
            <a:pPr marL="171450" lvl="0" indent="-171450">
              <a:buFont typeface="Arial" panose="020B0604020202020204" pitchFamily="34" charset="0"/>
              <a:buChar char="•"/>
            </a:pPr>
            <a:r>
              <a:rPr lang="en-US" sz="2400" kern="1200" dirty="0">
                <a:solidFill>
                  <a:schemeClr val="tx1"/>
                </a:solidFill>
                <a:effectLst/>
                <a:latin typeface="+mn-lt"/>
                <a:ea typeface="+mn-ea"/>
                <a:cs typeface="+mn-cs"/>
              </a:rPr>
              <a:t>What words or phrases in this definition address eliciting evidence of student learning in the formative assessment process?</a:t>
            </a:r>
          </a:p>
          <a:p>
            <a:pPr marL="171450" lvl="0" indent="-171450">
              <a:buFont typeface="Arial" panose="020B0604020202020204" pitchFamily="34" charset="0"/>
              <a:buChar char="•"/>
            </a:pPr>
            <a:r>
              <a:rPr lang="en-US" sz="2400" kern="1200" dirty="0">
                <a:solidFill>
                  <a:schemeClr val="tx1"/>
                </a:solidFill>
                <a:effectLst/>
                <a:latin typeface="+mn-lt"/>
                <a:ea typeface="+mn-ea"/>
                <a:cs typeface="+mn-cs"/>
              </a:rPr>
              <a:t>What does this definition, taken as a whole, tell you about evidence of student learning in the formative assessment process?</a:t>
            </a:r>
          </a:p>
          <a:p>
            <a:pPr marL="0" lvl="0" indent="0">
              <a:buFont typeface="Arial" panose="020B0604020202020204" pitchFamily="34" charset="0"/>
              <a:buNone/>
            </a:pPr>
            <a:endParaRPr lang="en-US" sz="2400" kern="1200" dirty="0">
              <a:solidFill>
                <a:schemeClr val="tx1"/>
              </a:solidFill>
              <a:effectLst/>
              <a:latin typeface="+mn-lt"/>
              <a:ea typeface="+mn-ea"/>
              <a:cs typeface="+mn-cs"/>
            </a:endParaRPr>
          </a:p>
          <a:p>
            <a:pPr marL="0" lvl="0" indent="0">
              <a:buFont typeface="Arial" panose="020B0604020202020204" pitchFamily="34" charset="0"/>
              <a:buNone/>
            </a:pPr>
            <a:r>
              <a:rPr lang="en-US" sz="2400" kern="1200" dirty="0">
                <a:solidFill>
                  <a:schemeClr val="tx1"/>
                </a:solidFill>
                <a:effectLst/>
                <a:latin typeface="+mn-lt"/>
                <a:ea typeface="+mn-ea"/>
                <a:cs typeface="+mn-cs"/>
              </a:rPr>
              <a:t>Some key things to notice might be:</a:t>
            </a:r>
          </a:p>
          <a:p>
            <a:pPr marL="171450" lvl="0" indent="-171450">
              <a:buFont typeface="Arial" panose="020B0604020202020204" pitchFamily="34" charset="0"/>
              <a:buChar char="•"/>
            </a:pPr>
            <a:r>
              <a:rPr lang="en-US" sz="2400" kern="1200" dirty="0">
                <a:solidFill>
                  <a:schemeClr val="tx1"/>
                </a:solidFill>
                <a:effectLst/>
                <a:latin typeface="+mn-lt"/>
                <a:ea typeface="+mn-ea"/>
                <a:cs typeface="+mn-cs"/>
              </a:rPr>
              <a:t>The definition emphasizes that formative assessment is </a:t>
            </a:r>
            <a:r>
              <a:rPr lang="en-US" sz="2400" b="1" kern="1200" dirty="0">
                <a:solidFill>
                  <a:schemeClr val="tx1"/>
                </a:solidFill>
                <a:effectLst/>
                <a:latin typeface="+mn-lt"/>
                <a:ea typeface="+mn-ea"/>
                <a:cs typeface="+mn-cs"/>
              </a:rPr>
              <a:t>planned and ongoing</a:t>
            </a:r>
            <a:r>
              <a:rPr lang="en-US" sz="2400" b="0" kern="1200" dirty="0">
                <a:solidFill>
                  <a:schemeClr val="tx1"/>
                </a:solidFill>
                <a:effectLst/>
                <a:latin typeface="+mn-lt"/>
                <a:ea typeface="+mn-ea"/>
                <a:cs typeface="+mn-cs"/>
              </a:rPr>
              <a:t>, it isn’t something that happens primarily by accident or spontaneous inspiration.</a:t>
            </a:r>
          </a:p>
          <a:p>
            <a:pPr marL="171450" lvl="0" indent="-171450">
              <a:buFont typeface="Arial" panose="020B0604020202020204" pitchFamily="34" charset="0"/>
              <a:buChar char="•"/>
            </a:pPr>
            <a:r>
              <a:rPr lang="en-US" sz="2400" b="0" kern="1200" dirty="0">
                <a:solidFill>
                  <a:schemeClr val="tx1"/>
                </a:solidFill>
                <a:effectLst/>
                <a:latin typeface="+mn-lt"/>
                <a:ea typeface="+mn-ea"/>
                <a:cs typeface="+mn-cs"/>
              </a:rPr>
              <a:t>The definition emphasizes that students and teachers both </a:t>
            </a:r>
            <a:r>
              <a:rPr lang="en-US" sz="2400" b="1" kern="1200" dirty="0">
                <a:solidFill>
                  <a:schemeClr val="tx1"/>
                </a:solidFill>
                <a:effectLst/>
                <a:latin typeface="+mn-lt"/>
                <a:ea typeface="+mn-ea"/>
                <a:cs typeface="+mn-cs"/>
              </a:rPr>
              <a:t>elicit and use</a:t>
            </a:r>
            <a:r>
              <a:rPr lang="en-US" sz="2400" b="0" kern="1200" dirty="0">
                <a:solidFill>
                  <a:schemeClr val="tx1"/>
                </a:solidFill>
                <a:effectLst/>
                <a:latin typeface="+mn-lt"/>
                <a:ea typeface="+mn-ea"/>
                <a:cs typeface="+mn-cs"/>
              </a:rPr>
              <a:t> evidence of student learning. </a:t>
            </a:r>
          </a:p>
          <a:p>
            <a:pPr marL="171450" lvl="0" indent="-171450">
              <a:buFont typeface="Arial" panose="020B0604020202020204" pitchFamily="34" charset="0"/>
              <a:buChar char="•"/>
            </a:pPr>
            <a:r>
              <a:rPr lang="en-US" sz="2400" b="0" kern="1200" dirty="0">
                <a:solidFill>
                  <a:schemeClr val="tx1"/>
                </a:solidFill>
                <a:effectLst/>
                <a:latin typeface="+mn-lt"/>
                <a:ea typeface="+mn-ea"/>
                <a:cs typeface="+mn-cs"/>
              </a:rPr>
              <a:t>The definition situates formative assessment </a:t>
            </a:r>
            <a:r>
              <a:rPr lang="en-US" sz="2400" b="1" kern="1200" dirty="0">
                <a:solidFill>
                  <a:schemeClr val="tx1"/>
                </a:solidFill>
                <a:effectLst/>
                <a:latin typeface="+mn-lt"/>
                <a:ea typeface="+mn-ea"/>
                <a:cs typeface="+mn-cs"/>
              </a:rPr>
              <a:t>during learning and teaching, </a:t>
            </a:r>
            <a:r>
              <a:rPr lang="en-US" sz="2400" b="0" kern="1200" dirty="0">
                <a:solidFill>
                  <a:schemeClr val="tx1"/>
                </a:solidFill>
                <a:effectLst/>
                <a:latin typeface="+mn-lt"/>
                <a:ea typeface="+mn-ea"/>
                <a:cs typeface="+mn-cs"/>
              </a:rPr>
              <a:t>which means that gathering evidence of student learning isn’t a separate process but embedded in learning. </a:t>
            </a:r>
            <a:endParaRPr lang="en-US" sz="2400" b="1"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US" sz="2400" kern="1200" dirty="0">
              <a:solidFill>
                <a:schemeClr val="tx1"/>
              </a:solidFill>
              <a:effectLst/>
              <a:latin typeface="+mn-lt"/>
              <a:ea typeface="+mn-ea"/>
              <a:cs typeface="+mn-cs"/>
            </a:endParaRPr>
          </a:p>
          <a:p>
            <a:pPr marL="0" lvl="0" indent="0">
              <a:buFont typeface="Arial" panose="020B0604020202020204" pitchFamily="34" charset="0"/>
              <a:buNone/>
            </a:pPr>
            <a:r>
              <a:rPr lang="en-US" sz="2400" kern="1200" dirty="0">
                <a:solidFill>
                  <a:schemeClr val="tx1"/>
                </a:solidFill>
                <a:effectLst/>
                <a:latin typeface="+mn-lt"/>
                <a:ea typeface="+mn-ea"/>
                <a:cs typeface="+mn-cs"/>
              </a:rPr>
              <a:t>For more information on this definition, including the reasoning behind it, refer to this document: https://</a:t>
            </a:r>
            <a:r>
              <a:rPr lang="en-US" sz="2400" kern="1200" dirty="0" err="1">
                <a:solidFill>
                  <a:schemeClr val="tx1"/>
                </a:solidFill>
                <a:effectLst/>
                <a:latin typeface="+mn-lt"/>
                <a:ea typeface="+mn-ea"/>
                <a:cs typeface="+mn-cs"/>
              </a:rPr>
              <a:t>ccsso.org</a:t>
            </a:r>
            <a:r>
              <a:rPr lang="en-US" sz="2400" kern="1200" dirty="0">
                <a:solidFill>
                  <a:schemeClr val="tx1"/>
                </a:solidFill>
                <a:effectLst/>
                <a:latin typeface="+mn-lt"/>
                <a:ea typeface="+mn-ea"/>
                <a:cs typeface="+mn-cs"/>
              </a:rPr>
              <a:t>/resource-library/revising-definition-formative-assessment</a:t>
            </a:r>
          </a:p>
          <a:p>
            <a:pPr marL="0" lvl="0" indent="0">
              <a:buFont typeface="Arial" panose="020B0604020202020204" pitchFamily="34" charset="0"/>
              <a:buNone/>
            </a:pPr>
            <a:endParaRPr lang="en-US" sz="24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E2BC98-6EA0-4EE7-A97F-558F26662BCA}" type="slidenum">
              <a:rPr lang="en-US" smtClean="0"/>
              <a:t>6</a:t>
            </a:fld>
            <a:endParaRPr lang="en-US"/>
          </a:p>
        </p:txBody>
      </p:sp>
    </p:spTree>
    <p:extLst>
      <p:ext uri="{BB962C8B-B14F-4D97-AF65-F5344CB8AC3E}">
        <p14:creationId xmlns:p14="http://schemas.microsoft.com/office/powerpoint/2010/main" val="16288313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In the formative assessment process, teachers and students work together to answer three critical questions:</a:t>
            </a:r>
          </a:p>
          <a:p>
            <a:pPr marL="171450" indent="-171450">
              <a:buFont typeface="Arial" panose="020B0604020202020204" pitchFamily="34" charset="0"/>
              <a:buChar char="•"/>
            </a:pPr>
            <a:r>
              <a:rPr lang="en-US" sz="2400" kern="1200" dirty="0">
                <a:solidFill>
                  <a:schemeClr val="tx1"/>
                </a:solidFill>
                <a:effectLst/>
                <a:latin typeface="+mn-lt"/>
                <a:ea typeface="+mn-ea"/>
                <a:cs typeface="+mn-cs"/>
              </a:rPr>
              <a:t>Where am I going?</a:t>
            </a:r>
          </a:p>
          <a:p>
            <a:pPr marL="171450" indent="-171450">
              <a:buFont typeface="Arial" panose="020B0604020202020204" pitchFamily="34" charset="0"/>
              <a:buChar char="•"/>
            </a:pPr>
            <a:r>
              <a:rPr lang="en-US" sz="2400" kern="1200" dirty="0">
                <a:solidFill>
                  <a:schemeClr val="tx1"/>
                </a:solidFill>
                <a:effectLst/>
                <a:latin typeface="+mn-lt"/>
                <a:ea typeface="+mn-ea"/>
                <a:cs typeface="+mn-cs"/>
              </a:rPr>
              <a:t>Where am I now? </a:t>
            </a:r>
          </a:p>
          <a:p>
            <a:pPr marL="171450" indent="-171450">
              <a:buFont typeface="Arial" panose="020B0604020202020204" pitchFamily="34" charset="0"/>
              <a:buChar char="•"/>
            </a:pPr>
            <a:r>
              <a:rPr lang="en-US" sz="2400" kern="1200" dirty="0">
                <a:solidFill>
                  <a:schemeClr val="tx1"/>
                </a:solidFill>
                <a:effectLst/>
                <a:latin typeface="+mn-lt"/>
                <a:ea typeface="+mn-ea"/>
                <a:cs typeface="+mn-cs"/>
              </a:rPr>
              <a:t>Where to next?</a:t>
            </a:r>
          </a:p>
          <a:p>
            <a:pPr marL="0" indent="0">
              <a:buFont typeface="Arial" panose="020B0604020202020204" pitchFamily="34" charset="0"/>
              <a:buNone/>
            </a:pPr>
            <a:endParaRPr lang="en-US" sz="2400" kern="1200" dirty="0">
              <a:solidFill>
                <a:schemeClr val="tx1"/>
              </a:solidFill>
              <a:effectLst/>
              <a:latin typeface="+mn-lt"/>
              <a:ea typeface="+mn-ea"/>
              <a:cs typeface="+mn-cs"/>
            </a:endParaRPr>
          </a:p>
          <a:p>
            <a:pPr marL="0" indent="0">
              <a:buFont typeface="Arial" panose="020B0604020202020204" pitchFamily="34" charset="0"/>
              <a:buNone/>
            </a:pPr>
            <a:r>
              <a:rPr lang="en-US" sz="2400" kern="1200" dirty="0">
                <a:solidFill>
                  <a:schemeClr val="tx1"/>
                </a:solidFill>
                <a:effectLst/>
                <a:latin typeface="+mn-lt"/>
                <a:ea typeface="+mn-ea"/>
                <a:cs typeface="+mn-cs"/>
              </a:rPr>
              <a:t>This graphic represents the formative assessment process. You may remember it from Module 3. You’ll notice that this graphic identifies the specific practices that make up the formative assessment cycle and that these practices are aligned to the three critical questions. </a:t>
            </a:r>
          </a:p>
          <a:p>
            <a:pPr marL="0" indent="0">
              <a:buFont typeface="Arial" panose="020B0604020202020204" pitchFamily="34" charset="0"/>
              <a:buNone/>
            </a:pPr>
            <a:endParaRPr lang="en-US" sz="2400" kern="1200" dirty="0">
              <a:solidFill>
                <a:schemeClr val="tx1"/>
              </a:solidFill>
              <a:effectLst/>
              <a:latin typeface="+mn-lt"/>
              <a:ea typeface="+mn-ea"/>
              <a:cs typeface="+mn-cs"/>
            </a:endParaRPr>
          </a:p>
          <a:p>
            <a:pPr marL="0" indent="0">
              <a:buFont typeface="Arial" panose="020B0604020202020204" pitchFamily="34" charset="0"/>
              <a:buNone/>
            </a:pPr>
            <a:r>
              <a:rPr lang="en-US" sz="2400" kern="1200" dirty="0">
                <a:solidFill>
                  <a:schemeClr val="tx1"/>
                </a:solidFill>
                <a:effectLst/>
                <a:latin typeface="+mn-lt"/>
                <a:ea typeface="+mn-ea"/>
                <a:cs typeface="+mn-cs"/>
              </a:rPr>
              <a:t>The practices in blue help teachers and students answer the question, “Where am I going?” by establishing what students should be learning and what it will look like when they have learned it.  These practices form the basis for the practices that follow. Teacher and student decisions about what evidence to elicit, how to interpret that evidence and how to respond to that evidence all take place in the context of the established learning goals and success criteria. </a:t>
            </a:r>
          </a:p>
          <a:p>
            <a:pPr marL="0" indent="0">
              <a:buFont typeface="Arial" panose="020B0604020202020204" pitchFamily="34" charset="0"/>
              <a:buNone/>
            </a:pPr>
            <a:endParaRPr lang="en-US" sz="2400" kern="1200" dirty="0">
              <a:solidFill>
                <a:schemeClr val="tx1"/>
              </a:solidFill>
              <a:effectLst/>
              <a:latin typeface="+mn-lt"/>
              <a:ea typeface="+mn-ea"/>
              <a:cs typeface="+mn-cs"/>
            </a:endParaRPr>
          </a:p>
          <a:p>
            <a:pPr marL="0" indent="0">
              <a:buFont typeface="Arial" panose="020B0604020202020204" pitchFamily="34" charset="0"/>
              <a:buNone/>
            </a:pPr>
            <a:r>
              <a:rPr lang="en-US" sz="2400" kern="1200" dirty="0">
                <a:solidFill>
                  <a:schemeClr val="tx1"/>
                </a:solidFill>
                <a:effectLst/>
                <a:latin typeface="+mn-lt"/>
                <a:ea typeface="+mn-ea"/>
                <a:cs typeface="+mn-cs"/>
              </a:rPr>
              <a:t>The practices in purple answer the question, “Where am I now?”. Eliciting evidence of student thinking during learning and making sense of that evidence shows where students are in relation to the learning goals.</a:t>
            </a:r>
          </a:p>
          <a:p>
            <a:pPr marL="0" indent="0">
              <a:buFont typeface="Arial" panose="020B0604020202020204" pitchFamily="34" charset="0"/>
              <a:buNone/>
            </a:pPr>
            <a:endParaRPr lang="en-US" sz="2400" kern="1200" dirty="0">
              <a:solidFill>
                <a:schemeClr val="tx1"/>
              </a:solidFill>
              <a:effectLst/>
              <a:latin typeface="+mn-lt"/>
              <a:ea typeface="+mn-ea"/>
              <a:cs typeface="+mn-cs"/>
            </a:endParaRPr>
          </a:p>
          <a:p>
            <a:pPr marL="0" indent="0">
              <a:buFont typeface="Arial" panose="020B0604020202020204" pitchFamily="34" charset="0"/>
              <a:buNone/>
            </a:pPr>
            <a:r>
              <a:rPr lang="en-US" sz="2400" kern="1200" dirty="0">
                <a:solidFill>
                  <a:schemeClr val="tx1"/>
                </a:solidFill>
                <a:effectLst/>
                <a:latin typeface="+mn-lt"/>
                <a:ea typeface="+mn-ea"/>
                <a:cs typeface="+mn-cs"/>
              </a:rPr>
              <a:t>And in yellow, teachers and students act on evidence in order to move students toward their learning goals – “Where to next?”.</a:t>
            </a:r>
          </a:p>
          <a:p>
            <a:pPr marL="0" indent="0">
              <a:buFont typeface="Arial" panose="020B0604020202020204" pitchFamily="34" charset="0"/>
              <a:buNone/>
            </a:pPr>
            <a:endParaRPr lang="en-US" sz="2400" kern="1200" dirty="0">
              <a:solidFill>
                <a:schemeClr val="tx1"/>
              </a:solidFill>
              <a:effectLst/>
              <a:latin typeface="+mn-lt"/>
              <a:ea typeface="+mn-ea"/>
              <a:cs typeface="+mn-cs"/>
            </a:endParaRPr>
          </a:p>
          <a:p>
            <a:pPr marL="0" indent="0">
              <a:buFont typeface="Arial" panose="020B0604020202020204" pitchFamily="34" charset="0"/>
              <a:buNone/>
            </a:pPr>
            <a:r>
              <a:rPr lang="en-US" sz="2400" kern="1200" dirty="0">
                <a:solidFill>
                  <a:schemeClr val="tx1"/>
                </a:solidFill>
                <a:effectLst/>
                <a:latin typeface="+mn-lt"/>
                <a:ea typeface="+mn-ea"/>
                <a:cs typeface="+mn-cs"/>
              </a:rPr>
              <a:t>This graphic represents the formative assessment process as a continuous cycle. It isn’t a test or event that gets checked off the list, but an ongoing process that guides both learning and teaching. As students meet their goals, they move toward a new cycle of learning. </a:t>
            </a:r>
          </a:p>
        </p:txBody>
      </p:sp>
      <p:sp>
        <p:nvSpPr>
          <p:cNvPr id="4" name="Slide Number Placeholder 3"/>
          <p:cNvSpPr>
            <a:spLocks noGrp="1"/>
          </p:cNvSpPr>
          <p:nvPr>
            <p:ph type="sldNum" sz="quarter" idx="5"/>
          </p:nvPr>
        </p:nvSpPr>
        <p:spPr/>
        <p:txBody>
          <a:bodyPr/>
          <a:lstStyle/>
          <a:p>
            <a:fld id="{C1E2BC98-6EA0-4EE7-A97F-558F26662BCA}" type="slidenum">
              <a:rPr lang="en-US" smtClean="0"/>
              <a:t>7</a:t>
            </a:fld>
            <a:endParaRPr lang="en-US"/>
          </a:p>
        </p:txBody>
      </p:sp>
    </p:spTree>
    <p:extLst>
      <p:ext uri="{BB962C8B-B14F-4D97-AF65-F5344CB8AC3E}">
        <p14:creationId xmlns:p14="http://schemas.microsoft.com/office/powerpoint/2010/main" val="18901222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kern="1200" dirty="0">
                <a:solidFill>
                  <a:schemeClr val="tx1"/>
                </a:solidFill>
                <a:effectLst/>
                <a:latin typeface="+mn-lt"/>
                <a:ea typeface="+mn-ea"/>
                <a:cs typeface="+mn-cs"/>
              </a:rPr>
              <a:t>As we discussed in Module 3, self-directed learners need to understand what they are learning and how to get there. Learning Goals and Success Criteria work in tandem to help students understand where they are going with their learning so that they can actively manage their own learning</a:t>
            </a:r>
            <a:r>
              <a:rPr lang="en-US" sz="2400" b="1" kern="1200" dirty="0">
                <a:solidFill>
                  <a:schemeClr val="tx1"/>
                </a:solidFill>
                <a:effectLst/>
                <a:latin typeface="+mn-lt"/>
                <a:ea typeface="+mn-ea"/>
                <a:cs typeface="+mn-cs"/>
              </a:rPr>
              <a:t>. </a:t>
            </a:r>
            <a:r>
              <a:rPr lang="en-US" sz="2400" b="0" kern="1200" dirty="0">
                <a:solidFill>
                  <a:schemeClr val="tx1"/>
                </a:solidFill>
                <a:effectLst/>
                <a:latin typeface="+mn-lt"/>
                <a:ea typeface="+mn-ea"/>
                <a:cs typeface="+mn-cs"/>
              </a:rPr>
              <a:t>If a lesson is a journey that students and teachers take together, Learning Goals represent to students the destination of their journey, signaling clearly what they are learning and why it is important.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kern="1200" dirty="0">
                <a:solidFill>
                  <a:schemeClr val="tx1"/>
                </a:solidFill>
                <a:effectLst/>
                <a:latin typeface="+mn-lt"/>
                <a:ea typeface="+mn-ea"/>
                <a:cs typeface="+mn-cs"/>
              </a:rPr>
              <a:t>Success Criteria demonstrate to students what it looks like to be successful in achieving the Learning Goals. Success Criteria represent the check points along the route, giving students specific information to understand their progress and make adjustments to move their learning forward.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kern="1200" dirty="0">
                <a:solidFill>
                  <a:schemeClr val="tx1"/>
                </a:solidFill>
                <a:effectLst/>
                <a:latin typeface="+mn-lt"/>
                <a:ea typeface="+mn-ea"/>
                <a:cs typeface="+mn-cs"/>
              </a:rPr>
              <a:t>Learning Goals and Success Criteria are essential tools for students to understand where they are in their learning so that they can become self-directed learners. </a:t>
            </a:r>
          </a:p>
        </p:txBody>
      </p:sp>
      <p:sp>
        <p:nvSpPr>
          <p:cNvPr id="4" name="Slide Number Placeholder 3"/>
          <p:cNvSpPr>
            <a:spLocks noGrp="1"/>
          </p:cNvSpPr>
          <p:nvPr>
            <p:ph type="sldNum" sz="quarter" idx="5"/>
          </p:nvPr>
        </p:nvSpPr>
        <p:spPr/>
        <p:txBody>
          <a:bodyPr/>
          <a:lstStyle/>
          <a:p>
            <a:fld id="{C1E2BC98-6EA0-4EE7-A97F-558F26662BCA}" type="slidenum">
              <a:rPr lang="en-US" smtClean="0"/>
              <a:t>8</a:t>
            </a:fld>
            <a:endParaRPr lang="en-US"/>
          </a:p>
        </p:txBody>
      </p:sp>
    </p:spTree>
    <p:extLst>
      <p:ext uri="{BB962C8B-B14F-4D97-AF65-F5344CB8AC3E}">
        <p14:creationId xmlns:p14="http://schemas.microsoft.com/office/powerpoint/2010/main" val="18267800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In this module, Eliciting Evidence of Student Learning, we will focus on the second question, “Where am I now?”</a:t>
            </a:r>
          </a:p>
          <a:p>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Once a shared answer to the question, “Where am I going?” has been established by clarifying and sharing Learning Goals and Success Criteria, students and teachers need to understand their current status so that they can make decisions to move learning forward. This starts with eliciting meaningful evidence that can be used to reason about student learning and inform next steps. </a:t>
            </a:r>
          </a:p>
          <a:p>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During Part I of this module, we will focus on what constitutes meaningful evidence that truly reflects student learning.  </a:t>
            </a:r>
          </a:p>
          <a:p>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Facilitators may want to note that for the purposes of this presentation, the word “lesson” may refer to the learning plan for a single class period or could reflect a learning plan that covers several days. It’s a coherent set of learning opportunities focused on the same content and goals. </a:t>
            </a:r>
          </a:p>
          <a:p>
            <a:endParaRPr lang="en-US" sz="24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E2BC98-6EA0-4EE7-A97F-558F26662BCA}" type="slidenum">
              <a:rPr lang="en-US" smtClean="0"/>
              <a:t>9</a:t>
            </a:fld>
            <a:endParaRPr lang="en-US"/>
          </a:p>
        </p:txBody>
      </p:sp>
    </p:spTree>
    <p:extLst>
      <p:ext uri="{BB962C8B-B14F-4D97-AF65-F5344CB8AC3E}">
        <p14:creationId xmlns:p14="http://schemas.microsoft.com/office/powerpoint/2010/main" val="11173452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dirty="0"/>
          </a:p>
          <a:p>
            <a:r>
              <a:rPr lang="en-US" sz="2400" dirty="0"/>
              <a:t>In the formative assessment process, evidence of student learning is central to inform student and teacher decisions about next steps to move students toward their Learning Goals.  A critical element of lesson planning is integrating strategies to gather evidence of student learning during the learning. </a:t>
            </a:r>
          </a:p>
          <a:p>
            <a:endParaRPr lang="en-US" sz="2400" dirty="0"/>
          </a:p>
          <a:p>
            <a:r>
              <a:rPr lang="en-US" sz="2400" dirty="0"/>
              <a:t>This slide presents some key things to keep in mind before we dig deeper into how to ensure that evidence of student learning is meaningful. </a:t>
            </a:r>
          </a:p>
          <a:p>
            <a:pPr marL="171450" indent="-171450">
              <a:buFont typeface="Arial" panose="020B0604020202020204" pitchFamily="34" charset="0"/>
              <a:buChar char="•"/>
            </a:pPr>
            <a:r>
              <a:rPr lang="en-US" sz="2400" dirty="0"/>
              <a:t>First, keep in mind that eliciting evidence of student learning is </a:t>
            </a:r>
            <a:r>
              <a:rPr lang="en-US" sz="2400" b="1" dirty="0"/>
              <a:t>intentional and planned</a:t>
            </a:r>
            <a:r>
              <a:rPr lang="en-US" sz="2400" dirty="0"/>
              <a:t>. It should be a key aspect of the lesson design process, implemented when a lesson is enacted. Just like with other aspects of lesson design, teachers may use their professional judgement to adjust evidence gathering strategies while they are teaching. But eliciting evidence of student learning shouldn’t be on-the-fly, but part of a strategic plan to support students to achieve their intended learning. </a:t>
            </a:r>
          </a:p>
          <a:p>
            <a:pPr marL="171450" indent="-171450">
              <a:buFont typeface="Arial" panose="020B0604020202020204" pitchFamily="34" charset="0"/>
              <a:buChar char="•"/>
            </a:pPr>
            <a:r>
              <a:rPr lang="en-US" sz="2400" dirty="0"/>
              <a:t>Another central purpose behind gathering evidence of student learning is to </a:t>
            </a:r>
            <a:r>
              <a:rPr lang="en-US" sz="2400" b="1" dirty="0"/>
              <a:t>make student learning visible</a:t>
            </a:r>
            <a:r>
              <a:rPr lang="en-US" sz="2400" dirty="0"/>
              <a:t>. This means that evidence is elicited as students engage in a performance that makes their thinking tangible. Such opportunities may arise during teacher-student interactions, during peer interactions, and from examining student work products. Later in this module, we will explore different strategies for eliciting evidence of student learning.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t>The whole point of eliciting evidence of student learning is to allow students to manage their own learning and teachers to reflect on and adjust their instruction. So, evidence gathered must provide information that goes deeper than “got it” or “didn’t get it” to provide a more complex understanding of where students are in their learning to inform forward-looking decisions about </a:t>
            </a:r>
            <a:r>
              <a:rPr lang="en-US" sz="2400" b="1" dirty="0"/>
              <a:t>next steps in learning. </a:t>
            </a:r>
          </a:p>
          <a:p>
            <a:pPr marL="171450" indent="-171450">
              <a:buFont typeface="Arial" panose="020B0604020202020204" pitchFamily="34" charset="0"/>
              <a:buChar char="•"/>
            </a:pPr>
            <a:r>
              <a:rPr lang="en-US" sz="2400" dirty="0"/>
              <a:t>Finally, the process of eliciting evidence for the formative assessment process is not separate from teaching and learning. It should take place </a:t>
            </a:r>
            <a:r>
              <a:rPr lang="en-US" sz="2400" b="1" dirty="0"/>
              <a:t>while the learning is happening </a:t>
            </a:r>
            <a:r>
              <a:rPr lang="en-US" sz="2400" dirty="0"/>
              <a:t>so that the information can inform immediate next steps and ensure students are making progress. </a:t>
            </a:r>
          </a:p>
          <a:p>
            <a:pPr marL="171450" indent="-171450">
              <a:buFont typeface="Arial" panose="020B0604020202020204" pitchFamily="34" charset="0"/>
              <a:buChar char="•"/>
            </a:pPr>
            <a:endParaRPr lang="en-US" sz="2400" dirty="0"/>
          </a:p>
          <a:p>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11</a:t>
            </a:fld>
            <a:endParaRPr lang="en-US"/>
          </a:p>
        </p:txBody>
      </p:sp>
    </p:spTree>
    <p:extLst>
      <p:ext uri="{BB962C8B-B14F-4D97-AF65-F5344CB8AC3E}">
        <p14:creationId xmlns:p14="http://schemas.microsoft.com/office/powerpoint/2010/main" val="11554898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p>
          <a:p>
            <a:r>
              <a:rPr lang="en-US" sz="2400" dirty="0"/>
              <a:t>This quotation may be familiar to participants from Module 3. Ask them to read the quotation on the slide or read it to them.</a:t>
            </a:r>
          </a:p>
          <a:p>
            <a:endParaRPr lang="en-US" sz="2400" b="1" dirty="0"/>
          </a:p>
          <a:p>
            <a:r>
              <a:rPr lang="en-US" sz="2400" b="1" dirty="0"/>
              <a:t>Next, facilitate a discussion in which participants reflect on this quotation in the context of their own teaching.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kern="1200" dirty="0">
                <a:solidFill>
                  <a:schemeClr val="tx1"/>
                </a:solidFill>
                <a:effectLst/>
                <a:latin typeface="+mn-lt"/>
                <a:ea typeface="+mn-ea"/>
                <a:cs typeface="+mn-cs"/>
              </a:rPr>
              <a:t>Consider using some of the following questions to support the discussion: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kern="1200" dirty="0">
                <a:solidFill>
                  <a:schemeClr val="tx1"/>
                </a:solidFill>
                <a:effectLst/>
                <a:latin typeface="+mn-lt"/>
                <a:ea typeface="+mn-ea"/>
                <a:cs typeface="+mn-cs"/>
              </a:rPr>
              <a:t>Why is it important for students to see their learning experiences as purposeful and coherent?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kern="1200" dirty="0">
                <a:solidFill>
                  <a:schemeClr val="tx1"/>
                </a:solidFill>
                <a:effectLst/>
                <a:latin typeface="+mn-lt"/>
                <a:ea typeface="+mn-ea"/>
                <a:cs typeface="+mn-cs"/>
              </a:rPr>
              <a:t>Do you believe all your students feel that their school experiences are purposeful and coherent?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kern="1200" dirty="0">
                <a:solidFill>
                  <a:schemeClr val="tx1"/>
                </a:solidFill>
                <a:effectLst/>
                <a:latin typeface="+mn-lt"/>
                <a:ea typeface="+mn-ea"/>
                <a:cs typeface="+mn-cs"/>
              </a:rPr>
              <a:t>How do the choices we make about eliciting evidence of student learning impact student feelings of respect, purpose and coherence?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2400" b="0" kern="1200" dirty="0">
              <a:solidFill>
                <a:schemeClr val="tx1"/>
              </a:solidFill>
              <a:effectLst/>
              <a:latin typeface="+mn-lt"/>
              <a:ea typeface="+mn-ea"/>
              <a:cs typeface="+mn-cs"/>
            </a:endParaRPr>
          </a:p>
          <a:p>
            <a:endParaRPr lang="en-US" sz="2400" b="1" dirty="0"/>
          </a:p>
        </p:txBody>
      </p:sp>
      <p:sp>
        <p:nvSpPr>
          <p:cNvPr id="4" name="Slide Number Placeholder 3"/>
          <p:cNvSpPr>
            <a:spLocks noGrp="1"/>
          </p:cNvSpPr>
          <p:nvPr>
            <p:ph type="sldNum" sz="quarter" idx="5"/>
          </p:nvPr>
        </p:nvSpPr>
        <p:spPr/>
        <p:txBody>
          <a:bodyPr/>
          <a:lstStyle/>
          <a:p>
            <a:fld id="{C1E2BC98-6EA0-4EE7-A97F-558F26662BCA}" type="slidenum">
              <a:rPr lang="en-US" smtClean="0"/>
              <a:t>12</a:t>
            </a:fld>
            <a:endParaRPr lang="en-US"/>
          </a:p>
        </p:txBody>
      </p:sp>
    </p:spTree>
    <p:extLst>
      <p:ext uri="{BB962C8B-B14F-4D97-AF65-F5344CB8AC3E}">
        <p14:creationId xmlns:p14="http://schemas.microsoft.com/office/powerpoint/2010/main" val="37567644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p>
          <a:p>
            <a:r>
              <a:rPr lang="en-US" sz="2400" dirty="0"/>
              <a:t>Engaging students in meaningful opportunities to share and reflect on their learning allows them to manage their own learning. </a:t>
            </a:r>
            <a:endParaRPr lang="en-US" sz="2400" dirty="0">
              <a:cs typeface="Calibri"/>
            </a:endParaRPr>
          </a:p>
          <a:p>
            <a:endParaRPr lang="en-US" sz="2400" dirty="0"/>
          </a:p>
          <a:p>
            <a:pPr marL="171450" indent="-171450">
              <a:buFont typeface="Arial" panose="020B0604020202020204" pitchFamily="34" charset="0"/>
              <a:buChar char="•"/>
            </a:pPr>
            <a:r>
              <a:rPr lang="en-US" sz="2400" dirty="0"/>
              <a:t>When students understand what they are learning and why they are engaging in specific activities, it can build motivation and engagement. </a:t>
            </a:r>
            <a:endParaRPr lang="en-US" sz="2400" dirty="0">
              <a:cs typeface="Calibri"/>
            </a:endParaRPr>
          </a:p>
          <a:p>
            <a:pPr marL="171450" indent="-171450">
              <a:buFont typeface="Arial" panose="020B0604020202020204" pitchFamily="34" charset="0"/>
              <a:buChar char="•"/>
            </a:pPr>
            <a:r>
              <a:rPr lang="en-US" sz="2400" dirty="0"/>
              <a:t>Additionally, as students recognize that when they make their thinking public, they are developing the metacognitive skills they need to become self-directed learners. </a:t>
            </a:r>
            <a:endParaRPr lang="en-US" sz="2400" dirty="0">
              <a:cs typeface="Calibri"/>
            </a:endParaRPr>
          </a:p>
          <a:p>
            <a:pPr marL="171450" indent="-171450">
              <a:buFont typeface="Arial" panose="020B0604020202020204" pitchFamily="34" charset="0"/>
              <a:buChar char="•"/>
            </a:pPr>
            <a:endParaRPr lang="en-US" sz="2400" dirty="0"/>
          </a:p>
          <a:p>
            <a:r>
              <a:rPr lang="en-US" sz="2400" dirty="0"/>
              <a:t>Students assume these roles when they are empowered by teachers to shift away from a compliance or “right and wrong” mindset to embrace collaborative learning and growth mindset. </a:t>
            </a:r>
            <a:endParaRPr lang="en-US" sz="2400" dirty="0">
              <a:cs typeface="Calibri"/>
            </a:endParaRPr>
          </a:p>
        </p:txBody>
      </p:sp>
      <p:sp>
        <p:nvSpPr>
          <p:cNvPr id="4" name="Slide Number Placeholder 3"/>
          <p:cNvSpPr>
            <a:spLocks noGrp="1"/>
          </p:cNvSpPr>
          <p:nvPr>
            <p:ph type="sldNum" sz="quarter" idx="5"/>
          </p:nvPr>
        </p:nvSpPr>
        <p:spPr/>
        <p:txBody>
          <a:bodyPr/>
          <a:lstStyle/>
          <a:p>
            <a:fld id="{C1E2BC98-6EA0-4EE7-A97F-558F26662BCA}" type="slidenum">
              <a:rPr lang="en-US" smtClean="0"/>
              <a:t>13</a:t>
            </a:fld>
            <a:endParaRPr lang="en-US"/>
          </a:p>
        </p:txBody>
      </p:sp>
    </p:spTree>
    <p:extLst>
      <p:ext uri="{BB962C8B-B14F-4D97-AF65-F5344CB8AC3E}">
        <p14:creationId xmlns:p14="http://schemas.microsoft.com/office/powerpoint/2010/main" val="24155271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dirty="0"/>
          </a:p>
          <a:p>
            <a:r>
              <a:rPr lang="en-US" sz="2400" dirty="0"/>
              <a:t>Evidence of student learning is to provide students and teachers information from which they can reason about student learning in order to make decisions about next steps. </a:t>
            </a:r>
            <a:endParaRPr lang="en-US" sz="2400" dirty="0">
              <a:cs typeface="Calibri"/>
            </a:endParaRPr>
          </a:p>
          <a:p>
            <a:endParaRPr lang="en-US" sz="2400" dirty="0"/>
          </a:p>
          <a:p>
            <a:r>
              <a:rPr lang="en-US" sz="2400" dirty="0"/>
              <a:t>However, the evidence of student learning elicited must be meaningful in order to support good decisions about learning. This requires thoughtful planning to ensure that the information gathered is telling students and teachers what they need to know.  </a:t>
            </a:r>
          </a:p>
          <a:p>
            <a:endParaRPr lang="en-US" sz="2400" dirty="0">
              <a:cs typeface="Calibri" panose="020F0502020204030204"/>
            </a:endParaRPr>
          </a:p>
          <a:p>
            <a:r>
              <a:rPr lang="en-US" sz="2400" dirty="0"/>
              <a:t>Over the next several slides we will unpack some elements of </a:t>
            </a:r>
            <a:r>
              <a:rPr lang="en-US" sz="2400" b="1" dirty="0"/>
              <a:t>meaningful evidence of student learning</a:t>
            </a:r>
            <a:r>
              <a:rPr lang="en-US" sz="2400" dirty="0"/>
              <a:t>, meaning evidence that tells you what you need to know to inform next steps for learning. </a:t>
            </a:r>
            <a:endParaRPr lang="en-US" sz="2400" dirty="0">
              <a:cs typeface="Calibri"/>
            </a:endParaRPr>
          </a:p>
          <a:p>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15</a:t>
            </a:fld>
            <a:endParaRPr lang="en-US"/>
          </a:p>
        </p:txBody>
      </p:sp>
    </p:spTree>
    <p:extLst>
      <p:ext uri="{BB962C8B-B14F-4D97-AF65-F5344CB8AC3E}">
        <p14:creationId xmlns:p14="http://schemas.microsoft.com/office/powerpoint/2010/main" val="30293916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As we think about eliciting meaningful evidence of student learning, it is essential that the evidence gathered is </a:t>
            </a:r>
            <a:r>
              <a:rPr lang="en-US" sz="2400" b="1" dirty="0"/>
              <a:t>aligned to the Learning Goals and Success Criteria</a:t>
            </a:r>
            <a:r>
              <a:rPr lang="en-US" sz="2400" dirty="0"/>
              <a:t>. Only if the evidence is aligned will students and teachers be able to understand how they are progressing toward the learning expectations of the lesson.  Ensuring that evidence gathered is aligned to the Learning Goals ensures that evidence gathered can reasonably represent the specific learning of the lesson.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However, remember the grain-size of Learning Goals.  Recall that </a:t>
            </a:r>
            <a:r>
              <a:rPr lang="en-US" sz="2400" b="1" dirty="0"/>
              <a:t>Learning Goals represent a “lesson-sized” step </a:t>
            </a:r>
            <a:r>
              <a:rPr lang="en-US" sz="2400" dirty="0"/>
              <a:t>in a learning progression toward the end-of-year grade level standards. Learning progressions represent the path that learners will travel to reach their ultimate learning. Learning Goals represent a point in the learning progression that connects both to prior learning and the upcoming learning that will move students along, over the course of the year, to mastery of the standards. And Success Criteria reflect the way that students will demonstrate they have achieved that Learning Goal over the course of a lesson. So, during a lesson, evidence gathered should be designed to provide check points on student understanding leading up to the Learning Goal and not reflect the full content and complexity of the standard.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Keep in mind that the evidence gathered should reflect both the content described in a good Learning Goal, but also reflect the level of cognitive complexity described the Learning Goal. Not each evidence gathering opportunity needs to be aligned to all aspects of the Learning Goal, but </a:t>
            </a:r>
            <a:r>
              <a:rPr lang="en-US" sz="2400" b="1" dirty="0"/>
              <a:t>cumulatively</a:t>
            </a:r>
            <a:r>
              <a:rPr lang="en-US" sz="2400" dirty="0"/>
              <a:t>, they should provide an actionable picture of student learning of the full breadth of the Learning Goal and capacity to demonstrate their learning on the Success Criteria. </a:t>
            </a:r>
          </a:p>
          <a:p>
            <a:endParaRPr lang="en-US" sz="1200" dirty="0"/>
          </a:p>
          <a:p>
            <a:endParaRPr lang="en-US" sz="1200" dirty="0"/>
          </a:p>
          <a:p>
            <a:endParaRPr lang="en-US" sz="1200" dirty="0"/>
          </a:p>
          <a:p>
            <a:endParaRPr lang="en-US" dirty="0"/>
          </a:p>
        </p:txBody>
      </p:sp>
      <p:sp>
        <p:nvSpPr>
          <p:cNvPr id="4" name="Slide Number Placeholder 3"/>
          <p:cNvSpPr>
            <a:spLocks noGrp="1"/>
          </p:cNvSpPr>
          <p:nvPr>
            <p:ph type="sldNum" sz="quarter" idx="5"/>
          </p:nvPr>
        </p:nvSpPr>
        <p:spPr/>
        <p:txBody>
          <a:bodyPr/>
          <a:lstStyle/>
          <a:p>
            <a:fld id="{C1E2BC98-6EA0-4EE7-A97F-558F26662BCA}" type="slidenum">
              <a:rPr lang="en-US" smtClean="0"/>
              <a:t>16</a:t>
            </a:fld>
            <a:endParaRPr lang="en-US"/>
          </a:p>
        </p:txBody>
      </p:sp>
    </p:spTree>
    <p:extLst>
      <p:ext uri="{BB962C8B-B14F-4D97-AF65-F5344CB8AC3E}">
        <p14:creationId xmlns:p14="http://schemas.microsoft.com/office/powerpoint/2010/main" val="16068970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b="1" dirty="0"/>
          </a:p>
          <a:p>
            <a:r>
              <a:rPr lang="en-US" sz="2400" dirty="0"/>
              <a:t>When we think about eliciting evidence of student learning that can allow students to manage their own learning and teachers to take pedagogical action, there is no one-size-fits all. </a:t>
            </a:r>
            <a:endParaRPr lang="en-US" sz="2400" dirty="0">
              <a:cs typeface="Calibri"/>
            </a:endParaRPr>
          </a:p>
          <a:p>
            <a:endParaRPr lang="en-US" sz="2400" dirty="0"/>
          </a:p>
          <a:p>
            <a:r>
              <a:rPr lang="en-US" sz="2400" dirty="0"/>
              <a:t>This is because students and teachers need different information at different points in a lesson to make sure that students’ learning is moving forward, and  students and teachers need nuanced information about where students are in their learning. One question or task is unlikely to provide the full picture of student learning necessary to make decisions. </a:t>
            </a:r>
            <a:endParaRPr lang="en-US" sz="2400" dirty="0">
              <a:cs typeface="Calibri"/>
            </a:endParaRPr>
          </a:p>
          <a:p>
            <a:endParaRPr lang="en-US" sz="2400" dirty="0"/>
          </a:p>
          <a:p>
            <a:r>
              <a:rPr lang="en-US" sz="2400" dirty="0"/>
              <a:t>By asking students to show where they are in their learning in different ways and at different points in a lesson, you are more likely to elicit evidence that gives a broader picture of student thinking. </a:t>
            </a:r>
            <a:endParaRPr lang="en-US" sz="2400" dirty="0">
              <a:cs typeface="Calibri"/>
            </a:endParaRPr>
          </a:p>
        </p:txBody>
      </p:sp>
      <p:sp>
        <p:nvSpPr>
          <p:cNvPr id="4" name="Slide Number Placeholder 3"/>
          <p:cNvSpPr>
            <a:spLocks noGrp="1"/>
          </p:cNvSpPr>
          <p:nvPr>
            <p:ph type="sldNum" sz="quarter" idx="5"/>
          </p:nvPr>
        </p:nvSpPr>
        <p:spPr/>
        <p:txBody>
          <a:bodyPr/>
          <a:lstStyle/>
          <a:p>
            <a:fld id="{C1E2BC98-6EA0-4EE7-A97F-558F26662BCA}" type="slidenum">
              <a:rPr lang="en-US" smtClean="0"/>
              <a:t>17</a:t>
            </a:fld>
            <a:endParaRPr lang="en-US"/>
          </a:p>
        </p:txBody>
      </p:sp>
    </p:spTree>
    <p:extLst>
      <p:ext uri="{BB962C8B-B14F-4D97-AF65-F5344CB8AC3E}">
        <p14:creationId xmlns:p14="http://schemas.microsoft.com/office/powerpoint/2010/main" val="11044528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dirty="0"/>
          </a:p>
          <a:p>
            <a:r>
              <a:rPr lang="en-US" sz="2400" dirty="0"/>
              <a:t>The Kentucky Academic Standards for Reading and Writing, Mathematics, Social Studies and Science include practice standards which emphasize, among other things, disciplinary discourse and meaning making. Such disciplinary discourse makes thinking visible in ways that can support the formative assessment process and supports the development of deeper understanding through collective sense-making. </a:t>
            </a:r>
          </a:p>
          <a:p>
            <a:endParaRPr lang="en-US" sz="2400" dirty="0">
              <a:cs typeface="Calibri" panose="020F0502020204030204"/>
            </a:endParaRPr>
          </a:p>
          <a:p>
            <a:r>
              <a:rPr lang="en-US" sz="2400" dirty="0"/>
              <a:t>As teachers design lessons that integrate meaningful opportunities to elicit evidence of student learning, priority should be given to strategies that engage students deeply in disciplinary discourse. This means more than just talk about the content in a classroom, but opportunities to share and build upon thinking rooted in the discipline. </a:t>
            </a:r>
            <a:endParaRPr lang="en-US" sz="2400" dirty="0">
              <a:cs typeface="Calibri"/>
            </a:endParaRPr>
          </a:p>
          <a:p>
            <a:endParaRPr lang="en-US" sz="2400" dirty="0"/>
          </a:p>
          <a:p>
            <a:r>
              <a:rPr lang="en-US" sz="2400" dirty="0"/>
              <a:t>Formative Assessment in the Disciplines: Framing a Continuum of Professional Learning. Heritage &amp; Wylie (2020). P. 11</a:t>
            </a:r>
            <a:endParaRPr lang="en-US" sz="2400" dirty="0">
              <a:cs typeface="Calibri"/>
            </a:endParaRPr>
          </a:p>
        </p:txBody>
      </p:sp>
      <p:sp>
        <p:nvSpPr>
          <p:cNvPr id="4" name="Slide Number Placeholder 3"/>
          <p:cNvSpPr>
            <a:spLocks noGrp="1"/>
          </p:cNvSpPr>
          <p:nvPr>
            <p:ph type="sldNum" sz="quarter" idx="5"/>
          </p:nvPr>
        </p:nvSpPr>
        <p:spPr/>
        <p:txBody>
          <a:bodyPr/>
          <a:lstStyle/>
          <a:p>
            <a:fld id="{C1E2BC98-6EA0-4EE7-A97F-558F26662BCA}" type="slidenum">
              <a:rPr lang="en-US" smtClean="0"/>
              <a:t>18</a:t>
            </a:fld>
            <a:endParaRPr lang="en-US"/>
          </a:p>
        </p:txBody>
      </p:sp>
    </p:spTree>
    <p:extLst>
      <p:ext uri="{BB962C8B-B14F-4D97-AF65-F5344CB8AC3E}">
        <p14:creationId xmlns:p14="http://schemas.microsoft.com/office/powerpoint/2010/main" val="24816689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dirty="0"/>
          </a:p>
          <a:p>
            <a:r>
              <a:rPr lang="en-US" sz="2400" dirty="0"/>
              <a:t>We saw this slide a few moments ago and it provides some key things to keep in mind when designing evidence gathering opportunities. In the next slide, we are going to look at an example and you’ll have a chance to think about how you could elicit evidence with these three key ideas in mind. </a:t>
            </a:r>
          </a:p>
          <a:p>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19</a:t>
            </a:fld>
            <a:endParaRPr lang="en-US"/>
          </a:p>
        </p:txBody>
      </p:sp>
    </p:spTree>
    <p:extLst>
      <p:ext uri="{BB962C8B-B14F-4D97-AF65-F5344CB8AC3E}">
        <p14:creationId xmlns:p14="http://schemas.microsoft.com/office/powerpoint/2010/main" val="17716843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b="1" kern="1200" dirty="0">
                <a:solidFill>
                  <a:schemeClr val="tx1"/>
                </a:solidFill>
                <a:effectLst/>
                <a:latin typeface="+mn-lt"/>
                <a:ea typeface="+mn-ea"/>
                <a:cs typeface="+mn-cs"/>
              </a:rPr>
              <a:t>Introduce the content on the slide by providing the following information.</a:t>
            </a:r>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This is an example of a Learning Goal and Success Criteria aligned to the Kentucky Academic Standards for Reading and Writing and you may remember it from Module 3.</a:t>
            </a:r>
            <a:r>
              <a:rPr lang="en-US" sz="2400" dirty="0"/>
              <a:t> </a:t>
            </a:r>
            <a:endParaRPr lang="en-US" sz="2400" kern="1200" dirty="0">
              <a:solidFill>
                <a:schemeClr val="tx1"/>
              </a:solidFill>
              <a:effectLst/>
              <a:latin typeface="+mn-lt"/>
              <a:cs typeface="Calibri"/>
            </a:endParaRPr>
          </a:p>
          <a:p>
            <a:endParaRPr lang="en-US" sz="2400" kern="1200" dirty="0">
              <a:solidFill>
                <a:schemeClr val="tx1"/>
              </a:solidFill>
              <a:effectLst/>
              <a:latin typeface="+mn-lt"/>
              <a:ea typeface="+mn-ea"/>
              <a:cs typeface="+mn-cs"/>
            </a:endParaRPr>
          </a:p>
          <a:p>
            <a:pPr>
              <a:defRPr/>
            </a:pPr>
            <a:r>
              <a:rPr lang="en-US" sz="2400" dirty="0"/>
              <a:t>Over the course of the lesson, students will learn to identify relevant evidence from multiple texts to support a claim. They will demonstrate their learning by annotating multiple texts to flag strong evidence and ideas for use in an essay. </a:t>
            </a:r>
            <a:endParaRPr lang="en-US" sz="2400" dirty="0">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dirty="0"/>
          </a:p>
          <a:p>
            <a:pPr>
              <a:defRPr/>
            </a:pPr>
            <a:r>
              <a:rPr lang="en-US" sz="2400" dirty="0"/>
              <a:t>Ask participants to think about what kind of evidence could be gathered during this lesson to help students and teachers get important information about how students are progressing toward the Learning Goal.</a:t>
            </a:r>
            <a:endParaRPr lang="en-US" sz="2400" dirty="0">
              <a:cs typeface="Calibri"/>
            </a:endParaRPr>
          </a:p>
          <a:p>
            <a:pPr>
              <a:defRPr/>
            </a:pPr>
            <a:endParaRPr lang="en-US" sz="2400" dirty="0"/>
          </a:p>
          <a:p>
            <a:pPr marL="0" marR="0" lvl="0" indent="0" algn="l" defTabSz="914400">
              <a:lnSpc>
                <a:spcPct val="100000"/>
              </a:lnSpc>
              <a:spcBef>
                <a:spcPts val="0"/>
              </a:spcBef>
              <a:spcAft>
                <a:spcPts val="0"/>
              </a:spcAft>
              <a:buClrTx/>
              <a:buSzTx/>
              <a:buFontTx/>
              <a:buNone/>
              <a:tabLst/>
              <a:defRPr/>
            </a:pPr>
            <a:r>
              <a:rPr lang="en-US" sz="2400" dirty="0"/>
              <a:t>What strategies would be:</a:t>
            </a:r>
            <a:endParaRPr lang="en-US" dirty="0">
              <a:cs typeface="Calibri"/>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t>Aligned?</a:t>
            </a:r>
            <a:endParaRPr lang="en-US" sz="2400" dirty="0">
              <a:cs typeface="Calibri"/>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t>Elicit multiple sources of meaningful evidence?</a:t>
            </a:r>
            <a:endParaRPr lang="en-US" sz="2400" dirty="0">
              <a:cs typeface="Calibri"/>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t>Prioritize disciplinary discourse and practices?</a:t>
            </a:r>
            <a:endParaRPr lang="en-US" sz="2400" dirty="0">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20</a:t>
            </a:fld>
            <a:endParaRPr lang="en-US"/>
          </a:p>
        </p:txBody>
      </p:sp>
    </p:spTree>
    <p:extLst>
      <p:ext uri="{BB962C8B-B14F-4D97-AF65-F5344CB8AC3E}">
        <p14:creationId xmlns:p14="http://schemas.microsoft.com/office/powerpoint/2010/main" val="12611833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kern="1200" dirty="0">
              <a:solidFill>
                <a:schemeClr val="tx1"/>
              </a:solidFill>
              <a:effectLst/>
              <a:latin typeface="+mn-lt"/>
              <a:ea typeface="+mn-ea"/>
              <a:cs typeface="+mn-cs"/>
            </a:endParaRPr>
          </a:p>
          <a:p>
            <a:r>
              <a:rPr lang="en-US" sz="2400" dirty="0"/>
              <a:t>This slide offers some ideas for a variety of strategies to elicit evidence that could be integrated into this example lesson. </a:t>
            </a:r>
          </a:p>
          <a:p>
            <a:endParaRPr lang="en-US" sz="2400" dirty="0"/>
          </a:p>
          <a:p>
            <a:r>
              <a:rPr lang="en-US" sz="2400" dirty="0"/>
              <a:t>You can see that these examples are:</a:t>
            </a:r>
          </a:p>
          <a:p>
            <a:pPr marL="342900" indent="-342900">
              <a:buFont typeface="Arial" panose="020B0604020202020204" pitchFamily="34" charset="0"/>
              <a:buChar char="•"/>
            </a:pPr>
            <a:r>
              <a:rPr lang="en-US" sz="2400" b="1" dirty="0"/>
              <a:t>Aligned</a:t>
            </a:r>
            <a:r>
              <a:rPr lang="en-US" sz="2400" dirty="0"/>
              <a:t> to the Learning Goals and Success Criteria and focused on understanding how students are moving forward as they learn to identify relevant evidence from different texts to support a specific teacher-provided claim. </a:t>
            </a:r>
          </a:p>
          <a:p>
            <a:pPr marL="342900" indent="-342900">
              <a:buFont typeface="Arial" panose="020B0604020202020204" pitchFamily="34" charset="0"/>
              <a:buChar char="•"/>
            </a:pPr>
            <a:r>
              <a:rPr lang="en-US" sz="2400" b="1" dirty="0"/>
              <a:t>Offer multiple opportunities </a:t>
            </a:r>
            <a:r>
              <a:rPr lang="en-US" sz="2400" dirty="0"/>
              <a:t>for students to demonstrate their thinking in front of their peers and teacher. </a:t>
            </a:r>
          </a:p>
          <a:p>
            <a:pPr marL="342900" indent="-342900">
              <a:buFont typeface="Arial" panose="020B0604020202020204" pitchFamily="34" charset="0"/>
              <a:buChar char="•"/>
            </a:pPr>
            <a:r>
              <a:rPr lang="en-US" sz="2400" dirty="0"/>
              <a:t>Prioritize ways for students to </a:t>
            </a:r>
            <a:r>
              <a:rPr lang="en-US" sz="2400" b="1" dirty="0"/>
              <a:t>engage in disciplinary discourse </a:t>
            </a:r>
            <a:r>
              <a:rPr lang="en-US" sz="2400" dirty="0"/>
              <a:t>with their peers and their teacher, deepening their understanding and the development of disciplinary literacy skills. </a:t>
            </a:r>
          </a:p>
          <a:p>
            <a:pPr marL="342900" indent="-342900">
              <a:buFont typeface="Arial" panose="020B0604020202020204" pitchFamily="34" charset="0"/>
              <a:buChar char="•"/>
            </a:pPr>
            <a:endParaRPr lang="en-US" sz="2400" dirty="0"/>
          </a:p>
          <a:p>
            <a:pPr marL="0" indent="0">
              <a:buFont typeface="Arial" panose="020B0604020202020204" pitchFamily="34" charset="0"/>
              <a:buNone/>
            </a:pPr>
            <a:r>
              <a:rPr lang="en-US" sz="2400" dirty="0"/>
              <a:t>Eliciting evidence in a remote learning setting may require different strategies, but still should focus on the same priorities. For example, teachers may elicit evidence of student learning through disciplinary discourse using breakout rooms and commenting on each idea using a collaboration tool like Google Docs. Teachers can pop between breakout rooms to listen in on student discussions or could pull students into a specific breakout room for quick individual discussions with the teacher. </a:t>
            </a:r>
          </a:p>
        </p:txBody>
      </p:sp>
      <p:sp>
        <p:nvSpPr>
          <p:cNvPr id="4" name="Slide Number Placeholder 3"/>
          <p:cNvSpPr>
            <a:spLocks noGrp="1"/>
          </p:cNvSpPr>
          <p:nvPr>
            <p:ph type="sldNum" sz="quarter" idx="5"/>
          </p:nvPr>
        </p:nvSpPr>
        <p:spPr/>
        <p:txBody>
          <a:bodyPr/>
          <a:lstStyle/>
          <a:p>
            <a:fld id="{C1E2BC98-6EA0-4EE7-A97F-558F26662BCA}" type="slidenum">
              <a:rPr lang="en-US" smtClean="0"/>
              <a:t>21</a:t>
            </a:fld>
            <a:endParaRPr lang="en-US"/>
          </a:p>
        </p:txBody>
      </p:sp>
    </p:spTree>
    <p:extLst>
      <p:ext uri="{BB962C8B-B14F-4D97-AF65-F5344CB8AC3E}">
        <p14:creationId xmlns:p14="http://schemas.microsoft.com/office/powerpoint/2010/main" val="24625591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b="1" kern="1200" dirty="0">
                <a:solidFill>
                  <a:schemeClr val="tx1"/>
                </a:solidFill>
                <a:effectLst/>
                <a:latin typeface="+mn-lt"/>
                <a:ea typeface="+mn-ea"/>
                <a:cs typeface="+mn-cs"/>
              </a:rPr>
              <a:t>Introduce the content on the slide by providing the following information.</a:t>
            </a:r>
            <a:endParaRPr lang="en-US" sz="2400" dirty="0"/>
          </a:p>
          <a:p>
            <a:r>
              <a:rPr lang="en-US" sz="2400" dirty="0"/>
              <a:t>This slide offers a variety of strategies to elicit evidence that could be integrated into this example lesson. </a:t>
            </a:r>
          </a:p>
          <a:p>
            <a:endParaRPr lang="en-US" sz="2400" dirty="0"/>
          </a:p>
          <a:p>
            <a:r>
              <a:rPr lang="en-US" sz="2400" dirty="0"/>
              <a:t>You can see that these examples are aligned to the Learning Goals and Success Criteria, focusing on understanding how students move forward as they learn to identify relevant evidence from different texts to support a specific teacher-provided claim. </a:t>
            </a:r>
          </a:p>
          <a:p>
            <a:endParaRPr lang="en-US" sz="2400" dirty="0"/>
          </a:p>
          <a:p>
            <a:r>
              <a:rPr lang="en-US" sz="2400" dirty="0"/>
              <a:t>There are also multiple opportunities for students to demonstrate their thinking in front of their peers and teacher. Finally, these evidence gathering strategies prioritize ways for students to engage in disciplinary dialogue with their peers and their teacher, deepening their understanding and developing disciplinary literacy skills. </a:t>
            </a:r>
          </a:p>
          <a:p>
            <a:endParaRPr lang="en-US" sz="2400" dirty="0"/>
          </a:p>
          <a:p>
            <a:r>
              <a:rPr lang="en-US" sz="2400" dirty="0"/>
              <a:t>N</a:t>
            </a:r>
            <a:r>
              <a:rPr lang="en-US" sz="2400" b="1" dirty="0"/>
              <a:t>ext, facilitate a discussion in which participants consider the example strategies on this slide and the previous slide and reflect on how to elicit meaningful evidence in a remote learning context.</a:t>
            </a:r>
          </a:p>
          <a:p>
            <a:r>
              <a:rPr lang="en-US" sz="2400" dirty="0"/>
              <a:t>Facilitators may want to consider some of the following questions: </a:t>
            </a:r>
          </a:p>
          <a:p>
            <a:pPr marL="342900" indent="-342900">
              <a:buFont typeface="Arial" panose="020B0604020202020204" pitchFamily="34" charset="0"/>
              <a:buChar char="•"/>
            </a:pPr>
            <a:r>
              <a:rPr lang="en-US" sz="2400" dirty="0"/>
              <a:t>What strategies have you found effective for eliciting meaningful evidence of student learning in a remote learning context?</a:t>
            </a:r>
          </a:p>
          <a:p>
            <a:pPr marL="342900" indent="-342900">
              <a:buFont typeface="Arial" panose="020B0604020202020204" pitchFamily="34" charset="0"/>
              <a:buChar char="•"/>
            </a:pPr>
            <a:r>
              <a:rPr lang="en-US" sz="2400" dirty="0"/>
              <a:t>What do you struggle with most in terms of eliciting evidence in a remote learning context?</a:t>
            </a:r>
          </a:p>
          <a:p>
            <a:pPr marL="342900" indent="-342900">
              <a:buFont typeface="Arial" panose="020B0604020202020204" pitchFamily="34" charset="0"/>
              <a:buChar char="•"/>
            </a:pPr>
            <a:r>
              <a:rPr lang="en-US" sz="2400" dirty="0"/>
              <a:t>What tools help you elicit evidence of student learning in a remote learning context and how have you used them with your students?</a:t>
            </a:r>
          </a:p>
          <a:p>
            <a:pPr marL="342900" indent="-342900">
              <a:buFont typeface="Arial" panose="020B0604020202020204" pitchFamily="34" charset="0"/>
              <a:buChar char="•"/>
            </a:pPr>
            <a:r>
              <a:rPr lang="en-US" sz="2400" dirty="0"/>
              <a:t>How can you prioritize alignment, multiple meaningful sources of evidence, and disciplinary discourse in your evidence gathering strategies in a remote learning context?</a:t>
            </a:r>
          </a:p>
          <a:p>
            <a:endParaRPr lang="en-US" sz="2400" dirty="0"/>
          </a:p>
          <a:p>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22</a:t>
            </a:fld>
            <a:endParaRPr lang="en-US"/>
          </a:p>
        </p:txBody>
      </p:sp>
    </p:spTree>
    <p:extLst>
      <p:ext uri="{BB962C8B-B14F-4D97-AF65-F5344CB8AC3E}">
        <p14:creationId xmlns:p14="http://schemas.microsoft.com/office/powerpoint/2010/main" val="15633092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dirty="0"/>
          </a:p>
          <a:p>
            <a:r>
              <a:rPr lang="en-US" sz="2400" dirty="0"/>
              <a:t>Link: https://</a:t>
            </a:r>
            <a:r>
              <a:rPr lang="en-US" sz="2400" dirty="0" err="1"/>
              <a:t>www.youtube.com</a:t>
            </a:r>
            <a:r>
              <a:rPr lang="en-US" sz="2400" dirty="0"/>
              <a:t>/</a:t>
            </a:r>
            <a:r>
              <a:rPr lang="en-US" sz="2400" dirty="0" err="1"/>
              <a:t>watch?v</a:t>
            </a:r>
            <a:r>
              <a:rPr lang="en-US" sz="2400" dirty="0"/>
              <a:t>=4czVvw8SwHQ&amp;feature=</a:t>
            </a:r>
            <a:r>
              <a:rPr lang="en-US" sz="2400" dirty="0" err="1"/>
              <a:t>emb_logo</a:t>
            </a:r>
            <a:endParaRPr lang="en-US" sz="2400" dirty="0"/>
          </a:p>
          <a:p>
            <a:endParaRPr lang="en-US" sz="2400" dirty="0"/>
          </a:p>
          <a:p>
            <a:r>
              <a:rPr lang="en-US" sz="2400" dirty="0"/>
              <a:t>Ask participants to look for examples of alignment, multiple sources, and disciplinary discourse  as they watch the video. Ask participants to use the organizer provided in the Facilitator Guide to write down observations.</a:t>
            </a:r>
          </a:p>
          <a:p>
            <a:endParaRPr lang="en-US" sz="2400" dirty="0">
              <a:cs typeface="Calibri"/>
            </a:endParaRPr>
          </a:p>
          <a:p>
            <a:r>
              <a:rPr lang="en-US" sz="2400" dirty="0">
                <a:cs typeface="Calibri"/>
              </a:rPr>
              <a:t>After viewing the video, come together as a group to discuss observations and apply learning to classroom practice.</a:t>
            </a:r>
          </a:p>
          <a:p>
            <a:endParaRPr lang="en-US" sz="2400" dirty="0">
              <a:cs typeface="Calibri"/>
            </a:endParaRPr>
          </a:p>
          <a:p>
            <a:r>
              <a:rPr lang="en-US" sz="2400" dirty="0">
                <a:cs typeface="Calibri"/>
              </a:rPr>
              <a:t>This video is 11:15 minutes long. If time is a consideration, facilitators may want to preview the video and select a relevant segment of the video to view. </a:t>
            </a:r>
          </a:p>
        </p:txBody>
      </p:sp>
      <p:sp>
        <p:nvSpPr>
          <p:cNvPr id="4" name="Slide Number Placeholder 3"/>
          <p:cNvSpPr>
            <a:spLocks noGrp="1"/>
          </p:cNvSpPr>
          <p:nvPr>
            <p:ph type="sldNum" sz="quarter" idx="5"/>
          </p:nvPr>
        </p:nvSpPr>
        <p:spPr/>
        <p:txBody>
          <a:bodyPr/>
          <a:lstStyle/>
          <a:p>
            <a:fld id="{C1E2BC98-6EA0-4EE7-A97F-558F26662BCA}" type="slidenum">
              <a:rPr lang="en-US" smtClean="0"/>
              <a:t>23</a:t>
            </a:fld>
            <a:endParaRPr lang="en-US"/>
          </a:p>
        </p:txBody>
      </p:sp>
    </p:spTree>
    <p:extLst>
      <p:ext uri="{BB962C8B-B14F-4D97-AF65-F5344CB8AC3E}">
        <p14:creationId xmlns:p14="http://schemas.microsoft.com/office/powerpoint/2010/main" val="29562440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As we have discussed on the previous slides, planning for formative assessment involves intentional design to ensure that both students and teachers have visible evidence of student learning that tells them what they need to know about student learning. Another aspect of this intentional design is ensuring that the evidence elicited is not clouded by unnecessary barriers that get in the way of students showing their learning.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On the next several slides, we will share some considerations for designing evidence gathering opportunities that provide all students an opportunity to show their thinking. </a:t>
            </a:r>
          </a:p>
        </p:txBody>
      </p:sp>
      <p:sp>
        <p:nvSpPr>
          <p:cNvPr id="4" name="Slide Number Placeholder 3"/>
          <p:cNvSpPr>
            <a:spLocks noGrp="1"/>
          </p:cNvSpPr>
          <p:nvPr>
            <p:ph type="sldNum" sz="quarter" idx="5"/>
          </p:nvPr>
        </p:nvSpPr>
        <p:spPr/>
        <p:txBody>
          <a:bodyPr/>
          <a:lstStyle/>
          <a:p>
            <a:fld id="{C1E2BC98-6EA0-4EE7-A97F-558F26662BCA}" type="slidenum">
              <a:rPr lang="en-US" smtClean="0"/>
              <a:t>24</a:t>
            </a:fld>
            <a:endParaRPr lang="en-US"/>
          </a:p>
        </p:txBody>
      </p:sp>
    </p:spTree>
    <p:extLst>
      <p:ext uri="{BB962C8B-B14F-4D97-AF65-F5344CB8AC3E}">
        <p14:creationId xmlns:p14="http://schemas.microsoft.com/office/powerpoint/2010/main" val="21438075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b="1" dirty="0"/>
          </a:p>
          <a:p>
            <a:r>
              <a:rPr lang="en-US" sz="2400" dirty="0"/>
              <a:t>Equitable formative assessment ensures that all students, regardless of their unique experiences and qualities can engage meaningfully in formative assessment process. </a:t>
            </a:r>
          </a:p>
          <a:p>
            <a:endParaRPr lang="en-US" sz="2400" dirty="0"/>
          </a:p>
          <a:p>
            <a:r>
              <a:rPr lang="en-US" sz="2400" dirty="0"/>
              <a:t>Walk participants through the content on the slide, elaborating as necessary. </a:t>
            </a:r>
          </a:p>
          <a:p>
            <a:endParaRPr lang="en-US" sz="2400" dirty="0"/>
          </a:p>
          <a:p>
            <a:r>
              <a:rPr lang="en-US" sz="2400" b="1" dirty="0"/>
              <a:t>Facilitate a short discussion which allows participants to reflect on why it is important to consider and plan for equitable formative assessment.</a:t>
            </a:r>
          </a:p>
          <a:p>
            <a:r>
              <a:rPr lang="en-US" sz="2400" b="0" dirty="0"/>
              <a:t>Facilitators can consider asking the following questions</a:t>
            </a:r>
            <a:r>
              <a:rPr lang="en-US" sz="2400" b="1" dirty="0"/>
              <a:t>:</a:t>
            </a:r>
          </a:p>
          <a:p>
            <a:pPr marL="171450" indent="-171450">
              <a:buFont typeface="Arial" panose="020B0604020202020204" pitchFamily="34" charset="0"/>
              <a:buChar char="•"/>
            </a:pPr>
            <a:r>
              <a:rPr lang="en-US" sz="2400" b="0" dirty="0"/>
              <a:t>Why is it important to think about equity in formative assessment?</a:t>
            </a:r>
          </a:p>
          <a:p>
            <a:pPr marL="171450" indent="-171450">
              <a:buFont typeface="Arial" panose="020B0604020202020204" pitchFamily="34" charset="0"/>
              <a:buChar char="•"/>
            </a:pPr>
            <a:r>
              <a:rPr lang="en-US" sz="2400" b="0" dirty="0"/>
              <a:t>What are some barriers to equitable formative assessment?</a:t>
            </a:r>
          </a:p>
          <a:p>
            <a:pPr marL="171450" indent="-171450">
              <a:buFont typeface="Arial" panose="020B0604020202020204" pitchFamily="34" charset="0"/>
              <a:buChar char="•"/>
            </a:pPr>
            <a:r>
              <a:rPr lang="en-US" sz="2400" b="0" dirty="0"/>
              <a:t>What equity issues are most relevant for your students?</a:t>
            </a:r>
          </a:p>
        </p:txBody>
      </p:sp>
      <p:sp>
        <p:nvSpPr>
          <p:cNvPr id="4" name="Slide Number Placeholder 3"/>
          <p:cNvSpPr>
            <a:spLocks noGrp="1"/>
          </p:cNvSpPr>
          <p:nvPr>
            <p:ph type="sldNum" sz="quarter" idx="5"/>
          </p:nvPr>
        </p:nvSpPr>
        <p:spPr/>
        <p:txBody>
          <a:bodyPr/>
          <a:lstStyle/>
          <a:p>
            <a:fld id="{C1E2BC98-6EA0-4EE7-A97F-558F26662BCA}" type="slidenum">
              <a:rPr lang="en-US" smtClean="0"/>
              <a:t>25</a:t>
            </a:fld>
            <a:endParaRPr lang="en-US"/>
          </a:p>
        </p:txBody>
      </p:sp>
    </p:spTree>
    <p:extLst>
      <p:ext uri="{BB962C8B-B14F-4D97-AF65-F5344CB8AC3E}">
        <p14:creationId xmlns:p14="http://schemas.microsoft.com/office/powerpoint/2010/main" val="37161256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b="1" dirty="0"/>
          </a:p>
          <a:p>
            <a:r>
              <a:rPr lang="en-US" sz="2400" dirty="0"/>
              <a:t>When eliciting evidence of student learning, teachers should consider how to ensure that all students can fully access the opportunity to make their thinking public in order to move their learning forward. </a:t>
            </a:r>
            <a:r>
              <a:rPr lang="en-US" sz="2400" b="0" i="0" kern="1200" dirty="0">
                <a:solidFill>
                  <a:schemeClr val="tx1"/>
                </a:solidFill>
                <a:effectLst/>
                <a:latin typeface="+mn-lt"/>
                <a:ea typeface="+mn-ea"/>
                <a:cs typeface="+mn-cs"/>
              </a:rPr>
              <a:t>Strategies to elicit evidence should get at what students know and think rather than concealing it. Attending to these considerations in the design of strategies to elicit evidence of student learning can help build a classroom culture in which students are engaged and motivated to share their learning and ideas and feel empowered to manage their own learning. </a:t>
            </a:r>
          </a:p>
          <a:p>
            <a:endParaRPr lang="en-US" sz="24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Over the next several slides we will unpack </a:t>
            </a:r>
            <a:r>
              <a:rPr lang="en-US" sz="2400" b="1" dirty="0"/>
              <a:t>some elements of equity to consider when eliciting evidence of student learning. </a:t>
            </a:r>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26</a:t>
            </a:fld>
            <a:endParaRPr lang="en-US"/>
          </a:p>
        </p:txBody>
      </p:sp>
    </p:spTree>
    <p:extLst>
      <p:ext uri="{BB962C8B-B14F-4D97-AF65-F5344CB8AC3E}">
        <p14:creationId xmlns:p14="http://schemas.microsoft.com/office/powerpoint/2010/main" val="15373869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kern="1200" dirty="0">
                <a:solidFill>
                  <a:schemeClr val="tx1"/>
                </a:solidFill>
                <a:effectLst/>
                <a:latin typeface="+mn-lt"/>
                <a:ea typeface="+mn-ea"/>
                <a:cs typeface="+mn-cs"/>
              </a:rPr>
              <a:t>Culturally responsive teaching is a mindset that respects and values each student’s culture, experiences, and history and holds all students to high expectations. It is important for formative assessment both because it creates a classroom culture where all students are invited to effectively manage their own learning and it allows students to provide evidence of student learning that truly demonstrates what students know and can do, unclouded by barriers and biases.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kern="1200" dirty="0">
                <a:solidFill>
                  <a:schemeClr val="tx1"/>
                </a:solidFill>
                <a:effectLst/>
                <a:latin typeface="+mn-lt"/>
                <a:ea typeface="+mn-ea"/>
                <a:cs typeface="+mn-cs"/>
              </a:rPr>
              <a:t>Bringing culturally responsive teaching into formative assessment practice requires centering each student’s full identity as you plan to elicit evidence of their learning. This means eliciting evidence of learning in ways that allow students to tap their cultural strengths, individual curiosities, learning styles and home language knowledge. Students engage in learning and sharing evidence of their learning in ways that are relevant and value their strengths and experiences.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0" i="0" kern="1200" dirty="0">
              <a:solidFill>
                <a:schemeClr val="tx1"/>
              </a:solidFill>
              <a:effectLst/>
              <a:latin typeface="+mn-lt"/>
              <a:ea typeface="+mn-ea"/>
              <a:cs typeface="+mn-cs"/>
            </a:endParaRPr>
          </a:p>
          <a:p>
            <a:endParaRPr lang="en-US" sz="2400" b="0" i="0" kern="1200" dirty="0">
              <a:solidFill>
                <a:schemeClr val="tx1"/>
              </a:solidFill>
              <a:effectLst/>
              <a:latin typeface="+mn-lt"/>
              <a:ea typeface="+mn-ea"/>
              <a:cs typeface="+mn-cs"/>
            </a:endParaRPr>
          </a:p>
          <a:p>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27</a:t>
            </a:fld>
            <a:endParaRPr lang="en-US"/>
          </a:p>
        </p:txBody>
      </p:sp>
    </p:spTree>
    <p:extLst>
      <p:ext uri="{BB962C8B-B14F-4D97-AF65-F5344CB8AC3E}">
        <p14:creationId xmlns:p14="http://schemas.microsoft.com/office/powerpoint/2010/main" val="250794383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kern="1200" dirty="0">
                <a:solidFill>
                  <a:schemeClr val="tx1"/>
                </a:solidFill>
                <a:effectLst/>
                <a:latin typeface="+mn-lt"/>
                <a:ea typeface="+mn-ea"/>
                <a:cs typeface="+mn-cs"/>
              </a:rPr>
              <a:t>Culturally responsive formative assessment creates opportunities for students to provide and reflect on evidence of their own learning that truly reflects what they know and can do. This slide provides some examples of strategies that can support culturally responsive formative assessment. Walk participants through the examples on the slide, elaborating as necessary.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i="0" kern="1200" dirty="0">
                <a:solidFill>
                  <a:schemeClr val="tx1"/>
                </a:solidFill>
                <a:effectLst/>
                <a:latin typeface="+mn-lt"/>
                <a:ea typeface="+mn-ea"/>
                <a:cs typeface="+mn-cs"/>
              </a:rPr>
              <a:t>Facilitate a discussion in which participants reflect on how they can bring a culturally responsive mindset to their formative assessment practice.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How do you demonstrate that you value your students’ cultural and language strengths, experiences and histories?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In what ways can formative assessment be culturally responsive in your classroom?</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How do you elicit evidence of student learning that values your students’ broad range of strengths and experiences?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How can culturally responsive formative assessment support student learning?</a:t>
            </a:r>
          </a:p>
        </p:txBody>
      </p:sp>
      <p:sp>
        <p:nvSpPr>
          <p:cNvPr id="4" name="Slide Number Placeholder 3"/>
          <p:cNvSpPr>
            <a:spLocks noGrp="1"/>
          </p:cNvSpPr>
          <p:nvPr>
            <p:ph type="sldNum" sz="quarter" idx="5"/>
          </p:nvPr>
        </p:nvSpPr>
        <p:spPr/>
        <p:txBody>
          <a:bodyPr/>
          <a:lstStyle/>
          <a:p>
            <a:fld id="{C1E2BC98-6EA0-4EE7-A97F-558F26662BCA}" type="slidenum">
              <a:rPr lang="en-US" smtClean="0"/>
              <a:t>28</a:t>
            </a:fld>
            <a:endParaRPr lang="en-US"/>
          </a:p>
        </p:txBody>
      </p:sp>
    </p:spTree>
    <p:extLst>
      <p:ext uri="{BB962C8B-B14F-4D97-AF65-F5344CB8AC3E}">
        <p14:creationId xmlns:p14="http://schemas.microsoft.com/office/powerpoint/2010/main" val="37539318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kern="1200" dirty="0">
                <a:solidFill>
                  <a:schemeClr val="tx1"/>
                </a:solidFill>
                <a:effectLst/>
                <a:latin typeface="+mn-lt"/>
                <a:ea typeface="+mn-ea"/>
                <a:cs typeface="+mn-cs"/>
              </a:rPr>
              <a:t>Culturally responsive formative assessment creates opportunities for students to provide and reflect on evidence of their own learning that truly reflects what they know and can do. This slide provides some examples of strategies that can support culturally responsive formative assessment. Walk participants through the examples on the slide, elaborating as necessary.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i="0" kern="1200" dirty="0">
                <a:solidFill>
                  <a:schemeClr val="tx1"/>
                </a:solidFill>
                <a:effectLst/>
                <a:latin typeface="+mn-lt"/>
                <a:ea typeface="+mn-ea"/>
                <a:cs typeface="+mn-cs"/>
              </a:rPr>
              <a:t>Facilitate a discussion in which participants reflect on how they can bring a culturally responsive mindset to their formative assessment practice.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How do you demonstrate that you value your students’ cultural and language strengths, experiences and histories?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In what ways can formative assessment be culturally responsive in your classroom?</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How do you elicit evidence of student learning that values your students’ broad range of strengths and experiences?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How can culturally responsive formative assessment support student learning?</a:t>
            </a:r>
          </a:p>
        </p:txBody>
      </p:sp>
      <p:sp>
        <p:nvSpPr>
          <p:cNvPr id="4" name="Slide Number Placeholder 3"/>
          <p:cNvSpPr>
            <a:spLocks noGrp="1"/>
          </p:cNvSpPr>
          <p:nvPr>
            <p:ph type="sldNum" sz="quarter" idx="5"/>
          </p:nvPr>
        </p:nvSpPr>
        <p:spPr/>
        <p:txBody>
          <a:bodyPr/>
          <a:lstStyle/>
          <a:p>
            <a:fld id="{C1E2BC98-6EA0-4EE7-A97F-558F26662BCA}" type="slidenum">
              <a:rPr lang="en-US" smtClean="0"/>
              <a:t>29</a:t>
            </a:fld>
            <a:endParaRPr lang="en-US"/>
          </a:p>
        </p:txBody>
      </p:sp>
    </p:spTree>
    <p:extLst>
      <p:ext uri="{BB962C8B-B14F-4D97-AF65-F5344CB8AC3E}">
        <p14:creationId xmlns:p14="http://schemas.microsoft.com/office/powerpoint/2010/main" val="19290453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b="1" dirty="0"/>
          </a:p>
          <a:p>
            <a:pPr marL="0" indent="0">
              <a:buFont typeface="Arial" panose="020B0604020202020204" pitchFamily="34" charset="0"/>
              <a:buNone/>
            </a:pPr>
            <a:r>
              <a:rPr lang="en-US" sz="2400" b="0" i="0" kern="1200" dirty="0">
                <a:solidFill>
                  <a:schemeClr val="tx1"/>
                </a:solidFill>
                <a:effectLst/>
                <a:latin typeface="+mn-lt"/>
                <a:ea typeface="+mn-ea"/>
                <a:cs typeface="+mn-cs"/>
              </a:rPr>
              <a:t>Formative assessment practices are inclusive when all students can fully access and engage in ways that allow them to demonstrate what they know and can do.</a:t>
            </a:r>
          </a:p>
          <a:p>
            <a:pPr marL="0" indent="0">
              <a:buFont typeface="Arial" panose="020B0604020202020204" pitchFamily="34" charset="0"/>
              <a:buNone/>
            </a:pPr>
            <a:r>
              <a:rPr lang="en-US" sz="2400" b="0" i="0" kern="1200" dirty="0">
                <a:solidFill>
                  <a:schemeClr val="tx1"/>
                </a:solidFill>
                <a:effectLst/>
                <a:latin typeface="+mn-lt"/>
                <a:ea typeface="+mn-ea"/>
                <a:cs typeface="+mn-cs"/>
              </a:rPr>
              <a:t> </a:t>
            </a:r>
          </a:p>
          <a:p>
            <a:pPr marL="0" indent="0">
              <a:buFont typeface="Arial" panose="020B0604020202020204" pitchFamily="34" charset="0"/>
              <a:buNone/>
            </a:pPr>
            <a:r>
              <a:rPr lang="en-US" sz="2400" b="0" i="0" kern="1200" dirty="0">
                <a:solidFill>
                  <a:schemeClr val="tx1"/>
                </a:solidFill>
                <a:effectLst/>
                <a:latin typeface="+mn-lt"/>
                <a:ea typeface="+mn-ea"/>
                <a:cs typeface="+mn-cs"/>
              </a:rPr>
              <a:t>Educators should plan to design evidence gathering opportunities that ensure that all students are able to fully understand the language, symbols and information with which they are engaging, regardless of prior knowledge, language background, or disability.  This can mean representing information in different ways, explicitly teaching key vocabulary and symbols, and checking for understanding. </a:t>
            </a:r>
          </a:p>
          <a:p>
            <a:pPr marL="0" indent="0">
              <a:buFont typeface="Arial" panose="020B0604020202020204" pitchFamily="34" charset="0"/>
              <a:buNone/>
            </a:pPr>
            <a:endParaRPr lang="en-US" sz="2400" b="0" i="0" kern="1200" dirty="0">
              <a:solidFill>
                <a:schemeClr val="tx1"/>
              </a:solidFill>
              <a:effectLst/>
              <a:latin typeface="+mn-lt"/>
              <a:ea typeface="+mn-ea"/>
              <a:cs typeface="+mn-cs"/>
            </a:endParaRPr>
          </a:p>
          <a:p>
            <a:pPr marL="0" indent="0">
              <a:buFont typeface="Arial" panose="020B0604020202020204" pitchFamily="34" charset="0"/>
              <a:buNone/>
            </a:pPr>
            <a:r>
              <a:rPr lang="en-US" sz="2400" b="0" i="0" kern="1200" dirty="0">
                <a:solidFill>
                  <a:schemeClr val="tx1"/>
                </a:solidFill>
                <a:effectLst/>
                <a:latin typeface="+mn-lt"/>
                <a:ea typeface="+mn-ea"/>
                <a:cs typeface="+mn-cs"/>
              </a:rPr>
              <a:t>It also means that all students, including English Learners, students with disabilities, and students with a variety of learning styles, can be successful in expressing themselves. This may include appropriate scaffolds and options to support expression that focuses on the learning, not on mandatory modes of expression that may pose barriers. </a:t>
            </a:r>
          </a:p>
          <a:p>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30</a:t>
            </a:fld>
            <a:endParaRPr lang="en-US"/>
          </a:p>
        </p:txBody>
      </p:sp>
    </p:spTree>
    <p:extLst>
      <p:ext uri="{BB962C8B-B14F-4D97-AF65-F5344CB8AC3E}">
        <p14:creationId xmlns:p14="http://schemas.microsoft.com/office/powerpoint/2010/main" val="42081738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b="1" i="0" kern="1200" dirty="0">
              <a:solidFill>
                <a:schemeClr val="tx1"/>
              </a:solidFill>
              <a:effectLst/>
              <a:latin typeface="+mn-lt"/>
              <a:ea typeface="+mn-ea"/>
              <a:cs typeface="+mn-cs"/>
            </a:endParaRPr>
          </a:p>
          <a:p>
            <a:r>
              <a:rPr lang="en-US" sz="2400" dirty="0"/>
              <a:t>This slide presents some strategies to ensure that formative assessment practices are inclusive for all learners.</a:t>
            </a:r>
          </a:p>
          <a:p>
            <a:endParaRPr lang="en-US" sz="2400" dirty="0"/>
          </a:p>
          <a:p>
            <a:r>
              <a:rPr lang="en-US" sz="2400" dirty="0"/>
              <a:t>Inclusive formative assessment practices start with </a:t>
            </a:r>
            <a:r>
              <a:rPr lang="en-US" sz="2400" b="1" dirty="0"/>
              <a:t>understanding your learners</a:t>
            </a:r>
            <a:r>
              <a:rPr lang="en-US" sz="2400" dirty="0"/>
              <a:t>. This means not only understanding and planning formative assessment to meet the specific learning needs of students with disabilities and English learners but understanding the needs of all students.</a:t>
            </a:r>
          </a:p>
          <a:p>
            <a:endParaRPr lang="en-US" sz="2400" b="1" dirty="0"/>
          </a:p>
          <a:p>
            <a:r>
              <a:rPr lang="en-US" sz="2400" b="1" dirty="0"/>
              <a:t>Providing information in a variety of formats </a:t>
            </a:r>
            <a:r>
              <a:rPr lang="en-US" sz="2400" dirty="0"/>
              <a:t>can ensure that diverse learners have access to the information they need to learn. Consider how the specific learners you teach access information and provide alternatives that can ensure their success. </a:t>
            </a:r>
          </a:p>
          <a:p>
            <a:endParaRPr lang="en-US" sz="2400" dirty="0"/>
          </a:p>
          <a:p>
            <a:r>
              <a:rPr lang="en-US" sz="2400" dirty="0"/>
              <a:t>Formative assessment relies on eliciting evidence of student learning that can inform the students and the teacher about where students are in their learning. Allowing students </a:t>
            </a:r>
            <a:r>
              <a:rPr lang="en-US" sz="2400" b="1" dirty="0"/>
              <a:t>different ways to share that evidence </a:t>
            </a:r>
            <a:r>
              <a:rPr lang="en-US" sz="2400" dirty="0"/>
              <a:t>can help ensure that the evidence is meaningful. For example, could students present research findings as a written text, oral presentation, or series of charts and still provide specific information about their progress toward the Learning Goals? Would that allow more students to be successful and provide a more accurate picture of where they are in their learning?</a:t>
            </a:r>
          </a:p>
          <a:p>
            <a:endParaRPr lang="en-US" sz="2400" dirty="0"/>
          </a:p>
          <a:p>
            <a:r>
              <a:rPr lang="en-US" sz="2400" dirty="0"/>
              <a:t>Students should be provided </a:t>
            </a:r>
            <a:r>
              <a:rPr lang="en-US" sz="2400" b="1" dirty="0"/>
              <a:t>appropriate scaffolds, accommodations and accessibility supports </a:t>
            </a:r>
            <a:r>
              <a:rPr lang="en-US" sz="2400" dirty="0"/>
              <a:t>to allow them to fully engage in the formative assessment process, including not only providing evidence of their learning, but in the self-, peer- and teacher-feedback that will inform next steps in learning. </a:t>
            </a:r>
          </a:p>
          <a:p>
            <a:endParaRPr lang="en-US" sz="2400" dirty="0"/>
          </a:p>
          <a:p>
            <a:r>
              <a:rPr lang="en-US" sz="2400" dirty="0"/>
              <a:t>Finally, </a:t>
            </a:r>
            <a:r>
              <a:rPr lang="en-US" sz="2400" b="1" dirty="0"/>
              <a:t>students should be invited to provide feedback</a:t>
            </a:r>
            <a:r>
              <a:rPr lang="en-US" sz="2400" dirty="0"/>
              <a:t> on ways that the formative assessment process could be more inclusive. Did the accessibility supports provided to students help them? Are there other strategies that could allow students to more effectively share their learning?</a:t>
            </a:r>
          </a:p>
          <a:p>
            <a:endParaRPr lang="en-US" sz="2400" dirty="0"/>
          </a:p>
          <a:p>
            <a:r>
              <a:rPr lang="en-US" sz="2400" dirty="0"/>
              <a:t>In remote learning contexts, this means considering the students’ learning environments including computer access computer and sufficient internet bandwidth, access to learning support, and the availability of a workspace that allows them to meet the Learning Goals and Success Criteria. While teachers don’t usually have control over these conditions, understanding them can support planning for alternative ways for students to access materials and share evidence of their learning. This may mean allowing them to keep their camera off to conserve bandwidth, providing print materials, connecting with students by phone, or allowing them to work during evening hours when they may have access to adult support at home.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24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2400" b="1" i="0" kern="1200" dirty="0">
                <a:solidFill>
                  <a:schemeClr val="tx1"/>
                </a:solidFill>
                <a:effectLst/>
                <a:latin typeface="+mn-lt"/>
                <a:ea typeface="+mn-ea"/>
                <a:cs typeface="+mn-cs"/>
              </a:rPr>
              <a:t>Facilitate a discussion in which participants reflect on how to engage the diverse learners they teach in the formative assessment process.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2400" b="0" i="0" kern="1200" dirty="0">
                <a:solidFill>
                  <a:schemeClr val="tx1"/>
                </a:solidFill>
                <a:effectLst/>
                <a:latin typeface="+mn-lt"/>
                <a:ea typeface="+mn-ea"/>
                <a:cs typeface="+mn-cs"/>
              </a:rPr>
              <a:t>Facilitators can consider using some of the following questions: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What kinds of learning needs to do you keep in mind when planning for your classroom?</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How do you represent information in different ways to support the learners in your classroom?</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What kinds of options do you provide for students to share evidence of their learning?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How do the accommodations and accessibility needs of your students impact your formative assessment practice?</a:t>
            </a:r>
          </a:p>
        </p:txBody>
      </p:sp>
      <p:sp>
        <p:nvSpPr>
          <p:cNvPr id="4" name="Slide Number Placeholder 3"/>
          <p:cNvSpPr>
            <a:spLocks noGrp="1"/>
          </p:cNvSpPr>
          <p:nvPr>
            <p:ph type="sldNum" sz="quarter" idx="5"/>
          </p:nvPr>
        </p:nvSpPr>
        <p:spPr/>
        <p:txBody>
          <a:bodyPr/>
          <a:lstStyle/>
          <a:p>
            <a:fld id="{C1E2BC98-6EA0-4EE7-A97F-558F26662BCA}" type="slidenum">
              <a:rPr lang="en-US" smtClean="0"/>
              <a:t>31</a:t>
            </a:fld>
            <a:endParaRPr lang="en-US"/>
          </a:p>
        </p:txBody>
      </p:sp>
    </p:spTree>
    <p:extLst>
      <p:ext uri="{BB962C8B-B14F-4D97-AF65-F5344CB8AC3E}">
        <p14:creationId xmlns:p14="http://schemas.microsoft.com/office/powerpoint/2010/main" val="29803325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b="1" dirty="0"/>
          </a:p>
          <a:p>
            <a:pPr marL="0" indent="0">
              <a:buFont typeface="Arial" panose="020B0604020202020204" pitchFamily="34" charset="0"/>
              <a:buNone/>
            </a:pPr>
            <a:r>
              <a:rPr lang="en-US" sz="2400" b="0" i="0" kern="1200" dirty="0">
                <a:solidFill>
                  <a:schemeClr val="tx1"/>
                </a:solidFill>
                <a:effectLst/>
                <a:latin typeface="+mn-lt"/>
                <a:ea typeface="+mn-ea"/>
                <a:cs typeface="+mn-cs"/>
              </a:rPr>
              <a:t>The design of the range of evidence gathering strategies in a lesson should provide choice, autonomy, and relevance for students. This promotes motivation and engagement and allows students to see themselves as the primary managers of their own learning. </a:t>
            </a:r>
          </a:p>
          <a:p>
            <a:pPr marL="171450" indent="-171450">
              <a:buFont typeface="Arial" panose="020B0604020202020204" pitchFamily="34" charset="0"/>
              <a:buChar char="•"/>
            </a:pPr>
            <a:endParaRPr lang="en-US" sz="2400" b="0" i="0" kern="1200" dirty="0">
              <a:solidFill>
                <a:schemeClr val="tx1"/>
              </a:solidFill>
              <a:effectLst/>
              <a:latin typeface="+mn-lt"/>
              <a:ea typeface="+mn-ea"/>
              <a:cs typeface="+mn-cs"/>
            </a:endParaRPr>
          </a:p>
          <a:p>
            <a:endParaRPr lang="en-US" sz="2400" b="0" i="0" kern="1200" dirty="0">
              <a:solidFill>
                <a:schemeClr val="tx1"/>
              </a:solidFill>
              <a:effectLst/>
              <a:latin typeface="+mn-lt"/>
              <a:ea typeface="+mn-ea"/>
              <a:cs typeface="+mn-cs"/>
            </a:endParaRPr>
          </a:p>
          <a:p>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32</a:t>
            </a:fld>
            <a:endParaRPr lang="en-US"/>
          </a:p>
        </p:txBody>
      </p:sp>
    </p:spTree>
    <p:extLst>
      <p:ext uri="{BB962C8B-B14F-4D97-AF65-F5344CB8AC3E}">
        <p14:creationId xmlns:p14="http://schemas.microsoft.com/office/powerpoint/2010/main" val="6877018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b="1" i="0" kern="1200" dirty="0">
              <a:solidFill>
                <a:schemeClr val="tx1"/>
              </a:solidFill>
              <a:effectLst/>
              <a:latin typeface="+mn-lt"/>
              <a:ea typeface="+mn-ea"/>
              <a:cs typeface="+mn-cs"/>
            </a:endParaRPr>
          </a:p>
          <a:p>
            <a:r>
              <a:rPr lang="en-US" sz="2400" dirty="0"/>
              <a:t>The goal of formative assessment is not only to ensure that students meet their Learning Goals, but that they develop the skills to manage their own learning. Offering student choice builds student agency and ownership of learning, which is essential for the formative assessment process. This slide presents some strategies for including student choice in your formative assessment practice. </a:t>
            </a:r>
          </a:p>
          <a:p>
            <a:endParaRPr lang="en-US" sz="2400" dirty="0"/>
          </a:p>
          <a:p>
            <a:pPr marL="0" indent="0">
              <a:buFont typeface="Arial" panose="020B0604020202020204" pitchFamily="34" charset="0"/>
              <a:buNone/>
            </a:pPr>
            <a:r>
              <a:rPr lang="en-US" sz="2400" dirty="0"/>
              <a:t>Student choice should be anchored in strong teacher and student clarity about the specific Learning Goals so that teachers can determine where choice is appropriate and can improve the learning for students and so that students can make choices in the context of the specific learning toward which they are aiming. </a:t>
            </a:r>
          </a:p>
          <a:p>
            <a:pPr marL="0" indent="0">
              <a:buFont typeface="Arial" panose="020B0604020202020204" pitchFamily="34" charset="0"/>
              <a:buNone/>
            </a:pPr>
            <a:endParaRPr lang="en-US" sz="2400" dirty="0"/>
          </a:p>
          <a:p>
            <a:pPr marL="0" indent="0">
              <a:buFont typeface="Arial" panose="020B0604020202020204" pitchFamily="34" charset="0"/>
              <a:buNone/>
            </a:pPr>
            <a:r>
              <a:rPr lang="en-US" sz="2400" dirty="0"/>
              <a:t>Engaging students in co-constructing Success Criteria can give students a voice in how they show where they are in their learning. </a:t>
            </a:r>
          </a:p>
          <a:p>
            <a:pPr marL="0" indent="0">
              <a:buFont typeface="Arial" panose="020B0604020202020204" pitchFamily="34" charset="0"/>
              <a:buNone/>
            </a:pPr>
            <a:endParaRPr lang="en-US" sz="2400" dirty="0"/>
          </a:p>
          <a:p>
            <a:pPr marL="0" indent="0">
              <a:buFont typeface="Arial" panose="020B0604020202020204" pitchFamily="34" charset="0"/>
              <a:buNone/>
            </a:pPr>
            <a:r>
              <a:rPr lang="en-US" sz="2400" dirty="0"/>
              <a:t>Teachers can provide students with different options about how they can share evidence of their leaning, making sure that students understand the specific learning they are focused on, no matter the option they use to share their ideas.</a:t>
            </a:r>
          </a:p>
          <a:p>
            <a:pPr marL="0" indent="0">
              <a:buFont typeface="Arial" panose="020B0604020202020204" pitchFamily="34" charset="0"/>
              <a:buNone/>
            </a:pPr>
            <a:endParaRPr lang="en-US" sz="2400" dirty="0"/>
          </a:p>
          <a:p>
            <a:pPr marL="0" indent="0">
              <a:buFont typeface="Arial" panose="020B0604020202020204" pitchFamily="34" charset="0"/>
              <a:buNone/>
            </a:pPr>
            <a:r>
              <a:rPr lang="en-US" sz="2400" dirty="0"/>
              <a:t>Teachers can also create a climate in which students have real opportunities to suggest alternatives and improvements. </a:t>
            </a:r>
          </a:p>
          <a:p>
            <a:pPr marL="171450" indent="-171450">
              <a:buFont typeface="Arial" panose="020B0604020202020204" pitchFamily="34" charset="0"/>
              <a:buChar char="•"/>
            </a:pPr>
            <a:endParaRPr lang="en-US" sz="2400" dirty="0"/>
          </a:p>
          <a:p>
            <a:pPr marL="0" indent="0">
              <a:buFont typeface="Arial" panose="020B0604020202020204" pitchFamily="34" charset="0"/>
              <a:buNone/>
            </a:pPr>
            <a:r>
              <a:rPr lang="en-US" sz="2400" dirty="0"/>
              <a:t>Additionally, teachers can notice how students express their learning and value different approaches taken by different students. For example, teachers can elevate and celebrate the different approaches that students take to solve a math problem or the different historical evidence that students select to support a social studies claim. </a:t>
            </a:r>
          </a:p>
          <a:p>
            <a:endParaRPr lang="en-US" sz="2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i="0" kern="1200" dirty="0">
                <a:solidFill>
                  <a:schemeClr val="tx1"/>
                </a:solidFill>
                <a:effectLst/>
                <a:latin typeface="+mn-lt"/>
                <a:ea typeface="+mn-ea"/>
                <a:cs typeface="+mn-cs"/>
              </a:rPr>
              <a:t>Facilitate a discussion in which participants reflect on how they can incorporate student choice into their formative assessment practice.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kern="1200" dirty="0">
                <a:solidFill>
                  <a:schemeClr val="tx1"/>
                </a:solidFill>
                <a:effectLst/>
                <a:latin typeface="+mn-lt"/>
                <a:ea typeface="+mn-ea"/>
                <a:cs typeface="+mn-cs"/>
              </a:rPr>
              <a:t>Facilitators can consider using some of the following questions: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How do you decide when student choice is useful in your formative assessment practice?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What are some ways that you have or are considering offering students choice in how they share evidence of their learning?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How can you offer student choice in a remote learning context? </a:t>
            </a:r>
          </a:p>
          <a:p>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33</a:t>
            </a:fld>
            <a:endParaRPr lang="en-US"/>
          </a:p>
        </p:txBody>
      </p:sp>
    </p:spTree>
    <p:extLst>
      <p:ext uri="{BB962C8B-B14F-4D97-AF65-F5344CB8AC3E}">
        <p14:creationId xmlns:p14="http://schemas.microsoft.com/office/powerpoint/2010/main" val="5698887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b="1" i="0" kern="1200" dirty="0">
              <a:solidFill>
                <a:schemeClr val="tx1"/>
              </a:solidFill>
              <a:effectLst/>
              <a:latin typeface="+mn-lt"/>
              <a:ea typeface="+mn-ea"/>
              <a:cs typeface="+mn-cs"/>
            </a:endParaRPr>
          </a:p>
          <a:p>
            <a:r>
              <a:rPr lang="en-US" sz="2400" dirty="0"/>
              <a:t>The goal of formative assessment is not only to ensure that students meet their Learning Goals, but that they develop the skills to manage their own learning. Offering student choice builds student agency and ownership of learning, which is essential for the formative assessment process. This slide presents some strategies for including student choice in your formative assessment practice. </a:t>
            </a:r>
          </a:p>
          <a:p>
            <a:endParaRPr lang="en-US" sz="2400" dirty="0"/>
          </a:p>
          <a:p>
            <a:pPr marL="0" indent="0">
              <a:buFont typeface="Arial" panose="020B0604020202020204" pitchFamily="34" charset="0"/>
              <a:buNone/>
            </a:pPr>
            <a:r>
              <a:rPr lang="en-US" sz="2400" dirty="0"/>
              <a:t>Student choice should be anchored in strong teacher and student clarity about the specific Learning Goals so that teachers can determine where choice is appropriate and can improve the learning for students and so that students can make choices in the context of the specific learning toward which they are aiming. </a:t>
            </a:r>
          </a:p>
          <a:p>
            <a:pPr marL="0" indent="0">
              <a:buFont typeface="Arial" panose="020B0604020202020204" pitchFamily="34" charset="0"/>
              <a:buNone/>
            </a:pPr>
            <a:endParaRPr lang="en-US" sz="2400" dirty="0"/>
          </a:p>
          <a:p>
            <a:pPr marL="0" indent="0">
              <a:buFont typeface="Arial" panose="020B0604020202020204" pitchFamily="34" charset="0"/>
              <a:buNone/>
            </a:pPr>
            <a:r>
              <a:rPr lang="en-US" sz="2400" dirty="0"/>
              <a:t>Engaging students in co-constructing Success Criteria can give students a voice in how they show where they are in their learning. </a:t>
            </a:r>
          </a:p>
          <a:p>
            <a:pPr marL="0" indent="0">
              <a:buFont typeface="Arial" panose="020B0604020202020204" pitchFamily="34" charset="0"/>
              <a:buNone/>
            </a:pPr>
            <a:endParaRPr lang="en-US" sz="2400" dirty="0"/>
          </a:p>
          <a:p>
            <a:pPr marL="0" indent="0">
              <a:buFont typeface="Arial" panose="020B0604020202020204" pitchFamily="34" charset="0"/>
              <a:buNone/>
            </a:pPr>
            <a:r>
              <a:rPr lang="en-US" sz="2400" dirty="0"/>
              <a:t>Teachers can provide students with different options about how they can share evidence of their leaning, making sure that students understand the specific learning they are focused on, no matter the option they use to share their ideas.</a:t>
            </a:r>
          </a:p>
          <a:p>
            <a:pPr marL="0" indent="0">
              <a:buFont typeface="Arial" panose="020B0604020202020204" pitchFamily="34" charset="0"/>
              <a:buNone/>
            </a:pPr>
            <a:endParaRPr lang="en-US" sz="2400" dirty="0"/>
          </a:p>
          <a:p>
            <a:pPr marL="0" indent="0">
              <a:buFont typeface="Arial" panose="020B0604020202020204" pitchFamily="34" charset="0"/>
              <a:buNone/>
            </a:pPr>
            <a:r>
              <a:rPr lang="en-US" sz="2400" dirty="0"/>
              <a:t>Teachers can also create a climate in which students have real opportunities to suggest alternatives and improvements. </a:t>
            </a:r>
          </a:p>
          <a:p>
            <a:pPr marL="171450" indent="-171450">
              <a:buFont typeface="Arial" panose="020B0604020202020204" pitchFamily="34" charset="0"/>
              <a:buChar char="•"/>
            </a:pPr>
            <a:endParaRPr lang="en-US" sz="2400" dirty="0"/>
          </a:p>
          <a:p>
            <a:pPr marL="0" indent="0">
              <a:buFont typeface="Arial" panose="020B0604020202020204" pitchFamily="34" charset="0"/>
              <a:buNone/>
            </a:pPr>
            <a:r>
              <a:rPr lang="en-US" sz="2400" dirty="0"/>
              <a:t>Additionally, teachers can notice how students express their learning and value different approaches taken by different students. For example, teachers can elevate and celebrate the different approaches that students take to solve a math problem or the different historical evidence that students select to support a social studies claim. </a:t>
            </a:r>
          </a:p>
          <a:p>
            <a:endParaRPr lang="en-US" sz="2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i="0" kern="1200" dirty="0">
                <a:solidFill>
                  <a:schemeClr val="tx1"/>
                </a:solidFill>
                <a:effectLst/>
                <a:latin typeface="+mn-lt"/>
                <a:ea typeface="+mn-ea"/>
                <a:cs typeface="+mn-cs"/>
              </a:rPr>
              <a:t>Facilitate a discussion in which participants reflect on how they can incorporate student choice into their formative assessment practice.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kern="1200" dirty="0">
                <a:solidFill>
                  <a:schemeClr val="tx1"/>
                </a:solidFill>
                <a:effectLst/>
                <a:latin typeface="+mn-lt"/>
                <a:ea typeface="+mn-ea"/>
                <a:cs typeface="+mn-cs"/>
              </a:rPr>
              <a:t>Facilitators can consider using some of the following questions: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How do you decide when student choice is useful in your formative assessment practice?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What are some ways that you have or are considering offering students choice in how they share evidence of their learning?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How can you offer student choice in a remote learning context? </a:t>
            </a:r>
          </a:p>
          <a:p>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34</a:t>
            </a:fld>
            <a:endParaRPr lang="en-US"/>
          </a:p>
        </p:txBody>
      </p:sp>
    </p:spTree>
    <p:extLst>
      <p:ext uri="{BB962C8B-B14F-4D97-AF65-F5344CB8AC3E}">
        <p14:creationId xmlns:p14="http://schemas.microsoft.com/office/powerpoint/2010/main" val="98432415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b="1" kern="1200" dirty="0">
                <a:solidFill>
                  <a:schemeClr val="tx1"/>
                </a:solidFill>
                <a:effectLst/>
                <a:latin typeface="+mn-lt"/>
                <a:ea typeface="+mn-ea"/>
                <a:cs typeface="+mn-cs"/>
              </a:rPr>
              <a:t>Introduce the content on the slide by providing the following information.</a:t>
            </a:r>
          </a:p>
          <a:p>
            <a:r>
              <a:rPr lang="en-US" sz="2400" dirty="0"/>
              <a:t>Ask participants to think about the specific students in their own classroom, reflecting on their cultural and language identities, learning differences, and individual curiosities and learning styles. </a:t>
            </a:r>
          </a:p>
          <a:p>
            <a:endParaRPr lang="en-US" sz="2400" dirty="0"/>
          </a:p>
          <a:p>
            <a:r>
              <a:rPr lang="en-US" sz="2400" b="1" dirty="0"/>
              <a:t>Facilitate a discussion in which participants reflect on the specific ways evidence gathering could be made culturally responsive, inclusive, and provide choice to students in their own classrooms. </a:t>
            </a:r>
            <a:r>
              <a:rPr lang="en-US" sz="2400" dirty="0"/>
              <a:t>Note that because this prompt should focus on the specific learner identifies each educator teaches, the responses and ideas are likely to be different. </a:t>
            </a:r>
          </a:p>
          <a:p>
            <a:endParaRPr lang="en-US" sz="2400" dirty="0"/>
          </a:p>
          <a:p>
            <a:r>
              <a:rPr lang="en-US" sz="2400" dirty="0"/>
              <a:t>Facilitators can ask the participants to reflect on the prompts on the slide or create different prompts that encourage thinking about how to increase the equity and student engagement in their evidence gathering strategies. </a:t>
            </a:r>
          </a:p>
          <a:p>
            <a:endParaRPr lang="en-US" sz="2400" dirty="0"/>
          </a:p>
          <a:p>
            <a:pPr marL="171450" indent="-171450">
              <a:buFont typeface="Arial" panose="020B0604020202020204" pitchFamily="34" charset="0"/>
              <a:buChar char="•"/>
            </a:pPr>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35</a:t>
            </a:fld>
            <a:endParaRPr lang="en-US"/>
          </a:p>
        </p:txBody>
      </p:sp>
    </p:spTree>
    <p:extLst>
      <p:ext uri="{BB962C8B-B14F-4D97-AF65-F5344CB8AC3E}">
        <p14:creationId xmlns:p14="http://schemas.microsoft.com/office/powerpoint/2010/main" val="12511506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b="1" kern="1200" dirty="0">
                <a:solidFill>
                  <a:schemeClr val="tx1"/>
                </a:solidFill>
                <a:effectLst/>
                <a:latin typeface="+mn-lt"/>
                <a:ea typeface="+mn-ea"/>
                <a:cs typeface="+mn-cs"/>
              </a:rPr>
              <a:t>Facilitate a discussion that helps participants reflect on their learning and make connections to their own practice. </a:t>
            </a:r>
            <a:endParaRPr lang="en-US" sz="2400" kern="1200" dirty="0">
              <a:solidFill>
                <a:schemeClr val="tx1"/>
              </a:solidFill>
              <a:effectLst/>
              <a:latin typeface="+mn-lt"/>
              <a:ea typeface="+mn-ea"/>
              <a:cs typeface="+mn-cs"/>
            </a:endParaRPr>
          </a:p>
          <a:p>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Ask participants to reflect and share ideas in response to the following questions:</a:t>
            </a:r>
          </a:p>
          <a:p>
            <a:pPr marL="457200" indent="-457200">
              <a:buFont typeface="Arial" panose="020B0604020202020204" pitchFamily="34" charset="0"/>
              <a:buChar char="•"/>
            </a:pPr>
            <a:r>
              <a:rPr lang="en-US" sz="2400" dirty="0"/>
              <a:t>What new ideas do you have about eliciting evidence of your students’ learning?</a:t>
            </a:r>
          </a:p>
          <a:p>
            <a:pPr marL="457200" indent="-457200">
              <a:buFont typeface="Arial" panose="020B0604020202020204" pitchFamily="34" charset="0"/>
              <a:buChar char="•"/>
            </a:pPr>
            <a:r>
              <a:rPr lang="en-US" sz="2400" dirty="0"/>
              <a:t>How can you prioritize disciplinary discourse when you elicit evidence of your students’ learning?</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t>What are some ways you can eliminate barriers when eliciting meaningful evidence?</a:t>
            </a:r>
          </a:p>
          <a:p>
            <a:pPr marL="457200" indent="-457200">
              <a:buFont typeface="Arial" panose="020B0604020202020204" pitchFamily="34" charset="0"/>
              <a:buChar char="•"/>
            </a:pPr>
            <a:r>
              <a:rPr lang="en-US" sz="2400" dirty="0"/>
              <a:t>What is one idea you are thinking about for your own practice?</a:t>
            </a:r>
          </a:p>
          <a:p>
            <a:pPr marL="457200" indent="-457200">
              <a:buFont typeface="Arial" panose="020B0604020202020204" pitchFamily="34" charset="0"/>
              <a:buChar char="•"/>
            </a:pPr>
            <a:r>
              <a:rPr lang="en-US" sz="2400" dirty="0"/>
              <a:t>What is one specific action you want to take as a result of your learning?</a:t>
            </a:r>
          </a:p>
          <a:p>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Facilitators may wish to pose different reflections questions. </a:t>
            </a:r>
          </a:p>
        </p:txBody>
      </p:sp>
      <p:sp>
        <p:nvSpPr>
          <p:cNvPr id="4" name="Slide Number Placeholder 3"/>
          <p:cNvSpPr>
            <a:spLocks noGrp="1"/>
          </p:cNvSpPr>
          <p:nvPr>
            <p:ph type="sldNum" sz="quarter" idx="5"/>
          </p:nvPr>
        </p:nvSpPr>
        <p:spPr/>
        <p:txBody>
          <a:bodyPr/>
          <a:lstStyle/>
          <a:p>
            <a:fld id="{C1E2BC98-6EA0-4EE7-A97F-558F26662BCA}" type="slidenum">
              <a:rPr lang="en-US" smtClean="0"/>
              <a:t>36</a:t>
            </a:fld>
            <a:endParaRPr lang="en-US"/>
          </a:p>
        </p:txBody>
      </p:sp>
    </p:spTree>
    <p:extLst>
      <p:ext uri="{BB962C8B-B14F-4D97-AF65-F5344CB8AC3E}">
        <p14:creationId xmlns:p14="http://schemas.microsoft.com/office/powerpoint/2010/main" val="34174341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KDE Custom Layout">
    <p:spTree>
      <p:nvGrpSpPr>
        <p:cNvPr id="1" name=""/>
        <p:cNvGrpSpPr/>
        <p:nvPr/>
      </p:nvGrpSpPr>
      <p:grpSpPr>
        <a:xfrm>
          <a:off x="0" y="0"/>
          <a:ext cx="0" cy="0"/>
          <a:chOff x="0" y="0"/>
          <a:chExt cx="0" cy="0"/>
        </a:xfrm>
      </p:grpSpPr>
      <p:sp>
        <p:nvSpPr>
          <p:cNvPr id="4" name="Slide Number Placeholder 5"/>
          <p:cNvSpPr>
            <a:spLocks noGrp="1"/>
          </p:cNvSpPr>
          <p:nvPr>
            <p:ph type="sldNum" sz="quarter" idx="4"/>
          </p:nvPr>
        </p:nvSpPr>
        <p:spPr>
          <a:xfrm>
            <a:off x="11016766" y="6309650"/>
            <a:ext cx="683339" cy="365125"/>
          </a:xfrm>
          <a:prstGeom prst="rect">
            <a:avLst/>
          </a:prstGeom>
        </p:spPr>
        <p:txBody>
          <a:bodyPr/>
          <a:lstStyle>
            <a:lvl1pPr algn="r">
              <a:defRPr>
                <a:solidFill>
                  <a:schemeClr val="bg1"/>
                </a:solidFill>
              </a:defRPr>
            </a:lvl1pPr>
          </a:lstStyle>
          <a:p>
            <a:fld id="{91BD7323-49BF-4C97-8773-5EC64C492009}" type="slidenum">
              <a:rPr lang="en-US" smtClean="0"/>
              <a:pPr/>
              <a:t>‹#›</a:t>
            </a:fld>
            <a:endParaRPr lang="en-US"/>
          </a:p>
        </p:txBody>
      </p:sp>
    </p:spTree>
    <p:extLst>
      <p:ext uri="{BB962C8B-B14F-4D97-AF65-F5344CB8AC3E}">
        <p14:creationId xmlns:p14="http://schemas.microsoft.com/office/powerpoint/2010/main" val="1525281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KDE Custom Layout">
    <p:spTree>
      <p:nvGrpSpPr>
        <p:cNvPr id="1" name=""/>
        <p:cNvGrpSpPr/>
        <p:nvPr/>
      </p:nvGrpSpPr>
      <p:grpSpPr>
        <a:xfrm>
          <a:off x="0" y="0"/>
          <a:ext cx="0" cy="0"/>
          <a:chOff x="0" y="0"/>
          <a:chExt cx="0" cy="0"/>
        </a:xfrm>
      </p:grpSpPr>
      <p:pic>
        <p:nvPicPr>
          <p:cNvPr id="3" name="Picture 1"/>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844343" y="-550863"/>
            <a:ext cx="7232650" cy="795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43101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4" name="Content Placeholder 3">
            <a:extLst>
              <a:ext uri="{FF2B5EF4-FFF2-40B4-BE49-F238E27FC236}">
                <a16:creationId xmlns:a16="http://schemas.microsoft.com/office/drawing/2014/main" id="{C3A8203B-6A52-2141-A140-93082DB8305F}"/>
              </a:ext>
            </a:extLst>
          </p:cNvPr>
          <p:cNvSpPr>
            <a:spLocks noGrp="1"/>
          </p:cNvSpPr>
          <p:nvPr>
            <p:ph sz="quarter" idx="11"/>
          </p:nvPr>
        </p:nvSpPr>
        <p:spPr>
          <a:xfrm>
            <a:off x="1406525" y="1557851"/>
            <a:ext cx="9378950" cy="4541837"/>
          </a:xfrm>
          <a:prstGeom prst="rect">
            <a:avLst/>
          </a:prstGeom>
        </p:spPr>
        <p:txBody>
          <a:bodyPr/>
          <a:lstStyle>
            <a:lvl2pPr>
              <a:buSzPct val="100000"/>
              <a:defRPr/>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07963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8_Custom Layou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5" name="Title 1">
            <a:extLst>
              <a:ext uri="{FF2B5EF4-FFF2-40B4-BE49-F238E27FC236}">
                <a16:creationId xmlns:a16="http://schemas.microsoft.com/office/drawing/2014/main" id="{E0B924E4-3D3C-C147-95DE-7F25670A5CB6}"/>
              </a:ext>
            </a:extLst>
          </p:cNvPr>
          <p:cNvSpPr>
            <a:spLocks noGrp="1"/>
          </p:cNvSpPr>
          <p:nvPr>
            <p:ph type="title"/>
          </p:nvPr>
        </p:nvSpPr>
        <p:spPr>
          <a:xfrm>
            <a:off x="1149552" y="245340"/>
            <a:ext cx="8992572" cy="1320800"/>
          </a:xfrm>
          <a:prstGeom prst="rect">
            <a:avLst/>
          </a:prstGeom>
        </p:spPr>
        <p:txBody>
          <a:bodyPr/>
          <a:lstStyle>
            <a:lvl1pPr>
              <a:defRPr sz="5400"/>
            </a:lvl1pPr>
          </a:lstStyle>
          <a:p>
            <a:r>
              <a:rPr lang="en-US" dirty="0"/>
              <a:t>Click to edit Master title style</a:t>
            </a:r>
          </a:p>
        </p:txBody>
      </p:sp>
      <p:sp>
        <p:nvSpPr>
          <p:cNvPr id="6" name="Content Placeholder 2">
            <a:extLst>
              <a:ext uri="{FF2B5EF4-FFF2-40B4-BE49-F238E27FC236}">
                <a16:creationId xmlns:a16="http://schemas.microsoft.com/office/drawing/2014/main" id="{73696628-23F4-3649-843A-C4088B1D77F5}"/>
              </a:ext>
            </a:extLst>
          </p:cNvPr>
          <p:cNvSpPr>
            <a:spLocks noGrp="1"/>
          </p:cNvSpPr>
          <p:nvPr>
            <p:ph sz="half" idx="1"/>
          </p:nvPr>
        </p:nvSpPr>
        <p:spPr>
          <a:xfrm>
            <a:off x="1149552" y="1797504"/>
            <a:ext cx="1998094" cy="1893963"/>
          </a:xfrm>
          <a:prstGeom prst="rect">
            <a:avLst/>
          </a:prstGeom>
        </p:spPr>
        <p:txBody>
          <a:bodyPr/>
          <a:lstStyle>
            <a:lvl1pPr marL="0" indent="0">
              <a:buNone/>
              <a:defRPr/>
            </a:lvl1pPr>
          </a:lstStyle>
          <a:p>
            <a:pPr lvl="0"/>
            <a:endParaRPr lang="en-US" dirty="0"/>
          </a:p>
        </p:txBody>
      </p:sp>
      <p:sp>
        <p:nvSpPr>
          <p:cNvPr id="7" name="Content Placeholder 2">
            <a:extLst>
              <a:ext uri="{FF2B5EF4-FFF2-40B4-BE49-F238E27FC236}">
                <a16:creationId xmlns:a16="http://schemas.microsoft.com/office/drawing/2014/main" id="{33BF492A-C15A-B044-9EED-E13D54091AE8}"/>
              </a:ext>
            </a:extLst>
          </p:cNvPr>
          <p:cNvSpPr>
            <a:spLocks noGrp="1"/>
          </p:cNvSpPr>
          <p:nvPr>
            <p:ph sz="half" idx="11"/>
          </p:nvPr>
        </p:nvSpPr>
        <p:spPr>
          <a:xfrm>
            <a:off x="3725608" y="1797501"/>
            <a:ext cx="1998094" cy="1893963"/>
          </a:xfrm>
          <a:prstGeom prst="rect">
            <a:avLst/>
          </a:prstGeom>
        </p:spPr>
        <p:txBody>
          <a:bodyPr/>
          <a:lstStyle>
            <a:lvl1pPr marL="0" indent="0">
              <a:buNone/>
              <a:defRPr/>
            </a:lvl1pPr>
          </a:lstStyle>
          <a:p>
            <a:pPr lvl="0"/>
            <a:endParaRPr lang="en-US" dirty="0"/>
          </a:p>
        </p:txBody>
      </p:sp>
      <p:sp>
        <p:nvSpPr>
          <p:cNvPr id="8" name="Content Placeholder 2">
            <a:extLst>
              <a:ext uri="{FF2B5EF4-FFF2-40B4-BE49-F238E27FC236}">
                <a16:creationId xmlns:a16="http://schemas.microsoft.com/office/drawing/2014/main" id="{4CA41C57-402F-114E-AC34-1F691015BF9E}"/>
              </a:ext>
            </a:extLst>
          </p:cNvPr>
          <p:cNvSpPr>
            <a:spLocks noGrp="1"/>
          </p:cNvSpPr>
          <p:nvPr>
            <p:ph sz="half" idx="12"/>
          </p:nvPr>
        </p:nvSpPr>
        <p:spPr>
          <a:xfrm>
            <a:off x="6301664" y="1797501"/>
            <a:ext cx="1998094" cy="1893963"/>
          </a:xfrm>
          <a:prstGeom prst="rect">
            <a:avLst/>
          </a:prstGeom>
        </p:spPr>
        <p:txBody>
          <a:bodyPr/>
          <a:lstStyle>
            <a:lvl1pPr marL="0" indent="0">
              <a:buNone/>
              <a:defRPr/>
            </a:lvl1pPr>
          </a:lstStyle>
          <a:p>
            <a:pPr lvl="0"/>
            <a:endParaRPr lang="en-US" dirty="0"/>
          </a:p>
        </p:txBody>
      </p:sp>
      <p:sp>
        <p:nvSpPr>
          <p:cNvPr id="9" name="Content Placeholder 2">
            <a:extLst>
              <a:ext uri="{FF2B5EF4-FFF2-40B4-BE49-F238E27FC236}">
                <a16:creationId xmlns:a16="http://schemas.microsoft.com/office/drawing/2014/main" id="{23EC9342-123A-AE47-92C6-ED925163D215}"/>
              </a:ext>
            </a:extLst>
          </p:cNvPr>
          <p:cNvSpPr>
            <a:spLocks noGrp="1"/>
          </p:cNvSpPr>
          <p:nvPr>
            <p:ph sz="half" idx="13"/>
          </p:nvPr>
        </p:nvSpPr>
        <p:spPr>
          <a:xfrm>
            <a:off x="8955584" y="1797501"/>
            <a:ext cx="1998094" cy="1893963"/>
          </a:xfrm>
          <a:prstGeom prst="rect">
            <a:avLst/>
          </a:prstGeom>
        </p:spPr>
        <p:txBody>
          <a:bodyPr/>
          <a:lstStyle>
            <a:lvl1pPr marL="0" indent="0">
              <a:buNone/>
              <a:defRPr/>
            </a:lvl1pPr>
          </a:lstStyle>
          <a:p>
            <a:pPr lvl="0"/>
            <a:endParaRPr lang="en-US" dirty="0"/>
          </a:p>
        </p:txBody>
      </p:sp>
      <p:sp>
        <p:nvSpPr>
          <p:cNvPr id="10" name="Content Placeholder 2">
            <a:extLst>
              <a:ext uri="{FF2B5EF4-FFF2-40B4-BE49-F238E27FC236}">
                <a16:creationId xmlns:a16="http://schemas.microsoft.com/office/drawing/2014/main" id="{4C476F1B-C936-754C-B8B2-163AAC3402A2}"/>
              </a:ext>
            </a:extLst>
          </p:cNvPr>
          <p:cNvSpPr>
            <a:spLocks noGrp="1"/>
          </p:cNvSpPr>
          <p:nvPr>
            <p:ph sz="half" idx="14"/>
          </p:nvPr>
        </p:nvSpPr>
        <p:spPr>
          <a:xfrm>
            <a:off x="1149552" y="3971931"/>
            <a:ext cx="1998094" cy="1893963"/>
          </a:xfrm>
          <a:prstGeom prst="rect">
            <a:avLst/>
          </a:prstGeom>
        </p:spPr>
        <p:txBody>
          <a:bodyPr/>
          <a:lstStyle>
            <a:lvl1pPr marL="0" indent="0">
              <a:buNone/>
              <a:defRPr/>
            </a:lvl1pPr>
          </a:lstStyle>
          <a:p>
            <a:pPr lvl="0"/>
            <a:endParaRPr lang="en-US" dirty="0"/>
          </a:p>
        </p:txBody>
      </p:sp>
      <p:sp>
        <p:nvSpPr>
          <p:cNvPr id="11" name="Content Placeholder 2">
            <a:extLst>
              <a:ext uri="{FF2B5EF4-FFF2-40B4-BE49-F238E27FC236}">
                <a16:creationId xmlns:a16="http://schemas.microsoft.com/office/drawing/2014/main" id="{D08A5BD5-E2D7-0E4D-A97D-086039447060}"/>
              </a:ext>
            </a:extLst>
          </p:cNvPr>
          <p:cNvSpPr>
            <a:spLocks noGrp="1"/>
          </p:cNvSpPr>
          <p:nvPr>
            <p:ph sz="half" idx="15"/>
          </p:nvPr>
        </p:nvSpPr>
        <p:spPr>
          <a:xfrm>
            <a:off x="3725608" y="3971931"/>
            <a:ext cx="1998094" cy="1893963"/>
          </a:xfrm>
          <a:prstGeom prst="rect">
            <a:avLst/>
          </a:prstGeom>
        </p:spPr>
        <p:txBody>
          <a:bodyPr/>
          <a:lstStyle>
            <a:lvl1pPr marL="0" indent="0">
              <a:buNone/>
              <a:defRPr/>
            </a:lvl1pPr>
          </a:lstStyle>
          <a:p>
            <a:pPr lvl="0"/>
            <a:endParaRPr lang="en-US" dirty="0"/>
          </a:p>
        </p:txBody>
      </p:sp>
      <p:sp>
        <p:nvSpPr>
          <p:cNvPr id="12" name="Content Placeholder 2">
            <a:extLst>
              <a:ext uri="{FF2B5EF4-FFF2-40B4-BE49-F238E27FC236}">
                <a16:creationId xmlns:a16="http://schemas.microsoft.com/office/drawing/2014/main" id="{CBD653CF-5D19-7241-A611-BA0298F06A4D}"/>
              </a:ext>
            </a:extLst>
          </p:cNvPr>
          <p:cNvSpPr>
            <a:spLocks noGrp="1"/>
          </p:cNvSpPr>
          <p:nvPr>
            <p:ph sz="half" idx="16"/>
          </p:nvPr>
        </p:nvSpPr>
        <p:spPr>
          <a:xfrm>
            <a:off x="6301664" y="3971931"/>
            <a:ext cx="1998094" cy="1893963"/>
          </a:xfrm>
          <a:prstGeom prst="rect">
            <a:avLst/>
          </a:prstGeom>
        </p:spPr>
        <p:txBody>
          <a:bodyPr/>
          <a:lstStyle>
            <a:lvl1pPr marL="0" indent="0">
              <a:buNone/>
              <a:defRPr/>
            </a:lvl1pPr>
          </a:lstStyle>
          <a:p>
            <a:pPr lvl="0"/>
            <a:endParaRPr lang="en-US" dirty="0"/>
          </a:p>
        </p:txBody>
      </p:sp>
      <p:sp>
        <p:nvSpPr>
          <p:cNvPr id="13" name="Content Placeholder 2">
            <a:extLst>
              <a:ext uri="{FF2B5EF4-FFF2-40B4-BE49-F238E27FC236}">
                <a16:creationId xmlns:a16="http://schemas.microsoft.com/office/drawing/2014/main" id="{4997E9A1-D7DB-5E4C-A985-353140178B0F}"/>
              </a:ext>
            </a:extLst>
          </p:cNvPr>
          <p:cNvSpPr>
            <a:spLocks noGrp="1"/>
          </p:cNvSpPr>
          <p:nvPr>
            <p:ph sz="half" idx="17"/>
          </p:nvPr>
        </p:nvSpPr>
        <p:spPr>
          <a:xfrm>
            <a:off x="8929998" y="3971931"/>
            <a:ext cx="1998094" cy="1893963"/>
          </a:xfrm>
          <a:prstGeom prst="rect">
            <a:avLst/>
          </a:prstGeom>
        </p:spPr>
        <p:txBody>
          <a:bodyPr/>
          <a:lstStyle>
            <a:lvl1pPr marL="0" indent="0">
              <a:buNone/>
              <a:defRPr/>
            </a:lvl1pPr>
          </a:lstStyle>
          <a:p>
            <a:pPr lvl="0"/>
            <a:endParaRPr lang="en-US" dirty="0"/>
          </a:p>
        </p:txBody>
      </p:sp>
    </p:spTree>
    <p:extLst>
      <p:ext uri="{BB962C8B-B14F-4D97-AF65-F5344CB8AC3E}">
        <p14:creationId xmlns:p14="http://schemas.microsoft.com/office/powerpoint/2010/main" val="125824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74469" y="1477104"/>
            <a:ext cx="8664694" cy="1646302"/>
          </a:xfrm>
        </p:spPr>
        <p:txBody>
          <a:bodyPr anchor="b">
            <a:noAutofit/>
          </a:bodyPr>
          <a:lstStyle>
            <a:lvl1pPr algn="l">
              <a:defRPr sz="5400">
                <a:solidFill>
                  <a:schemeClr val="bg2">
                    <a:lumMod val="25000"/>
                  </a:schemeClr>
                </a:solidFill>
              </a:defRPr>
            </a:lvl1pPr>
          </a:lstStyle>
          <a:p>
            <a:r>
              <a:rPr lang="en-US" dirty="0"/>
              <a:t>Click to edit Master title style</a:t>
            </a:r>
          </a:p>
        </p:txBody>
      </p:sp>
      <p:sp>
        <p:nvSpPr>
          <p:cNvPr id="3" name="Subtitle 2"/>
          <p:cNvSpPr>
            <a:spLocks noGrp="1"/>
          </p:cNvSpPr>
          <p:nvPr>
            <p:ph type="subTitle" idx="1"/>
          </p:nvPr>
        </p:nvSpPr>
        <p:spPr>
          <a:xfrm>
            <a:off x="1285102" y="3346212"/>
            <a:ext cx="8298206" cy="1096899"/>
          </a:xfrm>
        </p:spPr>
        <p:txBody>
          <a:bodyPr anchor="t">
            <a:normAutofit/>
          </a:bodyPr>
          <a:lstStyle>
            <a:lvl1pPr marL="0" indent="0" algn="r">
              <a:buNone/>
              <a:defRPr sz="2800">
                <a:solidFill>
                  <a:schemeClr val="bg1">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z="3600">
                <a:solidFill>
                  <a:schemeClr val="tx1"/>
                </a:solidFill>
              </a:rPr>
              <a:t>Click to edit Master subtitle style</a:t>
            </a:r>
          </a:p>
        </p:txBody>
      </p:sp>
      <p:grpSp>
        <p:nvGrpSpPr>
          <p:cNvPr id="28" name="Group 27"/>
          <p:cNvGrpSpPr/>
          <p:nvPr userDrawn="1"/>
        </p:nvGrpSpPr>
        <p:grpSpPr>
          <a:xfrm>
            <a:off x="0" y="0"/>
            <a:ext cx="12192000" cy="6866467"/>
            <a:chOff x="0" y="-8467"/>
            <a:chExt cx="12192000" cy="6866467"/>
          </a:xfrm>
        </p:grpSpPr>
        <p:cxnSp>
          <p:nvCxnSpPr>
            <p:cNvPr id="29" name="Straight Connector 28"/>
            <p:cNvCxnSpPr/>
            <p:nvPr/>
          </p:nvCxnSpPr>
          <p:spPr>
            <a:xfrm>
              <a:off x="9169166" y="-8467"/>
              <a:ext cx="1783321" cy="6856484"/>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30" name="Straight Connector 29"/>
            <p:cNvCxnSpPr/>
            <p:nvPr/>
          </p:nvCxnSpPr>
          <p:spPr>
            <a:xfrm flipH="1">
              <a:off x="8475260" y="3681413"/>
              <a:ext cx="3713565" cy="3166604"/>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p:cNvSpPr/>
            <p:nvPr/>
          </p:nvSpPr>
          <p:spPr>
            <a:xfrm>
              <a:off x="9190612" y="-8467"/>
              <a:ext cx="299821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tx2">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37"/>
            <p:cNvSpPr/>
            <p:nvPr/>
          </p:nvSpPr>
          <p:spPr>
            <a:xfrm>
              <a:off x="0" y="4013200"/>
              <a:ext cx="448733" cy="2844800"/>
            </a:xfrm>
            <a:prstGeom prst="triangle">
              <a:avLst>
                <a:gd name="adj" fmla="val 0"/>
              </a:avLst>
            </a:prstGeom>
            <a:solidFill>
              <a:schemeClr val="bg2">
                <a:lumMod val="2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2" name="Picture 4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747105" y="0"/>
            <a:ext cx="2377440" cy="2377438"/>
          </a:xfrm>
          <a:prstGeom prst="rect">
            <a:avLst/>
          </a:prstGeom>
        </p:spPr>
      </p:pic>
      <p:sp>
        <p:nvSpPr>
          <p:cNvPr id="54" name="Isosceles Triangle 53"/>
          <p:cNvSpPr/>
          <p:nvPr userDrawn="1"/>
        </p:nvSpPr>
        <p:spPr>
          <a:xfrm flipV="1">
            <a:off x="1" y="-2"/>
            <a:ext cx="1177627" cy="5336275"/>
          </a:xfrm>
          <a:prstGeom prst="triangle">
            <a:avLst>
              <a:gd name="adj" fmla="val 0"/>
            </a:avLst>
          </a:prstGeom>
          <a:solidFill>
            <a:srgbClr val="6F81AC">
              <a:alpha val="80000"/>
            </a:srgbClr>
          </a:solidFill>
          <a:ln>
            <a:noFill/>
          </a:ln>
          <a:effectLst/>
        </p:spPr>
        <p:style>
          <a:lnRef idx="1">
            <a:schemeClr val="accent1"/>
          </a:lnRef>
          <a:fillRef idx="3">
            <a:schemeClr val="accent1"/>
          </a:fillRef>
          <a:effectRef idx="2">
            <a:schemeClr val="accent1"/>
          </a:effectRef>
          <a:fontRef idx="minor">
            <a:schemeClr val="lt1"/>
          </a:fontRef>
        </p:style>
      </p:sp>
      <p:sp>
        <p:nvSpPr>
          <p:cNvPr id="4" name="Date Placeholder 3"/>
          <p:cNvSpPr>
            <a:spLocks noGrp="1"/>
          </p:cNvSpPr>
          <p:nvPr>
            <p:ph type="dt" sz="half" idx="10"/>
          </p:nvPr>
        </p:nvSpPr>
        <p:spPr>
          <a:xfrm>
            <a:off x="10650823" y="6289723"/>
            <a:ext cx="1416021" cy="387824"/>
          </a:xfrm>
          <a:prstGeom prst="rect">
            <a:avLst/>
          </a:prstGeom>
        </p:spPr>
        <p:txBody>
          <a:bodyPr/>
          <a:lstStyle>
            <a:lvl1pPr algn="r">
              <a:defRPr sz="1600">
                <a:solidFill>
                  <a:schemeClr val="bg1"/>
                </a:solidFill>
              </a:defRPr>
            </a:lvl1pPr>
          </a:lstStyle>
          <a:p>
            <a:endParaRPr lang="en-US"/>
          </a:p>
        </p:txBody>
      </p:sp>
    </p:spTree>
    <p:extLst>
      <p:ext uri="{BB962C8B-B14F-4D97-AF65-F5344CB8AC3E}">
        <p14:creationId xmlns:p14="http://schemas.microsoft.com/office/powerpoint/2010/main" val="20765460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47833" y="374619"/>
            <a:ext cx="8596668" cy="1320800"/>
          </a:xfrm>
        </p:spPr>
        <p:txBody>
          <a:bodyPr/>
          <a:lstStyle>
            <a:lvl1pPr>
              <a:defRPr sz="5400"/>
            </a:lvl1pPr>
          </a:lstStyle>
          <a:p>
            <a:r>
              <a:rPr lang="en-US" dirty="0"/>
              <a:t>Click to edit Master title style</a:t>
            </a:r>
          </a:p>
        </p:txBody>
      </p:sp>
      <p:sp>
        <p:nvSpPr>
          <p:cNvPr id="5" name="Text Placeholder 4"/>
          <p:cNvSpPr>
            <a:spLocks noGrp="1"/>
          </p:cNvSpPr>
          <p:nvPr>
            <p:ph type="body" sz="quarter" idx="13"/>
          </p:nvPr>
        </p:nvSpPr>
        <p:spPr>
          <a:xfrm>
            <a:off x="1147833" y="1777835"/>
            <a:ext cx="9188715" cy="4901324"/>
          </a:xfrm>
        </p:spPr>
        <p:txBody>
          <a:bodyPr/>
          <a:lstStyle>
            <a:lvl5pPr marL="2057400" indent="-228600">
              <a:buFont typeface="Franklin Gothic Medium" panose="020B06030201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12"/>
          </p:nvPr>
        </p:nvSpPr>
        <p:spPr>
          <a:xfrm>
            <a:off x="11030413" y="6314034"/>
            <a:ext cx="683339" cy="365125"/>
          </a:xfrm>
        </p:spPr>
        <p:txBody>
          <a:bodyPr/>
          <a:lstStyle/>
          <a:p>
            <a:fld id="{91BD7323-49BF-4C97-8773-5EC64C492009}" type="slidenum">
              <a:rPr lang="en-US" smtClean="0"/>
              <a:t>‹#›</a:t>
            </a:fld>
            <a:endParaRPr lang="en-US"/>
          </a:p>
        </p:txBody>
      </p:sp>
    </p:spTree>
    <p:extLst>
      <p:ext uri="{BB962C8B-B14F-4D97-AF65-F5344CB8AC3E}">
        <p14:creationId xmlns:p14="http://schemas.microsoft.com/office/powerpoint/2010/main" val="4040261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1137677" y="292842"/>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9" name="Content Placeholder 8"/>
          <p:cNvSpPr>
            <a:spLocks noGrp="1"/>
          </p:cNvSpPr>
          <p:nvPr>
            <p:ph sz="quarter" idx="12"/>
          </p:nvPr>
        </p:nvSpPr>
        <p:spPr>
          <a:xfrm>
            <a:off x="1137677" y="1796387"/>
            <a:ext cx="9090025" cy="4878388"/>
          </a:xfrm>
          <a:prstGeom prst="rect">
            <a:avLst/>
          </a:prstGeom>
        </p:spPr>
        <p:txBody>
          <a:bodyPr/>
          <a:lstStyle>
            <a:lvl1pPr marL="0" indent="0">
              <a:buNone/>
              <a:defRPr/>
            </a:lvl1pPr>
          </a:lstStyle>
          <a:p>
            <a:pPr lvl="0"/>
            <a:endParaRPr lang="en-US" dirty="0"/>
          </a:p>
        </p:txBody>
      </p:sp>
    </p:spTree>
    <p:extLst>
      <p:ext uri="{BB962C8B-B14F-4D97-AF65-F5344CB8AC3E}">
        <p14:creationId xmlns:p14="http://schemas.microsoft.com/office/powerpoint/2010/main" val="310104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Assessment Cycle">
    <p:spTree>
      <p:nvGrpSpPr>
        <p:cNvPr id="1" name=""/>
        <p:cNvGrpSpPr/>
        <p:nvPr/>
      </p:nvGrpSpPr>
      <p:grpSpPr>
        <a:xfrm>
          <a:off x="0" y="0"/>
          <a:ext cx="0" cy="0"/>
          <a:chOff x="0" y="0"/>
          <a:chExt cx="0" cy="0"/>
        </a:xfrm>
      </p:grpSpPr>
      <p:sp>
        <p:nvSpPr>
          <p:cNvPr id="2" name="Title 1"/>
          <p:cNvSpPr>
            <a:spLocks noGrp="1"/>
          </p:cNvSpPr>
          <p:nvPr>
            <p:ph type="title"/>
          </p:nvPr>
        </p:nvSpPr>
        <p:spPr>
          <a:xfrm>
            <a:off x="1137677" y="292842"/>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9" name="Content Placeholder 8"/>
          <p:cNvSpPr>
            <a:spLocks noGrp="1"/>
          </p:cNvSpPr>
          <p:nvPr>
            <p:ph sz="quarter" idx="12"/>
          </p:nvPr>
        </p:nvSpPr>
        <p:spPr>
          <a:xfrm>
            <a:off x="1137677" y="1796387"/>
            <a:ext cx="9090025" cy="4878388"/>
          </a:xfrm>
          <a:prstGeom prst="rect">
            <a:avLst/>
          </a:prstGeom>
        </p:spPr>
        <p:txBody>
          <a:bodyPr/>
          <a:lstStyle>
            <a:lvl1pPr marL="0" indent="0">
              <a:buNone/>
              <a:defRPr/>
            </a:lvl1pPr>
          </a:lstStyle>
          <a:p>
            <a:pPr lvl="0"/>
            <a:endParaRPr lang="en-US"/>
          </a:p>
        </p:txBody>
      </p:sp>
      <p:pic>
        <p:nvPicPr>
          <p:cNvPr id="6" name="Content Placeholder 6">
            <a:extLst>
              <a:ext uri="{FF2B5EF4-FFF2-40B4-BE49-F238E27FC236}">
                <a16:creationId xmlns:a16="http://schemas.microsoft.com/office/drawing/2014/main" id="{3A5AC27E-E8FC-F244-9452-3D2606BD1E77}"/>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491895" y="5487857"/>
            <a:ext cx="1384738" cy="1186918"/>
          </a:xfrm>
          <a:prstGeom prst="rect">
            <a:avLst/>
          </a:prstGeom>
        </p:spPr>
      </p:pic>
    </p:spTree>
    <p:extLst>
      <p:ext uri="{BB962C8B-B14F-4D97-AF65-F5344CB8AC3E}">
        <p14:creationId xmlns:p14="http://schemas.microsoft.com/office/powerpoint/2010/main" val="1815372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p:spTree>
      <p:nvGrpSpPr>
        <p:cNvPr id="1" name=""/>
        <p:cNvGrpSpPr/>
        <p:nvPr/>
      </p:nvGrpSpPr>
      <p:grpSpPr>
        <a:xfrm>
          <a:off x="0" y="0"/>
          <a:ext cx="0" cy="0"/>
          <a:chOff x="0" y="0"/>
          <a:chExt cx="0" cy="0"/>
        </a:xfrm>
      </p:grpSpPr>
      <p:sp>
        <p:nvSpPr>
          <p:cNvPr id="2" name="Title 1"/>
          <p:cNvSpPr>
            <a:spLocks noGrp="1"/>
          </p:cNvSpPr>
          <p:nvPr>
            <p:ph type="title"/>
          </p:nvPr>
        </p:nvSpPr>
        <p:spPr>
          <a:xfrm>
            <a:off x="710165" y="3273549"/>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Tree>
    <p:extLst>
      <p:ext uri="{BB962C8B-B14F-4D97-AF65-F5344CB8AC3E}">
        <p14:creationId xmlns:p14="http://schemas.microsoft.com/office/powerpoint/2010/main" val="17634773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51649" y="263879"/>
            <a:ext cx="8944503" cy="1320800"/>
          </a:xfrm>
          <a:prstGeom prst="rect">
            <a:avLst/>
          </a:prstGeom>
        </p:spPr>
        <p:txBody>
          <a:bodyPr/>
          <a:lstStyle>
            <a:lvl1pPr>
              <a:defRPr sz="5400"/>
            </a:lvl1pPr>
          </a:lstStyle>
          <a:p>
            <a:r>
              <a:rPr lang="en-US" dirty="0"/>
              <a:t>Click to edit Master title style</a:t>
            </a:r>
          </a:p>
        </p:txBody>
      </p:sp>
      <p:sp>
        <p:nvSpPr>
          <p:cNvPr id="7" name="Slide Number Placeholder 6"/>
          <p:cNvSpPr>
            <a:spLocks noGrp="1"/>
          </p:cNvSpPr>
          <p:nvPr>
            <p:ph type="sldNum" sz="quarter" idx="12"/>
          </p:nvPr>
        </p:nvSpPr>
        <p:spPr/>
        <p:txBody>
          <a:bodyPr/>
          <a:lstStyle/>
          <a:p>
            <a:fld id="{91BD7323-49BF-4C97-8773-5EC64C492009}" type="slidenum">
              <a:rPr lang="en-US" smtClean="0"/>
              <a:t>‹#›</a:t>
            </a:fld>
            <a:endParaRPr lang="en-US"/>
          </a:p>
        </p:txBody>
      </p:sp>
      <p:sp>
        <p:nvSpPr>
          <p:cNvPr id="6" name="Text Placeholder 5"/>
          <p:cNvSpPr>
            <a:spLocks noGrp="1"/>
          </p:cNvSpPr>
          <p:nvPr>
            <p:ph type="body" sz="quarter" idx="13"/>
          </p:nvPr>
        </p:nvSpPr>
        <p:spPr>
          <a:xfrm>
            <a:off x="1151649" y="1794080"/>
            <a:ext cx="4297680" cy="4694708"/>
          </a:xfrm>
          <a:prstGeom prst="rect">
            <a:avLst/>
          </a:prstGeom>
        </p:spPr>
        <p:txBody>
          <a:bodyPr/>
          <a:lstStyle>
            <a:lvl5pPr marL="2057400" indent="-228600">
              <a:buFont typeface="Franklin Gothic Medium" panose="020B06030201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5"/>
          <p:cNvSpPr>
            <a:spLocks noGrp="1"/>
          </p:cNvSpPr>
          <p:nvPr>
            <p:ph type="body" sz="quarter" idx="14"/>
          </p:nvPr>
        </p:nvSpPr>
        <p:spPr>
          <a:xfrm>
            <a:off x="5798472" y="1794080"/>
            <a:ext cx="4297680" cy="4694708"/>
          </a:xfrm>
          <a:prstGeom prst="rect">
            <a:avLst/>
          </a:prstGeom>
        </p:spPr>
        <p:txBody>
          <a:bodyPr/>
          <a:lstStyle>
            <a:lvl5pPr marL="2057400" indent="-228600">
              <a:buFont typeface="Franklin Gothic Medium" panose="020B06030201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7A33957-CA02-B742-B4C8-141FB8FEB19E}"/>
              </a:ext>
            </a:extLst>
          </p:cNvPr>
          <p:cNvSpPr>
            <a:spLocks noGrp="1"/>
          </p:cNvSpPr>
          <p:nvPr>
            <p:ph type="body" sz="quarter" idx="15"/>
          </p:nvPr>
        </p:nvSpPr>
        <p:spPr>
          <a:xfrm>
            <a:off x="7280275" y="6310313"/>
            <a:ext cx="3113088" cy="547687"/>
          </a:xfrm>
          <a:prstGeom prst="rect">
            <a:avLst/>
          </a:prstGeom>
        </p:spPr>
        <p:txBody>
          <a:bodyPr/>
          <a:lstStyle>
            <a:lvl1pPr marL="0" indent="0">
              <a:buNone/>
              <a:defRPr sz="1800"/>
            </a:lvl1pPr>
            <a:lvl2pPr>
              <a:defRPr sz="1800"/>
            </a:lvl2pPr>
            <a:lvl3pPr>
              <a:defRPr sz="18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04258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27898" y="252003"/>
            <a:ext cx="8944503" cy="1320800"/>
          </a:xfrm>
          <a:prstGeom prst="rect">
            <a:avLst/>
          </a:prstGeom>
        </p:spPr>
        <p:txBody>
          <a:bodyPr/>
          <a:lstStyle>
            <a:lvl1pPr>
              <a:defRPr sz="5400"/>
            </a:lvl1pPr>
          </a:lstStyle>
          <a:p>
            <a:r>
              <a:rPr lang="en-US" dirty="0"/>
              <a:t>Click to edit Master title style</a:t>
            </a:r>
          </a:p>
        </p:txBody>
      </p:sp>
      <p:sp>
        <p:nvSpPr>
          <p:cNvPr id="7" name="Slide Number Placeholder 6"/>
          <p:cNvSpPr>
            <a:spLocks noGrp="1"/>
          </p:cNvSpPr>
          <p:nvPr>
            <p:ph type="sldNum" sz="quarter" idx="12"/>
          </p:nvPr>
        </p:nvSpPr>
        <p:spPr/>
        <p:txBody>
          <a:bodyPr/>
          <a:lstStyle/>
          <a:p>
            <a:fld id="{91BD7323-49BF-4C97-8773-5EC64C492009}" type="slidenum">
              <a:rPr lang="en-US" smtClean="0"/>
              <a:t>‹#›</a:t>
            </a:fld>
            <a:endParaRPr lang="en-US"/>
          </a:p>
        </p:txBody>
      </p:sp>
      <p:sp>
        <p:nvSpPr>
          <p:cNvPr id="8" name="Text Placeholder 5"/>
          <p:cNvSpPr>
            <a:spLocks noGrp="1"/>
          </p:cNvSpPr>
          <p:nvPr>
            <p:ph type="body" sz="quarter" idx="14"/>
          </p:nvPr>
        </p:nvSpPr>
        <p:spPr>
          <a:xfrm>
            <a:off x="5774721" y="1762763"/>
            <a:ext cx="4297680" cy="4694708"/>
          </a:xfrm>
          <a:prstGeom prst="rect">
            <a:avLst/>
          </a:prstGeom>
        </p:spPr>
        <p:txBody>
          <a:bodyPr/>
          <a:lstStyle>
            <a:lvl5pPr marL="2057400" indent="-228600">
              <a:buFont typeface="Franklin Gothic Medium" panose="020B06030201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p:cNvSpPr>
            <a:spLocks noGrp="1"/>
          </p:cNvSpPr>
          <p:nvPr>
            <p:ph type="pic" sz="quarter" idx="15"/>
          </p:nvPr>
        </p:nvSpPr>
        <p:spPr>
          <a:xfrm>
            <a:off x="1118636" y="1759527"/>
            <a:ext cx="4481513" cy="4694237"/>
          </a:xfrm>
          <a:prstGeom prst="rect">
            <a:avLst/>
          </a:prstGeom>
        </p:spPr>
        <p:txBody>
          <a:bodyPr/>
          <a:lstStyle/>
          <a:p>
            <a:endParaRPr lang="en-US"/>
          </a:p>
        </p:txBody>
      </p:sp>
    </p:spTree>
    <p:extLst>
      <p:ext uri="{BB962C8B-B14F-4D97-AF65-F5344CB8AC3E}">
        <p14:creationId xmlns:p14="http://schemas.microsoft.com/office/powerpoint/2010/main" val="3655352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1149552" y="245340"/>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4" name="Content Placeholder 2"/>
          <p:cNvSpPr>
            <a:spLocks noGrp="1"/>
          </p:cNvSpPr>
          <p:nvPr>
            <p:ph sz="half" idx="1"/>
          </p:nvPr>
        </p:nvSpPr>
        <p:spPr>
          <a:xfrm>
            <a:off x="1149552" y="1797504"/>
            <a:ext cx="4297680" cy="4694708"/>
          </a:xfrm>
          <a:prstGeom prst="rect">
            <a:avLst/>
          </a:prstGeom>
        </p:spPr>
        <p:txBody>
          <a:bodyPr/>
          <a:lstStyle>
            <a:lvl1pPr marL="0" indent="0">
              <a:buNone/>
              <a:defRPr/>
            </a:lvl1pPr>
          </a:lstStyle>
          <a:p>
            <a:pPr lvl="0"/>
            <a:endParaRPr lang="en-US"/>
          </a:p>
        </p:txBody>
      </p:sp>
      <p:sp>
        <p:nvSpPr>
          <p:cNvPr id="5" name="Content Placeholder 3"/>
          <p:cNvSpPr>
            <a:spLocks noGrp="1"/>
          </p:cNvSpPr>
          <p:nvPr>
            <p:ph sz="half" idx="2"/>
          </p:nvPr>
        </p:nvSpPr>
        <p:spPr>
          <a:xfrm>
            <a:off x="5844444" y="1801625"/>
            <a:ext cx="4297680" cy="4694708"/>
          </a:xfrm>
          <a:prstGeom prst="rect">
            <a:avLst/>
          </a:prstGeom>
        </p:spPr>
        <p:txBody>
          <a:bodyPr/>
          <a:lstStyle>
            <a:lvl1pPr marL="0" indent="0">
              <a:buNone/>
              <a:defRPr/>
            </a:lvl1pPr>
          </a:lstStyle>
          <a:p>
            <a:pPr lvl="0"/>
            <a:endParaRPr lang="en-US"/>
          </a:p>
        </p:txBody>
      </p:sp>
    </p:spTree>
    <p:extLst>
      <p:ext uri="{BB962C8B-B14F-4D97-AF65-F5344CB8AC3E}">
        <p14:creationId xmlns:p14="http://schemas.microsoft.com/office/powerpoint/2010/main" val="32897065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4 box">
    <p:spTree>
      <p:nvGrpSpPr>
        <p:cNvPr id="1" name=""/>
        <p:cNvGrpSpPr/>
        <p:nvPr/>
      </p:nvGrpSpPr>
      <p:grpSpPr>
        <a:xfrm>
          <a:off x="0" y="0"/>
          <a:ext cx="0" cy="0"/>
          <a:chOff x="0" y="0"/>
          <a:chExt cx="0" cy="0"/>
        </a:xfrm>
      </p:grpSpPr>
      <p:sp>
        <p:nvSpPr>
          <p:cNvPr id="2" name="Title 1"/>
          <p:cNvSpPr>
            <a:spLocks noGrp="1"/>
          </p:cNvSpPr>
          <p:nvPr>
            <p:ph type="title"/>
          </p:nvPr>
        </p:nvSpPr>
        <p:spPr>
          <a:xfrm>
            <a:off x="1149552" y="245340"/>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4" name="Content Placeholder 2"/>
          <p:cNvSpPr>
            <a:spLocks noGrp="1"/>
          </p:cNvSpPr>
          <p:nvPr>
            <p:ph sz="half" idx="1"/>
          </p:nvPr>
        </p:nvSpPr>
        <p:spPr>
          <a:xfrm>
            <a:off x="1149552" y="1797504"/>
            <a:ext cx="4297680" cy="1893963"/>
          </a:xfrm>
          <a:prstGeom prst="rect">
            <a:avLst/>
          </a:prstGeom>
        </p:spPr>
        <p:txBody>
          <a:bodyPr/>
          <a:lstStyle>
            <a:lvl1pPr marL="0" indent="0">
              <a:buNone/>
              <a:defRPr/>
            </a:lvl1pPr>
          </a:lstStyle>
          <a:p>
            <a:pPr lvl="0"/>
            <a:endParaRPr lang="en-US" dirty="0"/>
          </a:p>
        </p:txBody>
      </p:sp>
      <p:sp>
        <p:nvSpPr>
          <p:cNvPr id="5" name="Content Placeholder 3"/>
          <p:cNvSpPr>
            <a:spLocks noGrp="1"/>
          </p:cNvSpPr>
          <p:nvPr>
            <p:ph sz="half" idx="2"/>
          </p:nvPr>
        </p:nvSpPr>
        <p:spPr>
          <a:xfrm>
            <a:off x="5844444" y="1801625"/>
            <a:ext cx="4297680" cy="1889842"/>
          </a:xfrm>
          <a:prstGeom prst="rect">
            <a:avLst/>
          </a:prstGeom>
        </p:spPr>
        <p:txBody>
          <a:bodyPr/>
          <a:lstStyle>
            <a:lvl1pPr marL="0" indent="0">
              <a:buNone/>
              <a:defRPr/>
            </a:lvl1pPr>
          </a:lstStyle>
          <a:p>
            <a:pPr lvl="0"/>
            <a:endParaRPr lang="en-US" dirty="0"/>
          </a:p>
        </p:txBody>
      </p:sp>
      <p:sp>
        <p:nvSpPr>
          <p:cNvPr id="6" name="Content Placeholder 2">
            <a:extLst>
              <a:ext uri="{FF2B5EF4-FFF2-40B4-BE49-F238E27FC236}">
                <a16:creationId xmlns:a16="http://schemas.microsoft.com/office/drawing/2014/main" id="{911B3318-2EAB-2842-BBD1-FD55D81273B9}"/>
              </a:ext>
            </a:extLst>
          </p:cNvPr>
          <p:cNvSpPr>
            <a:spLocks noGrp="1"/>
          </p:cNvSpPr>
          <p:nvPr>
            <p:ph sz="half" idx="11"/>
          </p:nvPr>
        </p:nvSpPr>
        <p:spPr>
          <a:xfrm>
            <a:off x="1149552" y="4083504"/>
            <a:ext cx="4297680" cy="1893963"/>
          </a:xfrm>
          <a:prstGeom prst="rect">
            <a:avLst/>
          </a:prstGeom>
        </p:spPr>
        <p:txBody>
          <a:bodyPr/>
          <a:lstStyle>
            <a:lvl1pPr marL="0" indent="0">
              <a:buNone/>
              <a:defRPr/>
            </a:lvl1pPr>
          </a:lstStyle>
          <a:p>
            <a:pPr lvl="0"/>
            <a:endParaRPr lang="en-US" dirty="0"/>
          </a:p>
        </p:txBody>
      </p:sp>
      <p:sp>
        <p:nvSpPr>
          <p:cNvPr id="7" name="Content Placeholder 2">
            <a:extLst>
              <a:ext uri="{FF2B5EF4-FFF2-40B4-BE49-F238E27FC236}">
                <a16:creationId xmlns:a16="http://schemas.microsoft.com/office/drawing/2014/main" id="{D82F5C6E-411A-C94E-9962-3FE72F53634A}"/>
              </a:ext>
            </a:extLst>
          </p:cNvPr>
          <p:cNvSpPr>
            <a:spLocks noGrp="1"/>
          </p:cNvSpPr>
          <p:nvPr>
            <p:ph sz="half" idx="12"/>
          </p:nvPr>
        </p:nvSpPr>
        <p:spPr>
          <a:xfrm>
            <a:off x="5844444" y="4083504"/>
            <a:ext cx="4297680" cy="1893963"/>
          </a:xfrm>
          <a:prstGeom prst="rect">
            <a:avLst/>
          </a:prstGeom>
        </p:spPr>
        <p:txBody>
          <a:bodyPr/>
          <a:lstStyle>
            <a:lvl1pPr marL="0" indent="0">
              <a:buNone/>
              <a:defRPr/>
            </a:lvl1pPr>
          </a:lstStyle>
          <a:p>
            <a:pPr lvl="0"/>
            <a:endParaRPr lang="en-US" dirty="0"/>
          </a:p>
        </p:txBody>
      </p:sp>
    </p:spTree>
    <p:extLst>
      <p:ext uri="{BB962C8B-B14F-4D97-AF65-F5344CB8AC3E}">
        <p14:creationId xmlns:p14="http://schemas.microsoft.com/office/powerpoint/2010/main" val="8615070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6 box">
    <p:spTree>
      <p:nvGrpSpPr>
        <p:cNvPr id="1" name=""/>
        <p:cNvGrpSpPr/>
        <p:nvPr/>
      </p:nvGrpSpPr>
      <p:grpSpPr>
        <a:xfrm>
          <a:off x="0" y="0"/>
          <a:ext cx="0" cy="0"/>
          <a:chOff x="0" y="0"/>
          <a:chExt cx="0" cy="0"/>
        </a:xfrm>
      </p:grpSpPr>
      <p:sp>
        <p:nvSpPr>
          <p:cNvPr id="2" name="Title 1"/>
          <p:cNvSpPr>
            <a:spLocks noGrp="1"/>
          </p:cNvSpPr>
          <p:nvPr>
            <p:ph type="title"/>
          </p:nvPr>
        </p:nvSpPr>
        <p:spPr>
          <a:xfrm>
            <a:off x="1149552" y="245340"/>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4" name="Content Placeholder 2"/>
          <p:cNvSpPr>
            <a:spLocks noGrp="1"/>
          </p:cNvSpPr>
          <p:nvPr>
            <p:ph sz="half" idx="1"/>
          </p:nvPr>
        </p:nvSpPr>
        <p:spPr>
          <a:xfrm>
            <a:off x="1149552" y="1797504"/>
            <a:ext cx="1998094" cy="1893963"/>
          </a:xfrm>
          <a:prstGeom prst="rect">
            <a:avLst/>
          </a:prstGeom>
        </p:spPr>
        <p:txBody>
          <a:bodyPr/>
          <a:lstStyle>
            <a:lvl1pPr marL="0" indent="0">
              <a:buNone/>
              <a:defRPr/>
            </a:lvl1pPr>
          </a:lstStyle>
          <a:p>
            <a:pPr lvl="0"/>
            <a:endParaRPr lang="en-US" dirty="0"/>
          </a:p>
        </p:txBody>
      </p:sp>
      <p:sp>
        <p:nvSpPr>
          <p:cNvPr id="5" name="Content Placeholder 3"/>
          <p:cNvSpPr>
            <a:spLocks noGrp="1"/>
          </p:cNvSpPr>
          <p:nvPr>
            <p:ph sz="half" idx="2"/>
          </p:nvPr>
        </p:nvSpPr>
        <p:spPr>
          <a:xfrm>
            <a:off x="4646791" y="1797504"/>
            <a:ext cx="1998094" cy="1889842"/>
          </a:xfrm>
          <a:prstGeom prst="rect">
            <a:avLst/>
          </a:prstGeom>
        </p:spPr>
        <p:txBody>
          <a:bodyPr/>
          <a:lstStyle>
            <a:lvl1pPr marL="0" indent="0">
              <a:buNone/>
              <a:defRPr/>
            </a:lvl1pPr>
          </a:lstStyle>
          <a:p>
            <a:pPr lvl="0"/>
            <a:endParaRPr lang="en-US" dirty="0"/>
          </a:p>
        </p:txBody>
      </p:sp>
      <p:sp>
        <p:nvSpPr>
          <p:cNvPr id="6" name="Content Placeholder 2">
            <a:extLst>
              <a:ext uri="{FF2B5EF4-FFF2-40B4-BE49-F238E27FC236}">
                <a16:creationId xmlns:a16="http://schemas.microsoft.com/office/drawing/2014/main" id="{911B3318-2EAB-2842-BBD1-FD55D81273B9}"/>
              </a:ext>
            </a:extLst>
          </p:cNvPr>
          <p:cNvSpPr>
            <a:spLocks noGrp="1"/>
          </p:cNvSpPr>
          <p:nvPr>
            <p:ph sz="half" idx="11"/>
          </p:nvPr>
        </p:nvSpPr>
        <p:spPr>
          <a:xfrm>
            <a:off x="701144" y="4083502"/>
            <a:ext cx="2894910" cy="1893963"/>
          </a:xfrm>
          <a:prstGeom prst="rect">
            <a:avLst/>
          </a:prstGeom>
        </p:spPr>
        <p:txBody>
          <a:bodyPr/>
          <a:lstStyle>
            <a:lvl1pPr marL="0" indent="0">
              <a:buNone/>
              <a:defRPr/>
            </a:lvl1pPr>
          </a:lstStyle>
          <a:p>
            <a:pPr lvl="0"/>
            <a:endParaRPr lang="en-US" dirty="0"/>
          </a:p>
        </p:txBody>
      </p:sp>
      <p:sp>
        <p:nvSpPr>
          <p:cNvPr id="9" name="Content Placeholder 3">
            <a:extLst>
              <a:ext uri="{FF2B5EF4-FFF2-40B4-BE49-F238E27FC236}">
                <a16:creationId xmlns:a16="http://schemas.microsoft.com/office/drawing/2014/main" id="{7E1B2355-1CCB-DD49-B2D4-BB6AC850F4A6}"/>
              </a:ext>
            </a:extLst>
          </p:cNvPr>
          <p:cNvSpPr>
            <a:spLocks noGrp="1"/>
          </p:cNvSpPr>
          <p:nvPr>
            <p:ph sz="half" idx="13"/>
          </p:nvPr>
        </p:nvSpPr>
        <p:spPr>
          <a:xfrm>
            <a:off x="8144030" y="1797504"/>
            <a:ext cx="1998094" cy="1889842"/>
          </a:xfrm>
          <a:prstGeom prst="rect">
            <a:avLst/>
          </a:prstGeom>
        </p:spPr>
        <p:txBody>
          <a:bodyPr/>
          <a:lstStyle>
            <a:lvl1pPr marL="0" indent="0">
              <a:buNone/>
              <a:defRPr/>
            </a:lvl1pPr>
          </a:lstStyle>
          <a:p>
            <a:pPr lvl="0"/>
            <a:endParaRPr lang="en-US" dirty="0"/>
          </a:p>
        </p:txBody>
      </p:sp>
      <p:sp>
        <p:nvSpPr>
          <p:cNvPr id="10" name="Content Placeholder 2">
            <a:extLst>
              <a:ext uri="{FF2B5EF4-FFF2-40B4-BE49-F238E27FC236}">
                <a16:creationId xmlns:a16="http://schemas.microsoft.com/office/drawing/2014/main" id="{8D626AFD-CFC3-634F-82E5-163C1E043DCC}"/>
              </a:ext>
            </a:extLst>
          </p:cNvPr>
          <p:cNvSpPr>
            <a:spLocks noGrp="1"/>
          </p:cNvSpPr>
          <p:nvPr>
            <p:ph sz="half" idx="14"/>
          </p:nvPr>
        </p:nvSpPr>
        <p:spPr>
          <a:xfrm>
            <a:off x="4198383" y="4104958"/>
            <a:ext cx="2894910" cy="1893963"/>
          </a:xfrm>
          <a:prstGeom prst="rect">
            <a:avLst/>
          </a:prstGeom>
        </p:spPr>
        <p:txBody>
          <a:bodyPr/>
          <a:lstStyle>
            <a:lvl1pPr marL="0" indent="0">
              <a:buNone/>
              <a:defRPr/>
            </a:lvl1pPr>
          </a:lstStyle>
          <a:p>
            <a:pPr lvl="0"/>
            <a:endParaRPr lang="en-US" dirty="0"/>
          </a:p>
        </p:txBody>
      </p:sp>
      <p:sp>
        <p:nvSpPr>
          <p:cNvPr id="11" name="Content Placeholder 2">
            <a:extLst>
              <a:ext uri="{FF2B5EF4-FFF2-40B4-BE49-F238E27FC236}">
                <a16:creationId xmlns:a16="http://schemas.microsoft.com/office/drawing/2014/main" id="{6CE99316-0BF3-5846-8717-B80E56BF700F}"/>
              </a:ext>
            </a:extLst>
          </p:cNvPr>
          <p:cNvSpPr>
            <a:spLocks noGrp="1"/>
          </p:cNvSpPr>
          <p:nvPr>
            <p:ph sz="half" idx="15"/>
          </p:nvPr>
        </p:nvSpPr>
        <p:spPr>
          <a:xfrm>
            <a:off x="7695622" y="4104957"/>
            <a:ext cx="2894910" cy="1893963"/>
          </a:xfrm>
          <a:prstGeom prst="rect">
            <a:avLst/>
          </a:prstGeom>
        </p:spPr>
        <p:txBody>
          <a:bodyPr/>
          <a:lstStyle>
            <a:lvl1pPr marL="0" indent="0">
              <a:buNone/>
              <a:defRPr/>
            </a:lvl1pPr>
          </a:lstStyle>
          <a:p>
            <a:pPr lvl="0"/>
            <a:endParaRPr lang="en-US" dirty="0"/>
          </a:p>
        </p:txBody>
      </p:sp>
    </p:spTree>
    <p:extLst>
      <p:ext uri="{BB962C8B-B14F-4D97-AF65-F5344CB8AC3E}">
        <p14:creationId xmlns:p14="http://schemas.microsoft.com/office/powerpoint/2010/main" val="35020298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7 Assessment box">
    <p:spTree>
      <p:nvGrpSpPr>
        <p:cNvPr id="1" name=""/>
        <p:cNvGrpSpPr/>
        <p:nvPr/>
      </p:nvGrpSpPr>
      <p:grpSpPr>
        <a:xfrm>
          <a:off x="0" y="0"/>
          <a:ext cx="0" cy="0"/>
          <a:chOff x="0" y="0"/>
          <a:chExt cx="0" cy="0"/>
        </a:xfrm>
      </p:grpSpPr>
      <p:sp>
        <p:nvSpPr>
          <p:cNvPr id="2" name="Title 1"/>
          <p:cNvSpPr>
            <a:spLocks noGrp="1"/>
          </p:cNvSpPr>
          <p:nvPr>
            <p:ph type="title"/>
          </p:nvPr>
        </p:nvSpPr>
        <p:spPr>
          <a:xfrm>
            <a:off x="1149552" y="245340"/>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4" name="Content Placeholder 2"/>
          <p:cNvSpPr>
            <a:spLocks noGrp="1"/>
          </p:cNvSpPr>
          <p:nvPr>
            <p:ph sz="half" idx="1"/>
          </p:nvPr>
        </p:nvSpPr>
        <p:spPr>
          <a:xfrm>
            <a:off x="701144" y="2698444"/>
            <a:ext cx="2894910" cy="786246"/>
          </a:xfrm>
          <a:prstGeom prst="rect">
            <a:avLst/>
          </a:prstGeom>
        </p:spPr>
        <p:txBody>
          <a:bodyPr/>
          <a:lstStyle>
            <a:lvl1pPr marL="0" indent="0">
              <a:buNone/>
              <a:defRPr/>
            </a:lvl1pPr>
          </a:lstStyle>
          <a:p>
            <a:pPr lvl="0"/>
            <a:endParaRPr lang="en-US" dirty="0"/>
          </a:p>
        </p:txBody>
      </p:sp>
      <p:sp>
        <p:nvSpPr>
          <p:cNvPr id="5" name="Content Placeholder 3"/>
          <p:cNvSpPr>
            <a:spLocks noGrp="1"/>
          </p:cNvSpPr>
          <p:nvPr>
            <p:ph sz="half" idx="2"/>
          </p:nvPr>
        </p:nvSpPr>
        <p:spPr>
          <a:xfrm>
            <a:off x="4198383" y="2706357"/>
            <a:ext cx="2894910" cy="792986"/>
          </a:xfrm>
          <a:prstGeom prst="rect">
            <a:avLst/>
          </a:prstGeom>
        </p:spPr>
        <p:txBody>
          <a:bodyPr/>
          <a:lstStyle>
            <a:lvl1pPr marL="0" indent="0">
              <a:buNone/>
              <a:defRPr/>
            </a:lvl1pPr>
          </a:lstStyle>
          <a:p>
            <a:pPr lvl="0"/>
            <a:endParaRPr lang="en-US" dirty="0"/>
          </a:p>
        </p:txBody>
      </p:sp>
      <p:sp>
        <p:nvSpPr>
          <p:cNvPr id="6" name="Content Placeholder 2">
            <a:extLst>
              <a:ext uri="{FF2B5EF4-FFF2-40B4-BE49-F238E27FC236}">
                <a16:creationId xmlns:a16="http://schemas.microsoft.com/office/drawing/2014/main" id="{911B3318-2EAB-2842-BBD1-FD55D81273B9}"/>
              </a:ext>
            </a:extLst>
          </p:cNvPr>
          <p:cNvSpPr>
            <a:spLocks noGrp="1"/>
          </p:cNvSpPr>
          <p:nvPr>
            <p:ph sz="half" idx="11"/>
          </p:nvPr>
        </p:nvSpPr>
        <p:spPr>
          <a:xfrm>
            <a:off x="701144" y="3496773"/>
            <a:ext cx="2894910" cy="1893963"/>
          </a:xfrm>
          <a:prstGeom prst="rect">
            <a:avLst/>
          </a:prstGeom>
        </p:spPr>
        <p:txBody>
          <a:bodyPr/>
          <a:lstStyle>
            <a:lvl1pPr marL="0" indent="0">
              <a:buNone/>
              <a:defRPr/>
            </a:lvl1pPr>
          </a:lstStyle>
          <a:p>
            <a:pPr lvl="0"/>
            <a:endParaRPr lang="en-US" dirty="0"/>
          </a:p>
        </p:txBody>
      </p:sp>
      <p:sp>
        <p:nvSpPr>
          <p:cNvPr id="9" name="Content Placeholder 3">
            <a:extLst>
              <a:ext uri="{FF2B5EF4-FFF2-40B4-BE49-F238E27FC236}">
                <a16:creationId xmlns:a16="http://schemas.microsoft.com/office/drawing/2014/main" id="{7E1B2355-1CCB-DD49-B2D4-BB6AC850F4A6}"/>
              </a:ext>
            </a:extLst>
          </p:cNvPr>
          <p:cNvSpPr>
            <a:spLocks noGrp="1"/>
          </p:cNvSpPr>
          <p:nvPr>
            <p:ph sz="half" idx="13"/>
          </p:nvPr>
        </p:nvSpPr>
        <p:spPr>
          <a:xfrm>
            <a:off x="7695622" y="2593505"/>
            <a:ext cx="2894910" cy="835495"/>
          </a:xfrm>
          <a:prstGeom prst="rect">
            <a:avLst/>
          </a:prstGeom>
        </p:spPr>
        <p:txBody>
          <a:bodyPr/>
          <a:lstStyle>
            <a:lvl1pPr marL="0" indent="0">
              <a:buNone/>
              <a:defRPr/>
            </a:lvl1pPr>
          </a:lstStyle>
          <a:p>
            <a:pPr lvl="0"/>
            <a:endParaRPr lang="en-US" dirty="0"/>
          </a:p>
        </p:txBody>
      </p:sp>
      <p:sp>
        <p:nvSpPr>
          <p:cNvPr id="10" name="Content Placeholder 2">
            <a:extLst>
              <a:ext uri="{FF2B5EF4-FFF2-40B4-BE49-F238E27FC236}">
                <a16:creationId xmlns:a16="http://schemas.microsoft.com/office/drawing/2014/main" id="{8D626AFD-CFC3-634F-82E5-163C1E043DCC}"/>
              </a:ext>
            </a:extLst>
          </p:cNvPr>
          <p:cNvSpPr>
            <a:spLocks noGrp="1"/>
          </p:cNvSpPr>
          <p:nvPr>
            <p:ph sz="half" idx="14"/>
          </p:nvPr>
        </p:nvSpPr>
        <p:spPr>
          <a:xfrm>
            <a:off x="4198383" y="3496773"/>
            <a:ext cx="2894910" cy="1893963"/>
          </a:xfrm>
          <a:prstGeom prst="rect">
            <a:avLst/>
          </a:prstGeom>
        </p:spPr>
        <p:txBody>
          <a:bodyPr/>
          <a:lstStyle>
            <a:lvl1pPr marL="0" indent="0">
              <a:buNone/>
              <a:defRPr/>
            </a:lvl1pPr>
          </a:lstStyle>
          <a:p>
            <a:pPr lvl="0"/>
            <a:endParaRPr lang="en-US" dirty="0"/>
          </a:p>
        </p:txBody>
      </p:sp>
      <p:sp>
        <p:nvSpPr>
          <p:cNvPr id="11" name="Content Placeholder 2">
            <a:extLst>
              <a:ext uri="{FF2B5EF4-FFF2-40B4-BE49-F238E27FC236}">
                <a16:creationId xmlns:a16="http://schemas.microsoft.com/office/drawing/2014/main" id="{6CE99316-0BF3-5846-8717-B80E56BF700F}"/>
              </a:ext>
            </a:extLst>
          </p:cNvPr>
          <p:cNvSpPr>
            <a:spLocks noGrp="1"/>
          </p:cNvSpPr>
          <p:nvPr>
            <p:ph sz="half" idx="15"/>
          </p:nvPr>
        </p:nvSpPr>
        <p:spPr>
          <a:xfrm>
            <a:off x="7695622" y="3429000"/>
            <a:ext cx="2894910" cy="1893963"/>
          </a:xfrm>
          <a:prstGeom prst="rect">
            <a:avLst/>
          </a:prstGeom>
        </p:spPr>
        <p:txBody>
          <a:bodyPr/>
          <a:lstStyle>
            <a:lvl1pPr marL="0" indent="0">
              <a:buNone/>
              <a:defRPr/>
            </a:lvl1pPr>
          </a:lstStyle>
          <a:p>
            <a:pPr lvl="0"/>
            <a:endParaRPr lang="en-US" dirty="0"/>
          </a:p>
        </p:txBody>
      </p:sp>
      <p:sp>
        <p:nvSpPr>
          <p:cNvPr id="13" name="Content Placeholder 2">
            <a:extLst>
              <a:ext uri="{FF2B5EF4-FFF2-40B4-BE49-F238E27FC236}">
                <a16:creationId xmlns:a16="http://schemas.microsoft.com/office/drawing/2014/main" id="{AA4E515C-07D6-6F45-849B-570FE0D5AEE8}"/>
              </a:ext>
            </a:extLst>
          </p:cNvPr>
          <p:cNvSpPr>
            <a:spLocks noGrp="1"/>
          </p:cNvSpPr>
          <p:nvPr>
            <p:ph sz="half" idx="16"/>
          </p:nvPr>
        </p:nvSpPr>
        <p:spPr>
          <a:xfrm>
            <a:off x="701144" y="1739169"/>
            <a:ext cx="9889388" cy="786246"/>
          </a:xfrm>
          <a:prstGeom prst="rect">
            <a:avLst/>
          </a:prstGeom>
        </p:spPr>
        <p:txBody>
          <a:bodyPr/>
          <a:lstStyle>
            <a:lvl1pPr marL="0" indent="0">
              <a:buNone/>
              <a:defRPr/>
            </a:lvl1pPr>
          </a:lstStyle>
          <a:p>
            <a:pPr lvl="0"/>
            <a:endParaRPr lang="en-US" dirty="0"/>
          </a:p>
        </p:txBody>
      </p:sp>
      <p:pic>
        <p:nvPicPr>
          <p:cNvPr id="14" name="Content Placeholder 6">
            <a:extLst>
              <a:ext uri="{FF2B5EF4-FFF2-40B4-BE49-F238E27FC236}">
                <a16:creationId xmlns:a16="http://schemas.microsoft.com/office/drawing/2014/main" id="{8E517A81-F842-114B-977E-D49021295D61}"/>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491895" y="5487857"/>
            <a:ext cx="1384738" cy="1186918"/>
          </a:xfrm>
          <a:prstGeom prst="rect">
            <a:avLst/>
          </a:prstGeom>
        </p:spPr>
      </p:pic>
    </p:spTree>
    <p:extLst>
      <p:ext uri="{BB962C8B-B14F-4D97-AF65-F5344CB8AC3E}">
        <p14:creationId xmlns:p14="http://schemas.microsoft.com/office/powerpoint/2010/main" val="18648392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_Custom Layout 8 box">
    <p:spTree>
      <p:nvGrpSpPr>
        <p:cNvPr id="1" name=""/>
        <p:cNvGrpSpPr/>
        <p:nvPr/>
      </p:nvGrpSpPr>
      <p:grpSpPr>
        <a:xfrm>
          <a:off x="0" y="0"/>
          <a:ext cx="0" cy="0"/>
          <a:chOff x="0" y="0"/>
          <a:chExt cx="0" cy="0"/>
        </a:xfrm>
      </p:grpSpPr>
      <p:sp>
        <p:nvSpPr>
          <p:cNvPr id="2" name="Title 1"/>
          <p:cNvSpPr>
            <a:spLocks noGrp="1"/>
          </p:cNvSpPr>
          <p:nvPr>
            <p:ph type="title"/>
          </p:nvPr>
        </p:nvSpPr>
        <p:spPr>
          <a:xfrm>
            <a:off x="1149552" y="245340"/>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4" name="Content Placeholder 2"/>
          <p:cNvSpPr>
            <a:spLocks noGrp="1"/>
          </p:cNvSpPr>
          <p:nvPr>
            <p:ph sz="half" idx="1"/>
          </p:nvPr>
        </p:nvSpPr>
        <p:spPr>
          <a:xfrm>
            <a:off x="1149552" y="1797504"/>
            <a:ext cx="1998094" cy="1893963"/>
          </a:xfrm>
          <a:prstGeom prst="rect">
            <a:avLst/>
          </a:prstGeom>
        </p:spPr>
        <p:txBody>
          <a:bodyPr/>
          <a:lstStyle>
            <a:lvl1pPr marL="0" indent="0">
              <a:buNone/>
              <a:defRPr/>
            </a:lvl1pPr>
          </a:lstStyle>
          <a:p>
            <a:pPr lvl="0"/>
            <a:endParaRPr lang="en-US" dirty="0"/>
          </a:p>
        </p:txBody>
      </p:sp>
      <p:sp>
        <p:nvSpPr>
          <p:cNvPr id="5" name="Content Placeholder 3"/>
          <p:cNvSpPr>
            <a:spLocks noGrp="1"/>
          </p:cNvSpPr>
          <p:nvPr>
            <p:ph sz="half" idx="2"/>
          </p:nvPr>
        </p:nvSpPr>
        <p:spPr>
          <a:xfrm>
            <a:off x="5819984" y="1797504"/>
            <a:ext cx="1998094" cy="1889842"/>
          </a:xfrm>
          <a:prstGeom prst="rect">
            <a:avLst/>
          </a:prstGeom>
        </p:spPr>
        <p:txBody>
          <a:bodyPr/>
          <a:lstStyle>
            <a:lvl1pPr marL="0" indent="0">
              <a:buNone/>
              <a:defRPr/>
            </a:lvl1pPr>
          </a:lstStyle>
          <a:p>
            <a:pPr lvl="0"/>
            <a:endParaRPr lang="en-US" dirty="0"/>
          </a:p>
        </p:txBody>
      </p:sp>
      <p:sp>
        <p:nvSpPr>
          <p:cNvPr id="6" name="Content Placeholder 2">
            <a:extLst>
              <a:ext uri="{FF2B5EF4-FFF2-40B4-BE49-F238E27FC236}">
                <a16:creationId xmlns:a16="http://schemas.microsoft.com/office/drawing/2014/main" id="{911B3318-2EAB-2842-BBD1-FD55D81273B9}"/>
              </a:ext>
            </a:extLst>
          </p:cNvPr>
          <p:cNvSpPr>
            <a:spLocks noGrp="1"/>
          </p:cNvSpPr>
          <p:nvPr>
            <p:ph sz="half" idx="11"/>
          </p:nvPr>
        </p:nvSpPr>
        <p:spPr>
          <a:xfrm>
            <a:off x="1149550" y="4083502"/>
            <a:ext cx="1998095" cy="1893963"/>
          </a:xfrm>
          <a:prstGeom prst="rect">
            <a:avLst/>
          </a:prstGeom>
        </p:spPr>
        <p:txBody>
          <a:bodyPr/>
          <a:lstStyle>
            <a:lvl1pPr marL="0" indent="0">
              <a:buNone/>
              <a:defRPr/>
            </a:lvl1pPr>
          </a:lstStyle>
          <a:p>
            <a:pPr lvl="0"/>
            <a:endParaRPr lang="en-US" dirty="0"/>
          </a:p>
        </p:txBody>
      </p:sp>
      <p:sp>
        <p:nvSpPr>
          <p:cNvPr id="9" name="Content Placeholder 3">
            <a:extLst>
              <a:ext uri="{FF2B5EF4-FFF2-40B4-BE49-F238E27FC236}">
                <a16:creationId xmlns:a16="http://schemas.microsoft.com/office/drawing/2014/main" id="{7E1B2355-1CCB-DD49-B2D4-BB6AC850F4A6}"/>
              </a:ext>
            </a:extLst>
          </p:cNvPr>
          <p:cNvSpPr>
            <a:spLocks noGrp="1"/>
          </p:cNvSpPr>
          <p:nvPr>
            <p:ph sz="half" idx="13"/>
          </p:nvPr>
        </p:nvSpPr>
        <p:spPr>
          <a:xfrm>
            <a:off x="8144030" y="1797504"/>
            <a:ext cx="1998094" cy="1889842"/>
          </a:xfrm>
          <a:prstGeom prst="rect">
            <a:avLst/>
          </a:prstGeom>
        </p:spPr>
        <p:txBody>
          <a:bodyPr/>
          <a:lstStyle>
            <a:lvl1pPr marL="0" indent="0">
              <a:buNone/>
              <a:defRPr/>
            </a:lvl1pPr>
          </a:lstStyle>
          <a:p>
            <a:pPr lvl="0"/>
            <a:endParaRPr lang="en-US" dirty="0"/>
          </a:p>
        </p:txBody>
      </p:sp>
      <p:sp>
        <p:nvSpPr>
          <p:cNvPr id="10" name="Content Placeholder 2">
            <a:extLst>
              <a:ext uri="{FF2B5EF4-FFF2-40B4-BE49-F238E27FC236}">
                <a16:creationId xmlns:a16="http://schemas.microsoft.com/office/drawing/2014/main" id="{8D626AFD-CFC3-634F-82E5-163C1E043DCC}"/>
              </a:ext>
            </a:extLst>
          </p:cNvPr>
          <p:cNvSpPr>
            <a:spLocks noGrp="1"/>
          </p:cNvSpPr>
          <p:nvPr>
            <p:ph sz="half" idx="14"/>
          </p:nvPr>
        </p:nvSpPr>
        <p:spPr>
          <a:xfrm>
            <a:off x="3551267" y="4083502"/>
            <a:ext cx="1998095" cy="1893963"/>
          </a:xfrm>
          <a:prstGeom prst="rect">
            <a:avLst/>
          </a:prstGeom>
        </p:spPr>
        <p:txBody>
          <a:bodyPr/>
          <a:lstStyle>
            <a:lvl1pPr marL="0" indent="0">
              <a:buNone/>
              <a:defRPr/>
            </a:lvl1pPr>
          </a:lstStyle>
          <a:p>
            <a:pPr lvl="0"/>
            <a:endParaRPr lang="en-US" dirty="0"/>
          </a:p>
        </p:txBody>
      </p:sp>
      <p:sp>
        <p:nvSpPr>
          <p:cNvPr id="11" name="Content Placeholder 2">
            <a:extLst>
              <a:ext uri="{FF2B5EF4-FFF2-40B4-BE49-F238E27FC236}">
                <a16:creationId xmlns:a16="http://schemas.microsoft.com/office/drawing/2014/main" id="{6CE99316-0BF3-5846-8717-B80E56BF700F}"/>
              </a:ext>
            </a:extLst>
          </p:cNvPr>
          <p:cNvSpPr>
            <a:spLocks noGrp="1"/>
          </p:cNvSpPr>
          <p:nvPr>
            <p:ph sz="half" idx="15"/>
          </p:nvPr>
        </p:nvSpPr>
        <p:spPr>
          <a:xfrm>
            <a:off x="5819984" y="4083502"/>
            <a:ext cx="1998094" cy="1893963"/>
          </a:xfrm>
          <a:prstGeom prst="rect">
            <a:avLst/>
          </a:prstGeom>
        </p:spPr>
        <p:txBody>
          <a:bodyPr/>
          <a:lstStyle>
            <a:lvl1pPr marL="0" indent="0">
              <a:buNone/>
              <a:defRPr/>
            </a:lvl1pPr>
          </a:lstStyle>
          <a:p>
            <a:pPr lvl="0"/>
            <a:endParaRPr lang="en-US" dirty="0"/>
          </a:p>
        </p:txBody>
      </p:sp>
      <p:sp>
        <p:nvSpPr>
          <p:cNvPr id="12" name="Content Placeholder 2">
            <a:extLst>
              <a:ext uri="{FF2B5EF4-FFF2-40B4-BE49-F238E27FC236}">
                <a16:creationId xmlns:a16="http://schemas.microsoft.com/office/drawing/2014/main" id="{77461851-773D-224F-AB53-572C56AAE345}"/>
              </a:ext>
            </a:extLst>
          </p:cNvPr>
          <p:cNvSpPr>
            <a:spLocks noGrp="1"/>
          </p:cNvSpPr>
          <p:nvPr>
            <p:ph sz="half" idx="16"/>
          </p:nvPr>
        </p:nvSpPr>
        <p:spPr>
          <a:xfrm>
            <a:off x="3495938" y="1793383"/>
            <a:ext cx="1998094" cy="1893963"/>
          </a:xfrm>
          <a:prstGeom prst="rect">
            <a:avLst/>
          </a:prstGeom>
        </p:spPr>
        <p:txBody>
          <a:bodyPr/>
          <a:lstStyle>
            <a:lvl1pPr marL="0" indent="0">
              <a:buNone/>
              <a:defRPr/>
            </a:lvl1pPr>
          </a:lstStyle>
          <a:p>
            <a:pPr lvl="0"/>
            <a:endParaRPr lang="en-US" dirty="0"/>
          </a:p>
        </p:txBody>
      </p:sp>
      <p:sp>
        <p:nvSpPr>
          <p:cNvPr id="13" name="Content Placeholder 2">
            <a:extLst>
              <a:ext uri="{FF2B5EF4-FFF2-40B4-BE49-F238E27FC236}">
                <a16:creationId xmlns:a16="http://schemas.microsoft.com/office/drawing/2014/main" id="{4EC7526E-967A-0047-AAF1-6FF3290848FB}"/>
              </a:ext>
            </a:extLst>
          </p:cNvPr>
          <p:cNvSpPr>
            <a:spLocks noGrp="1"/>
          </p:cNvSpPr>
          <p:nvPr>
            <p:ph sz="half" idx="17"/>
          </p:nvPr>
        </p:nvSpPr>
        <p:spPr>
          <a:xfrm>
            <a:off x="8144030" y="4083501"/>
            <a:ext cx="1998094" cy="1893963"/>
          </a:xfrm>
          <a:prstGeom prst="rect">
            <a:avLst/>
          </a:prstGeom>
        </p:spPr>
        <p:txBody>
          <a:bodyPr/>
          <a:lstStyle>
            <a:lvl1pPr marL="0" indent="0">
              <a:buNone/>
              <a:defRPr/>
            </a:lvl1pPr>
          </a:lstStyle>
          <a:p>
            <a:pPr lvl="0"/>
            <a:endParaRPr lang="en-US" dirty="0"/>
          </a:p>
        </p:txBody>
      </p:sp>
    </p:spTree>
    <p:extLst>
      <p:ext uri="{BB962C8B-B14F-4D97-AF65-F5344CB8AC3E}">
        <p14:creationId xmlns:p14="http://schemas.microsoft.com/office/powerpoint/2010/main" val="30233809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11 box">
    <p:spTree>
      <p:nvGrpSpPr>
        <p:cNvPr id="1" name=""/>
        <p:cNvGrpSpPr/>
        <p:nvPr/>
      </p:nvGrpSpPr>
      <p:grpSpPr>
        <a:xfrm>
          <a:off x="0" y="0"/>
          <a:ext cx="0" cy="0"/>
          <a:chOff x="0" y="0"/>
          <a:chExt cx="0" cy="0"/>
        </a:xfrm>
      </p:grpSpPr>
      <p:sp>
        <p:nvSpPr>
          <p:cNvPr id="2" name="Title 1"/>
          <p:cNvSpPr>
            <a:spLocks noGrp="1"/>
          </p:cNvSpPr>
          <p:nvPr>
            <p:ph type="title"/>
          </p:nvPr>
        </p:nvSpPr>
        <p:spPr>
          <a:xfrm>
            <a:off x="1149552" y="245340"/>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4" name="Content Placeholder 2"/>
          <p:cNvSpPr>
            <a:spLocks noGrp="1"/>
          </p:cNvSpPr>
          <p:nvPr>
            <p:ph sz="half" idx="1"/>
          </p:nvPr>
        </p:nvSpPr>
        <p:spPr>
          <a:xfrm>
            <a:off x="1149552" y="1797505"/>
            <a:ext cx="8992572" cy="609600"/>
          </a:xfrm>
          <a:prstGeom prst="rect">
            <a:avLst/>
          </a:prstGeom>
        </p:spPr>
        <p:txBody>
          <a:bodyPr/>
          <a:lstStyle>
            <a:lvl1pPr marL="0" indent="0">
              <a:buNone/>
              <a:defRPr/>
            </a:lvl1pPr>
          </a:lstStyle>
          <a:p>
            <a:pPr lvl="0"/>
            <a:endParaRPr lang="en-US" dirty="0"/>
          </a:p>
        </p:txBody>
      </p:sp>
      <p:sp>
        <p:nvSpPr>
          <p:cNvPr id="5" name="Content Placeholder 3"/>
          <p:cNvSpPr>
            <a:spLocks noGrp="1"/>
          </p:cNvSpPr>
          <p:nvPr>
            <p:ph sz="half" idx="2"/>
          </p:nvPr>
        </p:nvSpPr>
        <p:spPr>
          <a:xfrm>
            <a:off x="4598482" y="4381366"/>
            <a:ext cx="1998094" cy="648857"/>
          </a:xfrm>
          <a:prstGeom prst="rect">
            <a:avLst/>
          </a:prstGeom>
        </p:spPr>
        <p:txBody>
          <a:bodyPr/>
          <a:lstStyle>
            <a:lvl1pPr marL="0" indent="0">
              <a:buNone/>
              <a:defRPr/>
            </a:lvl1pPr>
          </a:lstStyle>
          <a:p>
            <a:pPr lvl="0"/>
            <a:endParaRPr lang="en-US" dirty="0"/>
          </a:p>
        </p:txBody>
      </p:sp>
      <p:sp>
        <p:nvSpPr>
          <p:cNvPr id="9" name="Content Placeholder 3">
            <a:extLst>
              <a:ext uri="{FF2B5EF4-FFF2-40B4-BE49-F238E27FC236}">
                <a16:creationId xmlns:a16="http://schemas.microsoft.com/office/drawing/2014/main" id="{7E1B2355-1CCB-DD49-B2D4-BB6AC850F4A6}"/>
              </a:ext>
            </a:extLst>
          </p:cNvPr>
          <p:cNvSpPr>
            <a:spLocks noGrp="1"/>
          </p:cNvSpPr>
          <p:nvPr>
            <p:ph sz="half" idx="13"/>
          </p:nvPr>
        </p:nvSpPr>
        <p:spPr>
          <a:xfrm>
            <a:off x="8045311" y="4319468"/>
            <a:ext cx="1998094" cy="648857"/>
          </a:xfrm>
          <a:prstGeom prst="rect">
            <a:avLst/>
          </a:prstGeom>
        </p:spPr>
        <p:txBody>
          <a:bodyPr/>
          <a:lstStyle>
            <a:lvl1pPr marL="0" indent="0">
              <a:buNone/>
              <a:defRPr/>
            </a:lvl1pPr>
          </a:lstStyle>
          <a:p>
            <a:pPr lvl="0"/>
            <a:endParaRPr lang="en-US" dirty="0"/>
          </a:p>
        </p:txBody>
      </p:sp>
      <p:sp>
        <p:nvSpPr>
          <p:cNvPr id="10" name="Content Placeholder 2">
            <a:extLst>
              <a:ext uri="{FF2B5EF4-FFF2-40B4-BE49-F238E27FC236}">
                <a16:creationId xmlns:a16="http://schemas.microsoft.com/office/drawing/2014/main" id="{8D626AFD-CFC3-634F-82E5-163C1E043DCC}"/>
              </a:ext>
            </a:extLst>
          </p:cNvPr>
          <p:cNvSpPr>
            <a:spLocks noGrp="1"/>
          </p:cNvSpPr>
          <p:nvPr>
            <p:ph sz="half" idx="14"/>
          </p:nvPr>
        </p:nvSpPr>
        <p:spPr>
          <a:xfrm>
            <a:off x="4598481" y="2561362"/>
            <a:ext cx="1998095" cy="648858"/>
          </a:xfrm>
          <a:prstGeom prst="rect">
            <a:avLst/>
          </a:prstGeom>
        </p:spPr>
        <p:txBody>
          <a:bodyPr/>
          <a:lstStyle>
            <a:lvl1pPr marL="0" indent="0">
              <a:buNone/>
              <a:defRPr/>
            </a:lvl1pPr>
          </a:lstStyle>
          <a:p>
            <a:pPr lvl="0"/>
            <a:endParaRPr lang="en-US" dirty="0"/>
          </a:p>
        </p:txBody>
      </p:sp>
      <p:sp>
        <p:nvSpPr>
          <p:cNvPr id="11" name="Content Placeholder 2">
            <a:extLst>
              <a:ext uri="{FF2B5EF4-FFF2-40B4-BE49-F238E27FC236}">
                <a16:creationId xmlns:a16="http://schemas.microsoft.com/office/drawing/2014/main" id="{6CE99316-0BF3-5846-8717-B80E56BF700F}"/>
              </a:ext>
            </a:extLst>
          </p:cNvPr>
          <p:cNvSpPr>
            <a:spLocks noGrp="1"/>
          </p:cNvSpPr>
          <p:nvPr>
            <p:ph sz="half" idx="15"/>
          </p:nvPr>
        </p:nvSpPr>
        <p:spPr>
          <a:xfrm>
            <a:off x="8045311" y="2559288"/>
            <a:ext cx="1998094" cy="650932"/>
          </a:xfrm>
          <a:prstGeom prst="rect">
            <a:avLst/>
          </a:prstGeom>
        </p:spPr>
        <p:txBody>
          <a:bodyPr/>
          <a:lstStyle>
            <a:lvl1pPr marL="0" indent="0">
              <a:buNone/>
              <a:defRPr/>
            </a:lvl1pPr>
          </a:lstStyle>
          <a:p>
            <a:pPr lvl="0"/>
            <a:endParaRPr lang="en-US" dirty="0"/>
          </a:p>
        </p:txBody>
      </p:sp>
      <p:sp>
        <p:nvSpPr>
          <p:cNvPr id="12" name="Content Placeholder 2">
            <a:extLst>
              <a:ext uri="{FF2B5EF4-FFF2-40B4-BE49-F238E27FC236}">
                <a16:creationId xmlns:a16="http://schemas.microsoft.com/office/drawing/2014/main" id="{77461851-773D-224F-AB53-572C56AAE345}"/>
              </a:ext>
            </a:extLst>
          </p:cNvPr>
          <p:cNvSpPr>
            <a:spLocks noGrp="1"/>
          </p:cNvSpPr>
          <p:nvPr>
            <p:ph sz="half" idx="16"/>
          </p:nvPr>
        </p:nvSpPr>
        <p:spPr>
          <a:xfrm>
            <a:off x="4598482" y="3424130"/>
            <a:ext cx="1998094" cy="648857"/>
          </a:xfrm>
          <a:prstGeom prst="rect">
            <a:avLst/>
          </a:prstGeom>
        </p:spPr>
        <p:txBody>
          <a:bodyPr/>
          <a:lstStyle>
            <a:lvl1pPr marL="0" indent="0">
              <a:buNone/>
              <a:defRPr/>
            </a:lvl1pPr>
          </a:lstStyle>
          <a:p>
            <a:pPr lvl="0"/>
            <a:endParaRPr lang="en-US" dirty="0"/>
          </a:p>
        </p:txBody>
      </p:sp>
      <p:sp>
        <p:nvSpPr>
          <p:cNvPr id="13" name="Content Placeholder 2">
            <a:extLst>
              <a:ext uri="{FF2B5EF4-FFF2-40B4-BE49-F238E27FC236}">
                <a16:creationId xmlns:a16="http://schemas.microsoft.com/office/drawing/2014/main" id="{4EC7526E-967A-0047-AAF1-6FF3290848FB}"/>
              </a:ext>
            </a:extLst>
          </p:cNvPr>
          <p:cNvSpPr>
            <a:spLocks noGrp="1"/>
          </p:cNvSpPr>
          <p:nvPr>
            <p:ph sz="half" idx="17"/>
          </p:nvPr>
        </p:nvSpPr>
        <p:spPr>
          <a:xfrm>
            <a:off x="1149550" y="6173408"/>
            <a:ext cx="9217163" cy="609600"/>
          </a:xfrm>
          <a:prstGeom prst="rect">
            <a:avLst/>
          </a:prstGeom>
        </p:spPr>
        <p:txBody>
          <a:bodyPr/>
          <a:lstStyle>
            <a:lvl1pPr marL="0" indent="0">
              <a:buNone/>
              <a:defRPr/>
            </a:lvl1pPr>
          </a:lstStyle>
          <a:p>
            <a:pPr lvl="0"/>
            <a:endParaRPr lang="en-US" dirty="0"/>
          </a:p>
        </p:txBody>
      </p:sp>
      <p:sp>
        <p:nvSpPr>
          <p:cNvPr id="14" name="Content Placeholder 2">
            <a:extLst>
              <a:ext uri="{FF2B5EF4-FFF2-40B4-BE49-F238E27FC236}">
                <a16:creationId xmlns:a16="http://schemas.microsoft.com/office/drawing/2014/main" id="{676B654C-D25A-4F43-B1CF-AA64C0B2BD26}"/>
              </a:ext>
            </a:extLst>
          </p:cNvPr>
          <p:cNvSpPr>
            <a:spLocks noGrp="1"/>
          </p:cNvSpPr>
          <p:nvPr>
            <p:ph sz="half" idx="18"/>
          </p:nvPr>
        </p:nvSpPr>
        <p:spPr>
          <a:xfrm>
            <a:off x="8045311" y="3415476"/>
            <a:ext cx="1998094" cy="650932"/>
          </a:xfrm>
          <a:prstGeom prst="rect">
            <a:avLst/>
          </a:prstGeom>
        </p:spPr>
        <p:txBody>
          <a:bodyPr/>
          <a:lstStyle>
            <a:lvl1pPr marL="0" indent="0">
              <a:buNone/>
              <a:defRPr/>
            </a:lvl1pPr>
          </a:lstStyle>
          <a:p>
            <a:pPr lvl="0"/>
            <a:endParaRPr lang="en-US" dirty="0"/>
          </a:p>
        </p:txBody>
      </p:sp>
      <p:sp>
        <p:nvSpPr>
          <p:cNvPr id="15" name="Content Placeholder 2">
            <a:extLst>
              <a:ext uri="{FF2B5EF4-FFF2-40B4-BE49-F238E27FC236}">
                <a16:creationId xmlns:a16="http://schemas.microsoft.com/office/drawing/2014/main" id="{533CD6F8-6C3F-F244-BB19-C0B81132D816}"/>
              </a:ext>
            </a:extLst>
          </p:cNvPr>
          <p:cNvSpPr>
            <a:spLocks noGrp="1"/>
          </p:cNvSpPr>
          <p:nvPr>
            <p:ph sz="half" idx="19"/>
          </p:nvPr>
        </p:nvSpPr>
        <p:spPr>
          <a:xfrm>
            <a:off x="1149550" y="2563435"/>
            <a:ext cx="1998094" cy="648857"/>
          </a:xfrm>
          <a:prstGeom prst="rect">
            <a:avLst/>
          </a:prstGeom>
        </p:spPr>
        <p:txBody>
          <a:bodyPr/>
          <a:lstStyle>
            <a:lvl1pPr marL="0" indent="0">
              <a:buNone/>
              <a:defRPr/>
            </a:lvl1pPr>
          </a:lstStyle>
          <a:p>
            <a:pPr lvl="0"/>
            <a:endParaRPr lang="en-US" dirty="0"/>
          </a:p>
        </p:txBody>
      </p:sp>
      <p:sp>
        <p:nvSpPr>
          <p:cNvPr id="16" name="Content Placeholder 2">
            <a:extLst>
              <a:ext uri="{FF2B5EF4-FFF2-40B4-BE49-F238E27FC236}">
                <a16:creationId xmlns:a16="http://schemas.microsoft.com/office/drawing/2014/main" id="{8D635B22-7A7C-E949-9B5E-E110981355AF}"/>
              </a:ext>
            </a:extLst>
          </p:cNvPr>
          <p:cNvSpPr>
            <a:spLocks noGrp="1"/>
          </p:cNvSpPr>
          <p:nvPr>
            <p:ph sz="half" idx="20"/>
          </p:nvPr>
        </p:nvSpPr>
        <p:spPr>
          <a:xfrm>
            <a:off x="1149550" y="3474614"/>
            <a:ext cx="1998094" cy="648857"/>
          </a:xfrm>
          <a:prstGeom prst="rect">
            <a:avLst/>
          </a:prstGeom>
        </p:spPr>
        <p:txBody>
          <a:bodyPr/>
          <a:lstStyle>
            <a:lvl1pPr marL="0" indent="0">
              <a:buNone/>
              <a:defRPr/>
            </a:lvl1pPr>
          </a:lstStyle>
          <a:p>
            <a:pPr lvl="0"/>
            <a:endParaRPr lang="en-US" dirty="0"/>
          </a:p>
        </p:txBody>
      </p:sp>
      <p:sp>
        <p:nvSpPr>
          <p:cNvPr id="17" name="Content Placeholder 2">
            <a:extLst>
              <a:ext uri="{FF2B5EF4-FFF2-40B4-BE49-F238E27FC236}">
                <a16:creationId xmlns:a16="http://schemas.microsoft.com/office/drawing/2014/main" id="{5E08EB2A-CE96-FF45-86D5-21362F6C76F0}"/>
              </a:ext>
            </a:extLst>
          </p:cNvPr>
          <p:cNvSpPr>
            <a:spLocks noGrp="1"/>
          </p:cNvSpPr>
          <p:nvPr>
            <p:ph sz="half" idx="21"/>
          </p:nvPr>
        </p:nvSpPr>
        <p:spPr>
          <a:xfrm>
            <a:off x="1149305" y="4387036"/>
            <a:ext cx="1998094" cy="648857"/>
          </a:xfrm>
          <a:prstGeom prst="rect">
            <a:avLst/>
          </a:prstGeom>
        </p:spPr>
        <p:txBody>
          <a:bodyPr/>
          <a:lstStyle>
            <a:lvl1pPr marL="0" indent="0">
              <a:buNone/>
              <a:defRPr/>
            </a:lvl1pPr>
          </a:lstStyle>
          <a:p>
            <a:pPr lvl="0"/>
            <a:endParaRPr lang="en-US" dirty="0"/>
          </a:p>
        </p:txBody>
      </p:sp>
      <p:sp>
        <p:nvSpPr>
          <p:cNvPr id="18" name="Content Placeholder 2">
            <a:extLst>
              <a:ext uri="{FF2B5EF4-FFF2-40B4-BE49-F238E27FC236}">
                <a16:creationId xmlns:a16="http://schemas.microsoft.com/office/drawing/2014/main" id="{BFB180BE-09A3-4A42-B709-5FDC31D5B36C}"/>
              </a:ext>
            </a:extLst>
          </p:cNvPr>
          <p:cNvSpPr>
            <a:spLocks noGrp="1"/>
          </p:cNvSpPr>
          <p:nvPr>
            <p:ph sz="half" idx="22"/>
          </p:nvPr>
        </p:nvSpPr>
        <p:spPr>
          <a:xfrm>
            <a:off x="1149305" y="5298215"/>
            <a:ext cx="1998094" cy="648857"/>
          </a:xfrm>
          <a:prstGeom prst="rect">
            <a:avLst/>
          </a:prstGeom>
        </p:spPr>
        <p:txBody>
          <a:bodyPr/>
          <a:lstStyle>
            <a:lvl1pPr marL="0" indent="0">
              <a:buNone/>
              <a:defRPr/>
            </a:lvl1pPr>
          </a:lstStyle>
          <a:p>
            <a:pPr lvl="0"/>
            <a:endParaRPr lang="en-US" dirty="0"/>
          </a:p>
        </p:txBody>
      </p:sp>
      <p:sp>
        <p:nvSpPr>
          <p:cNvPr id="19" name="Content Placeholder 3">
            <a:extLst>
              <a:ext uri="{FF2B5EF4-FFF2-40B4-BE49-F238E27FC236}">
                <a16:creationId xmlns:a16="http://schemas.microsoft.com/office/drawing/2014/main" id="{4B729FD5-AAED-C64D-9679-3535F9AE779E}"/>
              </a:ext>
            </a:extLst>
          </p:cNvPr>
          <p:cNvSpPr>
            <a:spLocks noGrp="1"/>
          </p:cNvSpPr>
          <p:nvPr>
            <p:ph sz="half" idx="23"/>
          </p:nvPr>
        </p:nvSpPr>
        <p:spPr>
          <a:xfrm>
            <a:off x="4596134" y="5245390"/>
            <a:ext cx="1998094" cy="648857"/>
          </a:xfrm>
          <a:prstGeom prst="rect">
            <a:avLst/>
          </a:prstGeom>
        </p:spPr>
        <p:txBody>
          <a:bodyPr/>
          <a:lstStyle>
            <a:lvl1pPr marL="0" indent="0">
              <a:buNone/>
              <a:defRPr/>
            </a:lvl1pPr>
          </a:lstStyle>
          <a:p>
            <a:pPr lvl="0"/>
            <a:endParaRPr lang="en-US" dirty="0"/>
          </a:p>
        </p:txBody>
      </p:sp>
      <p:sp>
        <p:nvSpPr>
          <p:cNvPr id="20" name="Content Placeholder 3">
            <a:extLst>
              <a:ext uri="{FF2B5EF4-FFF2-40B4-BE49-F238E27FC236}">
                <a16:creationId xmlns:a16="http://schemas.microsoft.com/office/drawing/2014/main" id="{CA072423-DE27-D343-8C7F-6956C298CE03}"/>
              </a:ext>
            </a:extLst>
          </p:cNvPr>
          <p:cNvSpPr>
            <a:spLocks noGrp="1"/>
          </p:cNvSpPr>
          <p:nvPr>
            <p:ph sz="half" idx="24"/>
          </p:nvPr>
        </p:nvSpPr>
        <p:spPr>
          <a:xfrm>
            <a:off x="8045311" y="5251098"/>
            <a:ext cx="1998094" cy="648857"/>
          </a:xfrm>
          <a:prstGeom prst="rect">
            <a:avLst/>
          </a:prstGeom>
        </p:spPr>
        <p:txBody>
          <a:bodyPr/>
          <a:lstStyle>
            <a:lvl1pPr marL="0" indent="0">
              <a:buNone/>
              <a:defRPr/>
            </a:lvl1pPr>
          </a:lstStyle>
          <a:p>
            <a:pPr lvl="0"/>
            <a:endParaRPr lang="en-US" dirty="0"/>
          </a:p>
        </p:txBody>
      </p:sp>
    </p:spTree>
    <p:extLst>
      <p:ext uri="{BB962C8B-B14F-4D97-AF65-F5344CB8AC3E}">
        <p14:creationId xmlns:p14="http://schemas.microsoft.com/office/powerpoint/2010/main" val="21066833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49416-E706-4141-8236-DC450917BDCD}"/>
              </a:ext>
            </a:extLst>
          </p:cNvPr>
          <p:cNvSpPr>
            <a:spLocks noGrp="1"/>
          </p:cNvSpPr>
          <p:nvPr>
            <p:ph type="title"/>
          </p:nvPr>
        </p:nvSpPr>
        <p:spPr>
          <a:xfrm>
            <a:off x="838200" y="365125"/>
            <a:ext cx="10515600" cy="1325563"/>
          </a:xfrm>
          <a:prstGeom prst="rect">
            <a:avLst/>
          </a:prstGeom>
        </p:spPr>
        <p:txBody>
          <a:bodyPr/>
          <a:lstStyle>
            <a:lvl1pPr>
              <a:defRPr sz="5400"/>
            </a:lvl1pPr>
          </a:lstStyle>
          <a:p>
            <a:r>
              <a:rPr lang="en-US" dirty="0"/>
              <a:t>Click to edit Master title style</a:t>
            </a:r>
          </a:p>
        </p:txBody>
      </p:sp>
      <p:sp>
        <p:nvSpPr>
          <p:cNvPr id="3" name="Slide Number Placeholder 2">
            <a:extLst>
              <a:ext uri="{FF2B5EF4-FFF2-40B4-BE49-F238E27FC236}">
                <a16:creationId xmlns:a16="http://schemas.microsoft.com/office/drawing/2014/main" id="{A635E5B5-3FF7-AE4F-9AD1-06D334AE53F5}"/>
              </a:ext>
            </a:extLst>
          </p:cNvPr>
          <p:cNvSpPr>
            <a:spLocks noGrp="1"/>
          </p:cNvSpPr>
          <p:nvPr>
            <p:ph type="sldNum" sz="quarter" idx="10"/>
          </p:nvPr>
        </p:nvSpPr>
        <p:spPr/>
        <p:txBody>
          <a:bodyPr/>
          <a:lstStyle/>
          <a:p>
            <a:fld id="{91BD7323-49BF-4C97-8773-5EC64C492009}" type="slidenum">
              <a:rPr lang="en-US" smtClean="0"/>
              <a:pPr/>
              <a:t>‹#›</a:t>
            </a:fld>
            <a:endParaRPr lang="en-US"/>
          </a:p>
        </p:txBody>
      </p:sp>
    </p:spTree>
    <p:extLst>
      <p:ext uri="{BB962C8B-B14F-4D97-AF65-F5344CB8AC3E}">
        <p14:creationId xmlns:p14="http://schemas.microsoft.com/office/powerpoint/2010/main" val="32687990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5 box">
    <p:spTree>
      <p:nvGrpSpPr>
        <p:cNvPr id="1" name=""/>
        <p:cNvGrpSpPr/>
        <p:nvPr/>
      </p:nvGrpSpPr>
      <p:grpSpPr>
        <a:xfrm>
          <a:off x="0" y="0"/>
          <a:ext cx="0" cy="0"/>
          <a:chOff x="0" y="0"/>
          <a:chExt cx="0" cy="0"/>
        </a:xfrm>
      </p:grpSpPr>
      <p:sp>
        <p:nvSpPr>
          <p:cNvPr id="2" name="Title 1"/>
          <p:cNvSpPr>
            <a:spLocks noGrp="1"/>
          </p:cNvSpPr>
          <p:nvPr>
            <p:ph type="title"/>
          </p:nvPr>
        </p:nvSpPr>
        <p:spPr>
          <a:xfrm>
            <a:off x="1149552" y="245340"/>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4" name="Content Placeholder 2"/>
          <p:cNvSpPr>
            <a:spLocks noGrp="1"/>
          </p:cNvSpPr>
          <p:nvPr>
            <p:ph sz="half" idx="1"/>
          </p:nvPr>
        </p:nvSpPr>
        <p:spPr>
          <a:xfrm>
            <a:off x="1149552" y="2482018"/>
            <a:ext cx="4297680" cy="1893963"/>
          </a:xfrm>
          <a:prstGeom prst="rect">
            <a:avLst/>
          </a:prstGeom>
        </p:spPr>
        <p:txBody>
          <a:bodyPr/>
          <a:lstStyle>
            <a:lvl1pPr marL="0" indent="0">
              <a:buNone/>
              <a:defRPr/>
            </a:lvl1pPr>
          </a:lstStyle>
          <a:p>
            <a:pPr lvl="0"/>
            <a:endParaRPr lang="en-US" dirty="0"/>
          </a:p>
        </p:txBody>
      </p:sp>
      <p:sp>
        <p:nvSpPr>
          <p:cNvPr id="5" name="Content Placeholder 3"/>
          <p:cNvSpPr>
            <a:spLocks noGrp="1"/>
          </p:cNvSpPr>
          <p:nvPr>
            <p:ph sz="half" idx="2"/>
          </p:nvPr>
        </p:nvSpPr>
        <p:spPr>
          <a:xfrm>
            <a:off x="5844444" y="2486139"/>
            <a:ext cx="4297680" cy="1889842"/>
          </a:xfrm>
          <a:prstGeom prst="rect">
            <a:avLst/>
          </a:prstGeom>
        </p:spPr>
        <p:txBody>
          <a:bodyPr/>
          <a:lstStyle>
            <a:lvl1pPr marL="0" indent="0">
              <a:buNone/>
              <a:defRPr/>
            </a:lvl1pPr>
          </a:lstStyle>
          <a:p>
            <a:pPr lvl="0"/>
            <a:endParaRPr lang="en-US" dirty="0"/>
          </a:p>
        </p:txBody>
      </p:sp>
      <p:sp>
        <p:nvSpPr>
          <p:cNvPr id="6" name="Content Placeholder 2">
            <a:extLst>
              <a:ext uri="{FF2B5EF4-FFF2-40B4-BE49-F238E27FC236}">
                <a16:creationId xmlns:a16="http://schemas.microsoft.com/office/drawing/2014/main" id="{911B3318-2EAB-2842-BBD1-FD55D81273B9}"/>
              </a:ext>
            </a:extLst>
          </p:cNvPr>
          <p:cNvSpPr>
            <a:spLocks noGrp="1"/>
          </p:cNvSpPr>
          <p:nvPr>
            <p:ph sz="half" idx="11"/>
          </p:nvPr>
        </p:nvSpPr>
        <p:spPr>
          <a:xfrm>
            <a:off x="1149552" y="4718697"/>
            <a:ext cx="4297680" cy="1893963"/>
          </a:xfrm>
          <a:prstGeom prst="rect">
            <a:avLst/>
          </a:prstGeom>
        </p:spPr>
        <p:txBody>
          <a:bodyPr/>
          <a:lstStyle>
            <a:lvl1pPr marL="0" indent="0">
              <a:buNone/>
              <a:defRPr/>
            </a:lvl1pPr>
          </a:lstStyle>
          <a:p>
            <a:pPr lvl="0"/>
            <a:endParaRPr lang="en-US" dirty="0"/>
          </a:p>
        </p:txBody>
      </p:sp>
      <p:sp>
        <p:nvSpPr>
          <p:cNvPr id="7" name="Content Placeholder 2">
            <a:extLst>
              <a:ext uri="{FF2B5EF4-FFF2-40B4-BE49-F238E27FC236}">
                <a16:creationId xmlns:a16="http://schemas.microsoft.com/office/drawing/2014/main" id="{D82F5C6E-411A-C94E-9962-3FE72F53634A}"/>
              </a:ext>
            </a:extLst>
          </p:cNvPr>
          <p:cNvSpPr>
            <a:spLocks noGrp="1"/>
          </p:cNvSpPr>
          <p:nvPr>
            <p:ph sz="half" idx="12"/>
          </p:nvPr>
        </p:nvSpPr>
        <p:spPr>
          <a:xfrm>
            <a:off x="5844444" y="4718696"/>
            <a:ext cx="4297680" cy="1893963"/>
          </a:xfrm>
          <a:prstGeom prst="rect">
            <a:avLst/>
          </a:prstGeom>
        </p:spPr>
        <p:txBody>
          <a:bodyPr/>
          <a:lstStyle>
            <a:lvl1pPr marL="0" indent="0">
              <a:buNone/>
              <a:defRPr/>
            </a:lvl1pPr>
          </a:lstStyle>
          <a:p>
            <a:pPr lvl="0"/>
            <a:endParaRPr lang="en-US" dirty="0"/>
          </a:p>
        </p:txBody>
      </p:sp>
      <p:sp>
        <p:nvSpPr>
          <p:cNvPr id="8" name="Content Placeholder 3">
            <a:extLst>
              <a:ext uri="{FF2B5EF4-FFF2-40B4-BE49-F238E27FC236}">
                <a16:creationId xmlns:a16="http://schemas.microsoft.com/office/drawing/2014/main" id="{BCE7D2A5-DE66-C848-88AA-5B6ED55B567D}"/>
              </a:ext>
            </a:extLst>
          </p:cNvPr>
          <p:cNvSpPr>
            <a:spLocks noGrp="1"/>
          </p:cNvSpPr>
          <p:nvPr>
            <p:ph sz="half" idx="13"/>
          </p:nvPr>
        </p:nvSpPr>
        <p:spPr>
          <a:xfrm>
            <a:off x="1149552" y="1607752"/>
            <a:ext cx="8992572" cy="602205"/>
          </a:xfrm>
          <a:prstGeom prst="rect">
            <a:avLst/>
          </a:prstGeom>
        </p:spPr>
        <p:txBody>
          <a:bodyPr/>
          <a:lstStyle>
            <a:lvl1pPr marL="0" indent="0">
              <a:buNone/>
              <a:defRPr/>
            </a:lvl1pPr>
          </a:lstStyle>
          <a:p>
            <a:pPr lvl="0"/>
            <a:endParaRPr lang="en-US" dirty="0"/>
          </a:p>
        </p:txBody>
      </p:sp>
    </p:spTree>
    <p:extLst>
      <p:ext uri="{BB962C8B-B14F-4D97-AF65-F5344CB8AC3E}">
        <p14:creationId xmlns:p14="http://schemas.microsoft.com/office/powerpoint/2010/main" val="26741443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5802" y="209715"/>
            <a:ext cx="8992572" cy="1320800"/>
          </a:xfrm>
          <a:prstGeom prst="rect">
            <a:avLst/>
          </a:prstGeom>
        </p:spPr>
        <p:txBody>
          <a:bodyPr anchor="t"/>
          <a:lstStyle>
            <a:lvl1pPr>
              <a:defRPr sz="5400"/>
            </a:lvl1pPr>
          </a:lstStyle>
          <a:p>
            <a:r>
              <a:rPr lang="en-US" dirty="0"/>
              <a:t>Click to edit Master title</a:t>
            </a:r>
          </a:p>
        </p:txBody>
      </p:sp>
      <p:sp>
        <p:nvSpPr>
          <p:cNvPr id="3" name="Text Placeholder 2"/>
          <p:cNvSpPr>
            <a:spLocks noGrp="1"/>
          </p:cNvSpPr>
          <p:nvPr>
            <p:ph type="body" idx="1"/>
          </p:nvPr>
        </p:nvSpPr>
        <p:spPr>
          <a:xfrm>
            <a:off x="1125802" y="1812536"/>
            <a:ext cx="4297679" cy="576262"/>
          </a:xfrm>
          <a:prstGeom prst="rect">
            <a:avLst/>
          </a:prstGeo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5820693" y="1869403"/>
            <a:ext cx="4297681" cy="576262"/>
          </a:xfrm>
          <a:prstGeom prst="rect">
            <a:avLst/>
          </a:prstGeo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9" name="Slide Number Placeholder 8"/>
          <p:cNvSpPr>
            <a:spLocks noGrp="1"/>
          </p:cNvSpPr>
          <p:nvPr>
            <p:ph type="sldNum" sz="quarter" idx="12"/>
          </p:nvPr>
        </p:nvSpPr>
        <p:spPr/>
        <p:txBody>
          <a:bodyPr/>
          <a:lstStyle/>
          <a:p>
            <a:fld id="{91BD7323-49BF-4C97-8773-5EC64C492009}" type="slidenum">
              <a:rPr lang="en-US" smtClean="0"/>
              <a:t>‹#›</a:t>
            </a:fld>
            <a:endParaRPr lang="en-US"/>
          </a:p>
        </p:txBody>
      </p:sp>
      <p:sp>
        <p:nvSpPr>
          <p:cNvPr id="10" name="Content Placeholder 2"/>
          <p:cNvSpPr>
            <a:spLocks noGrp="1"/>
          </p:cNvSpPr>
          <p:nvPr>
            <p:ph sz="half" idx="13"/>
          </p:nvPr>
        </p:nvSpPr>
        <p:spPr>
          <a:xfrm>
            <a:off x="1125802" y="2669691"/>
            <a:ext cx="4297680" cy="3806548"/>
          </a:xfrm>
          <a:prstGeom prst="rect">
            <a:avLst/>
          </a:prstGeom>
        </p:spPr>
        <p:txBody>
          <a:bodyPr/>
          <a:lstStyle/>
          <a:p>
            <a:pPr lvl="0"/>
            <a:r>
              <a:rPr lang="en-US"/>
              <a:t>Click to edit Master text styles</a:t>
            </a:r>
          </a:p>
          <a:p>
            <a:pPr lvl="1"/>
            <a:r>
              <a:rPr lang="en-US"/>
              <a:t>Second level</a:t>
            </a:r>
          </a:p>
          <a:p>
            <a:pPr lvl="2"/>
            <a:r>
              <a:rPr lang="en-US"/>
              <a:t>Third level</a:t>
            </a:r>
          </a:p>
        </p:txBody>
      </p:sp>
      <p:sp>
        <p:nvSpPr>
          <p:cNvPr id="11" name="Content Placeholder 3"/>
          <p:cNvSpPr>
            <a:spLocks noGrp="1"/>
          </p:cNvSpPr>
          <p:nvPr>
            <p:ph sz="half" idx="2"/>
          </p:nvPr>
        </p:nvSpPr>
        <p:spPr>
          <a:xfrm>
            <a:off x="5820694" y="2685666"/>
            <a:ext cx="4297680" cy="3806546"/>
          </a:xfrm>
          <a:prstGeom prst="rect">
            <a:avLst/>
          </a:prstGeom>
        </p:spPr>
        <p:txBody>
          <a:body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32235225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07475" y="514924"/>
            <a:ext cx="5766527" cy="6022354"/>
          </a:xfrm>
          <a:prstGeom prst="rect">
            <a:avLst/>
          </a:prstGeom>
        </p:spPr>
        <p:txBody>
          <a:bodyPr>
            <a:normAutofit/>
          </a:bodyPr>
          <a:lstStyle/>
          <a:p>
            <a:pPr lvl="0"/>
            <a:r>
              <a:rPr lang="en-US"/>
              <a:t>Click to edit Master text styles</a:t>
            </a:r>
          </a:p>
          <a:p>
            <a:pPr lvl="1"/>
            <a:r>
              <a:rPr lang="en-US"/>
              <a:t>Second level</a:t>
            </a:r>
          </a:p>
          <a:p>
            <a:pPr lvl="2"/>
            <a:r>
              <a:rPr lang="en-US"/>
              <a:t>Third level</a:t>
            </a:r>
          </a:p>
        </p:txBody>
      </p:sp>
      <p:sp>
        <p:nvSpPr>
          <p:cNvPr id="7" name="Slide Number Placeholder 6"/>
          <p:cNvSpPr>
            <a:spLocks noGrp="1"/>
          </p:cNvSpPr>
          <p:nvPr>
            <p:ph type="sldNum" sz="quarter" idx="12"/>
          </p:nvPr>
        </p:nvSpPr>
        <p:spPr/>
        <p:txBody>
          <a:bodyPr/>
          <a:lstStyle/>
          <a:p>
            <a:fld id="{91BD7323-49BF-4C97-8773-5EC64C492009}" type="slidenum">
              <a:rPr lang="en-US" smtClean="0"/>
              <a:t>‹#›</a:t>
            </a:fld>
            <a:endParaRPr lang="en-US"/>
          </a:p>
        </p:txBody>
      </p:sp>
      <p:sp>
        <p:nvSpPr>
          <p:cNvPr id="4" name="Picture Placeholder 3"/>
          <p:cNvSpPr>
            <a:spLocks noGrp="1"/>
          </p:cNvSpPr>
          <p:nvPr>
            <p:ph type="pic" sz="quarter" idx="13"/>
          </p:nvPr>
        </p:nvSpPr>
        <p:spPr>
          <a:xfrm>
            <a:off x="573088" y="2629957"/>
            <a:ext cx="2525712" cy="1792288"/>
          </a:xfrm>
          <a:prstGeom prst="rect">
            <a:avLst/>
          </a:prstGeom>
        </p:spPr>
        <p:txBody>
          <a:bodyPr/>
          <a:lstStyle/>
          <a:p>
            <a:endParaRPr lang="en-US"/>
          </a:p>
        </p:txBody>
      </p:sp>
      <p:sp>
        <p:nvSpPr>
          <p:cNvPr id="6" name="Picture Placeholder 3"/>
          <p:cNvSpPr>
            <a:spLocks noGrp="1"/>
          </p:cNvSpPr>
          <p:nvPr>
            <p:ph type="pic" sz="quarter" idx="14"/>
          </p:nvPr>
        </p:nvSpPr>
        <p:spPr>
          <a:xfrm>
            <a:off x="573088" y="514924"/>
            <a:ext cx="2525712" cy="1792288"/>
          </a:xfrm>
          <a:prstGeom prst="rect">
            <a:avLst/>
          </a:prstGeom>
        </p:spPr>
        <p:txBody>
          <a:bodyPr/>
          <a:lstStyle/>
          <a:p>
            <a:endParaRPr lang="en-US"/>
          </a:p>
        </p:txBody>
      </p:sp>
      <p:sp>
        <p:nvSpPr>
          <p:cNvPr id="8" name="Picture Placeholder 3"/>
          <p:cNvSpPr>
            <a:spLocks noGrp="1"/>
          </p:cNvSpPr>
          <p:nvPr>
            <p:ph type="pic" sz="quarter" idx="15"/>
          </p:nvPr>
        </p:nvSpPr>
        <p:spPr>
          <a:xfrm>
            <a:off x="573088" y="4744990"/>
            <a:ext cx="2525712" cy="1792288"/>
          </a:xfrm>
          <a:prstGeom prst="rect">
            <a:avLst/>
          </a:prstGeom>
        </p:spPr>
        <p:txBody>
          <a:bodyPr/>
          <a:lstStyle/>
          <a:p>
            <a:endParaRPr lang="en-US"/>
          </a:p>
        </p:txBody>
      </p:sp>
    </p:spTree>
    <p:extLst>
      <p:ext uri="{BB962C8B-B14F-4D97-AF65-F5344CB8AC3E}">
        <p14:creationId xmlns:p14="http://schemas.microsoft.com/office/powerpoint/2010/main" val="12229497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677334" y="395785"/>
            <a:ext cx="8596668" cy="6059605"/>
          </a:xfrm>
          <a:prstGeom prst="rect">
            <a:avLst/>
          </a:prstGeo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7" name="Slide Number Placeholder 6"/>
          <p:cNvSpPr>
            <a:spLocks noGrp="1"/>
          </p:cNvSpPr>
          <p:nvPr>
            <p:ph type="sldNum" sz="quarter" idx="12"/>
          </p:nvPr>
        </p:nvSpPr>
        <p:spPr/>
        <p:txBody>
          <a:bodyPr/>
          <a:lstStyle/>
          <a:p>
            <a:fld id="{91BD7323-49BF-4C97-8773-5EC64C492009}" type="slidenum">
              <a:rPr lang="en-US" smtClean="0"/>
              <a:t>‹#›</a:t>
            </a:fld>
            <a:endParaRPr lang="en-US"/>
          </a:p>
        </p:txBody>
      </p:sp>
    </p:spTree>
    <p:extLst>
      <p:ext uri="{BB962C8B-B14F-4D97-AF65-F5344CB8AC3E}">
        <p14:creationId xmlns:p14="http://schemas.microsoft.com/office/powerpoint/2010/main" val="408696417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a:prstGeom prst="rect">
            <a:avLst/>
          </a:prstGeom>
        </p:spPr>
        <p:txBody>
          <a:bodyPr anchor="ctr">
            <a:normAutofit/>
          </a:bodyPr>
          <a:lstStyle>
            <a:lvl1pPr algn="l">
              <a:defRPr sz="4400" b="0" cap="none"/>
            </a:lvl1pPr>
          </a:lstStyle>
          <a:p>
            <a:r>
              <a:rPr lang="en-US"/>
              <a:t>Click to edit Master title style</a:t>
            </a:r>
          </a:p>
        </p:txBody>
      </p:sp>
      <p:sp>
        <p:nvSpPr>
          <p:cNvPr id="6" name="Slide Number Placeholder 5"/>
          <p:cNvSpPr>
            <a:spLocks noGrp="1"/>
          </p:cNvSpPr>
          <p:nvPr>
            <p:ph type="sldNum" sz="quarter" idx="12"/>
          </p:nvPr>
        </p:nvSpPr>
        <p:spPr/>
        <p:txBody>
          <a:bodyPr/>
          <a:lstStyle/>
          <a:p>
            <a:fld id="{91BD7323-49BF-4C97-8773-5EC64C492009}"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904751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Content Slide - V1">
    <p:spTree>
      <p:nvGrpSpPr>
        <p:cNvPr id="1" name=""/>
        <p:cNvGrpSpPr/>
        <p:nvPr/>
      </p:nvGrpSpPr>
      <p:grpSpPr>
        <a:xfrm>
          <a:off x="0" y="0"/>
          <a:ext cx="0" cy="0"/>
          <a:chOff x="0" y="0"/>
          <a:chExt cx="0" cy="0"/>
        </a:xfrm>
      </p:grpSpPr>
      <p:sp>
        <p:nvSpPr>
          <p:cNvPr id="14" name="Content Placeholder 13">
            <a:extLst>
              <a:ext uri="{FF2B5EF4-FFF2-40B4-BE49-F238E27FC236}">
                <a16:creationId xmlns:a16="http://schemas.microsoft.com/office/drawing/2014/main" id="{C62CED8E-ADCA-2F47-BB1E-D4CD01F63C0E}"/>
              </a:ext>
            </a:extLst>
          </p:cNvPr>
          <p:cNvSpPr>
            <a:spLocks noGrp="1"/>
          </p:cNvSpPr>
          <p:nvPr>
            <p:ph sz="quarter" idx="13"/>
          </p:nvPr>
        </p:nvSpPr>
        <p:spPr>
          <a:xfrm>
            <a:off x="526184" y="1624012"/>
            <a:ext cx="11156286" cy="4281483"/>
          </a:xfrm>
          <a:prstGeom prst="rect">
            <a:avLst/>
          </a:prstGeom>
        </p:spPr>
        <p:txBody>
          <a:bodyPr/>
          <a:lstStyle>
            <a:lvl1pPr>
              <a:lnSpc>
                <a:spcPct val="112000"/>
              </a:lnSpc>
              <a:spcBef>
                <a:spcPts val="1300"/>
              </a:spcBef>
              <a:spcAft>
                <a:spcPts val="200"/>
              </a:spcAft>
              <a:defRPr baseline="0">
                <a:solidFill>
                  <a:schemeClr val="accent3"/>
                </a:solidFill>
              </a:defRPr>
            </a:lvl1pPr>
            <a:lvl2pPr marL="457109" indent="-228554">
              <a:lnSpc>
                <a:spcPct val="110000"/>
              </a:lnSpc>
              <a:spcAft>
                <a:spcPts val="200"/>
              </a:spcAft>
              <a:buClr>
                <a:srgbClr val="51AF46"/>
              </a:buClr>
              <a:buFont typeface="System Font Regular"/>
              <a:buChar char="•"/>
              <a:tabLst/>
              <a:defRPr baseline="0">
                <a:solidFill>
                  <a:schemeClr val="accent4">
                    <a:lumMod val="50000"/>
                  </a:schemeClr>
                </a:solidFill>
              </a:defRPr>
            </a:lvl2pPr>
            <a:lvl3pPr marL="845651" indent="-237696">
              <a:lnSpc>
                <a:spcPct val="110000"/>
              </a:lnSpc>
              <a:spcBef>
                <a:spcPts val="700"/>
              </a:spcBef>
              <a:spcAft>
                <a:spcPts val="200"/>
              </a:spcAft>
              <a:buClr>
                <a:srgbClr val="51AF46"/>
              </a:buClr>
              <a:buFont typeface="Wingdings" pitchFamily="2" charset="2"/>
              <a:buChar char="§"/>
              <a:tabLst/>
              <a:defRPr sz="1500" baseline="0">
                <a:solidFill>
                  <a:schemeClr val="accent4">
                    <a:lumMod val="50000"/>
                  </a:schemeClr>
                </a:solidFill>
              </a:defRPr>
            </a:lvl3pPr>
            <a:lvl4pPr marL="1097061" indent="-159988">
              <a:lnSpc>
                <a:spcPct val="110000"/>
              </a:lnSpc>
              <a:spcBef>
                <a:spcPts val="700"/>
              </a:spcBef>
              <a:spcAft>
                <a:spcPts val="400"/>
              </a:spcAft>
              <a:buClr>
                <a:srgbClr val="51AF46"/>
              </a:buClr>
              <a:buFont typeface="System Font Regular"/>
              <a:buChar char="-"/>
              <a:tabLst/>
              <a:defRPr sz="1300" b="0" baseline="0">
                <a:solidFill>
                  <a:schemeClr val="accent4">
                    <a:lumMod val="50000"/>
                  </a:schemeClr>
                </a:solidFill>
              </a:defRPr>
            </a:lvl4pPr>
            <a:lvl5pPr marL="1462747" indent="-173701">
              <a:lnSpc>
                <a:spcPct val="110000"/>
              </a:lnSpc>
              <a:spcBef>
                <a:spcPts val="600"/>
              </a:spcBef>
              <a:buClr>
                <a:srgbClr val="51AF46"/>
              </a:buClr>
              <a:buSzPct val="100000"/>
              <a:buFont typeface="Arial" panose="020B0604020202020204" pitchFamily="34" charset="0"/>
              <a:buChar char="•"/>
              <a:tabLst/>
              <a:defRPr sz="1200" baseline="0">
                <a:solidFill>
                  <a:schemeClr val="accent4">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9" name="Straight Connector 8">
            <a:extLst>
              <a:ext uri="{FF2B5EF4-FFF2-40B4-BE49-F238E27FC236}">
                <a16:creationId xmlns:a16="http://schemas.microsoft.com/office/drawing/2014/main" id="{112A9BE6-A9D3-384E-B429-CA6E3730F751}"/>
              </a:ext>
            </a:extLst>
          </p:cNvPr>
          <p:cNvCxnSpPr>
            <a:cxnSpLocks/>
          </p:cNvCxnSpPr>
          <p:nvPr userDrawn="1"/>
        </p:nvCxnSpPr>
        <p:spPr>
          <a:xfrm>
            <a:off x="526183" y="378189"/>
            <a:ext cx="629729" cy="0"/>
          </a:xfrm>
          <a:prstGeom prst="line">
            <a:avLst/>
          </a:prstGeom>
          <a:ln w="139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Title 1">
            <a:extLst>
              <a:ext uri="{FF2B5EF4-FFF2-40B4-BE49-F238E27FC236}">
                <a16:creationId xmlns:a16="http://schemas.microsoft.com/office/drawing/2014/main" id="{0DB7A569-14EF-8243-BD74-ACB3C09BB762}"/>
              </a:ext>
            </a:extLst>
          </p:cNvPr>
          <p:cNvSpPr>
            <a:spLocks noGrp="1"/>
          </p:cNvSpPr>
          <p:nvPr>
            <p:ph type="title"/>
          </p:nvPr>
        </p:nvSpPr>
        <p:spPr>
          <a:xfrm>
            <a:off x="526184" y="577643"/>
            <a:ext cx="11156285" cy="788661"/>
          </a:xfrm>
          <a:prstGeom prst="rect">
            <a:avLst/>
          </a:prstGeom>
        </p:spPr>
        <p:txBody>
          <a:bodyPr anchor="t" anchorCtr="0"/>
          <a:lstStyle>
            <a:lvl1pPr>
              <a:lnSpc>
                <a:spcPct val="105000"/>
              </a:lnSpc>
              <a:defRPr sz="2599" baseline="0">
                <a:solidFill>
                  <a:schemeClr val="tx1"/>
                </a:solidFill>
              </a:defRPr>
            </a:lvl1pPr>
          </a:lstStyle>
          <a:p>
            <a:r>
              <a:rPr lang="en-US" dirty="0"/>
              <a:t>Click to edit Master title style</a:t>
            </a:r>
          </a:p>
        </p:txBody>
      </p:sp>
      <p:cxnSp>
        <p:nvCxnSpPr>
          <p:cNvPr id="17" name="Straight Connector 16">
            <a:extLst>
              <a:ext uri="{FF2B5EF4-FFF2-40B4-BE49-F238E27FC236}">
                <a16:creationId xmlns:a16="http://schemas.microsoft.com/office/drawing/2014/main" id="{C00455D2-AE0B-6948-ADF5-042D5CED5724}"/>
              </a:ext>
            </a:extLst>
          </p:cNvPr>
          <p:cNvCxnSpPr/>
          <p:nvPr userDrawn="1"/>
        </p:nvCxnSpPr>
        <p:spPr>
          <a:xfrm>
            <a:off x="11338334" y="6525888"/>
            <a:ext cx="395573" cy="0"/>
          </a:xfrm>
          <a:prstGeom prst="line">
            <a:avLst/>
          </a:prstGeom>
          <a:ln w="63500">
            <a:solidFill>
              <a:srgbClr val="ABC1DA"/>
            </a:solidFill>
          </a:ln>
        </p:spPr>
        <p:style>
          <a:lnRef idx="3">
            <a:schemeClr val="dk1"/>
          </a:lnRef>
          <a:fillRef idx="0">
            <a:schemeClr val="dk1"/>
          </a:fillRef>
          <a:effectRef idx="2">
            <a:schemeClr val="dk1"/>
          </a:effectRef>
          <a:fontRef idx="minor">
            <a:schemeClr val="tx1"/>
          </a:fontRef>
        </p:style>
      </p:cxnSp>
      <p:pic>
        <p:nvPicPr>
          <p:cNvPr id="7" name="Picture 6">
            <a:extLst>
              <a:ext uri="{FF2B5EF4-FFF2-40B4-BE49-F238E27FC236}">
                <a16:creationId xmlns:a16="http://schemas.microsoft.com/office/drawing/2014/main" id="{EA838BA6-37DA-514F-B3D0-DCBB0D6E511A}"/>
              </a:ext>
            </a:extLst>
          </p:cNvPr>
          <p:cNvPicPr>
            <a:picLocks noChangeAspect="1"/>
          </p:cNvPicPr>
          <p:nvPr userDrawn="1"/>
        </p:nvPicPr>
        <p:blipFill>
          <a:blip r:embed="rId2"/>
          <a:stretch>
            <a:fillRect/>
          </a:stretch>
        </p:blipFill>
        <p:spPr>
          <a:xfrm>
            <a:off x="526184" y="6230379"/>
            <a:ext cx="1511357" cy="337109"/>
          </a:xfrm>
          <a:prstGeom prst="rect">
            <a:avLst/>
          </a:prstGeom>
        </p:spPr>
      </p:pic>
    </p:spTree>
    <p:extLst>
      <p:ext uri="{BB962C8B-B14F-4D97-AF65-F5344CB8AC3E}">
        <p14:creationId xmlns:p14="http://schemas.microsoft.com/office/powerpoint/2010/main" val="285223592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Content Slide - V3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19BC369-89F1-3545-BF32-B10D20812356}"/>
              </a:ext>
            </a:extLst>
          </p:cNvPr>
          <p:cNvPicPr>
            <a:picLocks noChangeAspect="1"/>
          </p:cNvPicPr>
          <p:nvPr userDrawn="1"/>
        </p:nvPicPr>
        <p:blipFill>
          <a:blip r:embed="rId2"/>
          <a:srcRect/>
          <a:stretch/>
        </p:blipFill>
        <p:spPr>
          <a:xfrm>
            <a:off x="6156363" y="0"/>
            <a:ext cx="6094412" cy="6857107"/>
          </a:xfrm>
          <a:prstGeom prst="rect">
            <a:avLst/>
          </a:prstGeom>
        </p:spPr>
      </p:pic>
      <p:sp>
        <p:nvSpPr>
          <p:cNvPr id="9" name="Rectangle 8">
            <a:extLst>
              <a:ext uri="{FF2B5EF4-FFF2-40B4-BE49-F238E27FC236}">
                <a16:creationId xmlns:a16="http://schemas.microsoft.com/office/drawing/2014/main" id="{890F4FD4-87CD-3745-A3A1-137C26C8CAA8}"/>
              </a:ext>
            </a:extLst>
          </p:cNvPr>
          <p:cNvSpPr/>
          <p:nvPr userDrawn="1"/>
        </p:nvSpPr>
        <p:spPr>
          <a:xfrm>
            <a:off x="4894919" y="1237957"/>
            <a:ext cx="2038378" cy="4561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12" name="Content Placeholder 13">
            <a:extLst>
              <a:ext uri="{FF2B5EF4-FFF2-40B4-BE49-F238E27FC236}">
                <a16:creationId xmlns:a16="http://schemas.microsoft.com/office/drawing/2014/main" id="{A4C55A25-43EC-DB4D-AF2C-55EB96D02CBD}"/>
              </a:ext>
            </a:extLst>
          </p:cNvPr>
          <p:cNvSpPr>
            <a:spLocks noGrp="1"/>
          </p:cNvSpPr>
          <p:nvPr>
            <p:ph sz="quarter" idx="13"/>
          </p:nvPr>
        </p:nvSpPr>
        <p:spPr>
          <a:xfrm>
            <a:off x="526184" y="2430346"/>
            <a:ext cx="5915341" cy="3189697"/>
          </a:xfrm>
          <a:prstGeom prst="rect">
            <a:avLst/>
          </a:prstGeom>
        </p:spPr>
        <p:txBody>
          <a:bodyPr/>
          <a:lstStyle>
            <a:lvl1pPr>
              <a:lnSpc>
                <a:spcPct val="112000"/>
              </a:lnSpc>
              <a:spcBef>
                <a:spcPts val="1300"/>
              </a:spcBef>
              <a:spcAft>
                <a:spcPts val="200"/>
              </a:spcAft>
              <a:defRPr baseline="0">
                <a:solidFill>
                  <a:schemeClr val="accent3"/>
                </a:solidFill>
              </a:defRPr>
            </a:lvl1pPr>
            <a:lvl2pPr marL="457109" indent="-228554">
              <a:lnSpc>
                <a:spcPct val="110000"/>
              </a:lnSpc>
              <a:spcAft>
                <a:spcPts val="200"/>
              </a:spcAft>
              <a:buClr>
                <a:srgbClr val="51AF46"/>
              </a:buClr>
              <a:buFont typeface="System Font Regular"/>
              <a:buChar char="•"/>
              <a:tabLst/>
              <a:defRPr baseline="0">
                <a:solidFill>
                  <a:schemeClr val="accent4">
                    <a:lumMod val="50000"/>
                  </a:schemeClr>
                </a:solidFill>
              </a:defRPr>
            </a:lvl2pPr>
            <a:lvl3pPr marL="845651" indent="-237696">
              <a:lnSpc>
                <a:spcPct val="110000"/>
              </a:lnSpc>
              <a:spcBef>
                <a:spcPts val="700"/>
              </a:spcBef>
              <a:spcAft>
                <a:spcPts val="200"/>
              </a:spcAft>
              <a:buClr>
                <a:srgbClr val="51AF46"/>
              </a:buClr>
              <a:buFont typeface="Wingdings" pitchFamily="2" charset="2"/>
              <a:buChar char="§"/>
              <a:tabLst/>
              <a:defRPr sz="1500" baseline="0">
                <a:solidFill>
                  <a:schemeClr val="accent4">
                    <a:lumMod val="50000"/>
                  </a:schemeClr>
                </a:solidFill>
              </a:defRPr>
            </a:lvl3pPr>
            <a:lvl4pPr marL="1097061" indent="-159988">
              <a:lnSpc>
                <a:spcPct val="110000"/>
              </a:lnSpc>
              <a:spcBef>
                <a:spcPts val="700"/>
              </a:spcBef>
              <a:spcAft>
                <a:spcPts val="400"/>
              </a:spcAft>
              <a:buClr>
                <a:srgbClr val="51AF46"/>
              </a:buClr>
              <a:buFont typeface="System Font Regular"/>
              <a:buChar char="-"/>
              <a:tabLst/>
              <a:defRPr sz="1300" b="0" baseline="0">
                <a:solidFill>
                  <a:schemeClr val="accent4">
                    <a:lumMod val="50000"/>
                  </a:schemeClr>
                </a:solidFill>
              </a:defRPr>
            </a:lvl4pPr>
            <a:lvl5pPr marL="1462747" indent="-173701">
              <a:lnSpc>
                <a:spcPct val="110000"/>
              </a:lnSpc>
              <a:spcBef>
                <a:spcPts val="600"/>
              </a:spcBef>
              <a:buClr>
                <a:srgbClr val="51AF46"/>
              </a:buClr>
              <a:buSzPct val="100000"/>
              <a:buFont typeface="Arial" panose="020B0604020202020204" pitchFamily="34" charset="0"/>
              <a:buChar char="•"/>
              <a:tabLst/>
              <a:defRPr sz="1200" baseline="0">
                <a:solidFill>
                  <a:schemeClr val="accent4">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Title 1">
            <a:extLst>
              <a:ext uri="{FF2B5EF4-FFF2-40B4-BE49-F238E27FC236}">
                <a16:creationId xmlns:a16="http://schemas.microsoft.com/office/drawing/2014/main" id="{8A758608-B1D8-004C-9A61-DB15B9A74A45}"/>
              </a:ext>
            </a:extLst>
          </p:cNvPr>
          <p:cNvSpPr>
            <a:spLocks noGrp="1"/>
          </p:cNvSpPr>
          <p:nvPr>
            <p:ph type="title"/>
          </p:nvPr>
        </p:nvSpPr>
        <p:spPr>
          <a:xfrm>
            <a:off x="526184" y="1383977"/>
            <a:ext cx="5915341" cy="788661"/>
          </a:xfrm>
          <a:prstGeom prst="rect">
            <a:avLst/>
          </a:prstGeom>
        </p:spPr>
        <p:txBody>
          <a:bodyPr anchor="b" anchorCtr="0"/>
          <a:lstStyle>
            <a:lvl1pPr>
              <a:lnSpc>
                <a:spcPct val="105000"/>
              </a:lnSpc>
              <a:defRPr sz="2599" baseline="0">
                <a:solidFill>
                  <a:schemeClr val="tx1"/>
                </a:solidFill>
              </a:defRPr>
            </a:lvl1pPr>
          </a:lstStyle>
          <a:p>
            <a:r>
              <a:rPr lang="en-US" dirty="0"/>
              <a:t>Click to edit Master title style</a:t>
            </a:r>
          </a:p>
        </p:txBody>
      </p:sp>
      <p:cxnSp>
        <p:nvCxnSpPr>
          <p:cNvPr id="14" name="Straight Connector 13">
            <a:extLst>
              <a:ext uri="{FF2B5EF4-FFF2-40B4-BE49-F238E27FC236}">
                <a16:creationId xmlns:a16="http://schemas.microsoft.com/office/drawing/2014/main" id="{7DB9F9E7-BEF0-0F4A-8F4D-651119DC9D78}"/>
              </a:ext>
            </a:extLst>
          </p:cNvPr>
          <p:cNvCxnSpPr>
            <a:cxnSpLocks/>
          </p:cNvCxnSpPr>
          <p:nvPr userDrawn="1"/>
        </p:nvCxnSpPr>
        <p:spPr>
          <a:xfrm>
            <a:off x="526183" y="1184523"/>
            <a:ext cx="629729" cy="0"/>
          </a:xfrm>
          <a:prstGeom prst="line">
            <a:avLst/>
          </a:prstGeom>
          <a:ln w="139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5B80DE9A-043E-9247-845E-69EC7F50026D}"/>
              </a:ext>
            </a:extLst>
          </p:cNvPr>
          <p:cNvSpPr/>
          <p:nvPr userDrawn="1"/>
        </p:nvSpPr>
        <p:spPr>
          <a:xfrm>
            <a:off x="11338334" y="6158941"/>
            <a:ext cx="395573" cy="380064"/>
          </a:xfrm>
          <a:prstGeom prst="rect">
            <a:avLst/>
          </a:prstGeom>
          <a:solidFill>
            <a:schemeClr val="bg1">
              <a:alpha val="7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cxnSp>
        <p:nvCxnSpPr>
          <p:cNvPr id="21" name="Straight Connector 20">
            <a:extLst>
              <a:ext uri="{FF2B5EF4-FFF2-40B4-BE49-F238E27FC236}">
                <a16:creationId xmlns:a16="http://schemas.microsoft.com/office/drawing/2014/main" id="{052732CA-93CB-AD44-9E2A-16C269DF7748}"/>
              </a:ext>
            </a:extLst>
          </p:cNvPr>
          <p:cNvCxnSpPr/>
          <p:nvPr userDrawn="1"/>
        </p:nvCxnSpPr>
        <p:spPr>
          <a:xfrm>
            <a:off x="11338334" y="6525888"/>
            <a:ext cx="395573" cy="0"/>
          </a:xfrm>
          <a:prstGeom prst="line">
            <a:avLst/>
          </a:prstGeom>
          <a:ln w="63500">
            <a:solidFill>
              <a:srgbClr val="ABC1DA"/>
            </a:solidFill>
          </a:ln>
        </p:spPr>
        <p:style>
          <a:lnRef idx="3">
            <a:schemeClr val="dk1"/>
          </a:lnRef>
          <a:fillRef idx="0">
            <a:schemeClr val="dk1"/>
          </a:fillRef>
          <a:effectRef idx="2">
            <a:schemeClr val="dk1"/>
          </a:effectRef>
          <a:fontRef idx="minor">
            <a:schemeClr val="tx1"/>
          </a:fontRef>
        </p:style>
      </p:cxnSp>
      <p:sp>
        <p:nvSpPr>
          <p:cNvPr id="22" name="Slide Number Placeholder 5">
            <a:extLst>
              <a:ext uri="{FF2B5EF4-FFF2-40B4-BE49-F238E27FC236}">
                <a16:creationId xmlns:a16="http://schemas.microsoft.com/office/drawing/2014/main" id="{EA73A6A8-92C8-1546-AF1E-C57C132EB4B4}"/>
              </a:ext>
            </a:extLst>
          </p:cNvPr>
          <p:cNvSpPr txBox="1">
            <a:spLocks/>
          </p:cNvSpPr>
          <p:nvPr userDrawn="1"/>
        </p:nvSpPr>
        <p:spPr>
          <a:xfrm>
            <a:off x="11338334" y="6168542"/>
            <a:ext cx="395573" cy="365125"/>
          </a:xfrm>
          <a:prstGeom prst="rect">
            <a:avLst/>
          </a:prstGeom>
          <a:ln>
            <a:noFill/>
          </a:ln>
        </p:spPr>
        <p:txBody>
          <a:bodyPr vert="horz" lIns="45714" tIns="22857" rIns="45714" bIns="22857" rtlCol="0" anchor="ctr"/>
          <a:lstStyle>
            <a:defPPr>
              <a:defRPr lang="en-US"/>
            </a:defPPr>
            <a:lvl1pPr marL="0" algn="ctr" defTabSz="457200" rtl="0" eaLnBrk="1" latinLnBrk="0" hangingPunct="1">
              <a:defRPr sz="2400" b="1" kern="1200">
                <a:ln>
                  <a:solidFill>
                    <a:srgbClr val="143367"/>
                  </a:solidFill>
                </a:ln>
                <a:solidFill>
                  <a:srgbClr val="002156"/>
                </a:solidFill>
                <a:latin typeface="Helvetica" pitchFamily="2"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AB0A2592-0B1A-734C-B468-DA21C7D792C7}" type="slidenum">
              <a:rPr lang="en-US" sz="1200" smtClean="0"/>
              <a:pPr/>
              <a:t>‹#›</a:t>
            </a:fld>
            <a:endParaRPr lang="en-US" sz="1200"/>
          </a:p>
        </p:txBody>
      </p:sp>
      <p:pic>
        <p:nvPicPr>
          <p:cNvPr id="15" name="Picture 14">
            <a:extLst>
              <a:ext uri="{FF2B5EF4-FFF2-40B4-BE49-F238E27FC236}">
                <a16:creationId xmlns:a16="http://schemas.microsoft.com/office/drawing/2014/main" id="{DE87A593-482F-CF4A-8876-A1513248A367}"/>
              </a:ext>
            </a:extLst>
          </p:cNvPr>
          <p:cNvPicPr>
            <a:picLocks noChangeAspect="1"/>
          </p:cNvPicPr>
          <p:nvPr userDrawn="1"/>
        </p:nvPicPr>
        <p:blipFill>
          <a:blip r:embed="rId3"/>
          <a:stretch>
            <a:fillRect/>
          </a:stretch>
        </p:blipFill>
        <p:spPr>
          <a:xfrm>
            <a:off x="526184" y="6230379"/>
            <a:ext cx="1511357" cy="337109"/>
          </a:xfrm>
          <a:prstGeom prst="rect">
            <a:avLst/>
          </a:prstGeom>
        </p:spPr>
      </p:pic>
    </p:spTree>
    <p:extLst>
      <p:ext uri="{BB962C8B-B14F-4D97-AF65-F5344CB8AC3E}">
        <p14:creationId xmlns:p14="http://schemas.microsoft.com/office/powerpoint/2010/main" val="361822839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Content Slide - Two Sections  - V2">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CB4C7C42-C853-AA44-86A5-9DEA12BC318C}"/>
              </a:ext>
            </a:extLst>
          </p:cNvPr>
          <p:cNvCxnSpPr>
            <a:cxnSpLocks/>
          </p:cNvCxnSpPr>
          <p:nvPr userDrawn="1"/>
        </p:nvCxnSpPr>
        <p:spPr>
          <a:xfrm>
            <a:off x="526183" y="378189"/>
            <a:ext cx="629729" cy="0"/>
          </a:xfrm>
          <a:prstGeom prst="line">
            <a:avLst/>
          </a:prstGeom>
          <a:ln w="139700">
            <a:solidFill>
              <a:srgbClr val="ABC1DA"/>
            </a:solidFill>
          </a:ln>
        </p:spPr>
        <p:style>
          <a:lnRef idx="1">
            <a:schemeClr val="accent1"/>
          </a:lnRef>
          <a:fillRef idx="0">
            <a:schemeClr val="accent1"/>
          </a:fillRef>
          <a:effectRef idx="0">
            <a:schemeClr val="accent1"/>
          </a:effectRef>
          <a:fontRef idx="minor">
            <a:schemeClr val="tx1"/>
          </a:fontRef>
        </p:style>
      </p:cxnSp>
      <p:sp>
        <p:nvSpPr>
          <p:cNvPr id="11" name="Content Placeholder 13">
            <a:extLst>
              <a:ext uri="{FF2B5EF4-FFF2-40B4-BE49-F238E27FC236}">
                <a16:creationId xmlns:a16="http://schemas.microsoft.com/office/drawing/2014/main" id="{15F8FED7-CB0F-0142-8B31-EABB96EF2643}"/>
              </a:ext>
            </a:extLst>
          </p:cNvPr>
          <p:cNvSpPr>
            <a:spLocks noGrp="1"/>
          </p:cNvSpPr>
          <p:nvPr>
            <p:ph sz="quarter" idx="14"/>
          </p:nvPr>
        </p:nvSpPr>
        <p:spPr>
          <a:xfrm>
            <a:off x="6339649" y="1524323"/>
            <a:ext cx="5394258" cy="4408645"/>
          </a:xfrm>
          <a:prstGeom prst="rect">
            <a:avLst/>
          </a:prstGeom>
        </p:spPr>
        <p:txBody>
          <a:bodyPr/>
          <a:lstStyle>
            <a:lvl1pPr>
              <a:lnSpc>
                <a:spcPct val="112000"/>
              </a:lnSpc>
              <a:spcBef>
                <a:spcPts val="1300"/>
              </a:spcBef>
              <a:spcAft>
                <a:spcPts val="200"/>
              </a:spcAft>
              <a:defRPr baseline="0">
                <a:solidFill>
                  <a:schemeClr val="accent3"/>
                </a:solidFill>
              </a:defRPr>
            </a:lvl1pPr>
            <a:lvl2pPr marL="457109" indent="-228554">
              <a:lnSpc>
                <a:spcPct val="110000"/>
              </a:lnSpc>
              <a:spcAft>
                <a:spcPts val="200"/>
              </a:spcAft>
              <a:buClr>
                <a:srgbClr val="51AF46"/>
              </a:buClr>
              <a:buFont typeface="System Font Regular"/>
              <a:buChar char="•"/>
              <a:tabLst/>
              <a:defRPr baseline="0">
                <a:solidFill>
                  <a:schemeClr val="accent4">
                    <a:lumMod val="50000"/>
                  </a:schemeClr>
                </a:solidFill>
              </a:defRPr>
            </a:lvl2pPr>
            <a:lvl3pPr marL="845651" indent="-237696">
              <a:lnSpc>
                <a:spcPct val="110000"/>
              </a:lnSpc>
              <a:spcBef>
                <a:spcPts val="700"/>
              </a:spcBef>
              <a:spcAft>
                <a:spcPts val="200"/>
              </a:spcAft>
              <a:buClr>
                <a:srgbClr val="51AF46"/>
              </a:buClr>
              <a:buFont typeface="Wingdings" pitchFamily="2" charset="2"/>
              <a:buChar char="§"/>
              <a:tabLst/>
              <a:defRPr sz="1500" baseline="0">
                <a:solidFill>
                  <a:schemeClr val="accent4">
                    <a:lumMod val="50000"/>
                  </a:schemeClr>
                </a:solidFill>
              </a:defRPr>
            </a:lvl3pPr>
            <a:lvl4pPr marL="1097061" indent="-159988">
              <a:lnSpc>
                <a:spcPct val="110000"/>
              </a:lnSpc>
              <a:spcBef>
                <a:spcPts val="700"/>
              </a:spcBef>
              <a:spcAft>
                <a:spcPts val="400"/>
              </a:spcAft>
              <a:buClr>
                <a:srgbClr val="51AF46"/>
              </a:buClr>
              <a:buFont typeface="System Font Regular"/>
              <a:buChar char="-"/>
              <a:tabLst/>
              <a:defRPr sz="1300" b="0" baseline="0">
                <a:solidFill>
                  <a:schemeClr val="accent4">
                    <a:lumMod val="50000"/>
                  </a:schemeClr>
                </a:solidFill>
              </a:defRPr>
            </a:lvl4pPr>
            <a:lvl5pPr marL="1462747" indent="-173701">
              <a:lnSpc>
                <a:spcPct val="110000"/>
              </a:lnSpc>
              <a:spcBef>
                <a:spcPts val="600"/>
              </a:spcBef>
              <a:buClr>
                <a:srgbClr val="51AF46"/>
              </a:buClr>
              <a:buSzPct val="100000"/>
              <a:buFont typeface="Arial" panose="020B0604020202020204" pitchFamily="34" charset="0"/>
              <a:buChar char="•"/>
              <a:tabLst/>
              <a:defRPr sz="1200" baseline="0">
                <a:solidFill>
                  <a:schemeClr val="accent4">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13">
            <a:extLst>
              <a:ext uri="{FF2B5EF4-FFF2-40B4-BE49-F238E27FC236}">
                <a16:creationId xmlns:a16="http://schemas.microsoft.com/office/drawing/2014/main" id="{76007716-6B35-2342-8A36-120E0989BF7B}"/>
              </a:ext>
            </a:extLst>
          </p:cNvPr>
          <p:cNvSpPr>
            <a:spLocks noGrp="1"/>
          </p:cNvSpPr>
          <p:nvPr>
            <p:ph sz="quarter" idx="15"/>
          </p:nvPr>
        </p:nvSpPr>
        <p:spPr>
          <a:xfrm>
            <a:off x="526183" y="1524323"/>
            <a:ext cx="5394258" cy="4314772"/>
          </a:xfrm>
          <a:prstGeom prst="rect">
            <a:avLst/>
          </a:prstGeom>
        </p:spPr>
        <p:txBody>
          <a:bodyPr/>
          <a:lstStyle>
            <a:lvl1pPr>
              <a:lnSpc>
                <a:spcPct val="112000"/>
              </a:lnSpc>
              <a:spcBef>
                <a:spcPts val="1300"/>
              </a:spcBef>
              <a:spcAft>
                <a:spcPts val="200"/>
              </a:spcAft>
              <a:defRPr baseline="0">
                <a:solidFill>
                  <a:schemeClr val="accent3"/>
                </a:solidFill>
              </a:defRPr>
            </a:lvl1pPr>
            <a:lvl2pPr marL="457109" indent="-228554">
              <a:lnSpc>
                <a:spcPct val="110000"/>
              </a:lnSpc>
              <a:spcAft>
                <a:spcPts val="200"/>
              </a:spcAft>
              <a:buClr>
                <a:srgbClr val="51AF46"/>
              </a:buClr>
              <a:buFont typeface="System Font Regular"/>
              <a:buChar char="•"/>
              <a:tabLst/>
              <a:defRPr baseline="0">
                <a:solidFill>
                  <a:schemeClr val="accent4">
                    <a:lumMod val="50000"/>
                  </a:schemeClr>
                </a:solidFill>
              </a:defRPr>
            </a:lvl2pPr>
            <a:lvl3pPr marL="845651" indent="-237696">
              <a:lnSpc>
                <a:spcPct val="110000"/>
              </a:lnSpc>
              <a:spcBef>
                <a:spcPts val="700"/>
              </a:spcBef>
              <a:spcAft>
                <a:spcPts val="200"/>
              </a:spcAft>
              <a:buClr>
                <a:srgbClr val="51AF46"/>
              </a:buClr>
              <a:buFont typeface="Wingdings" pitchFamily="2" charset="2"/>
              <a:buChar char="§"/>
              <a:tabLst/>
              <a:defRPr sz="1500" baseline="0">
                <a:solidFill>
                  <a:schemeClr val="accent4">
                    <a:lumMod val="50000"/>
                  </a:schemeClr>
                </a:solidFill>
              </a:defRPr>
            </a:lvl3pPr>
            <a:lvl4pPr marL="1097061" indent="-159988">
              <a:lnSpc>
                <a:spcPct val="110000"/>
              </a:lnSpc>
              <a:spcBef>
                <a:spcPts val="700"/>
              </a:spcBef>
              <a:spcAft>
                <a:spcPts val="400"/>
              </a:spcAft>
              <a:buClr>
                <a:srgbClr val="51AF46"/>
              </a:buClr>
              <a:buFont typeface="System Font Regular"/>
              <a:buChar char="-"/>
              <a:tabLst/>
              <a:defRPr sz="1300" b="0" baseline="0">
                <a:solidFill>
                  <a:schemeClr val="accent4">
                    <a:lumMod val="50000"/>
                  </a:schemeClr>
                </a:solidFill>
              </a:defRPr>
            </a:lvl4pPr>
            <a:lvl5pPr marL="1462747" indent="-173701">
              <a:lnSpc>
                <a:spcPct val="110000"/>
              </a:lnSpc>
              <a:spcBef>
                <a:spcPts val="600"/>
              </a:spcBef>
              <a:buClr>
                <a:srgbClr val="51AF46"/>
              </a:buClr>
              <a:buSzPct val="100000"/>
              <a:buFont typeface="Arial" panose="020B0604020202020204" pitchFamily="34" charset="0"/>
              <a:buChar char="•"/>
              <a:tabLst/>
              <a:defRPr sz="1200" baseline="0">
                <a:solidFill>
                  <a:schemeClr val="accent4">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4" name="Title 1">
            <a:extLst>
              <a:ext uri="{FF2B5EF4-FFF2-40B4-BE49-F238E27FC236}">
                <a16:creationId xmlns:a16="http://schemas.microsoft.com/office/drawing/2014/main" id="{65DE77CC-1C10-9A46-A52C-B20E4BFDF16C}"/>
              </a:ext>
            </a:extLst>
          </p:cNvPr>
          <p:cNvSpPr>
            <a:spLocks noGrp="1"/>
          </p:cNvSpPr>
          <p:nvPr>
            <p:ph type="title"/>
          </p:nvPr>
        </p:nvSpPr>
        <p:spPr>
          <a:xfrm>
            <a:off x="526183" y="556931"/>
            <a:ext cx="11207724" cy="788661"/>
          </a:xfrm>
          <a:prstGeom prst="rect">
            <a:avLst/>
          </a:prstGeom>
        </p:spPr>
        <p:txBody>
          <a:bodyPr anchor="t" anchorCtr="0"/>
          <a:lstStyle>
            <a:lvl1pPr>
              <a:lnSpc>
                <a:spcPct val="105000"/>
              </a:lnSpc>
              <a:defRPr sz="2599" baseline="0">
                <a:solidFill>
                  <a:schemeClr val="tx1"/>
                </a:solidFill>
              </a:defRPr>
            </a:lvl1pPr>
          </a:lstStyle>
          <a:p>
            <a:r>
              <a:rPr lang="en-US" dirty="0"/>
              <a:t>Click to edit Master title style</a:t>
            </a:r>
          </a:p>
        </p:txBody>
      </p:sp>
      <p:sp>
        <p:nvSpPr>
          <p:cNvPr id="9" name="Rectangle 8">
            <a:extLst>
              <a:ext uri="{FF2B5EF4-FFF2-40B4-BE49-F238E27FC236}">
                <a16:creationId xmlns:a16="http://schemas.microsoft.com/office/drawing/2014/main" id="{92D2AAD3-921A-4C4B-8A47-78F699D06263}"/>
              </a:ext>
            </a:extLst>
          </p:cNvPr>
          <p:cNvSpPr/>
          <p:nvPr userDrawn="1"/>
        </p:nvSpPr>
        <p:spPr>
          <a:xfrm>
            <a:off x="11338334" y="6158941"/>
            <a:ext cx="395573" cy="380064"/>
          </a:xfrm>
          <a:prstGeom prst="rect">
            <a:avLst/>
          </a:prstGeom>
          <a:solidFill>
            <a:schemeClr val="bg1">
              <a:alpha val="7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cxnSp>
        <p:nvCxnSpPr>
          <p:cNvPr id="12" name="Straight Connector 11">
            <a:extLst>
              <a:ext uri="{FF2B5EF4-FFF2-40B4-BE49-F238E27FC236}">
                <a16:creationId xmlns:a16="http://schemas.microsoft.com/office/drawing/2014/main" id="{BF6134FF-8108-0A43-917A-1FA6A37F5EB9}"/>
              </a:ext>
            </a:extLst>
          </p:cNvPr>
          <p:cNvCxnSpPr/>
          <p:nvPr userDrawn="1"/>
        </p:nvCxnSpPr>
        <p:spPr>
          <a:xfrm>
            <a:off x="11338334" y="6525888"/>
            <a:ext cx="395573" cy="0"/>
          </a:xfrm>
          <a:prstGeom prst="line">
            <a:avLst/>
          </a:prstGeom>
          <a:ln w="63500">
            <a:solidFill>
              <a:srgbClr val="ABC1DA"/>
            </a:solidFill>
          </a:ln>
        </p:spPr>
        <p:style>
          <a:lnRef idx="3">
            <a:schemeClr val="dk1"/>
          </a:lnRef>
          <a:fillRef idx="0">
            <a:schemeClr val="dk1"/>
          </a:fillRef>
          <a:effectRef idx="2">
            <a:schemeClr val="dk1"/>
          </a:effectRef>
          <a:fontRef idx="minor">
            <a:schemeClr val="tx1"/>
          </a:fontRef>
        </p:style>
      </p:cxnSp>
      <p:sp>
        <p:nvSpPr>
          <p:cNvPr id="13" name="Slide Number Placeholder 5">
            <a:extLst>
              <a:ext uri="{FF2B5EF4-FFF2-40B4-BE49-F238E27FC236}">
                <a16:creationId xmlns:a16="http://schemas.microsoft.com/office/drawing/2014/main" id="{6AEA5D46-F6CD-444C-8439-8C0C09BD7A92}"/>
              </a:ext>
            </a:extLst>
          </p:cNvPr>
          <p:cNvSpPr txBox="1">
            <a:spLocks/>
          </p:cNvSpPr>
          <p:nvPr userDrawn="1"/>
        </p:nvSpPr>
        <p:spPr>
          <a:xfrm>
            <a:off x="11338334" y="6168542"/>
            <a:ext cx="395573" cy="365125"/>
          </a:xfrm>
          <a:prstGeom prst="rect">
            <a:avLst/>
          </a:prstGeom>
          <a:ln>
            <a:noFill/>
          </a:ln>
        </p:spPr>
        <p:txBody>
          <a:bodyPr vert="horz" lIns="45714" tIns="22857" rIns="45714" bIns="22857" rtlCol="0" anchor="ctr"/>
          <a:lstStyle>
            <a:defPPr>
              <a:defRPr lang="en-US"/>
            </a:defPPr>
            <a:lvl1pPr marL="0" algn="ctr" defTabSz="457200" rtl="0" eaLnBrk="1" latinLnBrk="0" hangingPunct="1">
              <a:defRPr sz="2400" b="1" kern="1200">
                <a:ln>
                  <a:solidFill>
                    <a:srgbClr val="143367"/>
                  </a:solidFill>
                </a:ln>
                <a:solidFill>
                  <a:srgbClr val="002156"/>
                </a:solidFill>
                <a:latin typeface="Helvetica" pitchFamily="2"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AB0A2592-0B1A-734C-B468-DA21C7D792C7}" type="slidenum">
              <a:rPr lang="en-US" sz="1200" smtClean="0"/>
              <a:pPr/>
              <a:t>‹#›</a:t>
            </a:fld>
            <a:endParaRPr lang="en-US" sz="1200"/>
          </a:p>
        </p:txBody>
      </p:sp>
      <p:pic>
        <p:nvPicPr>
          <p:cNvPr id="14" name="Picture 13">
            <a:extLst>
              <a:ext uri="{FF2B5EF4-FFF2-40B4-BE49-F238E27FC236}">
                <a16:creationId xmlns:a16="http://schemas.microsoft.com/office/drawing/2014/main" id="{DD5D2272-6AD9-BC4C-A2A6-A75D5FE5FF01}"/>
              </a:ext>
            </a:extLst>
          </p:cNvPr>
          <p:cNvPicPr>
            <a:picLocks noChangeAspect="1"/>
          </p:cNvPicPr>
          <p:nvPr userDrawn="1"/>
        </p:nvPicPr>
        <p:blipFill>
          <a:blip r:embed="rId2"/>
          <a:stretch>
            <a:fillRect/>
          </a:stretch>
        </p:blipFill>
        <p:spPr>
          <a:xfrm>
            <a:off x="526184" y="6230379"/>
            <a:ext cx="1511357" cy="337109"/>
          </a:xfrm>
          <a:prstGeom prst="rect">
            <a:avLst/>
          </a:prstGeom>
        </p:spPr>
      </p:pic>
    </p:spTree>
    <p:extLst>
      <p:ext uri="{BB962C8B-B14F-4D97-AF65-F5344CB8AC3E}">
        <p14:creationId xmlns:p14="http://schemas.microsoft.com/office/powerpoint/2010/main" val="3721314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0"/>
            <a:ext cx="12192000" cy="6866467"/>
            <a:chOff x="0" y="-8467"/>
            <a:chExt cx="12192000" cy="6866467"/>
          </a:xfrm>
        </p:grpSpPr>
        <p:cxnSp>
          <p:nvCxnSpPr>
            <p:cNvPr id="20" name="Straight Connector 19"/>
            <p:cNvCxnSpPr/>
            <p:nvPr/>
          </p:nvCxnSpPr>
          <p:spPr>
            <a:xfrm>
              <a:off x="9169166" y="-8467"/>
              <a:ext cx="1783321" cy="6856484"/>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8475260" y="3681413"/>
              <a:ext cx="3713565" cy="3166604"/>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190612" y="-8467"/>
              <a:ext cx="299821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tx2">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bg2">
                <a:lumMod val="2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7" name="Isosceles Triangle 16"/>
          <p:cNvSpPr/>
          <p:nvPr userDrawn="1"/>
        </p:nvSpPr>
        <p:spPr>
          <a:xfrm flipV="1">
            <a:off x="1" y="-2"/>
            <a:ext cx="1177627" cy="5336275"/>
          </a:xfrm>
          <a:prstGeom prst="triangle">
            <a:avLst>
              <a:gd name="adj" fmla="val 0"/>
            </a:avLst>
          </a:prstGeom>
          <a:solidFill>
            <a:srgbClr val="6F81AC">
              <a:alpha val="80000"/>
            </a:srgbClr>
          </a:solidFill>
          <a:ln>
            <a:noFill/>
          </a:ln>
          <a:effectLst/>
        </p:spPr>
        <p:style>
          <a:lnRef idx="1">
            <a:schemeClr val="accent1"/>
          </a:lnRef>
          <a:fillRef idx="3">
            <a:schemeClr val="accent1"/>
          </a:fillRef>
          <a:effectRef idx="2">
            <a:schemeClr val="accent1"/>
          </a:effectRef>
          <a:fontRef idx="minor">
            <a:schemeClr val="lt1"/>
          </a:fontRef>
        </p:style>
      </p:sp>
      <p:sp>
        <p:nvSpPr>
          <p:cNvPr id="14" name="Slide Number Placeholder 5"/>
          <p:cNvSpPr>
            <a:spLocks noGrp="1"/>
          </p:cNvSpPr>
          <p:nvPr>
            <p:ph type="sldNum" sz="quarter" idx="4"/>
          </p:nvPr>
        </p:nvSpPr>
        <p:spPr>
          <a:xfrm>
            <a:off x="11016766" y="6309650"/>
            <a:ext cx="683339" cy="365125"/>
          </a:xfrm>
          <a:prstGeom prst="rect">
            <a:avLst/>
          </a:prstGeom>
        </p:spPr>
        <p:txBody>
          <a:bodyPr/>
          <a:lstStyle>
            <a:lvl1pPr algn="r">
              <a:defRPr>
                <a:solidFill>
                  <a:schemeClr val="bg1"/>
                </a:solidFill>
              </a:defRPr>
            </a:lvl1pPr>
          </a:lstStyle>
          <a:p>
            <a:fld id="{91BD7323-49BF-4C97-8773-5EC64C492009}" type="slidenum">
              <a:rPr lang="en-US" smtClean="0"/>
              <a:pPr/>
              <a:t>‹#›</a:t>
            </a:fld>
            <a:endParaRPr lang="en-US"/>
          </a:p>
        </p:txBody>
      </p:sp>
    </p:spTree>
    <p:extLst>
      <p:ext uri="{BB962C8B-B14F-4D97-AF65-F5344CB8AC3E}">
        <p14:creationId xmlns:p14="http://schemas.microsoft.com/office/powerpoint/2010/main" val="4113510105"/>
      </p:ext>
    </p:extLst>
  </p:cSld>
  <p:clrMap bg1="lt1" tx1="dk1" bg2="lt2" tx2="dk2" accent1="accent1" accent2="accent2" accent3="accent3" accent4="accent4" accent5="accent5" accent6="accent6" hlink="hlink" folHlink="folHlink"/>
  <p:sldLayoutIdLst>
    <p:sldLayoutId id="2147483728" r:id="rId1"/>
    <p:sldLayoutId id="2147483726" r:id="rId2"/>
    <p:sldLayoutId id="2147483729" r:id="rId3"/>
    <p:sldLayoutId id="2147483746" r:id="rId4"/>
    <p:sldLayoutId id="2147483730" r:id="rId5"/>
    <p:sldLayoutId id="2147483731" r:id="rId6"/>
    <p:sldLayoutId id="2147483678" r:id="rId7"/>
    <p:sldLayoutId id="2147483733" r:id="rId8"/>
    <p:sldLayoutId id="2147483732" r:id="rId9"/>
    <p:sldLayoutId id="2147483664" r:id="rId10"/>
    <p:sldLayoutId id="2147483680" r:id="rId11"/>
    <p:sldLayoutId id="2147483679" r:id="rId12"/>
    <p:sldLayoutId id="2147483734" r:id="rId13"/>
    <p:sldLayoutId id="2147483736" r:id="rId14"/>
    <p:sldLayoutId id="2147483738" r:id="rId15"/>
    <p:sldLayoutId id="2147483737" r:id="rId16"/>
    <p:sldLayoutId id="2147483747" r:id="rId17"/>
    <p:sldLayoutId id="2147483744" r:id="rId18"/>
    <p:sldLayoutId id="2147483735" r:id="rId19"/>
    <p:sldLayoutId id="2147483665" r:id="rId20"/>
    <p:sldLayoutId id="2147483668" r:id="rId21"/>
    <p:sldLayoutId id="2147483669" r:id="rId22"/>
    <p:sldLayoutId id="2147483671" r:id="rId23"/>
    <p:sldLayoutId id="2147483739" r:id="rId24"/>
    <p:sldLayoutId id="2147483741" r:id="rId25"/>
    <p:sldLayoutId id="2147483742" r:id="rId26"/>
  </p:sldLayoutIdLst>
  <p:hf hdr="0" ftr="0" dt="0"/>
  <p:txStyles>
    <p:titleStyle>
      <a:lvl1pPr algn="l" defTabSz="457200" rtl="0" eaLnBrk="1" latinLnBrk="0" hangingPunct="1">
        <a:spcBef>
          <a:spcPct val="0"/>
        </a:spcBef>
        <a:buNone/>
        <a:defRPr sz="4400" kern="1200">
          <a:solidFill>
            <a:schemeClr val="bg2">
              <a:lumMod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rgbClr val="D2BD24"/>
        </a:buClr>
        <a:buSzPct val="100000"/>
        <a:buFont typeface="Wingdings 3" panose="05040102010807070707" pitchFamily="18" charset="2"/>
        <a:buChar char="}"/>
        <a:defRPr sz="36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rgbClr val="D2BD24"/>
        </a:buClr>
        <a:buSzPct val="80000"/>
        <a:buFont typeface="Franklin Gothic Medium" panose="020B0603020102020204" pitchFamily="34" charset="0"/>
        <a:buChar char="●"/>
        <a:defRPr sz="32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rgbClr val="D2BD24"/>
        </a:buClr>
        <a:buSzPct val="100000"/>
        <a:buFont typeface="Wingdings 2" panose="05020102010507070707" pitchFamily="18" charset="2"/>
        <a:buChar char=""/>
        <a:defRPr sz="28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rgbClr val="D2BD24"/>
        </a:buClr>
        <a:buSzPct val="100000"/>
        <a:buFont typeface="Wingdings 3" panose="05040102010807070707" pitchFamily="18" charset="2"/>
        <a:buChar char="}"/>
        <a:defRPr sz="24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rgbClr val="D2BD24"/>
        </a:buClr>
        <a:buSzPct val="100000"/>
        <a:buFont typeface="Wingdings 3" panose="05040102010807070707" pitchFamily="18" charset="2"/>
        <a:buChar char="}"/>
        <a:defRPr sz="24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7.xml"/><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14.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9590B9C-C68F-6045-91B1-08412529B914}"/>
              </a:ext>
            </a:extLst>
          </p:cNvPr>
          <p:cNvSpPr>
            <a:spLocks noGrp="1"/>
          </p:cNvSpPr>
          <p:nvPr>
            <p:ph type="ctrTitle"/>
          </p:nvPr>
        </p:nvSpPr>
        <p:spPr>
          <a:xfrm>
            <a:off x="837448" y="4004888"/>
            <a:ext cx="9564624" cy="1646302"/>
          </a:xfrm>
        </p:spPr>
        <p:txBody>
          <a:bodyPr/>
          <a:lstStyle/>
          <a:p>
            <a:r>
              <a:rPr lang="en-US" dirty="0"/>
              <a:t>Module 4: Eliciting Evidence of Student Learning</a:t>
            </a:r>
            <a:br>
              <a:rPr lang="en-US" sz="4000" dirty="0"/>
            </a:br>
            <a:br>
              <a:rPr lang="en-US" sz="4000" dirty="0"/>
            </a:br>
            <a:r>
              <a:rPr lang="en-US" sz="4000" dirty="0"/>
              <a:t>Part I: Meaningful Evidence of Student Learning</a:t>
            </a:r>
          </a:p>
        </p:txBody>
      </p:sp>
      <p:sp>
        <p:nvSpPr>
          <p:cNvPr id="3" name="Subtitle 2">
            <a:extLst>
              <a:ext uri="{FF2B5EF4-FFF2-40B4-BE49-F238E27FC236}">
                <a16:creationId xmlns:a16="http://schemas.microsoft.com/office/drawing/2014/main" id="{0912EF42-AFA0-2046-B680-DBF87C20AF3D}"/>
              </a:ext>
            </a:extLst>
          </p:cNvPr>
          <p:cNvSpPr>
            <a:spLocks noGrp="1"/>
          </p:cNvSpPr>
          <p:nvPr>
            <p:ph type="subTitle" idx="1"/>
          </p:nvPr>
        </p:nvSpPr>
        <p:spPr>
          <a:xfrm>
            <a:off x="1166349" y="5547494"/>
            <a:ext cx="8298206" cy="556424"/>
          </a:xfrm>
        </p:spPr>
        <p:txBody>
          <a:bodyPr/>
          <a:lstStyle/>
          <a:p>
            <a:r>
              <a:rPr lang="en-US" dirty="0"/>
              <a:t>Kentucky Department of Education</a:t>
            </a:r>
          </a:p>
        </p:txBody>
      </p:sp>
    </p:spTree>
    <p:extLst>
      <p:ext uri="{BB962C8B-B14F-4D97-AF65-F5344CB8AC3E}">
        <p14:creationId xmlns:p14="http://schemas.microsoft.com/office/powerpoint/2010/main" val="2173390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B3118-0BED-0248-9E58-5398891C58FC}"/>
              </a:ext>
            </a:extLst>
          </p:cNvPr>
          <p:cNvSpPr>
            <a:spLocks noGrp="1"/>
          </p:cNvSpPr>
          <p:nvPr>
            <p:ph type="title"/>
          </p:nvPr>
        </p:nvSpPr>
        <p:spPr>
          <a:xfrm>
            <a:off x="1147833" y="374619"/>
            <a:ext cx="8596668" cy="1320800"/>
          </a:xfrm>
        </p:spPr>
        <p:txBody>
          <a:bodyPr/>
          <a:lstStyle/>
          <a:p>
            <a:r>
              <a:rPr lang="en-US" dirty="0"/>
              <a:t>Meaningful Evidence of Student Learning</a:t>
            </a:r>
          </a:p>
        </p:txBody>
      </p:sp>
      <p:sp>
        <p:nvSpPr>
          <p:cNvPr id="3" name="Text Placeholder 2">
            <a:extLst>
              <a:ext uri="{FF2B5EF4-FFF2-40B4-BE49-F238E27FC236}">
                <a16:creationId xmlns:a16="http://schemas.microsoft.com/office/drawing/2014/main" id="{D5AAECFD-A4FD-8F4D-86DF-DD4B0E8F0921}"/>
              </a:ext>
            </a:extLst>
          </p:cNvPr>
          <p:cNvSpPr>
            <a:spLocks noGrp="1"/>
          </p:cNvSpPr>
          <p:nvPr>
            <p:ph type="body" sz="quarter" idx="13"/>
          </p:nvPr>
        </p:nvSpPr>
        <p:spPr>
          <a:xfrm>
            <a:off x="1147833" y="2668485"/>
            <a:ext cx="9188715" cy="4901324"/>
          </a:xfrm>
        </p:spPr>
        <p:txBody>
          <a:bodyPr/>
          <a:lstStyle/>
          <a:p>
            <a:pPr marL="0" indent="0">
              <a:buNone/>
            </a:pPr>
            <a:r>
              <a:rPr lang="en-US" dirty="0"/>
              <a:t>Module 4: Eliciting Evidence of Student Learning </a:t>
            </a:r>
          </a:p>
          <a:p>
            <a:r>
              <a:rPr lang="en-US" dirty="0"/>
              <a:t>Part I: Meaningful Evidence of Student Learning</a:t>
            </a:r>
          </a:p>
          <a:p>
            <a:r>
              <a:rPr lang="en-US" dirty="0"/>
              <a:t>Part II: Planning Evidence Gathering Opportunities</a:t>
            </a:r>
          </a:p>
        </p:txBody>
      </p:sp>
      <p:sp>
        <p:nvSpPr>
          <p:cNvPr id="4" name="Slide Number Placeholder 3">
            <a:extLst>
              <a:ext uri="{FF2B5EF4-FFF2-40B4-BE49-F238E27FC236}">
                <a16:creationId xmlns:a16="http://schemas.microsoft.com/office/drawing/2014/main" id="{547C6CA5-62B3-8142-998F-2D67BF07124A}"/>
              </a:ext>
            </a:extLst>
          </p:cNvPr>
          <p:cNvSpPr>
            <a:spLocks noGrp="1"/>
          </p:cNvSpPr>
          <p:nvPr>
            <p:ph type="sldNum" sz="quarter" idx="12"/>
          </p:nvPr>
        </p:nvSpPr>
        <p:spPr>
          <a:xfrm>
            <a:off x="11030413" y="6314034"/>
            <a:ext cx="683339" cy="365125"/>
          </a:xfrm>
        </p:spPr>
        <p:txBody>
          <a:bodyPr/>
          <a:lstStyle/>
          <a:p>
            <a:fld id="{91BD7323-49BF-4C97-8773-5EC64C492009}" type="slidenum">
              <a:rPr lang="en-US" smtClean="0"/>
              <a:pPr/>
              <a:t>2</a:t>
            </a:fld>
            <a:endParaRPr lang="en-US" dirty="0"/>
          </a:p>
        </p:txBody>
      </p:sp>
    </p:spTree>
    <p:extLst>
      <p:ext uri="{BB962C8B-B14F-4D97-AF65-F5344CB8AC3E}">
        <p14:creationId xmlns:p14="http://schemas.microsoft.com/office/powerpoint/2010/main" val="2269081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40FE724C-E94B-D94B-BC71-3240E81455AB}"/>
              </a:ext>
            </a:extLst>
          </p:cNvPr>
          <p:cNvSpPr>
            <a:spLocks noGrp="1"/>
          </p:cNvSpPr>
          <p:nvPr>
            <p:ph type="title"/>
          </p:nvPr>
        </p:nvSpPr>
        <p:spPr>
          <a:xfrm>
            <a:off x="1147833" y="374619"/>
            <a:ext cx="8596668" cy="1320800"/>
          </a:xfrm>
        </p:spPr>
        <p:txBody>
          <a:bodyPr/>
          <a:lstStyle/>
          <a:p>
            <a:r>
              <a:rPr lang="en-US" dirty="0"/>
              <a:t>Part I: Learning Goals</a:t>
            </a:r>
          </a:p>
        </p:txBody>
      </p:sp>
      <p:sp>
        <p:nvSpPr>
          <p:cNvPr id="13" name="Content Placeholder 12">
            <a:extLst>
              <a:ext uri="{FF2B5EF4-FFF2-40B4-BE49-F238E27FC236}">
                <a16:creationId xmlns:a16="http://schemas.microsoft.com/office/drawing/2014/main" id="{68A4B083-1D65-4C48-AFDA-39319602E178}"/>
              </a:ext>
            </a:extLst>
          </p:cNvPr>
          <p:cNvSpPr>
            <a:spLocks noGrp="1"/>
          </p:cNvSpPr>
          <p:nvPr>
            <p:ph type="body" sz="quarter" idx="13"/>
          </p:nvPr>
        </p:nvSpPr>
        <p:spPr>
          <a:xfrm>
            <a:off x="1147833" y="1777835"/>
            <a:ext cx="9188715" cy="4901324"/>
          </a:xfrm>
        </p:spPr>
        <p:txBody>
          <a:bodyPr/>
          <a:lstStyle/>
          <a:p>
            <a:pPr marL="0" indent="0">
              <a:buNone/>
            </a:pPr>
            <a:r>
              <a:rPr lang="en-US" dirty="0"/>
              <a:t>Participants will understand:</a:t>
            </a:r>
          </a:p>
          <a:p>
            <a:pPr lvl="0"/>
            <a:r>
              <a:rPr lang="en-US" dirty="0"/>
              <a:t>The role of evidence of student learning in the formative assessment process</a:t>
            </a:r>
          </a:p>
          <a:p>
            <a:pPr lvl="0"/>
            <a:r>
              <a:rPr lang="en-US" dirty="0"/>
              <a:t>What constitutes meaningful evidence of student learning in the formative assessment process</a:t>
            </a:r>
          </a:p>
        </p:txBody>
      </p:sp>
      <p:sp>
        <p:nvSpPr>
          <p:cNvPr id="5" name="Slide Number Placeholder 4">
            <a:extLst>
              <a:ext uri="{FF2B5EF4-FFF2-40B4-BE49-F238E27FC236}">
                <a16:creationId xmlns:a16="http://schemas.microsoft.com/office/drawing/2014/main" id="{E6FF97C9-D4A6-194C-AF35-9B9C76B7CCB5}"/>
              </a:ext>
            </a:extLst>
          </p:cNvPr>
          <p:cNvSpPr>
            <a:spLocks noGrp="1"/>
          </p:cNvSpPr>
          <p:nvPr>
            <p:ph type="sldNum" sz="quarter" idx="12"/>
          </p:nvPr>
        </p:nvSpPr>
        <p:spPr>
          <a:xfrm>
            <a:off x="11030413" y="6314034"/>
            <a:ext cx="683339" cy="365125"/>
          </a:xfrm>
        </p:spPr>
        <p:txBody>
          <a:bodyPr/>
          <a:lstStyle/>
          <a:p>
            <a:fld id="{BB740369-ADDF-1D46-A862-50873F10EBB7}" type="slidenum">
              <a:rPr lang="en-US" smtClean="0"/>
              <a:pPr/>
              <a:t>3</a:t>
            </a:fld>
            <a:endParaRPr lang="en-US" dirty="0"/>
          </a:p>
        </p:txBody>
      </p:sp>
    </p:spTree>
    <p:extLst>
      <p:ext uri="{BB962C8B-B14F-4D97-AF65-F5344CB8AC3E}">
        <p14:creationId xmlns:p14="http://schemas.microsoft.com/office/powerpoint/2010/main" val="1588171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D65B8-4B82-8643-965E-88A38E361346}"/>
              </a:ext>
            </a:extLst>
          </p:cNvPr>
          <p:cNvSpPr>
            <a:spLocks noGrp="1"/>
          </p:cNvSpPr>
          <p:nvPr>
            <p:ph type="title"/>
          </p:nvPr>
        </p:nvSpPr>
        <p:spPr>
          <a:xfrm>
            <a:off x="1147833" y="374619"/>
            <a:ext cx="8596668" cy="1320800"/>
          </a:xfrm>
        </p:spPr>
        <p:txBody>
          <a:bodyPr/>
          <a:lstStyle/>
          <a:p>
            <a:r>
              <a:rPr lang="en-US" dirty="0"/>
              <a:t>Part I: Success Criteria</a:t>
            </a:r>
          </a:p>
        </p:txBody>
      </p:sp>
      <p:sp>
        <p:nvSpPr>
          <p:cNvPr id="4" name="Content Placeholder 3">
            <a:extLst>
              <a:ext uri="{FF2B5EF4-FFF2-40B4-BE49-F238E27FC236}">
                <a16:creationId xmlns:a16="http://schemas.microsoft.com/office/drawing/2014/main" id="{A3721D89-0A4B-7846-847D-5624FC2F635A}"/>
              </a:ext>
            </a:extLst>
          </p:cNvPr>
          <p:cNvSpPr>
            <a:spLocks noGrp="1"/>
          </p:cNvSpPr>
          <p:nvPr>
            <p:ph type="body" sz="quarter" idx="13"/>
          </p:nvPr>
        </p:nvSpPr>
        <p:spPr>
          <a:xfrm>
            <a:off x="1147833" y="1777835"/>
            <a:ext cx="9188715" cy="4901324"/>
          </a:xfrm>
        </p:spPr>
        <p:txBody>
          <a:bodyPr/>
          <a:lstStyle/>
          <a:p>
            <a:pPr marL="0" indent="0">
              <a:buNone/>
            </a:pPr>
            <a:r>
              <a:rPr lang="en-US" dirty="0"/>
              <a:t>Participants will be able to:</a:t>
            </a:r>
          </a:p>
          <a:p>
            <a:pPr lvl="0"/>
            <a:r>
              <a:rPr lang="en-US" dirty="0"/>
              <a:t>Evaluate and improve evidence gathering strategies to ensure that they provide meaningful evidence of student learning</a:t>
            </a:r>
          </a:p>
        </p:txBody>
      </p:sp>
      <p:sp>
        <p:nvSpPr>
          <p:cNvPr id="7" name="Slide Number Placeholder 6">
            <a:extLst>
              <a:ext uri="{FF2B5EF4-FFF2-40B4-BE49-F238E27FC236}">
                <a16:creationId xmlns:a16="http://schemas.microsoft.com/office/drawing/2014/main" id="{716723D3-9B02-B64F-984D-15F1D1CE7E91}"/>
              </a:ext>
            </a:extLst>
          </p:cNvPr>
          <p:cNvSpPr>
            <a:spLocks noGrp="1"/>
          </p:cNvSpPr>
          <p:nvPr>
            <p:ph type="sldNum" sz="quarter" idx="12"/>
          </p:nvPr>
        </p:nvSpPr>
        <p:spPr>
          <a:xfrm>
            <a:off x="11030413" y="6314034"/>
            <a:ext cx="683339" cy="365125"/>
          </a:xfrm>
        </p:spPr>
        <p:txBody>
          <a:bodyPr/>
          <a:lstStyle/>
          <a:p>
            <a:fld id="{BB740369-ADDF-1D46-A862-50873F10EBB7}" type="slidenum">
              <a:rPr lang="en-US" smtClean="0"/>
              <a:pPr/>
              <a:t>4</a:t>
            </a:fld>
            <a:endParaRPr lang="en-US" dirty="0"/>
          </a:p>
        </p:txBody>
      </p:sp>
    </p:spTree>
    <p:extLst>
      <p:ext uri="{BB962C8B-B14F-4D97-AF65-F5344CB8AC3E}">
        <p14:creationId xmlns:p14="http://schemas.microsoft.com/office/powerpoint/2010/main" val="3779923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F74B3-D1A7-A242-AAF3-2637CD831A56}"/>
              </a:ext>
            </a:extLst>
          </p:cNvPr>
          <p:cNvSpPr>
            <a:spLocks noGrp="1"/>
          </p:cNvSpPr>
          <p:nvPr>
            <p:ph type="title"/>
          </p:nvPr>
        </p:nvSpPr>
        <p:spPr/>
        <p:txBody>
          <a:bodyPr/>
          <a:lstStyle/>
          <a:p>
            <a:r>
              <a:rPr lang="en-US" sz="5400" dirty="0"/>
              <a:t>Formative Assessment Process</a:t>
            </a:r>
          </a:p>
        </p:txBody>
      </p:sp>
      <p:sp>
        <p:nvSpPr>
          <p:cNvPr id="6" name="Slide Number Placeholder 5">
            <a:extLst>
              <a:ext uri="{FF2B5EF4-FFF2-40B4-BE49-F238E27FC236}">
                <a16:creationId xmlns:a16="http://schemas.microsoft.com/office/drawing/2014/main" id="{987B7D3E-B5DB-4540-BAD3-E0348E332EA7}"/>
              </a:ext>
            </a:extLst>
          </p:cNvPr>
          <p:cNvSpPr>
            <a:spLocks noGrp="1"/>
          </p:cNvSpPr>
          <p:nvPr>
            <p:ph type="sldNum" sz="quarter" idx="10"/>
          </p:nvPr>
        </p:nvSpPr>
        <p:spPr/>
        <p:txBody>
          <a:bodyPr/>
          <a:lstStyle/>
          <a:p>
            <a:fld id="{BB740369-ADDF-1D46-A862-50873F10EBB7}" type="slidenum">
              <a:rPr lang="en-US" smtClean="0"/>
              <a:pPr/>
              <a:t>5</a:t>
            </a:fld>
            <a:endParaRPr lang="en-US" dirty="0"/>
          </a:p>
        </p:txBody>
      </p:sp>
    </p:spTree>
    <p:extLst>
      <p:ext uri="{BB962C8B-B14F-4D97-AF65-F5344CB8AC3E}">
        <p14:creationId xmlns:p14="http://schemas.microsoft.com/office/powerpoint/2010/main" val="2441525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1FAD29E-292D-5C4C-9EC8-8938AF27833F}"/>
              </a:ext>
            </a:extLst>
          </p:cNvPr>
          <p:cNvSpPr>
            <a:spLocks noGrp="1"/>
          </p:cNvSpPr>
          <p:nvPr>
            <p:ph type="title"/>
          </p:nvPr>
        </p:nvSpPr>
        <p:spPr/>
        <p:txBody>
          <a:bodyPr/>
          <a:lstStyle/>
          <a:p>
            <a:r>
              <a:rPr lang="en-US" dirty="0"/>
              <a:t>Formative Assessment: </a:t>
            </a:r>
            <a:br>
              <a:rPr lang="en-US" dirty="0"/>
            </a:br>
            <a:r>
              <a:rPr lang="en-US" dirty="0"/>
              <a:t>A Definition</a:t>
            </a:r>
          </a:p>
        </p:txBody>
      </p:sp>
      <p:sp>
        <p:nvSpPr>
          <p:cNvPr id="2" name="Content Placeholder 1">
            <a:extLst>
              <a:ext uri="{FF2B5EF4-FFF2-40B4-BE49-F238E27FC236}">
                <a16:creationId xmlns:a16="http://schemas.microsoft.com/office/drawing/2014/main" id="{BF0E909E-F770-F940-8545-C438F7974C6E}"/>
              </a:ext>
            </a:extLst>
          </p:cNvPr>
          <p:cNvSpPr>
            <a:spLocks noGrp="1"/>
          </p:cNvSpPr>
          <p:nvPr>
            <p:ph sz="quarter" idx="12"/>
          </p:nvPr>
        </p:nvSpPr>
        <p:spPr>
          <a:xfrm>
            <a:off x="1137677" y="2284067"/>
            <a:ext cx="8311123" cy="3289419"/>
          </a:xfrm>
          <a:prstGeom prst="roundRect">
            <a:avLst/>
          </a:prstGeom>
          <a:solidFill>
            <a:srgbClr val="FEF0CA"/>
          </a:solidFill>
        </p:spPr>
        <p:txBody>
          <a:bodyPr/>
          <a:lstStyle/>
          <a:p>
            <a:r>
              <a:rPr lang="en-US" sz="2800" dirty="0"/>
              <a:t>Formative assessment is a planned, ongoing process used by all students and teachers during learning and teaching to elicit and use evidence of student learning to improve student understanding of intended disciplinary learning outcomes and support students to become self-directed learners. </a:t>
            </a:r>
          </a:p>
          <a:p>
            <a:pPr marL="114346" indent="0" algn="r">
              <a:buNone/>
            </a:pPr>
            <a:r>
              <a:rPr lang="en-US" sz="2000" dirty="0"/>
              <a:t>(CCSSO, 2018)</a:t>
            </a:r>
          </a:p>
        </p:txBody>
      </p:sp>
      <p:sp>
        <p:nvSpPr>
          <p:cNvPr id="4" name="Slide Number Placeholder 5">
            <a:extLst>
              <a:ext uri="{FF2B5EF4-FFF2-40B4-BE49-F238E27FC236}">
                <a16:creationId xmlns:a16="http://schemas.microsoft.com/office/drawing/2014/main" id="{4CD7BE51-525D-E342-899E-8E145B8AD9D4}"/>
              </a:ext>
            </a:extLst>
          </p:cNvPr>
          <p:cNvSpPr>
            <a:spLocks noGrp="1"/>
          </p:cNvSpPr>
          <p:nvPr>
            <p:ph type="sldNum" sz="quarter" idx="10"/>
          </p:nvPr>
        </p:nvSpPr>
        <p:spPr>
          <a:xfrm>
            <a:off x="11016766" y="6309650"/>
            <a:ext cx="683339" cy="365125"/>
          </a:xfrm>
        </p:spPr>
        <p:txBody>
          <a:bodyPr/>
          <a:lstStyle/>
          <a:p>
            <a:fld id="{BB740369-ADDF-1D46-A862-50873F10EBB7}" type="slidenum">
              <a:rPr lang="en-US" smtClean="0"/>
              <a:pPr/>
              <a:t>6</a:t>
            </a:fld>
            <a:endParaRPr lang="en-US" dirty="0"/>
          </a:p>
        </p:txBody>
      </p:sp>
    </p:spTree>
    <p:extLst>
      <p:ext uri="{BB962C8B-B14F-4D97-AF65-F5344CB8AC3E}">
        <p14:creationId xmlns:p14="http://schemas.microsoft.com/office/powerpoint/2010/main" val="2624751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DFE3F-992B-BA45-9A33-0463F3251C91}"/>
              </a:ext>
            </a:extLst>
          </p:cNvPr>
          <p:cNvSpPr>
            <a:spLocks noGrp="1"/>
          </p:cNvSpPr>
          <p:nvPr>
            <p:ph type="title"/>
          </p:nvPr>
        </p:nvSpPr>
        <p:spPr/>
        <p:txBody>
          <a:bodyPr/>
          <a:lstStyle/>
          <a:p>
            <a:r>
              <a:rPr lang="en-US" dirty="0"/>
              <a:t>Three Questions</a:t>
            </a:r>
          </a:p>
        </p:txBody>
      </p:sp>
      <p:pic>
        <p:nvPicPr>
          <p:cNvPr id="9" name="Content Placeholder 8" descr="Graphic representing the formative assessment cycle and its alignment to three critical questions: where am I going? Where am I now? Where to next?&#10;&#10;&quot;Where am I going&quot; establishes what students should be learning and what it will look like when they have learned it.  “Where am I now?” elicits evidence of student thinking during learning and makes sense of that evidence by showing where students are in relation to the learning goals.&#10;&#10;In &quot;where to next?&quot; teachers and students act on evidence in order to move students toward their learning goals.&#10;&#10;This graphic represents the formative assessment process as a continuous cycle. It isn’t a test or event that gets checked off the list, but an ongoing process that guides both learning and teaching. As students meet their goals, they move toward a new cycle of learning. ">
            <a:extLst>
              <a:ext uri="{FF2B5EF4-FFF2-40B4-BE49-F238E27FC236}">
                <a16:creationId xmlns:a16="http://schemas.microsoft.com/office/drawing/2014/main" id="{9A491C33-5805-174D-8B12-FFEE59C7351B}"/>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a:stretch/>
        </p:blipFill>
        <p:spPr>
          <a:xfrm>
            <a:off x="3027738" y="1093149"/>
            <a:ext cx="6136523" cy="5189528"/>
          </a:xfrm>
        </p:spPr>
      </p:pic>
      <p:sp>
        <p:nvSpPr>
          <p:cNvPr id="5" name="Content Placeholder 4">
            <a:extLst>
              <a:ext uri="{FF2B5EF4-FFF2-40B4-BE49-F238E27FC236}">
                <a16:creationId xmlns:a16="http://schemas.microsoft.com/office/drawing/2014/main" id="{F7AC0F08-DE9F-BA43-8637-245183C43302}"/>
              </a:ext>
            </a:extLst>
          </p:cNvPr>
          <p:cNvSpPr>
            <a:spLocks noGrp="1"/>
          </p:cNvSpPr>
          <p:nvPr>
            <p:ph sz="half" idx="2"/>
          </p:nvPr>
        </p:nvSpPr>
        <p:spPr>
          <a:xfrm>
            <a:off x="2662899" y="6492212"/>
            <a:ext cx="5965878" cy="649745"/>
          </a:xfrm>
        </p:spPr>
        <p:txBody>
          <a:bodyPr/>
          <a:lstStyle/>
          <a:p>
            <a:r>
              <a:rPr lang="en-US" sz="1800" dirty="0"/>
              <a:t>Adapted from Formative Assessment Insights (WestEd)</a:t>
            </a:r>
          </a:p>
          <a:p>
            <a:endParaRPr lang="en-US" dirty="0"/>
          </a:p>
        </p:txBody>
      </p:sp>
      <p:sp>
        <p:nvSpPr>
          <p:cNvPr id="3" name="Slide Number Placeholder 2">
            <a:extLst>
              <a:ext uri="{FF2B5EF4-FFF2-40B4-BE49-F238E27FC236}">
                <a16:creationId xmlns:a16="http://schemas.microsoft.com/office/drawing/2014/main" id="{CF4143F9-F913-FC49-8CBD-7954D0FA5C86}"/>
              </a:ext>
            </a:extLst>
          </p:cNvPr>
          <p:cNvSpPr>
            <a:spLocks noGrp="1"/>
          </p:cNvSpPr>
          <p:nvPr>
            <p:ph type="sldNum" sz="quarter" idx="10"/>
          </p:nvPr>
        </p:nvSpPr>
        <p:spPr/>
        <p:txBody>
          <a:bodyPr/>
          <a:lstStyle/>
          <a:p>
            <a:fld id="{91BD7323-49BF-4C97-8773-5EC64C492009}" type="slidenum">
              <a:rPr lang="en-US" smtClean="0"/>
              <a:pPr/>
              <a:t>7</a:t>
            </a:fld>
            <a:endParaRPr lang="en-US"/>
          </a:p>
        </p:txBody>
      </p:sp>
    </p:spTree>
    <p:extLst>
      <p:ext uri="{BB962C8B-B14F-4D97-AF65-F5344CB8AC3E}">
        <p14:creationId xmlns:p14="http://schemas.microsoft.com/office/powerpoint/2010/main" val="476853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2">
            <a:extLst>
              <a:ext uri="{FF2B5EF4-FFF2-40B4-BE49-F238E27FC236}">
                <a16:creationId xmlns:a16="http://schemas.microsoft.com/office/drawing/2014/main" id="{510AD8FD-ECC3-4E7A-87C4-98F64D14F9A9}"/>
              </a:ext>
            </a:extLst>
          </p:cNvPr>
          <p:cNvSpPr>
            <a:spLocks noGrp="1"/>
          </p:cNvSpPr>
          <p:nvPr>
            <p:ph type="title"/>
          </p:nvPr>
        </p:nvSpPr>
        <p:spPr>
          <a:xfrm>
            <a:off x="1137677" y="292842"/>
            <a:ext cx="8992572" cy="1320800"/>
          </a:xfrm>
        </p:spPr>
        <p:txBody>
          <a:bodyPr>
            <a:normAutofit/>
          </a:bodyPr>
          <a:lstStyle/>
          <a:p>
            <a:r>
              <a:rPr lang="en-US" dirty="0"/>
              <a:t>Mapping Student Learning</a:t>
            </a:r>
          </a:p>
        </p:txBody>
      </p:sp>
      <p:pic>
        <p:nvPicPr>
          <p:cNvPr id="7" name="Content Placeholder 6" descr="An image representing a map of student learning showing learning goals as a destination and the success criteria as a check point.">
            <a:extLst>
              <a:ext uri="{FF2B5EF4-FFF2-40B4-BE49-F238E27FC236}">
                <a16:creationId xmlns:a16="http://schemas.microsoft.com/office/drawing/2014/main" id="{36375CF3-3091-CD4D-ABAF-D7BE24EBDE8B}"/>
              </a:ext>
            </a:extLst>
          </p:cNvPr>
          <p:cNvPicPr>
            <a:picLocks noGrp="1" noChangeAspect="1"/>
          </p:cNvPicPr>
          <p:nvPr>
            <p:ph sz="quarter" idx="12"/>
          </p:nvPr>
        </p:nvPicPr>
        <p:blipFill>
          <a:blip r:embed="rId3">
            <a:extLst>
              <a:ext uri="{28A0092B-C50C-407E-A947-70E740481C1C}">
                <a14:useLocalDpi xmlns:a14="http://schemas.microsoft.com/office/drawing/2010/main" val="0"/>
              </a:ext>
            </a:extLst>
          </a:blip>
          <a:srcRect/>
          <a:stretch/>
        </p:blipFill>
        <p:spPr>
          <a:xfrm>
            <a:off x="1143000" y="1797844"/>
            <a:ext cx="9080500" cy="4876800"/>
          </a:xfrm>
        </p:spPr>
      </p:pic>
      <p:sp>
        <p:nvSpPr>
          <p:cNvPr id="15" name="Slide Number Placeholder 2">
            <a:extLst>
              <a:ext uri="{FF2B5EF4-FFF2-40B4-BE49-F238E27FC236}">
                <a16:creationId xmlns:a16="http://schemas.microsoft.com/office/drawing/2014/main" id="{8DFF6430-F8FC-48F6-9EBC-BE4AC1C96B07}"/>
              </a:ext>
            </a:extLst>
          </p:cNvPr>
          <p:cNvSpPr>
            <a:spLocks noGrp="1"/>
          </p:cNvSpPr>
          <p:nvPr>
            <p:ph type="sldNum" sz="quarter" idx="10"/>
          </p:nvPr>
        </p:nvSpPr>
        <p:spPr>
          <a:xfrm>
            <a:off x="11016766" y="6309650"/>
            <a:ext cx="683339" cy="365125"/>
          </a:xfrm>
        </p:spPr>
        <p:txBody>
          <a:bodyPr/>
          <a:lstStyle/>
          <a:p>
            <a:pPr>
              <a:spcAft>
                <a:spcPts val="600"/>
              </a:spcAft>
            </a:pPr>
            <a:fld id="{91BD7323-49BF-4C97-8773-5EC64C492009}" type="slidenum">
              <a:rPr lang="en-US" smtClean="0"/>
              <a:pPr>
                <a:spcAft>
                  <a:spcPts val="600"/>
                </a:spcAft>
              </a:pPr>
              <a:t>8</a:t>
            </a:fld>
            <a:endParaRPr lang="en-US"/>
          </a:p>
        </p:txBody>
      </p:sp>
    </p:spTree>
    <p:extLst>
      <p:ext uri="{BB962C8B-B14F-4D97-AF65-F5344CB8AC3E}">
        <p14:creationId xmlns:p14="http://schemas.microsoft.com/office/powerpoint/2010/main" val="223363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DFE3F-992B-BA45-9A33-0463F3251C91}"/>
              </a:ext>
            </a:extLst>
          </p:cNvPr>
          <p:cNvSpPr>
            <a:spLocks noGrp="1"/>
          </p:cNvSpPr>
          <p:nvPr>
            <p:ph type="title"/>
          </p:nvPr>
        </p:nvSpPr>
        <p:spPr/>
        <p:txBody>
          <a:bodyPr/>
          <a:lstStyle/>
          <a:p>
            <a:r>
              <a:rPr lang="en-US" dirty="0"/>
              <a:t>Where am I now?</a:t>
            </a:r>
          </a:p>
        </p:txBody>
      </p:sp>
      <p:pic>
        <p:nvPicPr>
          <p:cNvPr id="8" name="Content Placeholder 7" descr="Graphic representing the formative assessment cycle and specifically focused on the where am I now question. &quot;Where am I now?&quot; focuses on eliciting and interpreting evidence.">
            <a:extLst>
              <a:ext uri="{FF2B5EF4-FFF2-40B4-BE49-F238E27FC236}">
                <a16:creationId xmlns:a16="http://schemas.microsoft.com/office/drawing/2014/main" id="{38DBEB63-2F6A-4B44-BCF5-BD6CB3C3405A}"/>
              </a:ext>
            </a:extLst>
          </p:cNvPr>
          <p:cNvPicPr>
            <a:picLocks noGrp="1" noChangeAspect="1"/>
          </p:cNvPicPr>
          <p:nvPr>
            <p:ph sz="quarter" idx="12"/>
          </p:nvPr>
        </p:nvPicPr>
        <p:blipFill>
          <a:blip r:embed="rId3">
            <a:extLst>
              <a:ext uri="{28A0092B-C50C-407E-A947-70E740481C1C}">
                <a14:useLocalDpi xmlns:a14="http://schemas.microsoft.com/office/drawing/2010/main" val="0"/>
              </a:ext>
            </a:extLst>
          </a:blip>
          <a:srcRect/>
          <a:stretch/>
        </p:blipFill>
        <p:spPr>
          <a:xfrm>
            <a:off x="2822687" y="1488658"/>
            <a:ext cx="5721126" cy="4814692"/>
          </a:xfrm>
        </p:spPr>
      </p:pic>
      <p:sp>
        <p:nvSpPr>
          <p:cNvPr id="7" name="Content Placeholder 4">
            <a:extLst>
              <a:ext uri="{FF2B5EF4-FFF2-40B4-BE49-F238E27FC236}">
                <a16:creationId xmlns:a16="http://schemas.microsoft.com/office/drawing/2014/main" id="{B53FE7B7-7F26-C740-ABBE-A58627E03D4B}"/>
              </a:ext>
            </a:extLst>
          </p:cNvPr>
          <p:cNvSpPr txBox="1">
            <a:spLocks/>
          </p:cNvSpPr>
          <p:nvPr/>
        </p:nvSpPr>
        <p:spPr>
          <a:xfrm>
            <a:off x="2662899" y="6492212"/>
            <a:ext cx="5965878" cy="649745"/>
          </a:xfrm>
          <a:prstGeom prst="rect">
            <a:avLst/>
          </a:prstGeom>
        </p:spPr>
        <p:txBody>
          <a:bodyPr/>
          <a:lstStyle>
            <a:lvl1pPr marL="342900" indent="-342900" algn="l" defTabSz="457200" rtl="0" eaLnBrk="1" latinLnBrk="0" hangingPunct="1">
              <a:spcBef>
                <a:spcPts val="1000"/>
              </a:spcBef>
              <a:spcAft>
                <a:spcPts val="0"/>
              </a:spcAft>
              <a:buClr>
                <a:srgbClr val="D2BD24"/>
              </a:buClr>
              <a:buSzPct val="100000"/>
              <a:buFont typeface="Wingdings 3" panose="05040102010807070707" pitchFamily="18" charset="2"/>
              <a:buChar char="}"/>
              <a:defRPr sz="36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rgbClr val="D2BD24"/>
              </a:buClr>
              <a:buSzPct val="80000"/>
              <a:buFont typeface="Franklin Gothic Medium" panose="020B0603020102020204" pitchFamily="34" charset="0"/>
              <a:buChar char="●"/>
              <a:defRPr sz="32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rgbClr val="D2BD24"/>
              </a:buClr>
              <a:buSzPct val="100000"/>
              <a:buFont typeface="Wingdings 2" panose="05020102010507070707" pitchFamily="18" charset="2"/>
              <a:buChar char=""/>
              <a:defRPr sz="28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rgbClr val="D2BD24"/>
              </a:buClr>
              <a:buSzPct val="100000"/>
              <a:buFont typeface="Wingdings 3" panose="05040102010807070707" pitchFamily="18" charset="2"/>
              <a:buChar char="}"/>
              <a:defRPr sz="24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rgbClr val="D2BD24"/>
              </a:buClr>
              <a:buSzPct val="100000"/>
              <a:buFont typeface="Wingdings 3" panose="05040102010807070707" pitchFamily="18" charset="2"/>
              <a:buChar char="}"/>
              <a:defRPr sz="24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sz="1800" dirty="0"/>
              <a:t>Adapted from Formative Assessment Insights (WestEd)</a:t>
            </a:r>
          </a:p>
          <a:p>
            <a:endParaRPr lang="en-US" dirty="0"/>
          </a:p>
        </p:txBody>
      </p:sp>
      <p:sp>
        <p:nvSpPr>
          <p:cNvPr id="3" name="Slide Number Placeholder 2">
            <a:extLst>
              <a:ext uri="{FF2B5EF4-FFF2-40B4-BE49-F238E27FC236}">
                <a16:creationId xmlns:a16="http://schemas.microsoft.com/office/drawing/2014/main" id="{CF4143F9-F913-FC49-8CBD-7954D0FA5C86}"/>
              </a:ext>
            </a:extLst>
          </p:cNvPr>
          <p:cNvSpPr>
            <a:spLocks noGrp="1"/>
          </p:cNvSpPr>
          <p:nvPr>
            <p:ph type="sldNum" sz="quarter" idx="10"/>
          </p:nvPr>
        </p:nvSpPr>
        <p:spPr/>
        <p:txBody>
          <a:bodyPr/>
          <a:lstStyle/>
          <a:p>
            <a:fld id="{91BD7323-49BF-4C97-8773-5EC64C492009}" type="slidenum">
              <a:rPr lang="en-US" smtClean="0"/>
              <a:pPr/>
              <a:t>9</a:t>
            </a:fld>
            <a:endParaRPr lang="en-US"/>
          </a:p>
        </p:txBody>
      </p:sp>
    </p:spTree>
    <p:extLst>
      <p:ext uri="{BB962C8B-B14F-4D97-AF65-F5344CB8AC3E}">
        <p14:creationId xmlns:p14="http://schemas.microsoft.com/office/powerpoint/2010/main" val="32914781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6833934-44C5-9345-8ADF-E4A155DFDF04}"/>
              </a:ext>
            </a:extLst>
          </p:cNvPr>
          <p:cNvSpPr>
            <a:spLocks noGrp="1"/>
          </p:cNvSpPr>
          <p:nvPr>
            <p:ph type="title"/>
          </p:nvPr>
        </p:nvSpPr>
        <p:spPr/>
        <p:txBody>
          <a:bodyPr/>
          <a:lstStyle/>
          <a:p>
            <a:r>
              <a:rPr lang="en-US" dirty="0"/>
              <a:t>Evidence of Student Learning</a:t>
            </a:r>
          </a:p>
        </p:txBody>
      </p:sp>
      <p:sp>
        <p:nvSpPr>
          <p:cNvPr id="3" name="Slide Number Placeholder 2">
            <a:extLst>
              <a:ext uri="{FF2B5EF4-FFF2-40B4-BE49-F238E27FC236}">
                <a16:creationId xmlns:a16="http://schemas.microsoft.com/office/drawing/2014/main" id="{759FB89C-0F87-164B-A7BA-A74677535E14}"/>
              </a:ext>
            </a:extLst>
          </p:cNvPr>
          <p:cNvSpPr>
            <a:spLocks noGrp="1"/>
          </p:cNvSpPr>
          <p:nvPr>
            <p:ph type="sldNum" sz="quarter" idx="10"/>
          </p:nvPr>
        </p:nvSpPr>
        <p:spPr/>
        <p:txBody>
          <a:bodyPr/>
          <a:lstStyle/>
          <a:p>
            <a:fld id="{91BD7323-49BF-4C97-8773-5EC64C492009}" type="slidenum">
              <a:rPr lang="en-US" smtClean="0"/>
              <a:pPr/>
              <a:t>10</a:t>
            </a:fld>
            <a:endParaRPr lang="en-US"/>
          </a:p>
        </p:txBody>
      </p:sp>
    </p:spTree>
    <p:extLst>
      <p:ext uri="{BB962C8B-B14F-4D97-AF65-F5344CB8AC3E}">
        <p14:creationId xmlns:p14="http://schemas.microsoft.com/office/powerpoint/2010/main" val="21810128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910F3BE-ED78-491B-9330-FA5039112D57}"/>
              </a:ext>
            </a:extLst>
          </p:cNvPr>
          <p:cNvSpPr>
            <a:spLocks noGrp="1"/>
          </p:cNvSpPr>
          <p:nvPr>
            <p:ph type="title"/>
          </p:nvPr>
        </p:nvSpPr>
        <p:spPr>
          <a:xfrm>
            <a:off x="1149551" y="245340"/>
            <a:ext cx="9678869" cy="1320800"/>
          </a:xfrm>
        </p:spPr>
        <p:txBody>
          <a:bodyPr/>
          <a:lstStyle/>
          <a:p>
            <a:r>
              <a:rPr lang="en-US" dirty="0"/>
              <a:t>Key Considerations for Evidence of Student Learning</a:t>
            </a:r>
          </a:p>
        </p:txBody>
      </p:sp>
      <p:pic>
        <p:nvPicPr>
          <p:cNvPr id="23" name="Content Placeholder 22" descr="Icon of a checkmark">
            <a:extLst>
              <a:ext uri="{FF2B5EF4-FFF2-40B4-BE49-F238E27FC236}">
                <a16:creationId xmlns:a16="http://schemas.microsoft.com/office/drawing/2014/main" id="{663850AE-F0BF-4E9F-9027-1F3BAA1F66C8}"/>
              </a:ext>
            </a:extLst>
          </p:cNvPr>
          <p:cNvPicPr>
            <a:picLocks noGrp="1" noChangeAspect="1"/>
          </p:cNvPicPr>
          <p:nvPr>
            <p:ph sz="half" idx="19"/>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824831" y="2563813"/>
            <a:ext cx="647700" cy="647700"/>
          </a:xfrm>
        </p:spPr>
      </p:pic>
      <p:sp>
        <p:nvSpPr>
          <p:cNvPr id="9" name="Content Placeholder 8">
            <a:extLst>
              <a:ext uri="{FF2B5EF4-FFF2-40B4-BE49-F238E27FC236}">
                <a16:creationId xmlns:a16="http://schemas.microsoft.com/office/drawing/2014/main" id="{E3DB4B6A-2FEB-42F7-AD8A-90A36F3E37EF}"/>
              </a:ext>
            </a:extLst>
          </p:cNvPr>
          <p:cNvSpPr>
            <a:spLocks noGrp="1"/>
          </p:cNvSpPr>
          <p:nvPr>
            <p:ph sz="half" idx="14"/>
          </p:nvPr>
        </p:nvSpPr>
        <p:spPr>
          <a:xfrm>
            <a:off x="3034374" y="2559574"/>
            <a:ext cx="6443969" cy="648858"/>
          </a:xfrm>
        </p:spPr>
        <p:txBody>
          <a:bodyPr/>
          <a:lstStyle/>
          <a:p>
            <a:r>
              <a:rPr lang="en-US" sz="2800" dirty="0"/>
              <a:t>Intentionally design and implement</a:t>
            </a:r>
          </a:p>
        </p:txBody>
      </p:sp>
      <p:pic>
        <p:nvPicPr>
          <p:cNvPr id="25" name="Content Placeholder 24" descr="Icon of an eye">
            <a:extLst>
              <a:ext uri="{FF2B5EF4-FFF2-40B4-BE49-F238E27FC236}">
                <a16:creationId xmlns:a16="http://schemas.microsoft.com/office/drawing/2014/main" id="{0D8E0762-15B2-4368-B825-ECA2A10A91AA}"/>
              </a:ext>
            </a:extLst>
          </p:cNvPr>
          <p:cNvPicPr>
            <a:picLocks noGrp="1" noChangeAspect="1"/>
          </p:cNvPicPr>
          <p:nvPr>
            <p:ph sz="half" idx="20"/>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824831" y="3475038"/>
            <a:ext cx="647700" cy="647700"/>
          </a:xfrm>
        </p:spPr>
      </p:pic>
      <p:sp>
        <p:nvSpPr>
          <p:cNvPr id="11" name="Content Placeholder 10">
            <a:extLst>
              <a:ext uri="{FF2B5EF4-FFF2-40B4-BE49-F238E27FC236}">
                <a16:creationId xmlns:a16="http://schemas.microsoft.com/office/drawing/2014/main" id="{50D030E0-09A7-4E72-91CE-BB693037BCB9}"/>
              </a:ext>
            </a:extLst>
          </p:cNvPr>
          <p:cNvSpPr>
            <a:spLocks noGrp="1"/>
          </p:cNvSpPr>
          <p:nvPr>
            <p:ph sz="half" idx="16"/>
          </p:nvPr>
        </p:nvSpPr>
        <p:spPr>
          <a:xfrm>
            <a:off x="3034374" y="3474459"/>
            <a:ext cx="6735265" cy="648857"/>
          </a:xfrm>
        </p:spPr>
        <p:txBody>
          <a:bodyPr/>
          <a:lstStyle/>
          <a:p>
            <a:r>
              <a:rPr lang="en-US" sz="2800" dirty="0"/>
              <a:t>Make student learning visible</a:t>
            </a:r>
          </a:p>
        </p:txBody>
      </p:sp>
      <p:pic>
        <p:nvPicPr>
          <p:cNvPr id="27" name="Content Placeholder 26" descr="Icon of a classroom">
            <a:extLst>
              <a:ext uri="{FF2B5EF4-FFF2-40B4-BE49-F238E27FC236}">
                <a16:creationId xmlns:a16="http://schemas.microsoft.com/office/drawing/2014/main" id="{4B471585-0C82-4E33-BB11-FCA798483B22}"/>
              </a:ext>
            </a:extLst>
          </p:cNvPr>
          <p:cNvPicPr>
            <a:picLocks noGrp="1" noChangeAspect="1"/>
          </p:cNvPicPr>
          <p:nvPr>
            <p:ph sz="half" idx="21"/>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824038" y="4386263"/>
            <a:ext cx="649287" cy="649287"/>
          </a:xfrm>
        </p:spPr>
      </p:pic>
      <p:sp>
        <p:nvSpPr>
          <p:cNvPr id="7" name="Content Placeholder 6">
            <a:extLst>
              <a:ext uri="{FF2B5EF4-FFF2-40B4-BE49-F238E27FC236}">
                <a16:creationId xmlns:a16="http://schemas.microsoft.com/office/drawing/2014/main" id="{A86B650D-51AD-4292-B31C-16835D2229E1}"/>
              </a:ext>
            </a:extLst>
          </p:cNvPr>
          <p:cNvSpPr>
            <a:spLocks noGrp="1"/>
          </p:cNvSpPr>
          <p:nvPr>
            <p:ph sz="half" idx="2"/>
          </p:nvPr>
        </p:nvSpPr>
        <p:spPr>
          <a:xfrm>
            <a:off x="3034374" y="4383034"/>
            <a:ext cx="7333587" cy="648857"/>
          </a:xfrm>
        </p:spPr>
        <p:txBody>
          <a:bodyPr/>
          <a:lstStyle/>
          <a:p>
            <a:r>
              <a:rPr lang="en-US" sz="2800" dirty="0"/>
              <a:t>Inform students and teachers about next steps</a:t>
            </a:r>
          </a:p>
        </p:txBody>
      </p:sp>
      <p:pic>
        <p:nvPicPr>
          <p:cNvPr id="29" name="Content Placeholder 28" descr="Icon of a head with gears representing thinking.">
            <a:extLst>
              <a:ext uri="{FF2B5EF4-FFF2-40B4-BE49-F238E27FC236}">
                <a16:creationId xmlns:a16="http://schemas.microsoft.com/office/drawing/2014/main" id="{5D86078A-9724-4560-AB11-51E73B779E43}"/>
              </a:ext>
            </a:extLst>
          </p:cNvPr>
          <p:cNvPicPr>
            <a:picLocks noGrp="1" noChangeAspect="1"/>
          </p:cNvPicPr>
          <p:nvPr>
            <p:ph sz="half" idx="22"/>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824038" y="5297488"/>
            <a:ext cx="649287" cy="649287"/>
          </a:xfrm>
        </p:spPr>
      </p:pic>
      <p:sp>
        <p:nvSpPr>
          <p:cNvPr id="18" name="Content Placeholder 17">
            <a:extLst>
              <a:ext uri="{FF2B5EF4-FFF2-40B4-BE49-F238E27FC236}">
                <a16:creationId xmlns:a16="http://schemas.microsoft.com/office/drawing/2014/main" id="{F3CCBB7E-1B07-4FB7-9DBB-FC8471368FED}"/>
              </a:ext>
            </a:extLst>
          </p:cNvPr>
          <p:cNvSpPr>
            <a:spLocks noGrp="1"/>
          </p:cNvSpPr>
          <p:nvPr>
            <p:ph sz="half" idx="23"/>
          </p:nvPr>
        </p:nvSpPr>
        <p:spPr>
          <a:xfrm>
            <a:off x="3034374" y="5297918"/>
            <a:ext cx="6063845" cy="648857"/>
          </a:xfrm>
        </p:spPr>
        <p:txBody>
          <a:bodyPr/>
          <a:lstStyle/>
          <a:p>
            <a:r>
              <a:rPr lang="en-US" sz="2800" dirty="0"/>
              <a:t>Integrate into learning</a:t>
            </a:r>
          </a:p>
        </p:txBody>
      </p:sp>
      <p:sp>
        <p:nvSpPr>
          <p:cNvPr id="3" name="Slide Number Placeholder 2">
            <a:extLst>
              <a:ext uri="{FF2B5EF4-FFF2-40B4-BE49-F238E27FC236}">
                <a16:creationId xmlns:a16="http://schemas.microsoft.com/office/drawing/2014/main" id="{C2C565D9-AD18-4F16-B067-26536F0B623B}"/>
              </a:ext>
            </a:extLst>
          </p:cNvPr>
          <p:cNvSpPr>
            <a:spLocks noGrp="1"/>
          </p:cNvSpPr>
          <p:nvPr>
            <p:ph type="sldNum" sz="quarter" idx="10"/>
          </p:nvPr>
        </p:nvSpPr>
        <p:spPr/>
        <p:txBody>
          <a:bodyPr/>
          <a:lstStyle/>
          <a:p>
            <a:fld id="{91BD7323-49BF-4C97-8773-5EC64C492009}" type="slidenum">
              <a:rPr lang="en-US" smtClean="0"/>
              <a:pPr/>
              <a:t>11</a:t>
            </a:fld>
            <a:endParaRPr lang="en-US"/>
          </a:p>
        </p:txBody>
      </p:sp>
    </p:spTree>
    <p:extLst>
      <p:ext uri="{BB962C8B-B14F-4D97-AF65-F5344CB8AC3E}">
        <p14:creationId xmlns:p14="http://schemas.microsoft.com/office/powerpoint/2010/main" val="335582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51292-8503-4C4E-A0E0-4790CF5561E5}"/>
              </a:ext>
            </a:extLst>
          </p:cNvPr>
          <p:cNvSpPr>
            <a:spLocks noGrp="1"/>
          </p:cNvSpPr>
          <p:nvPr>
            <p:ph type="title"/>
          </p:nvPr>
        </p:nvSpPr>
        <p:spPr/>
        <p:txBody>
          <a:bodyPr/>
          <a:lstStyle/>
          <a:p>
            <a:r>
              <a:rPr lang="en-US" dirty="0"/>
              <a:t>Student Experience</a:t>
            </a:r>
          </a:p>
        </p:txBody>
      </p:sp>
      <p:sp>
        <p:nvSpPr>
          <p:cNvPr id="4" name="Content Placeholder 3">
            <a:extLst>
              <a:ext uri="{FF2B5EF4-FFF2-40B4-BE49-F238E27FC236}">
                <a16:creationId xmlns:a16="http://schemas.microsoft.com/office/drawing/2014/main" id="{0241FAC5-5432-0146-8998-C64258EDBFB8}"/>
              </a:ext>
            </a:extLst>
          </p:cNvPr>
          <p:cNvSpPr>
            <a:spLocks noGrp="1"/>
          </p:cNvSpPr>
          <p:nvPr>
            <p:ph sz="quarter" idx="12"/>
          </p:nvPr>
        </p:nvSpPr>
        <p:spPr>
          <a:xfrm>
            <a:off x="1137677" y="1971921"/>
            <a:ext cx="8158723" cy="2914158"/>
          </a:xfrm>
          <a:prstGeom prst="roundRect">
            <a:avLst/>
          </a:prstGeom>
          <a:solidFill>
            <a:srgbClr val="FEF0CA"/>
          </a:solidFill>
        </p:spPr>
        <p:txBody>
          <a:bodyPr/>
          <a:lstStyle/>
          <a:p>
            <a:r>
              <a:rPr lang="en-US" sz="2800" dirty="0"/>
              <a:t>When teachers ask students to engage in activities that directly relate to the Learning Goals and Success Criteria, students feel respected and see the school experience as purposeful and coherent.</a:t>
            </a:r>
            <a:endParaRPr lang="en-US" dirty="0"/>
          </a:p>
          <a:p>
            <a:pPr algn="r"/>
            <a:r>
              <a:rPr lang="en-US" sz="2000" dirty="0" err="1"/>
              <a:t>Erkens</a:t>
            </a:r>
            <a:r>
              <a:rPr lang="en-US" sz="2000" dirty="0"/>
              <a:t>, </a:t>
            </a:r>
            <a:r>
              <a:rPr lang="en-US" sz="2000" dirty="0" err="1"/>
              <a:t>Schimmer</a:t>
            </a:r>
            <a:r>
              <a:rPr lang="en-US" sz="2000" dirty="0"/>
              <a:t>, and </a:t>
            </a:r>
            <a:r>
              <a:rPr lang="en-US" sz="2000" dirty="0" err="1"/>
              <a:t>Vagel</a:t>
            </a:r>
            <a:r>
              <a:rPr lang="en-US" sz="2000" dirty="0"/>
              <a:t>, 2018</a:t>
            </a:r>
          </a:p>
          <a:p>
            <a:endParaRPr lang="en-US" dirty="0"/>
          </a:p>
        </p:txBody>
      </p:sp>
      <p:sp>
        <p:nvSpPr>
          <p:cNvPr id="3" name="Slide Number Placeholder 2">
            <a:extLst>
              <a:ext uri="{FF2B5EF4-FFF2-40B4-BE49-F238E27FC236}">
                <a16:creationId xmlns:a16="http://schemas.microsoft.com/office/drawing/2014/main" id="{CFF9E531-5A3D-4F43-B432-B3088DE35782}"/>
              </a:ext>
            </a:extLst>
          </p:cNvPr>
          <p:cNvSpPr>
            <a:spLocks noGrp="1"/>
          </p:cNvSpPr>
          <p:nvPr>
            <p:ph type="sldNum" sz="quarter" idx="10"/>
          </p:nvPr>
        </p:nvSpPr>
        <p:spPr/>
        <p:txBody>
          <a:bodyPr/>
          <a:lstStyle/>
          <a:p>
            <a:fld id="{91BD7323-49BF-4C97-8773-5EC64C492009}" type="slidenum">
              <a:rPr lang="en-US" smtClean="0"/>
              <a:pPr/>
              <a:t>12</a:t>
            </a:fld>
            <a:endParaRPr lang="en-US"/>
          </a:p>
        </p:txBody>
      </p:sp>
    </p:spTree>
    <p:extLst>
      <p:ext uri="{BB962C8B-B14F-4D97-AF65-F5344CB8AC3E}">
        <p14:creationId xmlns:p14="http://schemas.microsoft.com/office/powerpoint/2010/main" val="21662424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AEA6B-A475-2443-A0DF-B489BC31EE95}"/>
              </a:ext>
            </a:extLst>
          </p:cNvPr>
          <p:cNvSpPr>
            <a:spLocks noGrp="1"/>
          </p:cNvSpPr>
          <p:nvPr>
            <p:ph type="title"/>
          </p:nvPr>
        </p:nvSpPr>
        <p:spPr/>
        <p:txBody>
          <a:bodyPr/>
          <a:lstStyle/>
          <a:p>
            <a:r>
              <a:rPr lang="en-US" dirty="0"/>
              <a:t>Supporting Students to Manage Their Own Learning</a:t>
            </a:r>
            <a:br>
              <a:rPr lang="en-US" dirty="0"/>
            </a:br>
            <a:br>
              <a:rPr lang="en-US" dirty="0"/>
            </a:br>
            <a:br>
              <a:rPr lang="en-US" dirty="0"/>
            </a:br>
            <a:endParaRPr lang="en-US" dirty="0"/>
          </a:p>
        </p:txBody>
      </p:sp>
      <p:sp>
        <p:nvSpPr>
          <p:cNvPr id="4" name="Content Placeholder 3">
            <a:extLst>
              <a:ext uri="{FF2B5EF4-FFF2-40B4-BE49-F238E27FC236}">
                <a16:creationId xmlns:a16="http://schemas.microsoft.com/office/drawing/2014/main" id="{2F34CE46-D64A-2F40-8D33-D8536B37BB2F}"/>
              </a:ext>
            </a:extLst>
          </p:cNvPr>
          <p:cNvSpPr>
            <a:spLocks noGrp="1"/>
          </p:cNvSpPr>
          <p:nvPr>
            <p:ph sz="quarter" idx="12"/>
          </p:nvPr>
        </p:nvSpPr>
        <p:spPr/>
        <p:txBody>
          <a:bodyPr/>
          <a:lstStyle/>
          <a:p>
            <a:pPr marL="457200" lvl="1" indent="0">
              <a:buNone/>
            </a:pPr>
            <a:endParaRPr lang="en-US"/>
          </a:p>
          <a:p>
            <a:pPr marL="571500" indent="-571500">
              <a:buFont typeface="Arial" panose="020B0604020202020204" pitchFamily="34" charset="0"/>
              <a:buChar char="•"/>
            </a:pPr>
            <a:r>
              <a:rPr lang="en-US"/>
              <a:t>Engagement and motivation</a:t>
            </a:r>
          </a:p>
          <a:p>
            <a:pPr marL="571500" indent="-571500">
              <a:buFont typeface="Arial" panose="020B0604020202020204" pitchFamily="34" charset="0"/>
              <a:buChar char="•"/>
            </a:pPr>
            <a:r>
              <a:rPr lang="en-US"/>
              <a:t>Recognize and monitor their own work as evidence of their learning</a:t>
            </a:r>
          </a:p>
          <a:p>
            <a:pPr marL="571500" indent="-571500">
              <a:buFont typeface="Arial" panose="020B0604020202020204" pitchFamily="34" charset="0"/>
              <a:buChar char="•"/>
            </a:pPr>
            <a:r>
              <a:rPr lang="en-US"/>
              <a:t>Develop skills as self-directed learners</a:t>
            </a:r>
          </a:p>
          <a:p>
            <a:endParaRPr lang="en-US"/>
          </a:p>
        </p:txBody>
      </p:sp>
      <p:sp>
        <p:nvSpPr>
          <p:cNvPr id="3" name="Slide Number Placeholder 2">
            <a:extLst>
              <a:ext uri="{FF2B5EF4-FFF2-40B4-BE49-F238E27FC236}">
                <a16:creationId xmlns:a16="http://schemas.microsoft.com/office/drawing/2014/main" id="{1AF63A01-A09D-3744-97DA-09FF88E8BBC5}"/>
              </a:ext>
            </a:extLst>
          </p:cNvPr>
          <p:cNvSpPr>
            <a:spLocks noGrp="1"/>
          </p:cNvSpPr>
          <p:nvPr>
            <p:ph type="sldNum" sz="quarter" idx="10"/>
          </p:nvPr>
        </p:nvSpPr>
        <p:spPr/>
        <p:txBody>
          <a:bodyPr/>
          <a:lstStyle/>
          <a:p>
            <a:fld id="{91BD7323-49BF-4C97-8773-5EC64C492009}" type="slidenum">
              <a:rPr lang="en-US" smtClean="0"/>
              <a:pPr/>
              <a:t>13</a:t>
            </a:fld>
            <a:endParaRPr lang="en-US"/>
          </a:p>
        </p:txBody>
      </p:sp>
    </p:spTree>
    <p:extLst>
      <p:ext uri="{BB962C8B-B14F-4D97-AF65-F5344CB8AC3E}">
        <p14:creationId xmlns:p14="http://schemas.microsoft.com/office/powerpoint/2010/main" val="3884339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4EDA713-F50F-D94E-965C-FBA9FA7F8134}"/>
              </a:ext>
            </a:extLst>
          </p:cNvPr>
          <p:cNvSpPr>
            <a:spLocks noGrp="1"/>
          </p:cNvSpPr>
          <p:nvPr>
            <p:ph type="title"/>
          </p:nvPr>
        </p:nvSpPr>
        <p:spPr>
          <a:xfrm>
            <a:off x="710164" y="3273549"/>
            <a:ext cx="10427527" cy="1320800"/>
          </a:xfrm>
        </p:spPr>
        <p:txBody>
          <a:bodyPr/>
          <a:lstStyle/>
          <a:p>
            <a:r>
              <a:rPr lang="en-US" dirty="0"/>
              <a:t>What is meaningful evidence?</a:t>
            </a:r>
          </a:p>
        </p:txBody>
      </p:sp>
      <p:sp>
        <p:nvSpPr>
          <p:cNvPr id="3" name="Slide Number Placeholder 2">
            <a:extLst>
              <a:ext uri="{FF2B5EF4-FFF2-40B4-BE49-F238E27FC236}">
                <a16:creationId xmlns:a16="http://schemas.microsoft.com/office/drawing/2014/main" id="{B71B3E65-6922-F148-AD1F-A3AB4AC00B68}"/>
              </a:ext>
            </a:extLst>
          </p:cNvPr>
          <p:cNvSpPr>
            <a:spLocks noGrp="1"/>
          </p:cNvSpPr>
          <p:nvPr>
            <p:ph type="sldNum" sz="quarter" idx="10"/>
          </p:nvPr>
        </p:nvSpPr>
        <p:spPr/>
        <p:txBody>
          <a:bodyPr/>
          <a:lstStyle/>
          <a:p>
            <a:fld id="{91BD7323-49BF-4C97-8773-5EC64C492009}" type="slidenum">
              <a:rPr lang="en-US" smtClean="0"/>
              <a:pPr/>
              <a:t>14</a:t>
            </a:fld>
            <a:endParaRPr lang="en-US"/>
          </a:p>
        </p:txBody>
      </p:sp>
    </p:spTree>
    <p:extLst>
      <p:ext uri="{BB962C8B-B14F-4D97-AF65-F5344CB8AC3E}">
        <p14:creationId xmlns:p14="http://schemas.microsoft.com/office/powerpoint/2010/main" val="13853442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CB9BC-13C6-C749-ABB7-69F9198134EC}"/>
              </a:ext>
            </a:extLst>
          </p:cNvPr>
          <p:cNvSpPr>
            <a:spLocks noGrp="1"/>
          </p:cNvSpPr>
          <p:nvPr>
            <p:ph type="title"/>
          </p:nvPr>
        </p:nvSpPr>
        <p:spPr/>
        <p:txBody>
          <a:bodyPr>
            <a:noAutofit/>
          </a:bodyPr>
          <a:lstStyle/>
          <a:p>
            <a:r>
              <a:rPr lang="en-US" dirty="0"/>
              <a:t>Meaningful Evidence: What We Need to Know About Learning (1)</a:t>
            </a:r>
          </a:p>
        </p:txBody>
      </p:sp>
      <p:pic>
        <p:nvPicPr>
          <p:cNvPr id="15" name="Content Placeholder 14" descr="Icon of a puzzle piece">
            <a:extLst>
              <a:ext uri="{FF2B5EF4-FFF2-40B4-BE49-F238E27FC236}">
                <a16:creationId xmlns:a16="http://schemas.microsoft.com/office/drawing/2014/main" id="{64B14FD5-1897-EE4E-8381-D814E4CE68EE}"/>
              </a:ext>
            </a:extLst>
          </p:cNvPr>
          <p:cNvPicPr>
            <a:picLocks noGrp="1" noChangeAspect="1"/>
          </p:cNvPicPr>
          <p:nvPr>
            <p:ph sz="half"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82337" y="3002790"/>
            <a:ext cx="914400" cy="914400"/>
          </a:xfrm>
        </p:spPr>
      </p:pic>
      <p:sp>
        <p:nvSpPr>
          <p:cNvPr id="8" name="Content Placeholder 7">
            <a:extLst>
              <a:ext uri="{FF2B5EF4-FFF2-40B4-BE49-F238E27FC236}">
                <a16:creationId xmlns:a16="http://schemas.microsoft.com/office/drawing/2014/main" id="{1EC2160C-A3A6-4941-8EF0-B7523ED476C0}"/>
              </a:ext>
            </a:extLst>
          </p:cNvPr>
          <p:cNvSpPr>
            <a:spLocks noGrp="1"/>
          </p:cNvSpPr>
          <p:nvPr>
            <p:ph sz="half" idx="2"/>
          </p:nvPr>
        </p:nvSpPr>
        <p:spPr>
          <a:xfrm>
            <a:off x="2731132" y="3069588"/>
            <a:ext cx="3496951" cy="780804"/>
          </a:xfrm>
        </p:spPr>
        <p:txBody>
          <a:bodyPr/>
          <a:lstStyle/>
          <a:p>
            <a:r>
              <a:rPr lang="en-US" sz="3200" dirty="0"/>
              <a:t>Alignment</a:t>
            </a:r>
          </a:p>
          <a:p>
            <a:endParaRPr lang="en-US" dirty="0"/>
          </a:p>
        </p:txBody>
      </p:sp>
      <p:pic>
        <p:nvPicPr>
          <p:cNvPr id="17" name="Content Placeholder 16" descr="Icon of a network">
            <a:extLst>
              <a:ext uri="{FF2B5EF4-FFF2-40B4-BE49-F238E27FC236}">
                <a16:creationId xmlns:a16="http://schemas.microsoft.com/office/drawing/2014/main" id="{CF46E9A8-D6D9-CD4D-B66B-9FEAF31465EE}"/>
              </a:ext>
            </a:extLst>
          </p:cNvPr>
          <p:cNvPicPr>
            <a:picLocks noGrp="1" noChangeAspect="1"/>
          </p:cNvPicPr>
          <p:nvPr>
            <p:ph sz="half" idx="13"/>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149552" y="4270514"/>
            <a:ext cx="914400" cy="914400"/>
          </a:xfrm>
        </p:spPr>
      </p:pic>
      <p:sp>
        <p:nvSpPr>
          <p:cNvPr id="9" name="Content Placeholder 8">
            <a:extLst>
              <a:ext uri="{FF2B5EF4-FFF2-40B4-BE49-F238E27FC236}">
                <a16:creationId xmlns:a16="http://schemas.microsoft.com/office/drawing/2014/main" id="{3EC8EB57-7A7C-1645-962E-ADBBC673737E}"/>
              </a:ext>
            </a:extLst>
          </p:cNvPr>
          <p:cNvSpPr>
            <a:spLocks noGrp="1"/>
          </p:cNvSpPr>
          <p:nvPr>
            <p:ph sz="half" idx="11"/>
          </p:nvPr>
        </p:nvSpPr>
        <p:spPr>
          <a:xfrm>
            <a:off x="2731132" y="4337312"/>
            <a:ext cx="7410992" cy="780804"/>
          </a:xfrm>
        </p:spPr>
        <p:txBody>
          <a:bodyPr/>
          <a:lstStyle/>
          <a:p>
            <a:r>
              <a:rPr lang="en-US" sz="3200" dirty="0"/>
              <a:t>Multiple sources of meaningful evidence</a:t>
            </a:r>
          </a:p>
        </p:txBody>
      </p:sp>
      <p:pic>
        <p:nvPicPr>
          <p:cNvPr id="19" name="Content Placeholder 18" descr="Icon of a microscope">
            <a:extLst>
              <a:ext uri="{FF2B5EF4-FFF2-40B4-BE49-F238E27FC236}">
                <a16:creationId xmlns:a16="http://schemas.microsoft.com/office/drawing/2014/main" id="{DC46CE28-CD8B-A745-AB40-159063610149}"/>
              </a:ext>
            </a:extLst>
          </p:cNvPr>
          <p:cNvPicPr>
            <a:picLocks noGrp="1" noChangeAspect="1"/>
          </p:cNvPicPr>
          <p:nvPr>
            <p:ph sz="half" idx="14"/>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149552" y="5521138"/>
            <a:ext cx="914400" cy="914400"/>
          </a:xfrm>
        </p:spPr>
      </p:pic>
      <p:sp>
        <p:nvSpPr>
          <p:cNvPr id="13" name="Content Placeholder 12">
            <a:extLst>
              <a:ext uri="{FF2B5EF4-FFF2-40B4-BE49-F238E27FC236}">
                <a16:creationId xmlns:a16="http://schemas.microsoft.com/office/drawing/2014/main" id="{0AA2A61F-D745-EF40-B4AC-90EF2E4AB829}"/>
              </a:ext>
            </a:extLst>
          </p:cNvPr>
          <p:cNvSpPr>
            <a:spLocks noGrp="1"/>
          </p:cNvSpPr>
          <p:nvPr>
            <p:ph sz="half" idx="15"/>
          </p:nvPr>
        </p:nvSpPr>
        <p:spPr>
          <a:xfrm>
            <a:off x="2731132" y="5654734"/>
            <a:ext cx="6729736" cy="780804"/>
          </a:xfrm>
        </p:spPr>
        <p:txBody>
          <a:bodyPr/>
          <a:lstStyle/>
          <a:p>
            <a:r>
              <a:rPr lang="en-US" sz="3200" dirty="0"/>
              <a:t>Disciplinary discourse and practices</a:t>
            </a:r>
          </a:p>
        </p:txBody>
      </p:sp>
      <p:sp>
        <p:nvSpPr>
          <p:cNvPr id="3" name="Slide Number Placeholder 2">
            <a:extLst>
              <a:ext uri="{FF2B5EF4-FFF2-40B4-BE49-F238E27FC236}">
                <a16:creationId xmlns:a16="http://schemas.microsoft.com/office/drawing/2014/main" id="{4DD62042-0C14-0D45-B812-9A3A91EF322E}"/>
              </a:ext>
            </a:extLst>
          </p:cNvPr>
          <p:cNvSpPr>
            <a:spLocks noGrp="1"/>
          </p:cNvSpPr>
          <p:nvPr>
            <p:ph type="sldNum" sz="quarter" idx="10"/>
          </p:nvPr>
        </p:nvSpPr>
        <p:spPr/>
        <p:txBody>
          <a:bodyPr/>
          <a:lstStyle/>
          <a:p>
            <a:pPr>
              <a:spcAft>
                <a:spcPts val="600"/>
              </a:spcAft>
            </a:pPr>
            <a:fld id="{91BD7323-49BF-4C97-8773-5EC64C492009}" type="slidenum">
              <a:rPr lang="en-US" smtClean="0"/>
              <a:pPr>
                <a:spcAft>
                  <a:spcPts val="600"/>
                </a:spcAft>
              </a:pPr>
              <a:t>15</a:t>
            </a:fld>
            <a:endParaRPr lang="en-US"/>
          </a:p>
        </p:txBody>
      </p:sp>
    </p:spTree>
    <p:extLst>
      <p:ext uri="{BB962C8B-B14F-4D97-AF65-F5344CB8AC3E}">
        <p14:creationId xmlns:p14="http://schemas.microsoft.com/office/powerpoint/2010/main" val="25155016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239B1-E12D-A14F-885A-E8B5521205D2}"/>
              </a:ext>
            </a:extLst>
          </p:cNvPr>
          <p:cNvSpPr>
            <a:spLocks noGrp="1"/>
          </p:cNvSpPr>
          <p:nvPr>
            <p:ph type="title"/>
          </p:nvPr>
        </p:nvSpPr>
        <p:spPr/>
        <p:txBody>
          <a:bodyPr/>
          <a:lstStyle/>
          <a:p>
            <a:r>
              <a:rPr lang="en-US" dirty="0"/>
              <a:t>Alignment</a:t>
            </a:r>
          </a:p>
        </p:txBody>
      </p:sp>
      <p:pic>
        <p:nvPicPr>
          <p:cNvPr id="6" name="Content Placeholder 5" descr="isual representation illustrating alignment across academic standards, Learning Goals and Success Criteria, and evidence of student learning. Ensuring that evidence gathered is aligned to the Learning Goals ensures that it can reasonably represent the specific learning of the lesson, provided that Learning Goals and Success Criteria are in alignment with the standards.">
            <a:extLst>
              <a:ext uri="{FF2B5EF4-FFF2-40B4-BE49-F238E27FC236}">
                <a16:creationId xmlns:a16="http://schemas.microsoft.com/office/drawing/2014/main" id="{E521B833-1CCF-4449-8BEF-B1086430B744}"/>
              </a:ext>
            </a:extLst>
          </p:cNvPr>
          <p:cNvPicPr>
            <a:picLocks noGrp="1" noChangeAspect="1"/>
          </p:cNvPicPr>
          <p:nvPr>
            <p:ph sz="quarter" idx="12"/>
          </p:nvPr>
        </p:nvPicPr>
        <p:blipFill>
          <a:blip r:embed="rId3">
            <a:extLst>
              <a:ext uri="{28A0092B-C50C-407E-A947-70E740481C1C}">
                <a14:useLocalDpi xmlns:a14="http://schemas.microsoft.com/office/drawing/2010/main" val="0"/>
              </a:ext>
            </a:extLst>
          </a:blip>
          <a:stretch>
            <a:fillRect/>
          </a:stretch>
        </p:blipFill>
        <p:spPr>
          <a:xfrm>
            <a:off x="953482" y="1797050"/>
            <a:ext cx="8307812" cy="4512600"/>
          </a:xfrm>
        </p:spPr>
      </p:pic>
      <p:sp>
        <p:nvSpPr>
          <p:cNvPr id="3" name="Slide Number Placeholder 2">
            <a:extLst>
              <a:ext uri="{FF2B5EF4-FFF2-40B4-BE49-F238E27FC236}">
                <a16:creationId xmlns:a16="http://schemas.microsoft.com/office/drawing/2014/main" id="{07F26D8C-A7B9-2248-968B-5F5CAF051C70}"/>
              </a:ext>
            </a:extLst>
          </p:cNvPr>
          <p:cNvSpPr>
            <a:spLocks noGrp="1"/>
          </p:cNvSpPr>
          <p:nvPr>
            <p:ph type="sldNum" sz="quarter" idx="10"/>
          </p:nvPr>
        </p:nvSpPr>
        <p:spPr/>
        <p:txBody>
          <a:bodyPr/>
          <a:lstStyle/>
          <a:p>
            <a:fld id="{91BD7323-49BF-4C97-8773-5EC64C492009}" type="slidenum">
              <a:rPr lang="en-US" smtClean="0"/>
              <a:pPr/>
              <a:t>16</a:t>
            </a:fld>
            <a:endParaRPr lang="en-US"/>
          </a:p>
        </p:txBody>
      </p:sp>
    </p:spTree>
    <p:extLst>
      <p:ext uri="{BB962C8B-B14F-4D97-AF65-F5344CB8AC3E}">
        <p14:creationId xmlns:p14="http://schemas.microsoft.com/office/powerpoint/2010/main" val="20975771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493BF-3AD2-F64E-ACEA-D64899B1D611}"/>
              </a:ext>
            </a:extLst>
          </p:cNvPr>
          <p:cNvSpPr>
            <a:spLocks noGrp="1"/>
          </p:cNvSpPr>
          <p:nvPr>
            <p:ph type="title"/>
          </p:nvPr>
        </p:nvSpPr>
        <p:spPr/>
        <p:txBody>
          <a:bodyPr/>
          <a:lstStyle/>
          <a:p>
            <a:r>
              <a:rPr lang="en-US" dirty="0"/>
              <a:t>Multiple Sources of Meaningful Evidence</a:t>
            </a:r>
          </a:p>
        </p:txBody>
      </p:sp>
      <p:sp>
        <p:nvSpPr>
          <p:cNvPr id="4" name="Content Placeholder 3">
            <a:extLst>
              <a:ext uri="{FF2B5EF4-FFF2-40B4-BE49-F238E27FC236}">
                <a16:creationId xmlns:a16="http://schemas.microsoft.com/office/drawing/2014/main" id="{4F52937C-80F5-2245-9675-5F856E76B51E}"/>
              </a:ext>
            </a:extLst>
          </p:cNvPr>
          <p:cNvSpPr>
            <a:spLocks noGrp="1"/>
          </p:cNvSpPr>
          <p:nvPr>
            <p:ph sz="quarter" idx="12"/>
          </p:nvPr>
        </p:nvSpPr>
        <p:spPr>
          <a:xfrm>
            <a:off x="1137677" y="2110153"/>
            <a:ext cx="9090025" cy="4564621"/>
          </a:xfrm>
        </p:spPr>
        <p:txBody>
          <a:bodyPr/>
          <a:lstStyle/>
          <a:p>
            <a:pPr marL="571500" indent="-571500">
              <a:buFont typeface="Arial" panose="020B0604020202020204" pitchFamily="34" charset="0"/>
              <a:buChar char="•"/>
            </a:pPr>
            <a:r>
              <a:rPr lang="en-US"/>
              <a:t>Different evidence is needed at different points in a lesson</a:t>
            </a:r>
          </a:p>
          <a:p>
            <a:pPr marL="571500" indent="-571500">
              <a:buFont typeface="Arial" panose="020B0604020202020204" pitchFamily="34" charset="0"/>
              <a:buChar char="•"/>
            </a:pPr>
            <a:r>
              <a:rPr lang="en-US"/>
              <a:t>Multiple sources can offer a holistic view of student thinking</a:t>
            </a:r>
          </a:p>
        </p:txBody>
      </p:sp>
      <p:sp>
        <p:nvSpPr>
          <p:cNvPr id="3" name="Slide Number Placeholder 2">
            <a:extLst>
              <a:ext uri="{FF2B5EF4-FFF2-40B4-BE49-F238E27FC236}">
                <a16:creationId xmlns:a16="http://schemas.microsoft.com/office/drawing/2014/main" id="{4D1AFE34-EC56-D440-A9AE-9D0C1D908C1E}"/>
              </a:ext>
            </a:extLst>
          </p:cNvPr>
          <p:cNvSpPr>
            <a:spLocks noGrp="1"/>
          </p:cNvSpPr>
          <p:nvPr>
            <p:ph type="sldNum" sz="quarter" idx="10"/>
          </p:nvPr>
        </p:nvSpPr>
        <p:spPr/>
        <p:txBody>
          <a:bodyPr/>
          <a:lstStyle/>
          <a:p>
            <a:fld id="{91BD7323-49BF-4C97-8773-5EC64C492009}" type="slidenum">
              <a:rPr lang="en-US" smtClean="0"/>
              <a:pPr/>
              <a:t>17</a:t>
            </a:fld>
            <a:endParaRPr lang="en-US"/>
          </a:p>
        </p:txBody>
      </p:sp>
    </p:spTree>
    <p:extLst>
      <p:ext uri="{BB962C8B-B14F-4D97-AF65-F5344CB8AC3E}">
        <p14:creationId xmlns:p14="http://schemas.microsoft.com/office/powerpoint/2010/main" val="6716181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BA9D5-DD06-A245-AAF9-0518B39AD3AF}"/>
              </a:ext>
            </a:extLst>
          </p:cNvPr>
          <p:cNvSpPr>
            <a:spLocks noGrp="1"/>
          </p:cNvSpPr>
          <p:nvPr>
            <p:ph type="title"/>
          </p:nvPr>
        </p:nvSpPr>
        <p:spPr/>
        <p:txBody>
          <a:bodyPr/>
          <a:lstStyle/>
          <a:p>
            <a:r>
              <a:rPr lang="en-US" dirty="0"/>
              <a:t>Disciplinary Discourse and Practices</a:t>
            </a:r>
          </a:p>
        </p:txBody>
      </p:sp>
      <p:sp>
        <p:nvSpPr>
          <p:cNvPr id="4" name="Content Placeholder 3">
            <a:extLst>
              <a:ext uri="{FF2B5EF4-FFF2-40B4-BE49-F238E27FC236}">
                <a16:creationId xmlns:a16="http://schemas.microsoft.com/office/drawing/2014/main" id="{30603188-AE4D-994C-9799-54D01A2064FF}"/>
              </a:ext>
            </a:extLst>
          </p:cNvPr>
          <p:cNvSpPr>
            <a:spLocks noGrp="1"/>
          </p:cNvSpPr>
          <p:nvPr>
            <p:ph sz="quarter" idx="12"/>
          </p:nvPr>
        </p:nvSpPr>
        <p:spPr>
          <a:xfrm>
            <a:off x="1137677" y="2293742"/>
            <a:ext cx="7841431" cy="4198470"/>
          </a:xfrm>
        </p:spPr>
        <p:txBody>
          <a:bodyPr/>
          <a:lstStyle/>
          <a:p>
            <a:r>
              <a:rPr lang="en-US" sz="2400" b="1" dirty="0"/>
              <a:t>Elicit evidence in ways that prioritize disciplinary discourse, sharing and building on thinking rooted in the discipline: </a:t>
            </a:r>
          </a:p>
          <a:p>
            <a:pPr marL="457200" indent="-457200">
              <a:buFont typeface="Arial" panose="020B0604020202020204" pitchFamily="34" charset="0"/>
              <a:buChar char="•"/>
            </a:pPr>
            <a:r>
              <a:rPr lang="en-US" sz="2400" b="1" dirty="0"/>
              <a:t>Interactions and exchanges t</a:t>
            </a:r>
            <a:r>
              <a:rPr lang="en-US" sz="2400" dirty="0"/>
              <a:t>hat promote new ways of thinking and promote connection and inquiry</a:t>
            </a:r>
          </a:p>
          <a:p>
            <a:pPr marL="457200" indent="-457200">
              <a:buFont typeface="Arial" panose="020B0604020202020204" pitchFamily="34" charset="0"/>
              <a:buChar char="•"/>
            </a:pPr>
            <a:r>
              <a:rPr lang="en-US" sz="2400" b="1" dirty="0"/>
              <a:t>Questions</a:t>
            </a:r>
            <a:r>
              <a:rPr lang="en-US" sz="2400" dirty="0"/>
              <a:t> that invite deeper reflection and answers that must be justified and connected</a:t>
            </a:r>
          </a:p>
          <a:p>
            <a:pPr marL="457200" indent="-457200">
              <a:buFont typeface="Arial" panose="020B0604020202020204" pitchFamily="34" charset="0"/>
              <a:buChar char="•"/>
            </a:pPr>
            <a:r>
              <a:rPr lang="en-US" sz="2400" b="1" dirty="0"/>
              <a:t>Discussion and argumentation</a:t>
            </a:r>
          </a:p>
          <a:p>
            <a:pPr marL="457200" indent="-457200">
              <a:buFont typeface="Arial" panose="020B0604020202020204" pitchFamily="34" charset="0"/>
              <a:buChar char="•"/>
            </a:pPr>
            <a:r>
              <a:rPr lang="en-US" sz="2400" b="1" dirty="0"/>
              <a:t>Professional engagement</a:t>
            </a:r>
            <a:r>
              <a:rPr lang="en-US" sz="2400" dirty="0"/>
              <a:t> with the subject matter</a:t>
            </a:r>
          </a:p>
          <a:p>
            <a:pPr algn="r"/>
            <a:r>
              <a:rPr lang="en-US" sz="1800" dirty="0"/>
              <a:t>Heritage &amp; Wylie (2020)</a:t>
            </a:r>
          </a:p>
        </p:txBody>
      </p:sp>
      <p:sp>
        <p:nvSpPr>
          <p:cNvPr id="3" name="Slide Number Placeholder 2">
            <a:extLst>
              <a:ext uri="{FF2B5EF4-FFF2-40B4-BE49-F238E27FC236}">
                <a16:creationId xmlns:a16="http://schemas.microsoft.com/office/drawing/2014/main" id="{5C279E73-0022-A247-891F-1FAB58F3C23D}"/>
              </a:ext>
            </a:extLst>
          </p:cNvPr>
          <p:cNvSpPr>
            <a:spLocks noGrp="1"/>
          </p:cNvSpPr>
          <p:nvPr>
            <p:ph type="sldNum" sz="quarter" idx="10"/>
          </p:nvPr>
        </p:nvSpPr>
        <p:spPr/>
        <p:txBody>
          <a:bodyPr/>
          <a:lstStyle/>
          <a:p>
            <a:fld id="{91BD7323-49BF-4C97-8773-5EC64C492009}" type="slidenum">
              <a:rPr lang="en-US" smtClean="0"/>
              <a:pPr/>
              <a:t>18</a:t>
            </a:fld>
            <a:endParaRPr lang="en-US"/>
          </a:p>
        </p:txBody>
      </p:sp>
    </p:spTree>
    <p:extLst>
      <p:ext uri="{BB962C8B-B14F-4D97-AF65-F5344CB8AC3E}">
        <p14:creationId xmlns:p14="http://schemas.microsoft.com/office/powerpoint/2010/main" val="42817751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CB9BC-13C6-C749-ABB7-69F9198134EC}"/>
              </a:ext>
            </a:extLst>
          </p:cNvPr>
          <p:cNvSpPr>
            <a:spLocks noGrp="1"/>
          </p:cNvSpPr>
          <p:nvPr>
            <p:ph type="title"/>
          </p:nvPr>
        </p:nvSpPr>
        <p:spPr/>
        <p:txBody>
          <a:bodyPr>
            <a:noAutofit/>
          </a:bodyPr>
          <a:lstStyle/>
          <a:p>
            <a:r>
              <a:rPr lang="en-US" dirty="0"/>
              <a:t>Meaningful Evidence: What We Need to Know About Learning (2)</a:t>
            </a:r>
          </a:p>
        </p:txBody>
      </p:sp>
      <p:pic>
        <p:nvPicPr>
          <p:cNvPr id="15" name="Content Placeholder 14" descr="Icon of puzzle pieces">
            <a:extLst>
              <a:ext uri="{FF2B5EF4-FFF2-40B4-BE49-F238E27FC236}">
                <a16:creationId xmlns:a16="http://schemas.microsoft.com/office/drawing/2014/main" id="{64B14FD5-1897-EE4E-8381-D814E4CE68EE}"/>
              </a:ext>
            </a:extLst>
          </p:cNvPr>
          <p:cNvPicPr>
            <a:picLocks noGrp="1" noChangeAspect="1"/>
          </p:cNvPicPr>
          <p:nvPr>
            <p:ph sz="half"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82337" y="3002790"/>
            <a:ext cx="914400" cy="914400"/>
          </a:xfrm>
        </p:spPr>
      </p:pic>
      <p:sp>
        <p:nvSpPr>
          <p:cNvPr id="8" name="Content Placeholder 7">
            <a:extLst>
              <a:ext uri="{FF2B5EF4-FFF2-40B4-BE49-F238E27FC236}">
                <a16:creationId xmlns:a16="http://schemas.microsoft.com/office/drawing/2014/main" id="{1EC2160C-A3A6-4941-8EF0-B7523ED476C0}"/>
              </a:ext>
            </a:extLst>
          </p:cNvPr>
          <p:cNvSpPr>
            <a:spLocks noGrp="1"/>
          </p:cNvSpPr>
          <p:nvPr>
            <p:ph sz="half" idx="2"/>
          </p:nvPr>
        </p:nvSpPr>
        <p:spPr>
          <a:xfrm>
            <a:off x="2731132" y="3069588"/>
            <a:ext cx="3496951" cy="780804"/>
          </a:xfrm>
        </p:spPr>
        <p:txBody>
          <a:bodyPr/>
          <a:lstStyle/>
          <a:p>
            <a:r>
              <a:rPr lang="en-US" sz="3200" dirty="0"/>
              <a:t>Alignment</a:t>
            </a:r>
          </a:p>
          <a:p>
            <a:endParaRPr lang="en-US" dirty="0"/>
          </a:p>
        </p:txBody>
      </p:sp>
      <p:pic>
        <p:nvPicPr>
          <p:cNvPr id="17" name="Content Placeholder 16" descr="Icon of a network">
            <a:extLst>
              <a:ext uri="{FF2B5EF4-FFF2-40B4-BE49-F238E27FC236}">
                <a16:creationId xmlns:a16="http://schemas.microsoft.com/office/drawing/2014/main" id="{CF46E9A8-D6D9-CD4D-B66B-9FEAF31465EE}"/>
              </a:ext>
            </a:extLst>
          </p:cNvPr>
          <p:cNvPicPr>
            <a:picLocks noGrp="1" noChangeAspect="1"/>
          </p:cNvPicPr>
          <p:nvPr>
            <p:ph sz="half" idx="13"/>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149552" y="4270514"/>
            <a:ext cx="914400" cy="914400"/>
          </a:xfrm>
        </p:spPr>
      </p:pic>
      <p:sp>
        <p:nvSpPr>
          <p:cNvPr id="9" name="Content Placeholder 8">
            <a:extLst>
              <a:ext uri="{FF2B5EF4-FFF2-40B4-BE49-F238E27FC236}">
                <a16:creationId xmlns:a16="http://schemas.microsoft.com/office/drawing/2014/main" id="{3EC8EB57-7A7C-1645-962E-ADBBC673737E}"/>
              </a:ext>
            </a:extLst>
          </p:cNvPr>
          <p:cNvSpPr>
            <a:spLocks noGrp="1"/>
          </p:cNvSpPr>
          <p:nvPr>
            <p:ph sz="half" idx="11"/>
          </p:nvPr>
        </p:nvSpPr>
        <p:spPr>
          <a:xfrm>
            <a:off x="2731132" y="4239338"/>
            <a:ext cx="7604854" cy="780804"/>
          </a:xfrm>
        </p:spPr>
        <p:txBody>
          <a:bodyPr/>
          <a:lstStyle/>
          <a:p>
            <a:r>
              <a:rPr lang="en-US" sz="3200" dirty="0"/>
              <a:t>Multiple sources of meaningful evidence</a:t>
            </a:r>
          </a:p>
        </p:txBody>
      </p:sp>
      <p:pic>
        <p:nvPicPr>
          <p:cNvPr id="19" name="Content Placeholder 18" descr="Icon of a microscope">
            <a:extLst>
              <a:ext uri="{FF2B5EF4-FFF2-40B4-BE49-F238E27FC236}">
                <a16:creationId xmlns:a16="http://schemas.microsoft.com/office/drawing/2014/main" id="{DC46CE28-CD8B-A745-AB40-159063610149}"/>
              </a:ext>
            </a:extLst>
          </p:cNvPr>
          <p:cNvPicPr>
            <a:picLocks noGrp="1" noChangeAspect="1"/>
          </p:cNvPicPr>
          <p:nvPr>
            <p:ph sz="half" idx="14"/>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149552" y="5521138"/>
            <a:ext cx="914400" cy="914400"/>
          </a:xfrm>
        </p:spPr>
      </p:pic>
      <p:sp>
        <p:nvSpPr>
          <p:cNvPr id="13" name="Content Placeholder 12">
            <a:extLst>
              <a:ext uri="{FF2B5EF4-FFF2-40B4-BE49-F238E27FC236}">
                <a16:creationId xmlns:a16="http://schemas.microsoft.com/office/drawing/2014/main" id="{0AA2A61F-D745-EF40-B4AC-90EF2E4AB829}"/>
              </a:ext>
            </a:extLst>
          </p:cNvPr>
          <p:cNvSpPr>
            <a:spLocks noGrp="1"/>
          </p:cNvSpPr>
          <p:nvPr>
            <p:ph sz="half" idx="15"/>
          </p:nvPr>
        </p:nvSpPr>
        <p:spPr>
          <a:xfrm>
            <a:off x="2731132" y="5654734"/>
            <a:ext cx="6729736" cy="780804"/>
          </a:xfrm>
        </p:spPr>
        <p:txBody>
          <a:bodyPr/>
          <a:lstStyle/>
          <a:p>
            <a:r>
              <a:rPr lang="en-US" sz="3200" dirty="0"/>
              <a:t>Disciplinary discourse and practices</a:t>
            </a:r>
          </a:p>
        </p:txBody>
      </p:sp>
      <p:sp>
        <p:nvSpPr>
          <p:cNvPr id="3" name="Slide Number Placeholder 2">
            <a:extLst>
              <a:ext uri="{FF2B5EF4-FFF2-40B4-BE49-F238E27FC236}">
                <a16:creationId xmlns:a16="http://schemas.microsoft.com/office/drawing/2014/main" id="{4DD62042-0C14-0D45-B812-9A3A91EF322E}"/>
              </a:ext>
            </a:extLst>
          </p:cNvPr>
          <p:cNvSpPr>
            <a:spLocks noGrp="1"/>
          </p:cNvSpPr>
          <p:nvPr>
            <p:ph type="sldNum" sz="quarter" idx="10"/>
          </p:nvPr>
        </p:nvSpPr>
        <p:spPr/>
        <p:txBody>
          <a:bodyPr/>
          <a:lstStyle/>
          <a:p>
            <a:pPr>
              <a:spcAft>
                <a:spcPts val="600"/>
              </a:spcAft>
            </a:pPr>
            <a:fld id="{91BD7323-49BF-4C97-8773-5EC64C492009}" type="slidenum">
              <a:rPr lang="en-US" smtClean="0"/>
              <a:pPr>
                <a:spcAft>
                  <a:spcPts val="600"/>
                </a:spcAft>
              </a:pPr>
              <a:t>19</a:t>
            </a:fld>
            <a:endParaRPr lang="en-US"/>
          </a:p>
        </p:txBody>
      </p:sp>
    </p:spTree>
    <p:extLst>
      <p:ext uri="{BB962C8B-B14F-4D97-AF65-F5344CB8AC3E}">
        <p14:creationId xmlns:p14="http://schemas.microsoft.com/office/powerpoint/2010/main" val="27130201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EF0172F0-DDA1-6D42-8DA1-83A37B5A188D}"/>
              </a:ext>
            </a:extLst>
          </p:cNvPr>
          <p:cNvSpPr>
            <a:spLocks noGrp="1"/>
          </p:cNvSpPr>
          <p:nvPr>
            <p:ph type="title"/>
          </p:nvPr>
        </p:nvSpPr>
        <p:spPr>
          <a:xfrm>
            <a:off x="1137675" y="292842"/>
            <a:ext cx="10259667" cy="1320800"/>
          </a:xfrm>
        </p:spPr>
        <p:txBody>
          <a:bodyPr/>
          <a:lstStyle/>
          <a:p>
            <a:r>
              <a:rPr lang="en-US" sz="4400" dirty="0"/>
              <a:t>Grade 6 Reading and Writing Example: Eliciting Meaningful Evidence</a:t>
            </a:r>
          </a:p>
        </p:txBody>
      </p:sp>
      <p:graphicFrame>
        <p:nvGraphicFramePr>
          <p:cNvPr id="12" name="Table 12">
            <a:extLst>
              <a:ext uri="{FF2B5EF4-FFF2-40B4-BE49-F238E27FC236}">
                <a16:creationId xmlns:a16="http://schemas.microsoft.com/office/drawing/2014/main" id="{429DB1BA-EA29-D248-9195-6B48C9B8EAD8}"/>
              </a:ext>
            </a:extLst>
          </p:cNvPr>
          <p:cNvGraphicFramePr>
            <a:graphicFrameLocks noGrp="1"/>
          </p:cNvGraphicFramePr>
          <p:nvPr>
            <p:ph sz="quarter" idx="12"/>
            <p:extLst>
              <p:ext uri="{D42A27DB-BD31-4B8C-83A1-F6EECF244321}">
                <p14:modId xmlns:p14="http://schemas.microsoft.com/office/powerpoint/2010/main" val="961099103"/>
              </p:ext>
            </p:extLst>
          </p:nvPr>
        </p:nvGraphicFramePr>
        <p:xfrm>
          <a:off x="929857" y="1919895"/>
          <a:ext cx="8053847" cy="4754880"/>
        </p:xfrm>
        <a:graphic>
          <a:graphicData uri="http://schemas.openxmlformats.org/drawingml/2006/table">
            <a:tbl>
              <a:tblPr firstRow="1" bandRow="1">
                <a:tableStyleId>{5C22544A-7EE6-4342-B048-85BDC9FD1C3A}</a:tableStyleId>
              </a:tblPr>
              <a:tblGrid>
                <a:gridCol w="2933207">
                  <a:extLst>
                    <a:ext uri="{9D8B030D-6E8A-4147-A177-3AD203B41FA5}">
                      <a16:colId xmlns:a16="http://schemas.microsoft.com/office/drawing/2014/main" val="65982215"/>
                    </a:ext>
                  </a:extLst>
                </a:gridCol>
                <a:gridCol w="2560320">
                  <a:extLst>
                    <a:ext uri="{9D8B030D-6E8A-4147-A177-3AD203B41FA5}">
                      <a16:colId xmlns:a16="http://schemas.microsoft.com/office/drawing/2014/main" val="435777646"/>
                    </a:ext>
                  </a:extLst>
                </a:gridCol>
                <a:gridCol w="2560320">
                  <a:extLst>
                    <a:ext uri="{9D8B030D-6E8A-4147-A177-3AD203B41FA5}">
                      <a16:colId xmlns:a16="http://schemas.microsoft.com/office/drawing/2014/main" val="1133039829"/>
                    </a:ext>
                  </a:extLst>
                </a:gridCol>
              </a:tblGrid>
              <a:tr h="640080">
                <a:tc>
                  <a:txBody>
                    <a:bodyPr/>
                    <a:lstStyle/>
                    <a:p>
                      <a:r>
                        <a:rPr lang="en-US" sz="2400" b="0" dirty="0">
                          <a:solidFill>
                            <a:schemeClr val="tx1">
                              <a:lumMod val="75000"/>
                              <a:lumOff val="25000"/>
                            </a:schemeClr>
                          </a:solidFill>
                        </a:rPr>
                        <a:t>Standard</a:t>
                      </a:r>
                    </a:p>
                  </a:txBody>
                  <a:tcPr marL="118872" anchor="ctr">
                    <a:lnR w="28575" cap="flat" cmpd="sng" algn="ctr">
                      <a:solidFill>
                        <a:schemeClr val="bg1"/>
                      </a:solidFill>
                      <a:prstDash val="solid"/>
                      <a:round/>
                      <a:headEnd type="none" w="med" len="med"/>
                      <a:tailEnd type="none" w="med" len="med"/>
                    </a:lnR>
                    <a:lnB w="28575" cap="flat" cmpd="sng" algn="ctr">
                      <a:solidFill>
                        <a:schemeClr val="bg1"/>
                      </a:solidFill>
                      <a:prstDash val="solid"/>
                      <a:round/>
                      <a:headEnd type="none" w="med" len="med"/>
                      <a:tailEnd type="none" w="med" len="med"/>
                    </a:lnB>
                    <a:solidFill>
                      <a:srgbClr val="CDA728"/>
                    </a:solidFill>
                  </a:tcPr>
                </a:tc>
                <a:tc>
                  <a:txBody>
                    <a:bodyPr/>
                    <a:lstStyle/>
                    <a:p>
                      <a:r>
                        <a:rPr lang="en-US" sz="2400" b="0" dirty="0">
                          <a:solidFill>
                            <a:schemeClr val="tx1">
                              <a:lumMod val="75000"/>
                              <a:lumOff val="25000"/>
                            </a:schemeClr>
                          </a:solidFill>
                        </a:rPr>
                        <a:t>Learning Goal </a:t>
                      </a:r>
                    </a:p>
                  </a:txBody>
                  <a:tcPr marL="118872" anchor="ctr">
                    <a:lnL w="28575" cap="flat" cmpd="sng" algn="ctr">
                      <a:solidFill>
                        <a:schemeClr val="bg1"/>
                      </a:solidFill>
                      <a:prstDash val="solid"/>
                      <a:round/>
                      <a:headEnd type="none" w="med" len="med"/>
                      <a:tailEnd type="none" w="med" len="med"/>
                    </a:lnL>
                    <a:lnR w="28575" cap="flat" cmpd="sng" algn="ctr">
                      <a:solidFill>
                        <a:schemeClr val="bg1"/>
                      </a:solidFill>
                      <a:prstDash val="solid"/>
                      <a:round/>
                      <a:headEnd type="none" w="med" len="med"/>
                      <a:tailEnd type="none" w="med" len="med"/>
                    </a:lnR>
                    <a:lnB w="28575" cap="flat" cmpd="sng" algn="ctr">
                      <a:solidFill>
                        <a:schemeClr val="bg1"/>
                      </a:solidFill>
                      <a:prstDash val="solid"/>
                      <a:round/>
                      <a:headEnd type="none" w="med" len="med"/>
                      <a:tailEnd type="none" w="med" len="med"/>
                    </a:lnB>
                    <a:solidFill>
                      <a:srgbClr val="CDA728"/>
                    </a:solidFill>
                  </a:tcPr>
                </a:tc>
                <a:tc>
                  <a:txBody>
                    <a:bodyPr/>
                    <a:lstStyle/>
                    <a:p>
                      <a:r>
                        <a:rPr lang="en-US" sz="2400" b="0" dirty="0">
                          <a:solidFill>
                            <a:schemeClr val="tx1">
                              <a:lumMod val="75000"/>
                              <a:lumOff val="25000"/>
                            </a:schemeClr>
                          </a:solidFill>
                        </a:rPr>
                        <a:t>Success Criteria</a:t>
                      </a:r>
                    </a:p>
                  </a:txBody>
                  <a:tcPr marL="118872" anchor="ctr">
                    <a:lnL w="28575" cap="flat" cmpd="sng" algn="ctr">
                      <a:solidFill>
                        <a:schemeClr val="bg1"/>
                      </a:solidFill>
                      <a:prstDash val="solid"/>
                      <a:round/>
                      <a:headEnd type="none" w="med" len="med"/>
                      <a:tailEnd type="none" w="med" len="med"/>
                    </a:lnL>
                    <a:lnR w="28575" cap="flat" cmpd="sng" algn="ctr">
                      <a:solidFill>
                        <a:schemeClr val="bg1"/>
                      </a:solidFill>
                      <a:prstDash val="solid"/>
                      <a:round/>
                      <a:headEnd type="none" w="med" len="med"/>
                      <a:tailEnd type="none" w="med" len="med"/>
                    </a:lnR>
                    <a:lnB w="28575" cap="flat" cmpd="sng" algn="ctr">
                      <a:solidFill>
                        <a:schemeClr val="bg1"/>
                      </a:solidFill>
                      <a:prstDash val="solid"/>
                      <a:round/>
                      <a:headEnd type="none" w="med" len="med"/>
                      <a:tailEnd type="none" w="med" len="med"/>
                    </a:lnB>
                    <a:solidFill>
                      <a:srgbClr val="CDA728"/>
                    </a:solidFill>
                  </a:tcPr>
                </a:tc>
                <a:extLst>
                  <a:ext uri="{0D108BD9-81ED-4DB2-BD59-A6C34878D82A}">
                    <a16:rowId xmlns:a16="http://schemas.microsoft.com/office/drawing/2014/main" val="3673528873"/>
                  </a:ext>
                </a:extLst>
              </a:tr>
              <a:tr h="225847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400" u="sng" kern="1200" dirty="0">
                          <a:solidFill>
                            <a:schemeClr val="tx1">
                              <a:lumMod val="75000"/>
                              <a:lumOff val="25000"/>
                            </a:schemeClr>
                          </a:solidFill>
                          <a:effectLst/>
                          <a:latin typeface="+mn-lt"/>
                          <a:ea typeface="+mn-ea"/>
                          <a:cs typeface="+mn-cs"/>
                        </a:rPr>
                        <a:t>C.6.1.c</a:t>
                      </a:r>
                      <a:r>
                        <a:rPr lang="en-US" sz="2400" u="none" kern="1200" dirty="0">
                          <a:solidFill>
                            <a:schemeClr val="tx1">
                              <a:lumMod val="75000"/>
                              <a:lumOff val="25000"/>
                            </a:schemeClr>
                          </a:solidFill>
                          <a:effectLst/>
                          <a:latin typeface="+mn-lt"/>
                          <a:ea typeface="+mn-ea"/>
                          <a:cs typeface="+mn-cs"/>
                        </a:rPr>
                        <a:t> </a:t>
                      </a:r>
                      <a:r>
                        <a:rPr lang="en-US" sz="2400" dirty="0">
                          <a:solidFill>
                            <a:schemeClr val="tx1">
                              <a:lumMod val="75000"/>
                              <a:lumOff val="25000"/>
                            </a:schemeClr>
                          </a:solidFill>
                        </a:rPr>
                        <a:t>Support claim(s) with clear reasons and relevant evidence, using credible sources, acknowledging opposing claims, and demonstrating an understanding of the topic or text.</a:t>
                      </a:r>
                    </a:p>
                  </a:txBody>
                  <a:tcPr marL="118872">
                    <a:lnR w="28575" cap="flat" cmpd="sng" algn="ctr">
                      <a:solidFill>
                        <a:schemeClr val="bg1"/>
                      </a:solidFill>
                      <a:prstDash val="solid"/>
                      <a:round/>
                      <a:headEnd type="none" w="med" len="med"/>
                      <a:tailEnd type="none" w="med" len="med"/>
                    </a:lnR>
                    <a:lnT w="28575" cap="flat" cmpd="sng" algn="ctr">
                      <a:solidFill>
                        <a:schemeClr val="bg1"/>
                      </a:solidFill>
                      <a:prstDash val="solid"/>
                      <a:round/>
                      <a:headEnd type="none" w="med" len="med"/>
                      <a:tailEnd type="none" w="med" len="med"/>
                    </a:lnT>
                    <a:solidFill>
                      <a:srgbClr val="FEF0CA"/>
                    </a:solidFill>
                  </a:tcPr>
                </a:tc>
                <a:tc>
                  <a:txBody>
                    <a:bodyPr/>
                    <a:lstStyle/>
                    <a:p>
                      <a:r>
                        <a:rPr lang="en-US" sz="2400" dirty="0">
                          <a:solidFill>
                            <a:schemeClr val="tx1">
                              <a:lumMod val="75000"/>
                              <a:lumOff val="25000"/>
                            </a:schemeClr>
                          </a:solidFill>
                        </a:rPr>
                        <a:t>Identify relevant evidence from different texts to support a claim.</a:t>
                      </a:r>
                    </a:p>
                  </a:txBody>
                  <a:tcPr marL="118872">
                    <a:lnL w="28575" cap="flat" cmpd="sng" algn="ctr">
                      <a:solidFill>
                        <a:schemeClr val="bg1"/>
                      </a:solidFill>
                      <a:prstDash val="solid"/>
                      <a:round/>
                      <a:headEnd type="none" w="med" len="med"/>
                      <a:tailEnd type="none" w="med" len="med"/>
                    </a:lnL>
                    <a:lnR w="28575" cap="flat" cmpd="sng" algn="ctr">
                      <a:solidFill>
                        <a:schemeClr val="bg1"/>
                      </a:solidFill>
                      <a:prstDash val="solid"/>
                      <a:round/>
                      <a:headEnd type="none" w="med" len="med"/>
                      <a:tailEnd type="none" w="med" len="med"/>
                    </a:lnR>
                    <a:lnT w="28575" cap="flat" cmpd="sng" algn="ctr">
                      <a:solidFill>
                        <a:schemeClr val="bg1"/>
                      </a:solidFill>
                      <a:prstDash val="solid"/>
                      <a:round/>
                      <a:headEnd type="none" w="med" len="med"/>
                      <a:tailEnd type="none" w="med" len="med"/>
                    </a:lnT>
                    <a:solidFill>
                      <a:srgbClr val="FEF0CA"/>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400" kern="1200" dirty="0">
                          <a:solidFill>
                            <a:schemeClr val="tx1">
                              <a:lumMod val="75000"/>
                              <a:lumOff val="25000"/>
                            </a:schemeClr>
                          </a:solidFill>
                          <a:effectLst/>
                          <a:latin typeface="+mn-lt"/>
                          <a:ea typeface="+mn-ea"/>
                          <a:cs typeface="+mn-cs"/>
                        </a:rPr>
                        <a:t>Annotate texts to identify strong evidence to support my claim and note how I might use it in my essay.</a:t>
                      </a:r>
                      <a:endParaRPr lang="en-US" sz="2400" dirty="0">
                        <a:solidFill>
                          <a:schemeClr val="tx1">
                            <a:lumMod val="75000"/>
                            <a:lumOff val="25000"/>
                          </a:schemeClr>
                        </a:solidFill>
                      </a:endParaRPr>
                    </a:p>
                    <a:p>
                      <a:endParaRPr lang="en-US" sz="2400" dirty="0">
                        <a:solidFill>
                          <a:schemeClr val="tx1">
                            <a:lumMod val="75000"/>
                            <a:lumOff val="25000"/>
                          </a:schemeClr>
                        </a:solidFill>
                      </a:endParaRPr>
                    </a:p>
                  </a:txBody>
                  <a:tcPr marL="118872">
                    <a:lnL w="28575" cap="flat" cmpd="sng" algn="ctr">
                      <a:solidFill>
                        <a:schemeClr val="bg1"/>
                      </a:solidFill>
                      <a:prstDash val="solid"/>
                      <a:round/>
                      <a:headEnd type="none" w="med" len="med"/>
                      <a:tailEnd type="none" w="med" len="med"/>
                    </a:lnL>
                    <a:lnR w="28575" cap="flat" cmpd="sng" algn="ctr">
                      <a:solidFill>
                        <a:schemeClr val="bg1"/>
                      </a:solidFill>
                      <a:prstDash val="solid"/>
                      <a:round/>
                      <a:headEnd type="none" w="med" len="med"/>
                      <a:tailEnd type="none" w="med" len="med"/>
                    </a:lnR>
                    <a:lnT w="28575" cap="flat" cmpd="sng" algn="ctr">
                      <a:solidFill>
                        <a:schemeClr val="bg1"/>
                      </a:solidFill>
                      <a:prstDash val="solid"/>
                      <a:round/>
                      <a:headEnd type="none" w="med" len="med"/>
                      <a:tailEnd type="none" w="med" len="med"/>
                    </a:lnT>
                    <a:solidFill>
                      <a:srgbClr val="FEF0CA"/>
                    </a:solidFill>
                  </a:tcPr>
                </a:tc>
                <a:extLst>
                  <a:ext uri="{0D108BD9-81ED-4DB2-BD59-A6C34878D82A}">
                    <a16:rowId xmlns:a16="http://schemas.microsoft.com/office/drawing/2014/main" val="1231854780"/>
                  </a:ext>
                </a:extLst>
              </a:tr>
            </a:tbl>
          </a:graphicData>
        </a:graphic>
      </p:graphicFrame>
      <p:sp>
        <p:nvSpPr>
          <p:cNvPr id="3" name="Slide Number Placeholder 2">
            <a:extLst>
              <a:ext uri="{FF2B5EF4-FFF2-40B4-BE49-F238E27FC236}">
                <a16:creationId xmlns:a16="http://schemas.microsoft.com/office/drawing/2014/main" id="{CAD74D6F-32E5-9A44-A48A-F280BF838625}"/>
              </a:ext>
            </a:extLst>
          </p:cNvPr>
          <p:cNvSpPr>
            <a:spLocks noGrp="1"/>
          </p:cNvSpPr>
          <p:nvPr>
            <p:ph type="sldNum" sz="quarter" idx="10"/>
          </p:nvPr>
        </p:nvSpPr>
        <p:spPr/>
        <p:txBody>
          <a:bodyPr/>
          <a:lstStyle/>
          <a:p>
            <a:fld id="{91BD7323-49BF-4C97-8773-5EC64C492009}" type="slidenum">
              <a:rPr lang="en-US" smtClean="0"/>
              <a:pPr/>
              <a:t>20</a:t>
            </a:fld>
            <a:endParaRPr lang="en-US"/>
          </a:p>
        </p:txBody>
      </p:sp>
    </p:spTree>
    <p:extLst>
      <p:ext uri="{BB962C8B-B14F-4D97-AF65-F5344CB8AC3E}">
        <p14:creationId xmlns:p14="http://schemas.microsoft.com/office/powerpoint/2010/main" val="21335207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B1BE7-E338-034A-8E0D-530BA0415734}"/>
              </a:ext>
            </a:extLst>
          </p:cNvPr>
          <p:cNvSpPr>
            <a:spLocks noGrp="1"/>
          </p:cNvSpPr>
          <p:nvPr>
            <p:ph type="title"/>
          </p:nvPr>
        </p:nvSpPr>
        <p:spPr/>
        <p:txBody>
          <a:bodyPr/>
          <a:lstStyle/>
          <a:p>
            <a:r>
              <a:rPr lang="en-US" dirty="0"/>
              <a:t>Example Strategies to Elicit Evidence (1) </a:t>
            </a:r>
          </a:p>
        </p:txBody>
      </p:sp>
      <p:sp>
        <p:nvSpPr>
          <p:cNvPr id="7" name="Content Placeholder 6">
            <a:extLst>
              <a:ext uri="{FF2B5EF4-FFF2-40B4-BE49-F238E27FC236}">
                <a16:creationId xmlns:a16="http://schemas.microsoft.com/office/drawing/2014/main" id="{50888611-CEE7-2545-8F26-565C0700C701}"/>
              </a:ext>
            </a:extLst>
          </p:cNvPr>
          <p:cNvSpPr>
            <a:spLocks noGrp="1"/>
          </p:cNvSpPr>
          <p:nvPr>
            <p:ph sz="quarter" idx="12"/>
          </p:nvPr>
        </p:nvSpPr>
        <p:spPr>
          <a:xfrm>
            <a:off x="1137677" y="2261082"/>
            <a:ext cx="9090025" cy="4878388"/>
          </a:xfrm>
        </p:spPr>
        <p:txBody>
          <a:bodyPr lIns="91440" tIns="45720" rIns="91440" bIns="45720" anchor="t"/>
          <a:lstStyle/>
          <a:p>
            <a:pPr marL="571500" indent="-571500">
              <a:buFont typeface="Arial" panose="020B0604020202020204" pitchFamily="34" charset="0"/>
              <a:buChar char="•"/>
            </a:pPr>
            <a:r>
              <a:rPr lang="en-US" sz="2600" dirty="0"/>
              <a:t>Provide opportunities for students to share their opinions and experiences related to the claim. Guide students to record for use during classroom discussions.</a:t>
            </a:r>
          </a:p>
          <a:p>
            <a:pPr marL="571500" indent="-571500">
              <a:buFont typeface="Arial" panose="020B0604020202020204" pitchFamily="34" charset="0"/>
              <a:buChar char="•"/>
            </a:pPr>
            <a:r>
              <a:rPr lang="en-US" sz="2600" dirty="0"/>
              <a:t>Peer discussion around relevance of different articles on a specific topic</a:t>
            </a:r>
          </a:p>
          <a:p>
            <a:pPr marL="571500" indent="-571500">
              <a:buFont typeface="Arial" panose="020B0604020202020204" pitchFamily="34" charset="0"/>
              <a:buChar char="•"/>
            </a:pPr>
            <a:r>
              <a:rPr lang="en-US" sz="2600" dirty="0">
                <a:ea typeface="+mn-lt"/>
                <a:cs typeface="+mn-lt"/>
              </a:rPr>
              <a:t>Teacher quick review of the evidence students have highlighted in the text</a:t>
            </a:r>
            <a:endParaRPr lang="en-US" sz="2600" dirty="0"/>
          </a:p>
          <a:p>
            <a:pPr marL="571500" indent="-571500">
              <a:buFont typeface="Arial" panose="020B0604020202020204" pitchFamily="34" charset="0"/>
              <a:buChar char="•"/>
            </a:pPr>
            <a:r>
              <a:rPr lang="en-US" sz="2600" dirty="0">
                <a:ea typeface="+mn-lt"/>
                <a:cs typeface="+mn-lt"/>
              </a:rPr>
              <a:t>Individual discussion with teacher about highlighted passages in the text</a:t>
            </a:r>
          </a:p>
        </p:txBody>
      </p:sp>
      <p:sp>
        <p:nvSpPr>
          <p:cNvPr id="3" name="Slide Number Placeholder 2">
            <a:extLst>
              <a:ext uri="{FF2B5EF4-FFF2-40B4-BE49-F238E27FC236}">
                <a16:creationId xmlns:a16="http://schemas.microsoft.com/office/drawing/2014/main" id="{98A81E41-0621-9D48-A366-11C1D9F382A9}"/>
              </a:ext>
            </a:extLst>
          </p:cNvPr>
          <p:cNvSpPr>
            <a:spLocks noGrp="1"/>
          </p:cNvSpPr>
          <p:nvPr>
            <p:ph type="sldNum" sz="quarter" idx="10"/>
          </p:nvPr>
        </p:nvSpPr>
        <p:spPr/>
        <p:txBody>
          <a:bodyPr/>
          <a:lstStyle/>
          <a:p>
            <a:fld id="{91BD7323-49BF-4C97-8773-5EC64C492009}" type="slidenum">
              <a:rPr lang="en-US" smtClean="0"/>
              <a:pPr/>
              <a:t>21</a:t>
            </a:fld>
            <a:endParaRPr lang="en-US"/>
          </a:p>
        </p:txBody>
      </p:sp>
    </p:spTree>
    <p:extLst>
      <p:ext uri="{BB962C8B-B14F-4D97-AF65-F5344CB8AC3E}">
        <p14:creationId xmlns:p14="http://schemas.microsoft.com/office/powerpoint/2010/main" val="18594228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B1BE7-E338-034A-8E0D-530BA0415734}"/>
              </a:ext>
            </a:extLst>
          </p:cNvPr>
          <p:cNvSpPr>
            <a:spLocks noGrp="1"/>
          </p:cNvSpPr>
          <p:nvPr>
            <p:ph type="title"/>
          </p:nvPr>
        </p:nvSpPr>
        <p:spPr/>
        <p:txBody>
          <a:bodyPr/>
          <a:lstStyle/>
          <a:p>
            <a:r>
              <a:rPr lang="en-US" dirty="0"/>
              <a:t>Example Strategies to Elicit Evidence (2) </a:t>
            </a:r>
          </a:p>
        </p:txBody>
      </p:sp>
      <p:sp>
        <p:nvSpPr>
          <p:cNvPr id="7" name="Content Placeholder 6">
            <a:extLst>
              <a:ext uri="{FF2B5EF4-FFF2-40B4-BE49-F238E27FC236}">
                <a16:creationId xmlns:a16="http://schemas.microsoft.com/office/drawing/2014/main" id="{50888611-CEE7-2545-8F26-565C0700C701}"/>
              </a:ext>
            </a:extLst>
          </p:cNvPr>
          <p:cNvSpPr>
            <a:spLocks noGrp="1"/>
          </p:cNvSpPr>
          <p:nvPr>
            <p:ph sz="quarter" idx="12"/>
          </p:nvPr>
        </p:nvSpPr>
        <p:spPr>
          <a:xfrm>
            <a:off x="1137677" y="2261082"/>
            <a:ext cx="9090025" cy="4878388"/>
          </a:xfrm>
        </p:spPr>
        <p:txBody>
          <a:bodyPr lIns="91440" tIns="45720" rIns="91440" bIns="45720" anchor="t"/>
          <a:lstStyle/>
          <a:p>
            <a:pPr marL="571500" indent="-571500">
              <a:spcBef>
                <a:spcPts val="700"/>
              </a:spcBef>
              <a:buFont typeface="Arial" panose="020B0604020202020204" pitchFamily="34" charset="0"/>
              <a:buChar char="•"/>
            </a:pPr>
            <a:r>
              <a:rPr lang="en-US" sz="2800" dirty="0"/>
              <a:t>Partner work about specific, selected passages and how students might use them in their essay</a:t>
            </a:r>
          </a:p>
          <a:p>
            <a:pPr marL="571500" indent="-571500">
              <a:spcBef>
                <a:spcPts val="700"/>
              </a:spcBef>
              <a:buFont typeface="Arial" panose="020B0604020202020204" pitchFamily="34" charset="0"/>
              <a:buChar char="•"/>
            </a:pPr>
            <a:r>
              <a:rPr lang="en-US" sz="2800" dirty="0"/>
              <a:t>Assessment conversation with teacher about evidence </a:t>
            </a:r>
          </a:p>
          <a:p>
            <a:pPr marL="1314450" lvl="1" indent="-571500">
              <a:spcBef>
                <a:spcPts val="700"/>
              </a:spcBef>
              <a:buFont typeface="Arial" panose="020B0604020202020204" pitchFamily="34" charset="0"/>
              <a:buChar char="•"/>
            </a:pPr>
            <a:r>
              <a:rPr lang="en-US" sz="2400" dirty="0"/>
              <a:t>Prompts: </a:t>
            </a:r>
          </a:p>
          <a:p>
            <a:pPr marL="1714500" lvl="2" indent="-571500">
              <a:spcBef>
                <a:spcPts val="700"/>
              </a:spcBef>
              <a:buFont typeface="Arial" panose="020B0604020202020204" pitchFamily="34" charset="0"/>
              <a:buChar char="•"/>
            </a:pPr>
            <a:r>
              <a:rPr lang="en-US" sz="2000" dirty="0"/>
              <a:t>How does this example support your claim? </a:t>
            </a:r>
          </a:p>
          <a:p>
            <a:pPr marL="1714500" lvl="2" indent="-571500">
              <a:spcBef>
                <a:spcPts val="700"/>
              </a:spcBef>
              <a:buFont typeface="Arial" panose="020B0604020202020204" pitchFamily="34" charset="0"/>
              <a:buChar char="•"/>
            </a:pPr>
            <a:r>
              <a:rPr lang="en-US" sz="2000" dirty="0"/>
              <a:t>How does this example connect with the previous example you chose? </a:t>
            </a:r>
          </a:p>
          <a:p>
            <a:pPr marL="1714500" lvl="2" indent="-571500">
              <a:spcBef>
                <a:spcPts val="700"/>
              </a:spcBef>
              <a:buFont typeface="Arial" panose="020B0604020202020204" pitchFamily="34" charset="0"/>
              <a:buChar char="•"/>
            </a:pPr>
            <a:r>
              <a:rPr lang="en-US" sz="2000" dirty="0"/>
              <a:t>How well does this evidence to support the claim?</a:t>
            </a:r>
          </a:p>
          <a:p>
            <a:pPr marL="1714500" lvl="2" indent="-571500">
              <a:spcBef>
                <a:spcPts val="700"/>
              </a:spcBef>
              <a:buFont typeface="Arial" panose="020B0604020202020204" pitchFamily="34" charset="0"/>
              <a:buChar char="•"/>
            </a:pPr>
            <a:r>
              <a:rPr lang="en-US" sz="2000" dirty="0"/>
              <a:t>How might you revise your evidence to better support the claim?</a:t>
            </a:r>
          </a:p>
        </p:txBody>
      </p:sp>
      <p:sp>
        <p:nvSpPr>
          <p:cNvPr id="3" name="Slide Number Placeholder 2">
            <a:extLst>
              <a:ext uri="{FF2B5EF4-FFF2-40B4-BE49-F238E27FC236}">
                <a16:creationId xmlns:a16="http://schemas.microsoft.com/office/drawing/2014/main" id="{98A81E41-0621-9D48-A366-11C1D9F382A9}"/>
              </a:ext>
            </a:extLst>
          </p:cNvPr>
          <p:cNvSpPr>
            <a:spLocks noGrp="1"/>
          </p:cNvSpPr>
          <p:nvPr>
            <p:ph type="sldNum" sz="quarter" idx="10"/>
          </p:nvPr>
        </p:nvSpPr>
        <p:spPr/>
        <p:txBody>
          <a:bodyPr/>
          <a:lstStyle/>
          <a:p>
            <a:fld id="{91BD7323-49BF-4C97-8773-5EC64C492009}" type="slidenum">
              <a:rPr lang="en-US" smtClean="0"/>
              <a:pPr/>
              <a:t>22</a:t>
            </a:fld>
            <a:endParaRPr lang="en-US"/>
          </a:p>
        </p:txBody>
      </p:sp>
    </p:spTree>
    <p:extLst>
      <p:ext uri="{BB962C8B-B14F-4D97-AF65-F5344CB8AC3E}">
        <p14:creationId xmlns:p14="http://schemas.microsoft.com/office/powerpoint/2010/main" val="24394837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5E92A-D0C0-1443-BB10-96FA03247CB3}"/>
              </a:ext>
            </a:extLst>
          </p:cNvPr>
          <p:cNvSpPr>
            <a:spLocks noGrp="1"/>
          </p:cNvSpPr>
          <p:nvPr>
            <p:ph type="title"/>
          </p:nvPr>
        </p:nvSpPr>
        <p:spPr/>
        <p:txBody>
          <a:bodyPr/>
          <a:lstStyle/>
          <a:p>
            <a:r>
              <a:rPr lang="en-US" dirty="0"/>
              <a:t>Classroom Practice Video</a:t>
            </a:r>
          </a:p>
        </p:txBody>
      </p:sp>
      <p:pic>
        <p:nvPicPr>
          <p:cNvPr id="6" name="Content Placeholder 5" descr="Screenshot of a classroom practice video">
            <a:extLst>
              <a:ext uri="{FF2B5EF4-FFF2-40B4-BE49-F238E27FC236}">
                <a16:creationId xmlns:a16="http://schemas.microsoft.com/office/drawing/2014/main" id="{025B4B0A-AF33-5F45-A508-9EAB7FA59467}"/>
              </a:ext>
            </a:extLst>
          </p:cNvPr>
          <p:cNvPicPr>
            <a:picLocks noGrp="1" noChangeAspect="1"/>
          </p:cNvPicPr>
          <p:nvPr>
            <p:ph sz="quarter" idx="12"/>
          </p:nvPr>
        </p:nvPicPr>
        <p:blipFill>
          <a:blip r:embed="rId3">
            <a:extLst>
              <a:ext uri="{28A0092B-C50C-407E-A947-70E740481C1C}">
                <a14:useLocalDpi xmlns:a14="http://schemas.microsoft.com/office/drawing/2010/main" val="0"/>
              </a:ext>
            </a:extLst>
          </a:blip>
          <a:stretch>
            <a:fillRect/>
          </a:stretch>
        </p:blipFill>
        <p:spPr>
          <a:xfrm>
            <a:off x="1464104" y="1797050"/>
            <a:ext cx="8438292" cy="4878388"/>
          </a:xfrm>
        </p:spPr>
      </p:pic>
      <p:sp>
        <p:nvSpPr>
          <p:cNvPr id="3" name="Slide Number Placeholder 2">
            <a:extLst>
              <a:ext uri="{FF2B5EF4-FFF2-40B4-BE49-F238E27FC236}">
                <a16:creationId xmlns:a16="http://schemas.microsoft.com/office/drawing/2014/main" id="{B55A36AD-68C5-454A-8797-51F7C31A9396}"/>
              </a:ext>
            </a:extLst>
          </p:cNvPr>
          <p:cNvSpPr>
            <a:spLocks noGrp="1"/>
          </p:cNvSpPr>
          <p:nvPr>
            <p:ph type="sldNum" sz="quarter" idx="10"/>
          </p:nvPr>
        </p:nvSpPr>
        <p:spPr/>
        <p:txBody>
          <a:bodyPr/>
          <a:lstStyle/>
          <a:p>
            <a:fld id="{91BD7323-49BF-4C97-8773-5EC64C492009}" type="slidenum">
              <a:rPr lang="en-US" smtClean="0"/>
              <a:pPr/>
              <a:t>23</a:t>
            </a:fld>
            <a:endParaRPr lang="en-US"/>
          </a:p>
        </p:txBody>
      </p:sp>
    </p:spTree>
    <p:extLst>
      <p:ext uri="{BB962C8B-B14F-4D97-AF65-F5344CB8AC3E}">
        <p14:creationId xmlns:p14="http://schemas.microsoft.com/office/powerpoint/2010/main" val="33856233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B247CC4-BCFE-234D-B76C-551D2A4E9C8F}"/>
              </a:ext>
            </a:extLst>
          </p:cNvPr>
          <p:cNvSpPr>
            <a:spLocks noGrp="1"/>
          </p:cNvSpPr>
          <p:nvPr>
            <p:ph type="title"/>
          </p:nvPr>
        </p:nvSpPr>
        <p:spPr/>
        <p:txBody>
          <a:bodyPr/>
          <a:lstStyle/>
          <a:p>
            <a:r>
              <a:rPr lang="en-US" dirty="0"/>
              <a:t>Meaningful Evidence: Eliminating Barriers</a:t>
            </a:r>
          </a:p>
        </p:txBody>
      </p:sp>
      <p:sp>
        <p:nvSpPr>
          <p:cNvPr id="3" name="Slide Number Placeholder 2">
            <a:extLst>
              <a:ext uri="{FF2B5EF4-FFF2-40B4-BE49-F238E27FC236}">
                <a16:creationId xmlns:a16="http://schemas.microsoft.com/office/drawing/2014/main" id="{EF1ED1CB-346E-B341-8461-382CB04285AA}"/>
              </a:ext>
            </a:extLst>
          </p:cNvPr>
          <p:cNvSpPr>
            <a:spLocks noGrp="1"/>
          </p:cNvSpPr>
          <p:nvPr>
            <p:ph type="sldNum" sz="quarter" idx="10"/>
          </p:nvPr>
        </p:nvSpPr>
        <p:spPr/>
        <p:txBody>
          <a:bodyPr/>
          <a:lstStyle/>
          <a:p>
            <a:fld id="{91BD7323-49BF-4C97-8773-5EC64C492009}" type="slidenum">
              <a:rPr lang="en-US" smtClean="0"/>
              <a:pPr/>
              <a:t>24</a:t>
            </a:fld>
            <a:endParaRPr lang="en-US"/>
          </a:p>
        </p:txBody>
      </p:sp>
    </p:spTree>
    <p:extLst>
      <p:ext uri="{BB962C8B-B14F-4D97-AF65-F5344CB8AC3E}">
        <p14:creationId xmlns:p14="http://schemas.microsoft.com/office/powerpoint/2010/main" val="30389355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36BD5-F098-8F4E-B52E-C5ECB418663A}"/>
              </a:ext>
            </a:extLst>
          </p:cNvPr>
          <p:cNvSpPr>
            <a:spLocks noGrp="1"/>
          </p:cNvSpPr>
          <p:nvPr>
            <p:ph type="title"/>
          </p:nvPr>
        </p:nvSpPr>
        <p:spPr/>
        <p:txBody>
          <a:bodyPr/>
          <a:lstStyle/>
          <a:p>
            <a:r>
              <a:rPr lang="en-US" dirty="0"/>
              <a:t>Why Equity Matters in Formative Assessment</a:t>
            </a:r>
          </a:p>
        </p:txBody>
      </p:sp>
      <p:sp>
        <p:nvSpPr>
          <p:cNvPr id="4" name="Content Placeholder 3">
            <a:extLst>
              <a:ext uri="{FF2B5EF4-FFF2-40B4-BE49-F238E27FC236}">
                <a16:creationId xmlns:a16="http://schemas.microsoft.com/office/drawing/2014/main" id="{D6887D07-0E79-C24E-A08C-3C7949B1005C}"/>
              </a:ext>
            </a:extLst>
          </p:cNvPr>
          <p:cNvSpPr>
            <a:spLocks noGrp="1"/>
          </p:cNvSpPr>
          <p:nvPr>
            <p:ph sz="quarter" idx="12"/>
          </p:nvPr>
        </p:nvSpPr>
        <p:spPr>
          <a:xfrm>
            <a:off x="1137677" y="2239732"/>
            <a:ext cx="9090025" cy="4878388"/>
          </a:xfrm>
        </p:spPr>
        <p:txBody>
          <a:bodyPr/>
          <a:lstStyle/>
          <a:p>
            <a:r>
              <a:rPr lang="en-US" dirty="0"/>
              <a:t>Formative assessment is equitable when </a:t>
            </a:r>
            <a:r>
              <a:rPr lang="en-US" i="1" u="sng" dirty="0"/>
              <a:t>each</a:t>
            </a:r>
            <a:r>
              <a:rPr lang="en-US" dirty="0"/>
              <a:t> student: </a:t>
            </a:r>
          </a:p>
          <a:p>
            <a:pPr marL="571500" indent="-571500">
              <a:buFont typeface="Arial" panose="020B0604020202020204" pitchFamily="34" charset="0"/>
              <a:buChar char="•"/>
            </a:pPr>
            <a:r>
              <a:rPr lang="en-US" sz="2800" dirty="0"/>
              <a:t>Can</a:t>
            </a:r>
            <a:r>
              <a:rPr lang="en-US" sz="2800" i="1" dirty="0"/>
              <a:t> </a:t>
            </a:r>
            <a:r>
              <a:rPr lang="en-US" sz="2800" dirty="0"/>
              <a:t>fully engage in the formative assessment process</a:t>
            </a:r>
          </a:p>
          <a:p>
            <a:pPr marL="571500" indent="-571500">
              <a:buFont typeface="Arial" panose="020B0604020202020204" pitchFamily="34" charset="0"/>
              <a:buChar char="•"/>
            </a:pPr>
            <a:r>
              <a:rPr lang="en-US" sz="2800" dirty="0"/>
              <a:t>Is able to provide accurate evidence of what they know and can do</a:t>
            </a:r>
          </a:p>
          <a:p>
            <a:pPr marL="571500" indent="-571500">
              <a:buFont typeface="Arial" panose="020B0604020202020204" pitchFamily="34" charset="0"/>
              <a:buChar char="•"/>
            </a:pPr>
            <a:r>
              <a:rPr lang="en-US" sz="2800" dirty="0"/>
              <a:t>Receives feedback and support based on where they actually are in their learning</a:t>
            </a:r>
          </a:p>
          <a:p>
            <a:pPr marL="571500" indent="-571500">
              <a:buFont typeface="Arial" panose="020B0604020202020204" pitchFamily="34" charset="0"/>
              <a:buChar char="•"/>
            </a:pPr>
            <a:r>
              <a:rPr lang="en-US" sz="2800" dirty="0"/>
              <a:t>Can build capacity to manage their own learning</a:t>
            </a:r>
          </a:p>
        </p:txBody>
      </p:sp>
      <p:sp>
        <p:nvSpPr>
          <p:cNvPr id="3" name="Slide Number Placeholder 2">
            <a:extLst>
              <a:ext uri="{FF2B5EF4-FFF2-40B4-BE49-F238E27FC236}">
                <a16:creationId xmlns:a16="http://schemas.microsoft.com/office/drawing/2014/main" id="{4E7EC172-92B6-A949-978A-2CC1C3A6AF20}"/>
              </a:ext>
            </a:extLst>
          </p:cNvPr>
          <p:cNvSpPr>
            <a:spLocks noGrp="1"/>
          </p:cNvSpPr>
          <p:nvPr>
            <p:ph type="sldNum" sz="quarter" idx="10"/>
          </p:nvPr>
        </p:nvSpPr>
        <p:spPr/>
        <p:txBody>
          <a:bodyPr/>
          <a:lstStyle/>
          <a:p>
            <a:fld id="{91BD7323-49BF-4C97-8773-5EC64C492009}" type="slidenum">
              <a:rPr lang="en-US" smtClean="0"/>
              <a:pPr/>
              <a:t>25</a:t>
            </a:fld>
            <a:endParaRPr lang="en-US"/>
          </a:p>
        </p:txBody>
      </p:sp>
    </p:spTree>
    <p:extLst>
      <p:ext uri="{BB962C8B-B14F-4D97-AF65-F5344CB8AC3E}">
        <p14:creationId xmlns:p14="http://schemas.microsoft.com/office/powerpoint/2010/main" val="27016972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85F51-96A9-5943-9B89-A20227D00075}"/>
              </a:ext>
            </a:extLst>
          </p:cNvPr>
          <p:cNvSpPr>
            <a:spLocks noGrp="1"/>
          </p:cNvSpPr>
          <p:nvPr>
            <p:ph type="title"/>
          </p:nvPr>
        </p:nvSpPr>
        <p:spPr>
          <a:xfrm>
            <a:off x="1082646" y="245340"/>
            <a:ext cx="8992572" cy="1320800"/>
          </a:xfrm>
        </p:spPr>
        <p:txBody>
          <a:bodyPr>
            <a:noAutofit/>
          </a:bodyPr>
          <a:lstStyle/>
          <a:p>
            <a:r>
              <a:rPr lang="en-US" sz="4400" dirty="0"/>
              <a:t>Equity in Formative Assessment</a:t>
            </a:r>
          </a:p>
        </p:txBody>
      </p:sp>
      <p:sp>
        <p:nvSpPr>
          <p:cNvPr id="7" name="Content Placeholder 6">
            <a:extLst>
              <a:ext uri="{FF2B5EF4-FFF2-40B4-BE49-F238E27FC236}">
                <a16:creationId xmlns:a16="http://schemas.microsoft.com/office/drawing/2014/main" id="{A11175B1-3C69-224F-9743-CD91680A5D97}"/>
              </a:ext>
            </a:extLst>
          </p:cNvPr>
          <p:cNvSpPr>
            <a:spLocks noGrp="1"/>
          </p:cNvSpPr>
          <p:nvPr>
            <p:ph sz="half" idx="1"/>
          </p:nvPr>
        </p:nvSpPr>
        <p:spPr>
          <a:xfrm>
            <a:off x="3204586" y="1321940"/>
            <a:ext cx="4882504" cy="1554480"/>
          </a:xfrm>
          <a:prstGeom prst="roundRect">
            <a:avLst/>
          </a:prstGeom>
          <a:solidFill>
            <a:srgbClr val="FEF0CA"/>
          </a:solidFill>
          <a:ln w="76200">
            <a:solidFill>
              <a:srgbClr val="6F81AC"/>
            </a:solidFill>
          </a:ln>
        </p:spPr>
        <p:txBody>
          <a:bodyPr anchor="ctr"/>
          <a:lstStyle/>
          <a:p>
            <a:pPr algn="ctr"/>
            <a:r>
              <a:rPr lang="en-US">
                <a:solidFill>
                  <a:srgbClr val="4A66AC"/>
                </a:solidFill>
              </a:rPr>
              <a:t>Culturally Responsive</a:t>
            </a:r>
          </a:p>
        </p:txBody>
      </p:sp>
      <p:sp>
        <p:nvSpPr>
          <p:cNvPr id="8" name="Content Placeholder 7">
            <a:extLst>
              <a:ext uri="{FF2B5EF4-FFF2-40B4-BE49-F238E27FC236}">
                <a16:creationId xmlns:a16="http://schemas.microsoft.com/office/drawing/2014/main" id="{37F249B1-E4C1-244F-9733-6C16BB5CB8A1}"/>
              </a:ext>
            </a:extLst>
          </p:cNvPr>
          <p:cNvSpPr>
            <a:spLocks noGrp="1"/>
          </p:cNvSpPr>
          <p:nvPr>
            <p:ph sz="half" idx="2"/>
          </p:nvPr>
        </p:nvSpPr>
        <p:spPr>
          <a:xfrm>
            <a:off x="3204586" y="3175780"/>
            <a:ext cx="4882504" cy="1554480"/>
          </a:xfrm>
          <a:prstGeom prst="roundRect">
            <a:avLst/>
          </a:prstGeom>
          <a:solidFill>
            <a:srgbClr val="FEF0CA"/>
          </a:solidFill>
          <a:ln w="76200">
            <a:solidFill>
              <a:srgbClr val="6F81AC"/>
            </a:solidFill>
          </a:ln>
        </p:spPr>
        <p:txBody>
          <a:bodyPr anchor="ctr"/>
          <a:lstStyle/>
          <a:p>
            <a:pPr algn="ctr"/>
            <a:r>
              <a:rPr lang="en-US">
                <a:solidFill>
                  <a:srgbClr val="4A66AC"/>
                </a:solidFill>
              </a:rPr>
              <a:t>Inclusive</a:t>
            </a:r>
          </a:p>
        </p:txBody>
      </p:sp>
      <p:sp>
        <p:nvSpPr>
          <p:cNvPr id="9" name="Content Placeholder 8">
            <a:extLst>
              <a:ext uri="{FF2B5EF4-FFF2-40B4-BE49-F238E27FC236}">
                <a16:creationId xmlns:a16="http://schemas.microsoft.com/office/drawing/2014/main" id="{FC61AF3B-C247-8546-8212-FC5C73E5EB9A}"/>
              </a:ext>
            </a:extLst>
          </p:cNvPr>
          <p:cNvSpPr>
            <a:spLocks noGrp="1"/>
          </p:cNvSpPr>
          <p:nvPr>
            <p:ph sz="half" idx="11"/>
          </p:nvPr>
        </p:nvSpPr>
        <p:spPr>
          <a:xfrm>
            <a:off x="3204586" y="5029620"/>
            <a:ext cx="4882504" cy="1554480"/>
          </a:xfrm>
          <a:prstGeom prst="roundRect">
            <a:avLst/>
          </a:prstGeom>
          <a:solidFill>
            <a:srgbClr val="FEF0CA"/>
          </a:solidFill>
          <a:ln w="76200">
            <a:solidFill>
              <a:srgbClr val="6F81AC"/>
            </a:solidFill>
          </a:ln>
        </p:spPr>
        <p:txBody>
          <a:bodyPr anchor="ctr"/>
          <a:lstStyle/>
          <a:p>
            <a:pPr algn="ctr"/>
            <a:r>
              <a:rPr lang="en-US">
                <a:solidFill>
                  <a:srgbClr val="4A66AC"/>
                </a:solidFill>
              </a:rPr>
              <a:t>Student Choice</a:t>
            </a:r>
          </a:p>
        </p:txBody>
      </p:sp>
      <p:sp>
        <p:nvSpPr>
          <p:cNvPr id="11" name="Slide Number Placeholder 2">
            <a:extLst>
              <a:ext uri="{FF2B5EF4-FFF2-40B4-BE49-F238E27FC236}">
                <a16:creationId xmlns:a16="http://schemas.microsoft.com/office/drawing/2014/main" id="{095961AB-51D0-47DB-A0A7-55FD5CB7B3A6}"/>
              </a:ext>
            </a:extLst>
          </p:cNvPr>
          <p:cNvSpPr>
            <a:spLocks noGrp="1"/>
          </p:cNvSpPr>
          <p:nvPr>
            <p:ph type="sldNum" sz="quarter" idx="10"/>
          </p:nvPr>
        </p:nvSpPr>
        <p:spPr/>
        <p:txBody>
          <a:bodyPr/>
          <a:lstStyle/>
          <a:p>
            <a:pPr>
              <a:spcAft>
                <a:spcPts val="600"/>
              </a:spcAft>
            </a:pPr>
            <a:fld id="{91BD7323-49BF-4C97-8773-5EC64C492009}" type="slidenum">
              <a:rPr lang="en-US" smtClean="0"/>
              <a:pPr>
                <a:spcAft>
                  <a:spcPts val="600"/>
                </a:spcAft>
              </a:pPr>
              <a:t>26</a:t>
            </a:fld>
            <a:endParaRPr lang="en-US"/>
          </a:p>
        </p:txBody>
      </p:sp>
    </p:spTree>
    <p:extLst>
      <p:ext uri="{BB962C8B-B14F-4D97-AF65-F5344CB8AC3E}">
        <p14:creationId xmlns:p14="http://schemas.microsoft.com/office/powerpoint/2010/main" val="9382786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85F51-96A9-5943-9B89-A20227D00075}"/>
              </a:ext>
            </a:extLst>
          </p:cNvPr>
          <p:cNvSpPr>
            <a:spLocks noGrp="1"/>
          </p:cNvSpPr>
          <p:nvPr>
            <p:ph type="title"/>
          </p:nvPr>
        </p:nvSpPr>
        <p:spPr/>
        <p:txBody>
          <a:bodyPr/>
          <a:lstStyle/>
          <a:p>
            <a:r>
              <a:rPr lang="en-US" dirty="0"/>
              <a:t>Culturally Responsive Formative Assessment</a:t>
            </a:r>
          </a:p>
        </p:txBody>
      </p:sp>
      <p:sp>
        <p:nvSpPr>
          <p:cNvPr id="4" name="Content Placeholder 3">
            <a:extLst>
              <a:ext uri="{FF2B5EF4-FFF2-40B4-BE49-F238E27FC236}">
                <a16:creationId xmlns:a16="http://schemas.microsoft.com/office/drawing/2014/main" id="{DE6D3669-3870-D246-86E8-FF58F6728A0C}"/>
              </a:ext>
            </a:extLst>
          </p:cNvPr>
          <p:cNvSpPr>
            <a:spLocks noGrp="1"/>
          </p:cNvSpPr>
          <p:nvPr>
            <p:ph sz="quarter" idx="12"/>
          </p:nvPr>
        </p:nvSpPr>
        <p:spPr>
          <a:xfrm>
            <a:off x="1040224" y="2267442"/>
            <a:ext cx="9090025" cy="4878388"/>
          </a:xfrm>
        </p:spPr>
        <p:txBody>
          <a:bodyPr lIns="91440" tIns="45720" rIns="91440" bIns="45720" anchor="t"/>
          <a:lstStyle/>
          <a:p>
            <a:pPr marL="571500" indent="-571500">
              <a:buFont typeface="Arial" panose="020B0604020202020204" pitchFamily="34" charset="0"/>
              <a:buChar char="•"/>
            </a:pPr>
            <a:r>
              <a:rPr lang="en-US" sz="3200" dirty="0"/>
              <a:t>Students bring their whole identity</a:t>
            </a:r>
          </a:p>
          <a:p>
            <a:pPr marL="571500" indent="-571500">
              <a:buFont typeface="Arial" panose="020B0604020202020204" pitchFamily="34" charset="0"/>
              <a:buChar char="•"/>
            </a:pPr>
            <a:r>
              <a:rPr lang="en-US" sz="3200" dirty="0"/>
              <a:t>Value cultural strengths, language and identity</a:t>
            </a:r>
          </a:p>
          <a:p>
            <a:pPr marL="571500" indent="-571500">
              <a:buFont typeface="Arial" panose="020B0604020202020204" pitchFamily="34" charset="0"/>
              <a:buChar char="•"/>
            </a:pPr>
            <a:r>
              <a:rPr lang="en-US" sz="3200" dirty="0"/>
              <a:t>Hold high expectations for all students</a:t>
            </a:r>
          </a:p>
          <a:p>
            <a:pPr marL="571500" indent="-571500">
              <a:buFont typeface="Arial" panose="020B0604020202020204" pitchFamily="34" charset="0"/>
              <a:buChar char="•"/>
            </a:pPr>
            <a:r>
              <a:rPr lang="en-US" sz="3200" dirty="0"/>
              <a:t>Ask:</a:t>
            </a:r>
          </a:p>
          <a:p>
            <a:pPr marL="1314450" lvl="1" indent="-571500">
              <a:buFont typeface="Arial" panose="020B0604020202020204" pitchFamily="34" charset="0"/>
              <a:buChar char="•"/>
            </a:pPr>
            <a:r>
              <a:rPr lang="en-US" sz="2400" i="1" dirty="0"/>
              <a:t>Does this opportunity to share student learning allow each of my students to bring their cultural and language strengths to bear?</a:t>
            </a:r>
          </a:p>
          <a:p>
            <a:pPr marL="1314450" lvl="1" indent="-571500">
              <a:buFont typeface="Arial" panose="020B0604020202020204" pitchFamily="34" charset="0"/>
              <a:buChar char="•"/>
            </a:pPr>
            <a:r>
              <a:rPr lang="en-US" sz="2400" dirty="0"/>
              <a:t>Does this opportunity disadvantage students who may not have prior knowledge related to the context?</a:t>
            </a:r>
          </a:p>
          <a:p>
            <a:pPr marL="1314450" lvl="1" indent="-571500">
              <a:buFont typeface="Arial" panose="020B0604020202020204" pitchFamily="34" charset="0"/>
              <a:buChar char="•"/>
            </a:pPr>
            <a:endParaRPr lang="en-US" sz="2800" i="1" dirty="0"/>
          </a:p>
          <a:p>
            <a:pPr marL="571500" indent="-571500">
              <a:buFont typeface="Arial" panose="020B0604020202020204" pitchFamily="34" charset="0"/>
              <a:buChar char="•"/>
            </a:pPr>
            <a:endParaRPr lang="en-US" dirty="0"/>
          </a:p>
        </p:txBody>
      </p:sp>
      <p:sp>
        <p:nvSpPr>
          <p:cNvPr id="3" name="Slide Number Placeholder 2">
            <a:extLst>
              <a:ext uri="{FF2B5EF4-FFF2-40B4-BE49-F238E27FC236}">
                <a16:creationId xmlns:a16="http://schemas.microsoft.com/office/drawing/2014/main" id="{55C762BD-EC8E-1E4C-8FAA-EAB5DE6E7466}"/>
              </a:ext>
            </a:extLst>
          </p:cNvPr>
          <p:cNvSpPr>
            <a:spLocks noGrp="1"/>
          </p:cNvSpPr>
          <p:nvPr>
            <p:ph type="sldNum" sz="quarter" idx="10"/>
          </p:nvPr>
        </p:nvSpPr>
        <p:spPr/>
        <p:txBody>
          <a:bodyPr/>
          <a:lstStyle/>
          <a:p>
            <a:fld id="{91BD7323-49BF-4C97-8773-5EC64C492009}" type="slidenum">
              <a:rPr lang="en-US" smtClean="0"/>
              <a:pPr/>
              <a:t>27</a:t>
            </a:fld>
            <a:endParaRPr lang="en-US"/>
          </a:p>
        </p:txBody>
      </p:sp>
    </p:spTree>
    <p:extLst>
      <p:ext uri="{BB962C8B-B14F-4D97-AF65-F5344CB8AC3E}">
        <p14:creationId xmlns:p14="http://schemas.microsoft.com/office/powerpoint/2010/main" val="6788217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55363-3A93-5C43-A8AF-087BC600E3D4}"/>
              </a:ext>
            </a:extLst>
          </p:cNvPr>
          <p:cNvSpPr>
            <a:spLocks noGrp="1"/>
          </p:cNvSpPr>
          <p:nvPr>
            <p:ph type="title"/>
          </p:nvPr>
        </p:nvSpPr>
        <p:spPr>
          <a:xfrm>
            <a:off x="1137676" y="292842"/>
            <a:ext cx="8144869" cy="1320800"/>
          </a:xfrm>
        </p:spPr>
        <p:txBody>
          <a:bodyPr/>
          <a:lstStyle/>
          <a:p>
            <a:r>
              <a:rPr lang="en-US" dirty="0"/>
              <a:t>Strategies for Culturally Responsive Formative Assessment (1)</a:t>
            </a:r>
          </a:p>
        </p:txBody>
      </p:sp>
      <p:sp>
        <p:nvSpPr>
          <p:cNvPr id="4" name="Content Placeholder 3">
            <a:extLst>
              <a:ext uri="{FF2B5EF4-FFF2-40B4-BE49-F238E27FC236}">
                <a16:creationId xmlns:a16="http://schemas.microsoft.com/office/drawing/2014/main" id="{65229D3F-F159-DD4F-BCB5-53D644040131}"/>
              </a:ext>
            </a:extLst>
          </p:cNvPr>
          <p:cNvSpPr>
            <a:spLocks noGrp="1"/>
          </p:cNvSpPr>
          <p:nvPr>
            <p:ph sz="quarter" idx="12"/>
          </p:nvPr>
        </p:nvSpPr>
        <p:spPr>
          <a:xfrm>
            <a:off x="1137676" y="3429000"/>
            <a:ext cx="9090025" cy="4878388"/>
          </a:xfrm>
        </p:spPr>
        <p:txBody>
          <a:bodyPr/>
          <a:lstStyle/>
          <a:p>
            <a:pPr marL="571500" indent="-571500">
              <a:buFont typeface="Arial" panose="020B0604020202020204" pitchFamily="34" charset="0"/>
              <a:buChar char="•"/>
            </a:pPr>
            <a:r>
              <a:rPr lang="en-US" sz="3000" dirty="0"/>
              <a:t>Welcome students’ full identity into learning by helping them activate prior knowledge that taps their culture, language and history</a:t>
            </a:r>
          </a:p>
          <a:p>
            <a:pPr marL="571500" indent="-571500">
              <a:buFont typeface="Arial" panose="020B0604020202020204" pitchFamily="34" charset="0"/>
              <a:buChar char="•"/>
            </a:pPr>
            <a:r>
              <a:rPr lang="en-US" sz="3000" dirty="0"/>
              <a:t>Help students make explicit connections between what they are learning and the ways they are showing it, and their own lives</a:t>
            </a:r>
          </a:p>
        </p:txBody>
      </p:sp>
      <p:sp>
        <p:nvSpPr>
          <p:cNvPr id="3" name="Slide Number Placeholder 2">
            <a:extLst>
              <a:ext uri="{FF2B5EF4-FFF2-40B4-BE49-F238E27FC236}">
                <a16:creationId xmlns:a16="http://schemas.microsoft.com/office/drawing/2014/main" id="{15C111A4-C64F-3B46-919C-558799719EC6}"/>
              </a:ext>
            </a:extLst>
          </p:cNvPr>
          <p:cNvSpPr>
            <a:spLocks noGrp="1"/>
          </p:cNvSpPr>
          <p:nvPr>
            <p:ph type="sldNum" sz="quarter" idx="10"/>
          </p:nvPr>
        </p:nvSpPr>
        <p:spPr/>
        <p:txBody>
          <a:bodyPr/>
          <a:lstStyle/>
          <a:p>
            <a:fld id="{91BD7323-49BF-4C97-8773-5EC64C492009}" type="slidenum">
              <a:rPr lang="en-US" smtClean="0"/>
              <a:pPr/>
              <a:t>28</a:t>
            </a:fld>
            <a:endParaRPr lang="en-US"/>
          </a:p>
        </p:txBody>
      </p:sp>
    </p:spTree>
    <p:extLst>
      <p:ext uri="{BB962C8B-B14F-4D97-AF65-F5344CB8AC3E}">
        <p14:creationId xmlns:p14="http://schemas.microsoft.com/office/powerpoint/2010/main" val="20022303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55363-3A93-5C43-A8AF-087BC600E3D4}"/>
              </a:ext>
            </a:extLst>
          </p:cNvPr>
          <p:cNvSpPr>
            <a:spLocks noGrp="1"/>
          </p:cNvSpPr>
          <p:nvPr>
            <p:ph type="title"/>
          </p:nvPr>
        </p:nvSpPr>
        <p:spPr>
          <a:xfrm>
            <a:off x="1137676" y="292842"/>
            <a:ext cx="8144869" cy="1320800"/>
          </a:xfrm>
        </p:spPr>
        <p:txBody>
          <a:bodyPr/>
          <a:lstStyle/>
          <a:p>
            <a:r>
              <a:rPr lang="en-US" dirty="0"/>
              <a:t>Strategies for Culturally Responsive Formative Assessment (2) </a:t>
            </a:r>
          </a:p>
        </p:txBody>
      </p:sp>
      <p:sp>
        <p:nvSpPr>
          <p:cNvPr id="4" name="Content Placeholder 3">
            <a:extLst>
              <a:ext uri="{FF2B5EF4-FFF2-40B4-BE49-F238E27FC236}">
                <a16:creationId xmlns:a16="http://schemas.microsoft.com/office/drawing/2014/main" id="{65229D3F-F159-DD4F-BCB5-53D644040131}"/>
              </a:ext>
            </a:extLst>
          </p:cNvPr>
          <p:cNvSpPr>
            <a:spLocks noGrp="1"/>
          </p:cNvSpPr>
          <p:nvPr>
            <p:ph sz="quarter" idx="12"/>
          </p:nvPr>
        </p:nvSpPr>
        <p:spPr>
          <a:xfrm>
            <a:off x="1137676" y="3511235"/>
            <a:ext cx="9090025" cy="3163540"/>
          </a:xfrm>
        </p:spPr>
        <p:txBody>
          <a:bodyPr/>
          <a:lstStyle/>
          <a:p>
            <a:pPr marL="571500" indent="-571500">
              <a:buFont typeface="Arial" panose="020B0604020202020204" pitchFamily="34" charset="0"/>
              <a:buChar char="•"/>
            </a:pPr>
            <a:r>
              <a:rPr lang="en-US" sz="3000" dirty="0"/>
              <a:t>Give students opportunities to celebrate and share their culture, language, experiences and community as they provide evidence of their learning</a:t>
            </a:r>
          </a:p>
        </p:txBody>
      </p:sp>
      <p:sp>
        <p:nvSpPr>
          <p:cNvPr id="3" name="Slide Number Placeholder 2">
            <a:extLst>
              <a:ext uri="{FF2B5EF4-FFF2-40B4-BE49-F238E27FC236}">
                <a16:creationId xmlns:a16="http://schemas.microsoft.com/office/drawing/2014/main" id="{15C111A4-C64F-3B46-919C-558799719EC6}"/>
              </a:ext>
            </a:extLst>
          </p:cNvPr>
          <p:cNvSpPr>
            <a:spLocks noGrp="1"/>
          </p:cNvSpPr>
          <p:nvPr>
            <p:ph type="sldNum" sz="quarter" idx="10"/>
          </p:nvPr>
        </p:nvSpPr>
        <p:spPr/>
        <p:txBody>
          <a:bodyPr/>
          <a:lstStyle/>
          <a:p>
            <a:fld id="{91BD7323-49BF-4C97-8773-5EC64C492009}" type="slidenum">
              <a:rPr lang="en-US" smtClean="0"/>
              <a:pPr/>
              <a:t>29</a:t>
            </a:fld>
            <a:endParaRPr lang="en-US"/>
          </a:p>
        </p:txBody>
      </p:sp>
    </p:spTree>
    <p:extLst>
      <p:ext uri="{BB962C8B-B14F-4D97-AF65-F5344CB8AC3E}">
        <p14:creationId xmlns:p14="http://schemas.microsoft.com/office/powerpoint/2010/main" val="19201325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85F51-96A9-5943-9B89-A20227D00075}"/>
              </a:ext>
            </a:extLst>
          </p:cNvPr>
          <p:cNvSpPr>
            <a:spLocks noGrp="1"/>
          </p:cNvSpPr>
          <p:nvPr>
            <p:ph type="title"/>
          </p:nvPr>
        </p:nvSpPr>
        <p:spPr/>
        <p:txBody>
          <a:bodyPr/>
          <a:lstStyle/>
          <a:p>
            <a:r>
              <a:rPr lang="en-US" dirty="0"/>
              <a:t>Inclusive Formative Assessment</a:t>
            </a:r>
          </a:p>
        </p:txBody>
      </p:sp>
      <p:sp>
        <p:nvSpPr>
          <p:cNvPr id="4" name="Content Placeholder 3">
            <a:extLst>
              <a:ext uri="{FF2B5EF4-FFF2-40B4-BE49-F238E27FC236}">
                <a16:creationId xmlns:a16="http://schemas.microsoft.com/office/drawing/2014/main" id="{DE6D3669-3870-D246-86E8-FF58F6728A0C}"/>
              </a:ext>
            </a:extLst>
          </p:cNvPr>
          <p:cNvSpPr>
            <a:spLocks noGrp="1"/>
          </p:cNvSpPr>
          <p:nvPr>
            <p:ph sz="quarter" idx="12"/>
          </p:nvPr>
        </p:nvSpPr>
        <p:spPr>
          <a:xfrm>
            <a:off x="964024" y="2384215"/>
            <a:ext cx="9090025" cy="4878388"/>
          </a:xfrm>
        </p:spPr>
        <p:txBody>
          <a:bodyPr/>
          <a:lstStyle/>
          <a:p>
            <a:pPr marL="571500" indent="-571500">
              <a:buFont typeface="Arial" panose="020B0604020202020204" pitchFamily="34" charset="0"/>
              <a:buChar char="•"/>
            </a:pPr>
            <a:r>
              <a:rPr lang="en-US" sz="3200" dirty="0"/>
              <a:t>All students can fully engage and express their learning</a:t>
            </a:r>
          </a:p>
          <a:p>
            <a:pPr marL="571500" indent="-571500">
              <a:buFont typeface="Arial" panose="020B0604020202020204" pitchFamily="34" charset="0"/>
              <a:buChar char="•"/>
            </a:pPr>
            <a:r>
              <a:rPr lang="en-US" sz="3200" dirty="0"/>
              <a:t>Students understand language, symbols and information</a:t>
            </a:r>
          </a:p>
          <a:p>
            <a:pPr marL="571500" indent="-571500">
              <a:buFont typeface="Arial" panose="020B0604020202020204" pitchFamily="34" charset="0"/>
              <a:buChar char="•"/>
            </a:pPr>
            <a:r>
              <a:rPr lang="en-US" sz="3200" dirty="0"/>
              <a:t>Students are provided options for expression</a:t>
            </a:r>
          </a:p>
          <a:p>
            <a:pPr marL="571500" indent="-571500">
              <a:buFont typeface="Arial" panose="020B0604020202020204" pitchFamily="34" charset="0"/>
              <a:buChar char="•"/>
            </a:pPr>
            <a:r>
              <a:rPr lang="en-US" sz="3200" dirty="0"/>
              <a:t>Ask:</a:t>
            </a:r>
          </a:p>
          <a:p>
            <a:pPr marL="1314450" lvl="1" indent="-571500">
              <a:buFont typeface="Arial" panose="020B0604020202020204" pitchFamily="34" charset="0"/>
              <a:buChar char="•"/>
            </a:pPr>
            <a:r>
              <a:rPr lang="en-US" sz="2400" i="1" dirty="0"/>
              <a:t>Does this opportunity allow each of my students to be successful in sharing what they know and can do?</a:t>
            </a:r>
          </a:p>
          <a:p>
            <a:pPr marL="1314450" lvl="1" indent="-571500">
              <a:buFont typeface="Arial" panose="020B0604020202020204" pitchFamily="34" charset="0"/>
              <a:buChar char="•"/>
            </a:pPr>
            <a:endParaRPr lang="en-US" dirty="0"/>
          </a:p>
          <a:p>
            <a:pPr marL="1314450" lvl="1" indent="-571500">
              <a:buFont typeface="Arial" panose="020B0604020202020204" pitchFamily="34" charset="0"/>
              <a:buChar char="•"/>
            </a:pPr>
            <a:endParaRPr lang="en-US" dirty="0"/>
          </a:p>
          <a:p>
            <a:pPr marL="571500" indent="-571500">
              <a:buFont typeface="Arial" panose="020B0604020202020204" pitchFamily="34" charset="0"/>
              <a:buChar char="•"/>
            </a:pPr>
            <a:endParaRPr lang="en-US" dirty="0"/>
          </a:p>
        </p:txBody>
      </p:sp>
      <p:sp>
        <p:nvSpPr>
          <p:cNvPr id="3" name="Slide Number Placeholder 2">
            <a:extLst>
              <a:ext uri="{FF2B5EF4-FFF2-40B4-BE49-F238E27FC236}">
                <a16:creationId xmlns:a16="http://schemas.microsoft.com/office/drawing/2014/main" id="{55C762BD-EC8E-1E4C-8FAA-EAB5DE6E7466}"/>
              </a:ext>
            </a:extLst>
          </p:cNvPr>
          <p:cNvSpPr>
            <a:spLocks noGrp="1"/>
          </p:cNvSpPr>
          <p:nvPr>
            <p:ph type="sldNum" sz="quarter" idx="10"/>
          </p:nvPr>
        </p:nvSpPr>
        <p:spPr/>
        <p:txBody>
          <a:bodyPr/>
          <a:lstStyle/>
          <a:p>
            <a:fld id="{91BD7323-49BF-4C97-8773-5EC64C492009}" type="slidenum">
              <a:rPr lang="en-US" smtClean="0"/>
              <a:pPr/>
              <a:t>30</a:t>
            </a:fld>
            <a:endParaRPr lang="en-US"/>
          </a:p>
        </p:txBody>
      </p:sp>
    </p:spTree>
    <p:extLst>
      <p:ext uri="{BB962C8B-B14F-4D97-AF65-F5344CB8AC3E}">
        <p14:creationId xmlns:p14="http://schemas.microsoft.com/office/powerpoint/2010/main" val="21858931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BF3F5-1AC3-3542-B966-F5F12EF75B6C}"/>
              </a:ext>
            </a:extLst>
          </p:cNvPr>
          <p:cNvSpPr>
            <a:spLocks noGrp="1"/>
          </p:cNvSpPr>
          <p:nvPr>
            <p:ph type="title"/>
          </p:nvPr>
        </p:nvSpPr>
        <p:spPr/>
        <p:txBody>
          <a:bodyPr/>
          <a:lstStyle/>
          <a:p>
            <a:r>
              <a:rPr lang="en-US" dirty="0"/>
              <a:t>Strategies for Inclusive Formative Assessment</a:t>
            </a:r>
          </a:p>
        </p:txBody>
      </p:sp>
      <p:sp>
        <p:nvSpPr>
          <p:cNvPr id="4" name="Content Placeholder 3">
            <a:extLst>
              <a:ext uri="{FF2B5EF4-FFF2-40B4-BE49-F238E27FC236}">
                <a16:creationId xmlns:a16="http://schemas.microsoft.com/office/drawing/2014/main" id="{E4556841-0654-8149-ACF6-DE7E4806A94B}"/>
              </a:ext>
            </a:extLst>
          </p:cNvPr>
          <p:cNvSpPr>
            <a:spLocks noGrp="1"/>
          </p:cNvSpPr>
          <p:nvPr>
            <p:ph sz="quarter" idx="12"/>
          </p:nvPr>
        </p:nvSpPr>
        <p:spPr>
          <a:xfrm>
            <a:off x="1137677" y="1979612"/>
            <a:ext cx="8283414" cy="4878388"/>
          </a:xfrm>
        </p:spPr>
        <p:txBody>
          <a:bodyPr/>
          <a:lstStyle/>
          <a:p>
            <a:pPr marL="571500" indent="-571500">
              <a:buFont typeface="Arial" panose="020B0604020202020204" pitchFamily="34" charset="0"/>
              <a:buChar char="•"/>
            </a:pPr>
            <a:r>
              <a:rPr lang="en-US" sz="2800" dirty="0"/>
              <a:t>Know your learners</a:t>
            </a:r>
          </a:p>
          <a:p>
            <a:pPr marL="571500" indent="-571500">
              <a:buFont typeface="Arial" panose="020B0604020202020204" pitchFamily="34" charset="0"/>
              <a:buChar char="•"/>
            </a:pPr>
            <a:r>
              <a:rPr lang="en-US" sz="2800" dirty="0"/>
              <a:t>Present information using multiple representations (consider text, audio, video, images, graphs and charts)</a:t>
            </a:r>
          </a:p>
          <a:p>
            <a:pPr marL="571500" indent="-571500">
              <a:buFont typeface="Arial" panose="020B0604020202020204" pitchFamily="34" charset="0"/>
              <a:buChar char="•"/>
            </a:pPr>
            <a:r>
              <a:rPr lang="en-US" sz="2800" dirty="0"/>
              <a:t>Offer students options for providing evidence of their learning </a:t>
            </a:r>
          </a:p>
          <a:p>
            <a:pPr marL="571500" indent="-571500">
              <a:buFont typeface="Arial" panose="020B0604020202020204" pitchFamily="34" charset="0"/>
              <a:buChar char="•"/>
            </a:pPr>
            <a:r>
              <a:rPr lang="en-US" sz="2800" dirty="0"/>
              <a:t>Use appropriate scaffolds and accessibility supports</a:t>
            </a:r>
          </a:p>
          <a:p>
            <a:pPr marL="571500" indent="-571500">
              <a:buFont typeface="Arial" panose="020B0604020202020204" pitchFamily="34" charset="0"/>
              <a:buChar char="•"/>
            </a:pPr>
            <a:r>
              <a:rPr lang="en-US" sz="2800" dirty="0"/>
              <a:t>Ask students for feedback</a:t>
            </a:r>
          </a:p>
        </p:txBody>
      </p:sp>
      <p:sp>
        <p:nvSpPr>
          <p:cNvPr id="3" name="Slide Number Placeholder 2">
            <a:extLst>
              <a:ext uri="{FF2B5EF4-FFF2-40B4-BE49-F238E27FC236}">
                <a16:creationId xmlns:a16="http://schemas.microsoft.com/office/drawing/2014/main" id="{03E3992C-91E1-BE4A-BAB3-75E2F4722CAB}"/>
              </a:ext>
            </a:extLst>
          </p:cNvPr>
          <p:cNvSpPr>
            <a:spLocks noGrp="1"/>
          </p:cNvSpPr>
          <p:nvPr>
            <p:ph type="sldNum" sz="quarter" idx="10"/>
          </p:nvPr>
        </p:nvSpPr>
        <p:spPr/>
        <p:txBody>
          <a:bodyPr/>
          <a:lstStyle/>
          <a:p>
            <a:fld id="{91BD7323-49BF-4C97-8773-5EC64C492009}" type="slidenum">
              <a:rPr lang="en-US" smtClean="0"/>
              <a:pPr/>
              <a:t>31</a:t>
            </a:fld>
            <a:endParaRPr lang="en-US"/>
          </a:p>
        </p:txBody>
      </p:sp>
    </p:spTree>
    <p:extLst>
      <p:ext uri="{BB962C8B-B14F-4D97-AF65-F5344CB8AC3E}">
        <p14:creationId xmlns:p14="http://schemas.microsoft.com/office/powerpoint/2010/main" val="16752832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85F51-96A9-5943-9B89-A20227D00075}"/>
              </a:ext>
            </a:extLst>
          </p:cNvPr>
          <p:cNvSpPr>
            <a:spLocks noGrp="1"/>
          </p:cNvSpPr>
          <p:nvPr>
            <p:ph type="title"/>
          </p:nvPr>
        </p:nvSpPr>
        <p:spPr/>
        <p:txBody>
          <a:bodyPr/>
          <a:lstStyle/>
          <a:p>
            <a:r>
              <a:rPr lang="en-US" dirty="0"/>
              <a:t>Student Choice in Formative Assessment</a:t>
            </a:r>
          </a:p>
        </p:txBody>
      </p:sp>
      <p:sp>
        <p:nvSpPr>
          <p:cNvPr id="4" name="Content Placeholder 3">
            <a:extLst>
              <a:ext uri="{FF2B5EF4-FFF2-40B4-BE49-F238E27FC236}">
                <a16:creationId xmlns:a16="http://schemas.microsoft.com/office/drawing/2014/main" id="{DE6D3669-3870-D246-86E8-FF58F6728A0C}"/>
              </a:ext>
            </a:extLst>
          </p:cNvPr>
          <p:cNvSpPr>
            <a:spLocks noGrp="1"/>
          </p:cNvSpPr>
          <p:nvPr>
            <p:ph sz="quarter" idx="12"/>
          </p:nvPr>
        </p:nvSpPr>
        <p:spPr>
          <a:xfrm>
            <a:off x="964024" y="1979612"/>
            <a:ext cx="9166225" cy="4878388"/>
          </a:xfrm>
        </p:spPr>
        <p:txBody>
          <a:bodyPr/>
          <a:lstStyle/>
          <a:p>
            <a:pPr marL="571500" indent="-571500">
              <a:buFont typeface="Arial" panose="020B0604020202020204" pitchFamily="34" charset="0"/>
              <a:buChar char="•"/>
            </a:pPr>
            <a:r>
              <a:rPr lang="en-US" dirty="0"/>
              <a:t>Students have options and autonomy</a:t>
            </a:r>
          </a:p>
          <a:p>
            <a:pPr marL="571500" indent="-571500">
              <a:buFont typeface="Arial" panose="020B0604020202020204" pitchFamily="34" charset="0"/>
              <a:buChar char="•"/>
            </a:pPr>
            <a:r>
              <a:rPr lang="en-US" dirty="0"/>
              <a:t>Students manage the way they make their learning public</a:t>
            </a:r>
          </a:p>
          <a:p>
            <a:pPr marL="571500" indent="-571500">
              <a:buFont typeface="Arial" panose="020B0604020202020204" pitchFamily="34" charset="0"/>
              <a:buChar char="•"/>
            </a:pPr>
            <a:r>
              <a:rPr lang="en-US" dirty="0"/>
              <a:t>Students can share evidence of their learning in ways that they find relevant</a:t>
            </a:r>
          </a:p>
          <a:p>
            <a:pPr marL="571500" indent="-571500">
              <a:buFont typeface="Arial" panose="020B0604020202020204" pitchFamily="34" charset="0"/>
              <a:buChar char="•"/>
            </a:pPr>
            <a:r>
              <a:rPr lang="en-US" dirty="0"/>
              <a:t>Ask:</a:t>
            </a:r>
          </a:p>
          <a:p>
            <a:pPr marL="1314450" lvl="1" indent="-571500">
              <a:buFont typeface="Arial" panose="020B0604020202020204" pitchFamily="34" charset="0"/>
              <a:buChar char="•"/>
            </a:pPr>
            <a:r>
              <a:rPr lang="en-US" sz="2800" i="1" dirty="0"/>
              <a:t>Can students make choices about how to share their learning and ideas?</a:t>
            </a:r>
          </a:p>
          <a:p>
            <a:pPr marL="571500" indent="-571500">
              <a:buFont typeface="Arial" panose="020B0604020202020204" pitchFamily="34" charset="0"/>
              <a:buChar char="•"/>
            </a:pPr>
            <a:endParaRPr lang="en-US" dirty="0"/>
          </a:p>
        </p:txBody>
      </p:sp>
      <p:sp>
        <p:nvSpPr>
          <p:cNvPr id="3" name="Slide Number Placeholder 2">
            <a:extLst>
              <a:ext uri="{FF2B5EF4-FFF2-40B4-BE49-F238E27FC236}">
                <a16:creationId xmlns:a16="http://schemas.microsoft.com/office/drawing/2014/main" id="{55C762BD-EC8E-1E4C-8FAA-EAB5DE6E7466}"/>
              </a:ext>
            </a:extLst>
          </p:cNvPr>
          <p:cNvSpPr>
            <a:spLocks noGrp="1"/>
          </p:cNvSpPr>
          <p:nvPr>
            <p:ph type="sldNum" sz="quarter" idx="10"/>
          </p:nvPr>
        </p:nvSpPr>
        <p:spPr/>
        <p:txBody>
          <a:bodyPr/>
          <a:lstStyle/>
          <a:p>
            <a:fld id="{91BD7323-49BF-4C97-8773-5EC64C492009}" type="slidenum">
              <a:rPr lang="en-US" smtClean="0"/>
              <a:pPr/>
              <a:t>32</a:t>
            </a:fld>
            <a:endParaRPr lang="en-US"/>
          </a:p>
        </p:txBody>
      </p:sp>
    </p:spTree>
    <p:extLst>
      <p:ext uri="{BB962C8B-B14F-4D97-AF65-F5344CB8AC3E}">
        <p14:creationId xmlns:p14="http://schemas.microsoft.com/office/powerpoint/2010/main" val="26791342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ACBFE-8556-1F4B-8795-745E4ED71208}"/>
              </a:ext>
            </a:extLst>
          </p:cNvPr>
          <p:cNvSpPr>
            <a:spLocks noGrp="1"/>
          </p:cNvSpPr>
          <p:nvPr>
            <p:ph type="title"/>
          </p:nvPr>
        </p:nvSpPr>
        <p:spPr/>
        <p:txBody>
          <a:bodyPr/>
          <a:lstStyle/>
          <a:p>
            <a:r>
              <a:rPr lang="en-US" dirty="0"/>
              <a:t>Strategies for Student Choice in Formative Assessment (1)</a:t>
            </a:r>
          </a:p>
        </p:txBody>
      </p:sp>
      <p:sp>
        <p:nvSpPr>
          <p:cNvPr id="4" name="Content Placeholder 3">
            <a:extLst>
              <a:ext uri="{FF2B5EF4-FFF2-40B4-BE49-F238E27FC236}">
                <a16:creationId xmlns:a16="http://schemas.microsoft.com/office/drawing/2014/main" id="{3EA5AFA6-3E35-A84A-8B96-8694CAE631E7}"/>
              </a:ext>
            </a:extLst>
          </p:cNvPr>
          <p:cNvSpPr>
            <a:spLocks noGrp="1"/>
          </p:cNvSpPr>
          <p:nvPr>
            <p:ph sz="quarter" idx="12"/>
          </p:nvPr>
        </p:nvSpPr>
        <p:spPr>
          <a:xfrm>
            <a:off x="1137677" y="2786998"/>
            <a:ext cx="9090025" cy="4580504"/>
          </a:xfrm>
        </p:spPr>
        <p:txBody>
          <a:bodyPr/>
          <a:lstStyle/>
          <a:p>
            <a:pPr marL="571500" indent="-571500">
              <a:buFont typeface="Arial" panose="020B0604020202020204" pitchFamily="34" charset="0"/>
              <a:buChar char="•"/>
            </a:pPr>
            <a:r>
              <a:rPr lang="en-US" sz="3000" dirty="0"/>
              <a:t>Start with clarity about the Learning Goals</a:t>
            </a:r>
          </a:p>
          <a:p>
            <a:pPr marL="571500" indent="-571500">
              <a:buFont typeface="Arial" panose="020B0604020202020204" pitchFamily="34" charset="0"/>
              <a:buChar char="•"/>
            </a:pPr>
            <a:r>
              <a:rPr lang="en-US" sz="3000" dirty="0"/>
              <a:t>Engage students in co-constructing Success Criteria</a:t>
            </a:r>
          </a:p>
          <a:p>
            <a:pPr marL="571500" indent="-571500">
              <a:buFont typeface="Arial" panose="020B0604020202020204" pitchFamily="34" charset="0"/>
              <a:buChar char="•"/>
            </a:pPr>
            <a:r>
              <a:rPr lang="en-US" sz="3000" dirty="0"/>
              <a:t>Offering multiple ways for students to share evidence of their learning</a:t>
            </a:r>
          </a:p>
        </p:txBody>
      </p:sp>
      <p:sp>
        <p:nvSpPr>
          <p:cNvPr id="3" name="Slide Number Placeholder 2">
            <a:extLst>
              <a:ext uri="{FF2B5EF4-FFF2-40B4-BE49-F238E27FC236}">
                <a16:creationId xmlns:a16="http://schemas.microsoft.com/office/drawing/2014/main" id="{93A97031-B207-E242-8DBA-3D8F012B9DE5}"/>
              </a:ext>
            </a:extLst>
          </p:cNvPr>
          <p:cNvSpPr>
            <a:spLocks noGrp="1"/>
          </p:cNvSpPr>
          <p:nvPr>
            <p:ph type="sldNum" sz="quarter" idx="10"/>
          </p:nvPr>
        </p:nvSpPr>
        <p:spPr/>
        <p:txBody>
          <a:bodyPr/>
          <a:lstStyle/>
          <a:p>
            <a:fld id="{91BD7323-49BF-4C97-8773-5EC64C492009}" type="slidenum">
              <a:rPr lang="en-US" smtClean="0"/>
              <a:pPr/>
              <a:t>33</a:t>
            </a:fld>
            <a:endParaRPr lang="en-US"/>
          </a:p>
        </p:txBody>
      </p:sp>
    </p:spTree>
    <p:extLst>
      <p:ext uri="{BB962C8B-B14F-4D97-AF65-F5344CB8AC3E}">
        <p14:creationId xmlns:p14="http://schemas.microsoft.com/office/powerpoint/2010/main" val="29347812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ACBFE-8556-1F4B-8795-745E4ED71208}"/>
              </a:ext>
            </a:extLst>
          </p:cNvPr>
          <p:cNvSpPr>
            <a:spLocks noGrp="1"/>
          </p:cNvSpPr>
          <p:nvPr>
            <p:ph type="title"/>
          </p:nvPr>
        </p:nvSpPr>
        <p:spPr/>
        <p:txBody>
          <a:bodyPr/>
          <a:lstStyle/>
          <a:p>
            <a:r>
              <a:rPr lang="en-US" dirty="0"/>
              <a:t>Strategies for Student Choice in Formative Assessment (2) </a:t>
            </a:r>
          </a:p>
        </p:txBody>
      </p:sp>
      <p:sp>
        <p:nvSpPr>
          <p:cNvPr id="4" name="Content Placeholder 3">
            <a:extLst>
              <a:ext uri="{FF2B5EF4-FFF2-40B4-BE49-F238E27FC236}">
                <a16:creationId xmlns:a16="http://schemas.microsoft.com/office/drawing/2014/main" id="{3EA5AFA6-3E35-A84A-8B96-8694CAE631E7}"/>
              </a:ext>
            </a:extLst>
          </p:cNvPr>
          <p:cNvSpPr>
            <a:spLocks noGrp="1"/>
          </p:cNvSpPr>
          <p:nvPr>
            <p:ph sz="quarter" idx="12"/>
          </p:nvPr>
        </p:nvSpPr>
        <p:spPr>
          <a:xfrm>
            <a:off x="1137677" y="2786998"/>
            <a:ext cx="9090025" cy="4580504"/>
          </a:xfrm>
        </p:spPr>
        <p:txBody>
          <a:bodyPr/>
          <a:lstStyle/>
          <a:p>
            <a:pPr marL="571500" indent="-571500">
              <a:buFont typeface="Arial" panose="020B0604020202020204" pitchFamily="34" charset="0"/>
              <a:buChar char="•"/>
            </a:pPr>
            <a:r>
              <a:rPr lang="en-US" sz="3000" dirty="0"/>
              <a:t>Welcome student ideas about reasonable alternatives to share evidence of their learning</a:t>
            </a:r>
          </a:p>
          <a:p>
            <a:pPr marL="571500" indent="-571500">
              <a:buFont typeface="Arial" panose="020B0604020202020204" pitchFamily="34" charset="0"/>
              <a:buChar char="•"/>
            </a:pPr>
            <a:r>
              <a:rPr lang="en-US" sz="3000" dirty="0"/>
              <a:t>Value different ways that students approach their learning</a:t>
            </a:r>
          </a:p>
        </p:txBody>
      </p:sp>
      <p:sp>
        <p:nvSpPr>
          <p:cNvPr id="3" name="Slide Number Placeholder 2">
            <a:extLst>
              <a:ext uri="{FF2B5EF4-FFF2-40B4-BE49-F238E27FC236}">
                <a16:creationId xmlns:a16="http://schemas.microsoft.com/office/drawing/2014/main" id="{93A97031-B207-E242-8DBA-3D8F012B9DE5}"/>
              </a:ext>
            </a:extLst>
          </p:cNvPr>
          <p:cNvSpPr>
            <a:spLocks noGrp="1"/>
          </p:cNvSpPr>
          <p:nvPr>
            <p:ph type="sldNum" sz="quarter" idx="10"/>
          </p:nvPr>
        </p:nvSpPr>
        <p:spPr/>
        <p:txBody>
          <a:bodyPr/>
          <a:lstStyle/>
          <a:p>
            <a:fld id="{91BD7323-49BF-4C97-8773-5EC64C492009}" type="slidenum">
              <a:rPr lang="en-US" smtClean="0"/>
              <a:pPr/>
              <a:t>34</a:t>
            </a:fld>
            <a:endParaRPr lang="en-US"/>
          </a:p>
        </p:txBody>
      </p:sp>
    </p:spTree>
    <p:extLst>
      <p:ext uri="{BB962C8B-B14F-4D97-AF65-F5344CB8AC3E}">
        <p14:creationId xmlns:p14="http://schemas.microsoft.com/office/powerpoint/2010/main" val="30595450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B1BE7-E338-034A-8E0D-530BA0415734}"/>
              </a:ext>
            </a:extLst>
          </p:cNvPr>
          <p:cNvSpPr>
            <a:spLocks noGrp="1"/>
          </p:cNvSpPr>
          <p:nvPr>
            <p:ph type="title"/>
          </p:nvPr>
        </p:nvSpPr>
        <p:spPr>
          <a:xfrm>
            <a:off x="1137677" y="292842"/>
            <a:ext cx="8605930" cy="1320800"/>
          </a:xfrm>
        </p:spPr>
        <p:txBody>
          <a:bodyPr lIns="91440" tIns="45720" rIns="91440" bIns="45720" anchor="t"/>
          <a:lstStyle/>
          <a:p>
            <a:r>
              <a:rPr lang="en-US" dirty="0"/>
              <a:t>Equity in Your Classroom</a:t>
            </a:r>
            <a:br>
              <a:rPr lang="en-US" dirty="0"/>
            </a:br>
            <a:endParaRPr lang="en-US" dirty="0"/>
          </a:p>
        </p:txBody>
      </p:sp>
      <p:sp>
        <p:nvSpPr>
          <p:cNvPr id="7" name="Content Placeholder 6">
            <a:extLst>
              <a:ext uri="{FF2B5EF4-FFF2-40B4-BE49-F238E27FC236}">
                <a16:creationId xmlns:a16="http://schemas.microsoft.com/office/drawing/2014/main" id="{50888611-CEE7-2545-8F26-565C0700C701}"/>
              </a:ext>
            </a:extLst>
          </p:cNvPr>
          <p:cNvSpPr>
            <a:spLocks noGrp="1"/>
          </p:cNvSpPr>
          <p:nvPr>
            <p:ph sz="quarter" idx="12"/>
          </p:nvPr>
        </p:nvSpPr>
        <p:spPr>
          <a:xfrm>
            <a:off x="1137677" y="1657214"/>
            <a:ext cx="8952254" cy="4878388"/>
          </a:xfrm>
        </p:spPr>
        <p:txBody>
          <a:bodyPr lIns="91440" tIns="45720" rIns="91440" bIns="45720" anchor="t"/>
          <a:lstStyle/>
          <a:p>
            <a:r>
              <a:rPr lang="en-US" sz="2800" dirty="0"/>
              <a:t>Consider the specific learners in your classroom. </a:t>
            </a:r>
          </a:p>
          <a:p>
            <a:r>
              <a:rPr lang="en-US" sz="2800" dirty="0"/>
              <a:t>How could you ensure evidence gathering strategies are equitable? Reflect on strategies you currently </a:t>
            </a:r>
            <a:r>
              <a:rPr lang="en-US" sz="2800" dirty="0">
                <a:ea typeface="+mn-lt"/>
                <a:cs typeface="+mn-lt"/>
              </a:rPr>
              <a:t>use in your classroom.</a:t>
            </a:r>
          </a:p>
          <a:p>
            <a:r>
              <a:rPr lang="en-US" sz="2800" dirty="0">
                <a:ea typeface="+mn-lt"/>
                <a:cs typeface="+mn-lt"/>
              </a:rPr>
              <a:t>What changes would you implement to:</a:t>
            </a:r>
          </a:p>
          <a:p>
            <a:pPr marL="342900" indent="-342900">
              <a:buFont typeface="Arial" panose="020B0604020202020204" pitchFamily="34" charset="0"/>
              <a:buChar char="•"/>
            </a:pPr>
            <a:r>
              <a:rPr lang="en-US" sz="2400" dirty="0">
                <a:ea typeface="+mn-lt"/>
                <a:cs typeface="+mn-lt"/>
              </a:rPr>
              <a:t>Make them more culturally responsive?</a:t>
            </a:r>
          </a:p>
          <a:p>
            <a:pPr marL="342900" indent="-342900">
              <a:spcBef>
                <a:spcPts val="0"/>
              </a:spcBef>
              <a:buFont typeface="Arial" panose="020B0604020202020204" pitchFamily="34" charset="0"/>
              <a:buChar char="•"/>
            </a:pPr>
            <a:r>
              <a:rPr lang="en-US" sz="2400" dirty="0">
                <a:ea typeface="+mn-lt"/>
                <a:cs typeface="+mn-lt"/>
              </a:rPr>
              <a:t>Ensure that these evidence gathering routines are inclusive for all your students?</a:t>
            </a:r>
          </a:p>
          <a:p>
            <a:pPr marL="342900" indent="-342900">
              <a:spcBef>
                <a:spcPts val="0"/>
              </a:spcBef>
              <a:buFont typeface="Arial" panose="020B0604020202020204" pitchFamily="34" charset="0"/>
              <a:buChar char="•"/>
            </a:pPr>
            <a:r>
              <a:rPr lang="en-US" sz="2400" dirty="0">
                <a:ea typeface="+mn-lt"/>
                <a:cs typeface="+mn-lt"/>
              </a:rPr>
              <a:t>Increase the relevance, choice and autonomy for students?</a:t>
            </a:r>
            <a:endParaRPr lang="en-US" sz="2400" dirty="0"/>
          </a:p>
          <a:p>
            <a:endParaRPr lang="en-US" sz="2400" dirty="0"/>
          </a:p>
        </p:txBody>
      </p:sp>
      <p:sp>
        <p:nvSpPr>
          <p:cNvPr id="3" name="Slide Number Placeholder 2">
            <a:extLst>
              <a:ext uri="{FF2B5EF4-FFF2-40B4-BE49-F238E27FC236}">
                <a16:creationId xmlns:a16="http://schemas.microsoft.com/office/drawing/2014/main" id="{98A81E41-0621-9D48-A366-11C1D9F382A9}"/>
              </a:ext>
            </a:extLst>
          </p:cNvPr>
          <p:cNvSpPr>
            <a:spLocks noGrp="1"/>
          </p:cNvSpPr>
          <p:nvPr>
            <p:ph type="sldNum" sz="quarter" idx="10"/>
          </p:nvPr>
        </p:nvSpPr>
        <p:spPr/>
        <p:txBody>
          <a:bodyPr/>
          <a:lstStyle/>
          <a:p>
            <a:fld id="{91BD7323-49BF-4C97-8773-5EC64C492009}" type="slidenum">
              <a:rPr lang="en-US" smtClean="0"/>
              <a:pPr/>
              <a:t>35</a:t>
            </a:fld>
            <a:endParaRPr lang="en-US"/>
          </a:p>
        </p:txBody>
      </p:sp>
    </p:spTree>
    <p:extLst>
      <p:ext uri="{BB962C8B-B14F-4D97-AF65-F5344CB8AC3E}">
        <p14:creationId xmlns:p14="http://schemas.microsoft.com/office/powerpoint/2010/main" val="31485868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90E14-AD24-BA48-89A4-CA3D16CD47D5}"/>
              </a:ext>
            </a:extLst>
          </p:cNvPr>
          <p:cNvSpPr>
            <a:spLocks noGrp="1"/>
          </p:cNvSpPr>
          <p:nvPr>
            <p:ph type="title"/>
          </p:nvPr>
        </p:nvSpPr>
        <p:spPr/>
        <p:txBody>
          <a:bodyPr>
            <a:normAutofit/>
          </a:bodyPr>
          <a:lstStyle/>
          <a:p>
            <a:r>
              <a:rPr lang="en-US" dirty="0"/>
              <a:t>Module Reflection</a:t>
            </a:r>
          </a:p>
        </p:txBody>
      </p:sp>
      <p:sp>
        <p:nvSpPr>
          <p:cNvPr id="11" name="Content Placeholder 10">
            <a:extLst>
              <a:ext uri="{FF2B5EF4-FFF2-40B4-BE49-F238E27FC236}">
                <a16:creationId xmlns:a16="http://schemas.microsoft.com/office/drawing/2014/main" id="{B059FC66-04B6-0547-A966-E0FE52257FE8}"/>
              </a:ext>
            </a:extLst>
          </p:cNvPr>
          <p:cNvSpPr>
            <a:spLocks noGrp="1"/>
          </p:cNvSpPr>
          <p:nvPr>
            <p:ph sz="quarter" idx="12"/>
          </p:nvPr>
        </p:nvSpPr>
        <p:spPr>
          <a:xfrm>
            <a:off x="733319" y="1796387"/>
            <a:ext cx="8992572" cy="4878388"/>
          </a:xfrm>
          <a:prstGeom prst="rect">
            <a:avLst/>
          </a:prstGeom>
        </p:spPr>
        <p:txBody>
          <a:bodyPr/>
          <a:lstStyle/>
          <a:p>
            <a:pPr marL="457200" indent="-457200">
              <a:buFont typeface="Arial" panose="020B0604020202020204" pitchFamily="34" charset="0"/>
              <a:buChar char="•"/>
            </a:pPr>
            <a:r>
              <a:rPr lang="en-US" sz="2800" dirty="0"/>
              <a:t>What new ideas do you have about eliciting evidence of your students’ learning?</a:t>
            </a:r>
          </a:p>
          <a:p>
            <a:pPr marL="457200" indent="-457200">
              <a:buFont typeface="Arial" panose="020B0604020202020204" pitchFamily="34" charset="0"/>
              <a:buChar char="•"/>
            </a:pPr>
            <a:r>
              <a:rPr lang="en-US" sz="2800" dirty="0"/>
              <a:t>How can you prioritize disciplinary discourse when you elicit evidence of your students’ learning?</a:t>
            </a:r>
          </a:p>
          <a:p>
            <a:pPr marL="457200" indent="-457200">
              <a:buFont typeface="Arial" panose="020B0604020202020204" pitchFamily="34" charset="0"/>
              <a:buChar char="•"/>
            </a:pPr>
            <a:r>
              <a:rPr lang="en-US" sz="2800" dirty="0"/>
              <a:t>What are some ways you can eliminate barriers when eliciting meaningful evidence?</a:t>
            </a:r>
          </a:p>
          <a:p>
            <a:pPr marL="457200" indent="-457200">
              <a:buFont typeface="Arial" panose="020B0604020202020204" pitchFamily="34" charset="0"/>
              <a:buChar char="•"/>
            </a:pPr>
            <a:r>
              <a:rPr lang="en-US" sz="2800" dirty="0"/>
              <a:t>What is one idea you are thinking about for your own practice?</a:t>
            </a:r>
          </a:p>
          <a:p>
            <a:pPr marL="457200" indent="-457200">
              <a:buFont typeface="Arial" panose="020B0604020202020204" pitchFamily="34" charset="0"/>
              <a:buChar char="•"/>
            </a:pPr>
            <a:r>
              <a:rPr lang="en-US" sz="2800" dirty="0"/>
              <a:t>What is one specific action you want to take as a result of your learning?</a:t>
            </a:r>
          </a:p>
          <a:p>
            <a:endParaRPr lang="en-US" sz="3200" dirty="0"/>
          </a:p>
        </p:txBody>
      </p:sp>
      <p:sp>
        <p:nvSpPr>
          <p:cNvPr id="3" name="Slide Number Placeholder 2">
            <a:extLst>
              <a:ext uri="{FF2B5EF4-FFF2-40B4-BE49-F238E27FC236}">
                <a16:creationId xmlns:a16="http://schemas.microsoft.com/office/drawing/2014/main" id="{8A30AABA-848D-654E-ACE4-8711FD737073}"/>
              </a:ext>
            </a:extLst>
          </p:cNvPr>
          <p:cNvSpPr>
            <a:spLocks noGrp="1"/>
          </p:cNvSpPr>
          <p:nvPr>
            <p:ph type="sldNum" sz="quarter" idx="10"/>
          </p:nvPr>
        </p:nvSpPr>
        <p:spPr/>
        <p:txBody>
          <a:bodyPr>
            <a:normAutofit lnSpcReduction="10000"/>
          </a:bodyPr>
          <a:lstStyle/>
          <a:p>
            <a:fld id="{91BD7323-49BF-4C97-8773-5EC64C492009}" type="slidenum">
              <a:rPr lang="en-US" smtClean="0"/>
              <a:pPr/>
              <a:t>36</a:t>
            </a:fld>
            <a:endParaRPr lang="en-US"/>
          </a:p>
        </p:txBody>
      </p:sp>
    </p:spTree>
    <p:extLst>
      <p:ext uri="{BB962C8B-B14F-4D97-AF65-F5344CB8AC3E}">
        <p14:creationId xmlns:p14="http://schemas.microsoft.com/office/powerpoint/2010/main" val="14776820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35756493"/>
      </p:ext>
    </p:extLst>
  </p:cSld>
  <p:clrMapOvr>
    <a:masterClrMapping/>
  </p:clrMapOvr>
</p:sld>
</file>

<file path=ppt/theme/theme1.xml><?xml version="1.0" encoding="utf-8"?>
<a:theme xmlns:a="http://schemas.openxmlformats.org/drawingml/2006/main" name="3_Theme1">
  <a:themeElements>
    <a:clrScheme name="KDE Template">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KDE Template">
      <a:majorFont>
        <a:latin typeface="Georgia"/>
        <a:ea typeface=""/>
        <a:cs typeface=""/>
      </a:majorFont>
      <a:minorFont>
        <a:latin typeface="Franklin Gothic Medium"/>
        <a:ea typeface=""/>
        <a:cs typeface=""/>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heme1" id="{5BC57F15-1EB7-4B3F-8F8C-D9989F760C07}" vid="{F99D259D-31FA-4B3E-8AAF-593522EED53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Accessibility_x0020_Office xmlns="3a62de7d-ba57-4f43-9dae-9623ba637be0">OTL - Office of Teaching and Learning</Accessibility_x0020_Office>
    <Accessibility_x0020_Audit_x0020_Status xmlns="3a62de7d-ba57-4f43-9dae-9623ba637be0" xsi:nil="true"/>
    <Accessibility_x0020_Audience xmlns="3a62de7d-ba57-4f43-9dae-9623ba637be0" xsi:nil="true"/>
    <Accessibility_x0020_Status xmlns="3a62de7d-ba57-4f43-9dae-9623ba637be0">Accessible</Accessibility_x0020_Status>
    <Application_x0020_Type xmlns="3a62de7d-ba57-4f43-9dae-9623ba637be0" xsi:nil="true"/>
    <Application_x0020_Date xmlns="3a62de7d-ba57-4f43-9dae-9623ba637be0" xsi:nil="true"/>
    <Accessibility_x0020_Target_x0020_Date xmlns="3a62de7d-ba57-4f43-9dae-9623ba637be0" xsi:nil="true"/>
    <Application_x0020_Status xmlns="3a62de7d-ba57-4f43-9dae-9623ba637be0" xsi:nil="true"/>
    <Accessibility_x0020_Audit_x0020_Date xmlns="3a62de7d-ba57-4f43-9dae-9623ba637be0" xsi:nil="true"/>
    <RoutingRuleDescription xmlns="http://schemas.microsoft.com/sharepoint/v3" xsi:nil="true"/>
    <PublishingExpirationDate xmlns="http://schemas.microsoft.com/sharepoint/v3" xsi:nil="true"/>
    <PublishingStartDate xmlns="http://schemas.microsoft.com/sharepoint/v3" xsi:nil="true"/>
    <Publication_x0020_Date xmlns="3a62de7d-ba57-4f43-9dae-9623ba637be0">2020-12-08T05:00:00+00:00</Publication_x0020_Date>
    <Audience1 xmlns="3a62de7d-ba57-4f43-9dae-9623ba637be0"/>
    <_dlc_DocId xmlns="3a62de7d-ba57-4f43-9dae-9623ba637be0">KYED-536-1123</_dlc_DocId>
    <_dlc_DocIdUrl xmlns="3a62de7d-ba57-4f43-9dae-9623ba637be0">
      <Url>https://www.education.ky.gov/curriculum/standards/kyacadstand/_layouts/15/DocIdRedir.aspx?ID=KYED-536-1123</Url>
      <Description>KYED-536-1123</Description>
    </_dlc_DocIdUrl>
    <Content_x0020_Review_x0020_Status xmlns="3a62de7d-ba57-4f43-9dae-9623ba637be0" xsi:nil="true"/>
  </documentManagement>
</p:properties>
</file>

<file path=customXml/item2.xml><?xml version="1.0" encoding="utf-8"?>
<ct:contentTypeSchema xmlns:ct="http://schemas.microsoft.com/office/2006/metadata/contentType" xmlns:ma="http://schemas.microsoft.com/office/2006/metadata/properties/metaAttributes" ct:_="" ma:_="" ma:contentTypeName="KDE Document" ma:contentTypeID="0x0101001BEB557DBE01834EAB47A683706DCD5B001CB4B9AB93836842A61C86EAD5F20BA7" ma:contentTypeVersion="28" ma:contentTypeDescription="" ma:contentTypeScope="" ma:versionID="76f2a65d80353e131b19c3852c421bb6">
  <xsd:schema xmlns:xsd="http://www.w3.org/2001/XMLSchema" xmlns:xs="http://www.w3.org/2001/XMLSchema" xmlns:p="http://schemas.microsoft.com/office/2006/metadata/properties" xmlns:ns1="http://schemas.microsoft.com/sharepoint/v3" xmlns:ns2="3a62de7d-ba57-4f43-9dae-9623ba637be0" targetNamespace="http://schemas.microsoft.com/office/2006/metadata/properties" ma:root="true" ma:fieldsID="4cc91b328d6411d390e133fd87f787b7" ns1:_="" ns2:_="">
    <xsd:import namespace="http://schemas.microsoft.com/sharepoint/v3"/>
    <xsd:import namespace="3a62de7d-ba57-4f43-9dae-9623ba637be0"/>
    <xsd:element name="properties">
      <xsd:complexType>
        <xsd:sequence>
          <xsd:element name="documentManagement">
            <xsd:complexType>
              <xsd:all>
                <xsd:element ref="ns2:Accessibility_x0020_Office" minOccurs="0"/>
                <xsd:element ref="ns2:Accessibility_x0020_Audience" minOccurs="0"/>
                <xsd:element ref="ns2:Accessibility_x0020_Audit_x0020_Date" minOccurs="0"/>
                <xsd:element ref="ns2:Accessibility_x0020_Audit_x0020_Status" minOccurs="0"/>
                <xsd:element ref="ns2:Accessibility_x0020_Target_x0020_Date" minOccurs="0"/>
                <xsd:element ref="ns2:Accessibility_x0020_Status" minOccurs="0"/>
                <xsd:element ref="ns2:Application_x0020_Status" minOccurs="0"/>
                <xsd:element ref="ns2:Application_x0020_Type" minOccurs="0"/>
                <xsd:element ref="ns1:RoutingRuleDescription" minOccurs="0"/>
                <xsd:element ref="ns2:Audience1" minOccurs="0"/>
                <xsd:element ref="ns2:Publication_x0020_Date"/>
                <xsd:element ref="ns1:PublishingStartDate" minOccurs="0"/>
                <xsd:element ref="ns1:PublishingExpirationDate" minOccurs="0"/>
                <xsd:element ref="ns2:Application_x0020_Date" minOccurs="0"/>
                <xsd:element ref="ns2:_dlc_DocId" minOccurs="0"/>
                <xsd:element ref="ns2:_dlc_DocIdUrl" minOccurs="0"/>
                <xsd:element ref="ns2:_dlc_DocIdPersistId" minOccurs="0"/>
                <xsd:element ref="ns2:SharedWithUsers" minOccurs="0"/>
                <xsd:element ref="ns2:Content_x0020_Review_x0020_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10" nillable="true" ma:displayName="Description" ma:internalName="RoutingRuleDescription" ma:readOnly="false">
      <xsd:simpleType>
        <xsd:restriction base="dms:Text">
          <xsd:maxLength value="255"/>
        </xsd:restriction>
      </xsd:simpleType>
    </xsd:element>
    <xsd:element name="PublishingStartDate" ma:index="13" nillable="true" ma:displayName="Scheduling Start Date" ma:description="" ma:hidden="true" ma:internalName="PublishingStartDate">
      <xsd:simpleType>
        <xsd:restriction base="dms:Unknown"/>
      </xsd:simpleType>
    </xsd:element>
    <xsd:element name="PublishingExpirationDate" ma:index="14"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a62de7d-ba57-4f43-9dae-9623ba637be0" elementFormDefault="qualified">
    <xsd:import namespace="http://schemas.microsoft.com/office/2006/documentManagement/types"/>
    <xsd:import namespace="http://schemas.microsoft.com/office/infopath/2007/PartnerControls"/>
    <xsd:element name="Accessibility_x0020_Office" ma:index="2" nillable="true" ma:displayName="Accessibility Office" ma:format="Dropdown" ma:internalName="Accessibility_x0020_Office">
      <xsd:simpleType>
        <xsd:restriction base="dms:Choice">
          <xsd:enumeration value="Commissioner's Office"/>
          <xsd:enumeration value="OAA - Office of Assessment and Accountability"/>
          <xsd:enumeration value="OCIS - Office of Continuous Improvement and Support"/>
          <xsd:enumeration value="OCTE - Career and Technical Education"/>
          <xsd:enumeration value="OELE- Office of Educator Licensure and Effectiveness"/>
          <xsd:enumeration value="OET - Office of Education Technology"/>
          <xsd:enumeration value="OFO - Office of Finance and Operations"/>
          <xsd:enumeration value="OLS - Office of Legal Services"/>
          <xsd:enumeration value="OSEEL - Office of Special Education and Early Learning"/>
          <xsd:enumeration value="OTL - Office of Teaching and Learning"/>
        </xsd:restriction>
      </xsd:simpleType>
    </xsd:element>
    <xsd:element name="Accessibility_x0020_Audience" ma:index="3" nillable="true" ma:displayName="Accessibility Audience" ma:format="Dropdown" ma:internalName="Accessibility_x0020_Audience">
      <xsd:simpleType>
        <xsd:restriction base="dms:Choice">
          <xsd:enumeration value="Public"/>
          <xsd:enumeration value="District"/>
        </xsd:restriction>
      </xsd:simpleType>
    </xsd:element>
    <xsd:element name="Accessibility_x0020_Audit_x0020_Date" ma:index="4" nillable="true" ma:displayName="Accessibility Audit Date" ma:format="DateOnly" ma:internalName="Accessibility_x0020_Audit_x0020_Date">
      <xsd:simpleType>
        <xsd:restriction base="dms:DateTime"/>
      </xsd:simpleType>
    </xsd:element>
    <xsd:element name="Accessibility_x0020_Audit_x0020_Status" ma:index="5" nillable="true" ma:displayName="Accessibility Audit Status" ma:format="Dropdown" ma:internalName="Accessibility_x0020_Audit_x0020_Status">
      <xsd:simpleType>
        <xsd:restriction base="dms:Choice">
          <xsd:enumeration value="OK"/>
          <xsd:enumeration value="Minor"/>
          <xsd:enumeration value="Major"/>
        </xsd:restriction>
      </xsd:simpleType>
    </xsd:element>
    <xsd:element name="Accessibility_x0020_Target_x0020_Date" ma:index="6" nillable="true" ma:displayName="Accessibility Target Date" ma:format="DateOnly" ma:internalName="Accessibility_x0020_Target_x0020_Date">
      <xsd:simpleType>
        <xsd:restriction base="dms:DateTime"/>
      </xsd:simpleType>
    </xsd:element>
    <xsd:element name="Accessibility_x0020_Status" ma:index="7" nillable="true" ma:displayName="Accessibility Status" ma:format="Dropdown" ma:internalName="Accessibility_x0020_Status1" ma:readOnly="false">
      <xsd:simpleType>
        <xsd:restriction base="dms:Choice">
          <xsd:enumeration value="Remove"/>
          <xsd:enumeration value="Remediate"/>
          <xsd:enumeration value="Update"/>
          <xsd:enumeration value="Accessible"/>
          <xsd:enumeration value="Undue Burden"/>
          <xsd:enumeration value="Not KDE Owned"/>
        </xsd:restriction>
      </xsd:simpleType>
    </xsd:element>
    <xsd:element name="Application_x0020_Status" ma:index="8" nillable="true" ma:displayName="Application Status" ma:format="Dropdown" ma:internalName="Application_x0020_Status">
      <xsd:simpleType>
        <xsd:restriction base="dms:Choice">
          <xsd:enumeration value="Approved"/>
          <xsd:enumeration value="Denied"/>
        </xsd:restriction>
      </xsd:simpleType>
    </xsd:element>
    <xsd:element name="Application_x0020_Type" ma:index="9" nillable="true" ma:displayName="Application Type" ma:format="Dropdown" ma:internalName="Application_x0020_Type">
      <xsd:simpleType>
        <xsd:restriction base="dms:Choice">
          <xsd:enumeration value="Original"/>
          <xsd:enumeration value="Amendment"/>
          <xsd:enumeration value="Year 3 Budget"/>
          <xsd:enumeration value="Addendum"/>
          <xsd:enumeration value="Budget Update"/>
        </xsd:restriction>
      </xsd:simpleType>
    </xsd:element>
    <xsd:element name="Audience1" ma:index="11" nillable="true" ma:displayName="Audience" ma:list="{9f2d68f0-dc6b-4e06-b19d-b8792e70efe6}" ma:internalName="Audience1" ma:showField="Title" ma:web="3a62de7d-ba57-4f43-9dae-9623ba637be0">
      <xsd:complexType>
        <xsd:complexContent>
          <xsd:extension base="dms:MultiChoiceLookup">
            <xsd:sequence>
              <xsd:element name="Value" type="dms:Lookup" maxOccurs="unbounded" minOccurs="0" nillable="true"/>
            </xsd:sequence>
          </xsd:extension>
        </xsd:complexContent>
      </xsd:complexType>
    </xsd:element>
    <xsd:element name="Publication_x0020_Date" ma:index="12" ma:displayName="Publication Date" ma:default="[today]" ma:format="DateOnly" ma:internalName="Publication_x0020_Date" ma:readOnly="false">
      <xsd:simpleType>
        <xsd:restriction base="dms:DateTime"/>
      </xsd:simpleType>
    </xsd:element>
    <xsd:element name="Application_x0020_Date" ma:index="15" nillable="true" ma:displayName="Application Date" ma:format="DateOnly" ma:internalName="Application_x0020_Date">
      <xsd:simpleType>
        <xsd:restriction base="dms:DateTime"/>
      </xsd:simpleType>
    </xsd:element>
    <xsd:element name="_dlc_DocId" ma:index="21" nillable="true" ma:displayName="Document ID Value" ma:description="The value of the document ID assigned to this item."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ntent_x0020_Review_x0020_Status" ma:index="26" nillable="true" ma:displayName="Content Review Status" ma:description="- Verified: Periodically checked and confirmed to still be accurate and relevant.&#10;- Revise: Identified issues require updates or factual corrections.&#10;- Obsolete: No longer relevant; delete or move to internal archive." ma:format="RadioButtons" ma:internalName="Content_x0020_Review_x0020_Status">
      <xsd:simpleType>
        <xsd:restriction base="dms:Choice">
          <xsd:enumeration value="Verified"/>
          <xsd:enumeration value="Revise"/>
          <xsd:enumeration value="Obsolete"/>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62C23E9A-708A-4488-BC53-5F393D41DE67}">
  <ds:schemaRefs>
    <ds:schemaRef ds:uri="http://purl.org/dc/dcmitype/"/>
    <ds:schemaRef ds:uri="http://schemas.microsoft.com/office/2006/documentManagement/types"/>
    <ds:schemaRef ds:uri="http://purl.org/dc/terms/"/>
    <ds:schemaRef ds:uri="http://www.w3.org/XML/1998/namespace"/>
    <ds:schemaRef ds:uri="fda1fd82-63c9-4dcd-a1e2-7654a27dcd0b"/>
    <ds:schemaRef ds:uri="http://schemas.microsoft.com/office/2006/metadata/properties"/>
    <ds:schemaRef ds:uri="http://schemas.microsoft.com/sharepoint/v3"/>
    <ds:schemaRef ds:uri="http://purl.org/dc/elements/1.1/"/>
    <ds:schemaRef ds:uri="http://schemas.microsoft.com/office/infopath/2007/PartnerControls"/>
    <ds:schemaRef ds:uri="http://schemas.openxmlformats.org/package/2006/metadata/core-properties"/>
    <ds:schemaRef ds:uri="cf3aa28c-8d44-408c-a5ca-996a87f6cd59"/>
  </ds:schemaRefs>
</ds:datastoreItem>
</file>

<file path=customXml/itemProps2.xml><?xml version="1.0" encoding="utf-8"?>
<ds:datastoreItem xmlns:ds="http://schemas.openxmlformats.org/officeDocument/2006/customXml" ds:itemID="{F471DDEA-7ADF-49CA-973F-47F02AC07EC5}"/>
</file>

<file path=customXml/itemProps3.xml><?xml version="1.0" encoding="utf-8"?>
<ds:datastoreItem xmlns:ds="http://schemas.openxmlformats.org/officeDocument/2006/customXml" ds:itemID="{EA485209-582E-41ED-ADDE-A480BA72E8BD}">
  <ds:schemaRefs>
    <ds:schemaRef ds:uri="http://schemas.microsoft.com/sharepoint/v3/contenttype/forms"/>
  </ds:schemaRefs>
</ds:datastoreItem>
</file>

<file path=customXml/itemProps4.xml><?xml version="1.0" encoding="utf-8"?>
<ds:datastoreItem xmlns:ds="http://schemas.openxmlformats.org/officeDocument/2006/customXml" ds:itemID="{36087E2D-010E-4BA8-9EF8-865052FE4927}"/>
</file>

<file path=docProps/app.xml><?xml version="1.0" encoding="utf-8"?>
<Properties xmlns="http://schemas.openxmlformats.org/officeDocument/2006/extended-properties" xmlns:vt="http://schemas.openxmlformats.org/officeDocument/2006/docPropsVTypes">
  <TotalTime>3569</TotalTime>
  <Words>7048</Words>
  <Application>Microsoft Macintosh PowerPoint</Application>
  <PresentationFormat>Widescreen</PresentationFormat>
  <Paragraphs>490</Paragraphs>
  <Slides>37</Slides>
  <Notes>34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37</vt:i4>
      </vt:variant>
    </vt:vector>
  </HeadingPairs>
  <TitlesOfParts>
    <vt:vector size="47" baseType="lpstr">
      <vt:lpstr>Arial</vt:lpstr>
      <vt:lpstr>Calibri</vt:lpstr>
      <vt:lpstr>Franklin Gothic Medium</vt:lpstr>
      <vt:lpstr>Georgia</vt:lpstr>
      <vt:lpstr>Helvetica</vt:lpstr>
      <vt:lpstr>System Font Regular</vt:lpstr>
      <vt:lpstr>Wingdings</vt:lpstr>
      <vt:lpstr>Wingdings 2</vt:lpstr>
      <vt:lpstr>Wingdings 3</vt:lpstr>
      <vt:lpstr>3_Theme1</vt:lpstr>
      <vt:lpstr>Module 4: Eliciting Evidence of Student Learning  Part I: Meaningful Evidence of Student Learning</vt:lpstr>
      <vt:lpstr>Meaningful Evidence of Student Learning</vt:lpstr>
      <vt:lpstr>Part I: Learning Goals</vt:lpstr>
      <vt:lpstr>Part I: Success Criteria</vt:lpstr>
      <vt:lpstr>Formative Assessment Process</vt:lpstr>
      <vt:lpstr>Formative Assessment:  A Definition</vt:lpstr>
      <vt:lpstr>Three Questions</vt:lpstr>
      <vt:lpstr>Mapping Student Learning</vt:lpstr>
      <vt:lpstr>Where am I now?</vt:lpstr>
      <vt:lpstr>Evidence of Student Learning</vt:lpstr>
      <vt:lpstr>Key Considerations for Evidence of Student Learning</vt:lpstr>
      <vt:lpstr>Student Experience</vt:lpstr>
      <vt:lpstr>Supporting Students to Manage Their Own Learning   </vt:lpstr>
      <vt:lpstr>What is meaningful evidence?</vt:lpstr>
      <vt:lpstr>Meaningful Evidence: What We Need to Know About Learning (1)</vt:lpstr>
      <vt:lpstr>Alignment</vt:lpstr>
      <vt:lpstr>Multiple Sources of Meaningful Evidence</vt:lpstr>
      <vt:lpstr>Disciplinary Discourse and Practices</vt:lpstr>
      <vt:lpstr>Meaningful Evidence: What We Need to Know About Learning (2)</vt:lpstr>
      <vt:lpstr>Grade 6 Reading and Writing Example: Eliciting Meaningful Evidence</vt:lpstr>
      <vt:lpstr>Example Strategies to Elicit Evidence (1) </vt:lpstr>
      <vt:lpstr>Example Strategies to Elicit Evidence (2) </vt:lpstr>
      <vt:lpstr>Classroom Practice Video</vt:lpstr>
      <vt:lpstr>Meaningful Evidence: Eliminating Barriers</vt:lpstr>
      <vt:lpstr>Why Equity Matters in Formative Assessment</vt:lpstr>
      <vt:lpstr>Equity in Formative Assessment</vt:lpstr>
      <vt:lpstr>Culturally Responsive Formative Assessment</vt:lpstr>
      <vt:lpstr>Strategies for Culturally Responsive Formative Assessment (1)</vt:lpstr>
      <vt:lpstr>Strategies for Culturally Responsive Formative Assessment (2) </vt:lpstr>
      <vt:lpstr>Inclusive Formative Assessment</vt:lpstr>
      <vt:lpstr>Strategies for Inclusive Formative Assessment</vt:lpstr>
      <vt:lpstr>Student Choice in Formative Assessment</vt:lpstr>
      <vt:lpstr>Strategies for Student Choice in Formative Assessment (1)</vt:lpstr>
      <vt:lpstr>Strategies for Student Choice in Formative Assessment (2) </vt:lpstr>
      <vt:lpstr>Equity in Your Classroom </vt:lpstr>
      <vt:lpstr>Module Reflection</vt:lpstr>
      <vt:lpstr>PowerPoint Presentation</vt:lpstr>
    </vt:vector>
  </TitlesOfParts>
  <Manager/>
  <Company>Kentucky Department of Education</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4:  Eliciting Evidence of Student Learning  Part I: Meaningful Evidence of Student Learning</dc:title>
  <dc:subject>This module focuses on building a common understanding of what constitutes meaningful evidence of student learning that students and teachers can use to make decisions to move student learning forward</dc:subject>
  <dc:creator>WestEd</dc:creator>
  <cp:keywords>eliciting evidence, student learning, meaningful evidence</cp:keywords>
  <dc:description/>
  <cp:lastModifiedBy>Christina Johnson</cp:lastModifiedBy>
  <cp:revision>222</cp:revision>
  <dcterms:created xsi:type="dcterms:W3CDTF">2020-11-09T06:14:43Z</dcterms:created>
  <dcterms:modified xsi:type="dcterms:W3CDTF">2020-12-08T04:42:30Z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0x0101001BEB557DBE01834EAB47A683706DCD5B001CB4B9AB93836842A61C86EAD5F20BA7</vt:lpwstr>
  </property>
  <property fmtid="{D5CDD505-2E9C-101B-9397-08002B2CF9AE}" pid="3" name="_dlc_DocIdItemGuid">
    <vt:lpwstr>2176f493-7ae5-408e-9040-edc7c60fec13</vt:lpwstr>
  </property>
</Properties>
</file>