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4" r:id="rId4"/>
    <p:sldMasterId id="2147483695" r:id="rId5"/>
    <p:sldMasterId id="2147483696" r:id="rId6"/>
  </p:sldMasterIdLst>
  <p:notesMasterIdLst>
    <p:notesMasterId r:id="rId30"/>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x="9144000" cy="5715000" type="screen16x10"/>
  <p:notesSz cx="6858000" cy="9144000"/>
  <p:embeddedFontLst>
    <p:embeddedFont>
      <p:font typeface="Bitter" panose="020B0604020202020204" charset="0"/>
      <p:regular r:id="rId31"/>
      <p:bold r:id="rId32"/>
      <p:italic r:id="rId33"/>
    </p:embeddedFont>
    <p:embeddedFont>
      <p:font typeface="Calibri" panose="020F0502020204030204" pitchFamily="34" charset="0"/>
      <p:regular r:id="rId34"/>
      <p:bold r:id="rId35"/>
      <p:italic r:id="rId36"/>
      <p:boldItalic r:id="rId37"/>
    </p:embeddedFont>
    <p:embeddedFont>
      <p:font typeface="Poppins" panose="020B0604020202020204" charset="0"/>
      <p:regular r:id="rId38"/>
      <p:bold r:id="rId39"/>
      <p:italic r:id="rId40"/>
      <p:boldItalic r:id="rId41"/>
    </p:embeddedFont>
    <p:embeddedFont>
      <p:font typeface="Poppins ExtraBold" panose="020B0604020202020204" charset="0"/>
      <p:bold r:id="rId42"/>
      <p:boldItalic r:id="rId43"/>
    </p:embeddedFont>
    <p:embeddedFont>
      <p:font typeface="Poppins SemiBold" panose="020B0604020202020204" charset="0"/>
      <p:regular r:id="rId44"/>
      <p:bold r:id="rId45"/>
      <p:italic r:id="rId46"/>
      <p:boldItalic r:id="rId47"/>
    </p:embeddedFont>
    <p:embeddedFont>
      <p:font typeface="Rockwell" panose="02060603020205020403" pitchFamily="18"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310B60-3A36-4C18-B8B1-F3F42AE142CC}">
  <a:tblStyle styleId="{59310B60-3A36-4C18-B8B1-F3F42AE142C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1" autoAdjust="0"/>
    <p:restoredTop sz="58166" autoAdjust="0"/>
  </p:normalViewPr>
  <p:slideViewPr>
    <p:cSldViewPr snapToGrid="0">
      <p:cViewPr varScale="1">
        <p:scale>
          <a:sx n="59" d="100"/>
          <a:sy n="59" d="100"/>
        </p:scale>
        <p:origin x="1565" y="62"/>
      </p:cViewPr>
      <p:guideLst/>
    </p:cSldViewPr>
  </p:slideViewPr>
  <p:outlineViewPr>
    <p:cViewPr>
      <p:scale>
        <a:sx n="33" d="100"/>
        <a:sy n="33" d="100"/>
      </p:scale>
      <p:origin x="0" y="-413"/>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9.fntdata"/><Relationship Id="rId21" Type="http://schemas.openxmlformats.org/officeDocument/2006/relationships/slide" Target="slides/slide15.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font" Target="fonts/font20.fntdata"/><Relationship Id="rId55"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microsoft.com/office/2016/11/relationships/changesInfo" Target="changesInfos/changesInfo1.xml"/><Relationship Id="rId8" Type="http://schemas.openxmlformats.org/officeDocument/2006/relationships/slide" Target="slides/slide2.xml"/><Relationship Id="rId51" Type="http://schemas.openxmlformats.org/officeDocument/2006/relationships/font" Target="fonts/font21.fntdata"/><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4.xml"/><Relationship Id="rId41" Type="http://schemas.openxmlformats.org/officeDocument/2006/relationships/font" Target="fonts/font11.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6.fntdata"/><Relationship Id="rId49" Type="http://schemas.openxmlformats.org/officeDocument/2006/relationships/font" Target="fonts/font19.fntdata"/><Relationship Id="rId57" Type="http://schemas.openxmlformats.org/officeDocument/2006/relationships/customXml" Target="../customXml/item4.xml"/><Relationship Id="rId10" Type="http://schemas.openxmlformats.org/officeDocument/2006/relationships/slide" Target="slides/slide4.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yle, Maggie - Division of Academic Program Standards" userId="ec05bd37-6ff4-4486-b69e-28175b6d77b4" providerId="ADAL" clId="{ECF0AE1F-9EB4-4403-928B-537776D526BA}"/>
    <pc:docChg chg="custSel modSld">
      <pc:chgData name="Doyle, Maggie - Division of Academic Program Standards" userId="ec05bd37-6ff4-4486-b69e-28175b6d77b4" providerId="ADAL" clId="{ECF0AE1F-9EB4-4403-928B-537776D526BA}" dt="2020-07-30T16:04:29.779" v="405" actId="20577"/>
      <pc:docMkLst>
        <pc:docMk/>
      </pc:docMkLst>
      <pc:sldChg chg="addSp modSp">
        <pc:chgData name="Doyle, Maggie - Division of Academic Program Standards" userId="ec05bd37-6ff4-4486-b69e-28175b6d77b4" providerId="ADAL" clId="{ECF0AE1F-9EB4-4403-928B-537776D526BA}" dt="2020-07-30T13:58:20.220" v="366" actId="14100"/>
        <pc:sldMkLst>
          <pc:docMk/>
          <pc:sldMk cId="0" sldId="256"/>
        </pc:sldMkLst>
        <pc:spChg chg="add mod">
          <ac:chgData name="Doyle, Maggie - Division of Academic Program Standards" userId="ec05bd37-6ff4-4486-b69e-28175b6d77b4" providerId="ADAL" clId="{ECF0AE1F-9EB4-4403-928B-537776D526BA}" dt="2020-07-20T18:10:54.025" v="249" actId="14430"/>
          <ac:spMkLst>
            <pc:docMk/>
            <pc:sldMk cId="0" sldId="256"/>
            <ac:spMk id="2" creationId="{D8F670A2-6D7A-47D0-96B7-37F146A4C678}"/>
          </ac:spMkLst>
        </pc:spChg>
        <pc:spChg chg="mod">
          <ac:chgData name="Doyle, Maggie - Division of Academic Program Standards" userId="ec05bd37-6ff4-4486-b69e-28175b6d77b4" providerId="ADAL" clId="{ECF0AE1F-9EB4-4403-928B-537776D526BA}" dt="2020-07-20T18:04:04.478" v="1" actId="962"/>
          <ac:spMkLst>
            <pc:docMk/>
            <pc:sldMk cId="0" sldId="256"/>
            <ac:spMk id="278" creationId="{00000000-0000-0000-0000-000000000000}"/>
          </ac:spMkLst>
        </pc:spChg>
        <pc:picChg chg="add mod">
          <ac:chgData name="Doyle, Maggie - Division of Academic Program Standards" userId="ec05bd37-6ff4-4486-b69e-28175b6d77b4" providerId="ADAL" clId="{ECF0AE1F-9EB4-4403-928B-537776D526BA}" dt="2020-07-30T13:58:20.220" v="366" actId="14100"/>
          <ac:picMkLst>
            <pc:docMk/>
            <pc:sldMk cId="0" sldId="256"/>
            <ac:picMk id="8" creationId="{CAFC981F-6C40-4121-81DB-3BEC3F9D46BF}"/>
          </ac:picMkLst>
        </pc:picChg>
        <pc:picChg chg="mod">
          <ac:chgData name="Doyle, Maggie - Division of Academic Program Standards" userId="ec05bd37-6ff4-4486-b69e-28175b6d77b4" providerId="ADAL" clId="{ECF0AE1F-9EB4-4403-928B-537776D526BA}" dt="2020-07-20T18:03:58.539" v="0" actId="962"/>
          <ac:picMkLst>
            <pc:docMk/>
            <pc:sldMk cId="0" sldId="256"/>
            <ac:picMk id="277" creationId="{00000000-0000-0000-0000-000000000000}"/>
          </ac:picMkLst>
        </pc:picChg>
        <pc:picChg chg="mod">
          <ac:chgData name="Doyle, Maggie - Division of Academic Program Standards" userId="ec05bd37-6ff4-4486-b69e-28175b6d77b4" providerId="ADAL" clId="{ECF0AE1F-9EB4-4403-928B-537776D526BA}" dt="2020-07-20T18:04:07.461" v="2" actId="962"/>
          <ac:picMkLst>
            <pc:docMk/>
            <pc:sldMk cId="0" sldId="256"/>
            <ac:picMk id="279" creationId="{00000000-0000-0000-0000-000000000000}"/>
          </ac:picMkLst>
        </pc:picChg>
        <pc:picChg chg="mod">
          <ac:chgData name="Doyle, Maggie - Division of Academic Program Standards" userId="ec05bd37-6ff4-4486-b69e-28175b6d77b4" providerId="ADAL" clId="{ECF0AE1F-9EB4-4403-928B-537776D526BA}" dt="2020-07-20T18:04:16.936" v="44" actId="962"/>
          <ac:picMkLst>
            <pc:docMk/>
            <pc:sldMk cId="0" sldId="256"/>
            <ac:picMk id="280" creationId="{00000000-0000-0000-0000-000000000000}"/>
          </ac:picMkLst>
        </pc:picChg>
      </pc:sldChg>
      <pc:sldChg chg="addSp modSp">
        <pc:chgData name="Doyle, Maggie - Division of Academic Program Standards" userId="ec05bd37-6ff4-4486-b69e-28175b6d77b4" providerId="ADAL" clId="{ECF0AE1F-9EB4-4403-928B-537776D526BA}" dt="2020-07-30T13:59:34.068" v="387"/>
        <pc:sldMkLst>
          <pc:docMk/>
          <pc:sldMk cId="0" sldId="257"/>
        </pc:sldMkLst>
        <pc:spChg chg="add mod">
          <ac:chgData name="Doyle, Maggie - Division of Academic Program Standards" userId="ec05bd37-6ff4-4486-b69e-28175b6d77b4" providerId="ADAL" clId="{ECF0AE1F-9EB4-4403-928B-537776D526BA}" dt="2020-07-20T18:11:11.082" v="278" actId="14430"/>
          <ac:spMkLst>
            <pc:docMk/>
            <pc:sldMk cId="0" sldId="257"/>
            <ac:spMk id="2" creationId="{00B1E152-F295-482D-8A92-21FB0DA334E2}"/>
          </ac:spMkLst>
        </pc:spChg>
        <pc:spChg chg="mod">
          <ac:chgData name="Doyle, Maggie - Division of Academic Program Standards" userId="ec05bd37-6ff4-4486-b69e-28175b6d77b4" providerId="ADAL" clId="{ECF0AE1F-9EB4-4403-928B-537776D526BA}" dt="2020-07-20T18:06:28.210" v="100" actId="962"/>
          <ac:spMkLst>
            <pc:docMk/>
            <pc:sldMk cId="0" sldId="257"/>
            <ac:spMk id="290" creationId="{00000000-0000-0000-0000-000000000000}"/>
          </ac:spMkLst>
        </pc:spChg>
        <pc:spChg chg="mod">
          <ac:chgData name="Doyle, Maggie - Division of Academic Program Standards" userId="ec05bd37-6ff4-4486-b69e-28175b6d77b4" providerId="ADAL" clId="{ECF0AE1F-9EB4-4403-928B-537776D526BA}" dt="2020-07-20T18:06:54.593" v="102" actId="962"/>
          <ac:spMkLst>
            <pc:docMk/>
            <pc:sldMk cId="0" sldId="257"/>
            <ac:spMk id="291" creationId="{00000000-0000-0000-0000-000000000000}"/>
          </ac:spMkLst>
        </pc:spChg>
        <pc:graphicFrameChg chg="modGraphic">
          <ac:chgData name="Doyle, Maggie - Division of Academic Program Standards" userId="ec05bd37-6ff4-4486-b69e-28175b6d77b4" providerId="ADAL" clId="{ECF0AE1F-9EB4-4403-928B-537776D526BA}" dt="2020-07-20T18:10:18.540" v="210" actId="13238"/>
          <ac:graphicFrameMkLst>
            <pc:docMk/>
            <pc:sldMk cId="0" sldId="257"/>
            <ac:graphicFrameMk id="289" creationId="{00000000-0000-0000-0000-000000000000}"/>
          </ac:graphicFrameMkLst>
        </pc:graphicFrameChg>
        <pc:picChg chg="add">
          <ac:chgData name="Doyle, Maggie - Division of Academic Program Standards" userId="ec05bd37-6ff4-4486-b69e-28175b6d77b4" providerId="ADAL" clId="{ECF0AE1F-9EB4-4403-928B-537776D526BA}" dt="2020-07-30T13:59:34.068" v="387"/>
          <ac:picMkLst>
            <pc:docMk/>
            <pc:sldMk cId="0" sldId="257"/>
            <ac:picMk id="9" creationId="{7DA993CD-D326-4004-B600-67E1EEA0EA48}"/>
          </ac:picMkLst>
        </pc:picChg>
      </pc:sldChg>
      <pc:sldChg chg="addSp modSp modNotesTx">
        <pc:chgData name="Doyle, Maggie - Division of Academic Program Standards" userId="ec05bd37-6ff4-4486-b69e-28175b6d77b4" providerId="ADAL" clId="{ECF0AE1F-9EB4-4403-928B-537776D526BA}" dt="2020-07-30T16:04:29.779" v="405" actId="20577"/>
        <pc:sldMkLst>
          <pc:docMk/>
          <pc:sldMk cId="0" sldId="258"/>
        </pc:sldMkLst>
        <pc:spChg chg="add mod">
          <ac:chgData name="Doyle, Maggie - Division of Academic Program Standards" userId="ec05bd37-6ff4-4486-b69e-28175b6d77b4" providerId="ADAL" clId="{ECF0AE1F-9EB4-4403-928B-537776D526BA}" dt="2020-07-20T18:11:19.307" v="284" actId="14430"/>
          <ac:spMkLst>
            <pc:docMk/>
            <pc:sldMk cId="0" sldId="258"/>
            <ac:spMk id="2" creationId="{E46FA7EC-B54D-442A-9A54-909FEFDD4CD8}"/>
          </ac:spMkLst>
        </pc:spChg>
        <pc:spChg chg="mod">
          <ac:chgData name="Doyle, Maggie - Division of Academic Program Standards" userId="ec05bd37-6ff4-4486-b69e-28175b6d77b4" providerId="ADAL" clId="{ECF0AE1F-9EB4-4403-928B-537776D526BA}" dt="2020-07-20T18:04:54.934" v="47" actId="962"/>
          <ac:spMkLst>
            <pc:docMk/>
            <pc:sldMk cId="0" sldId="258"/>
            <ac:spMk id="298" creationId="{00000000-0000-0000-0000-000000000000}"/>
          </ac:spMkLst>
        </pc:spChg>
        <pc:picChg chg="add">
          <ac:chgData name="Doyle, Maggie - Division of Academic Program Standards" userId="ec05bd37-6ff4-4486-b69e-28175b6d77b4" providerId="ADAL" clId="{ECF0AE1F-9EB4-4403-928B-537776D526BA}" dt="2020-07-30T13:58:24.002" v="367"/>
          <ac:picMkLst>
            <pc:docMk/>
            <pc:sldMk cId="0" sldId="258"/>
            <ac:picMk id="9" creationId="{82361AA8-4A0C-40AE-8071-C3FDBBF5A631}"/>
          </ac:picMkLst>
        </pc:picChg>
        <pc:picChg chg="mod">
          <ac:chgData name="Doyle, Maggie - Division of Academic Program Standards" userId="ec05bd37-6ff4-4486-b69e-28175b6d77b4" providerId="ADAL" clId="{ECF0AE1F-9EB4-4403-928B-537776D526BA}" dt="2020-07-20T18:04:50.985" v="46" actId="962"/>
          <ac:picMkLst>
            <pc:docMk/>
            <pc:sldMk cId="0" sldId="258"/>
            <ac:picMk id="297" creationId="{00000000-0000-0000-0000-000000000000}"/>
          </ac:picMkLst>
        </pc:picChg>
        <pc:picChg chg="mod">
          <ac:chgData name="Doyle, Maggie - Division of Academic Program Standards" userId="ec05bd37-6ff4-4486-b69e-28175b6d77b4" providerId="ADAL" clId="{ECF0AE1F-9EB4-4403-928B-537776D526BA}" dt="2020-07-20T18:04:58.047" v="48" actId="962"/>
          <ac:picMkLst>
            <pc:docMk/>
            <pc:sldMk cId="0" sldId="258"/>
            <ac:picMk id="300" creationId="{00000000-0000-0000-0000-000000000000}"/>
          </ac:picMkLst>
        </pc:picChg>
        <pc:picChg chg="mod">
          <ac:chgData name="Doyle, Maggie - Division of Academic Program Standards" userId="ec05bd37-6ff4-4486-b69e-28175b6d77b4" providerId="ADAL" clId="{ECF0AE1F-9EB4-4403-928B-537776D526BA}" dt="2020-07-20T18:05:07.563" v="92" actId="962"/>
          <ac:picMkLst>
            <pc:docMk/>
            <pc:sldMk cId="0" sldId="258"/>
            <ac:picMk id="301" creationId="{00000000-0000-0000-0000-000000000000}"/>
          </ac:picMkLst>
        </pc:picChg>
      </pc:sldChg>
      <pc:sldChg chg="addSp modSp">
        <pc:chgData name="Doyle, Maggie - Division of Academic Program Standards" userId="ec05bd37-6ff4-4486-b69e-28175b6d77b4" providerId="ADAL" clId="{ECF0AE1F-9EB4-4403-928B-537776D526BA}" dt="2020-07-30T13:59:39.180" v="388"/>
        <pc:sldMkLst>
          <pc:docMk/>
          <pc:sldMk cId="0" sldId="259"/>
        </pc:sldMkLst>
        <pc:spChg chg="mod">
          <ac:chgData name="Doyle, Maggie - Division of Academic Program Standards" userId="ec05bd37-6ff4-4486-b69e-28175b6d77b4" providerId="ADAL" clId="{ECF0AE1F-9EB4-4403-928B-537776D526BA}" dt="2020-07-30T13:58:32.949" v="372" actId="20577"/>
          <ac:spMkLst>
            <pc:docMk/>
            <pc:sldMk cId="0" sldId="259"/>
            <ac:spMk id="310" creationId="{00000000-0000-0000-0000-000000000000}"/>
          </ac:spMkLst>
        </pc:spChg>
        <pc:picChg chg="add">
          <ac:chgData name="Doyle, Maggie - Division of Academic Program Standards" userId="ec05bd37-6ff4-4486-b69e-28175b6d77b4" providerId="ADAL" clId="{ECF0AE1F-9EB4-4403-928B-537776D526BA}" dt="2020-07-30T13:59:39.180" v="388"/>
          <ac:picMkLst>
            <pc:docMk/>
            <pc:sldMk cId="0" sldId="259"/>
            <ac:picMk id="7" creationId="{970AEC72-C2C4-4978-9418-866148BA40FD}"/>
          </ac:picMkLst>
        </pc:picChg>
      </pc:sldChg>
      <pc:sldChg chg="addSp delSp modSp">
        <pc:chgData name="Doyle, Maggie - Division of Academic Program Standards" userId="ec05bd37-6ff4-4486-b69e-28175b6d77b4" providerId="ADAL" clId="{ECF0AE1F-9EB4-4403-928B-537776D526BA}" dt="2020-07-30T13:58:35.313" v="373"/>
        <pc:sldMkLst>
          <pc:docMk/>
          <pc:sldMk cId="0" sldId="260"/>
        </pc:sldMkLst>
        <pc:spChg chg="mod">
          <ac:chgData name="Doyle, Maggie - Division of Academic Program Standards" userId="ec05bd37-6ff4-4486-b69e-28175b6d77b4" providerId="ADAL" clId="{ECF0AE1F-9EB4-4403-928B-537776D526BA}" dt="2020-07-20T18:05:19.994" v="94" actId="962"/>
          <ac:spMkLst>
            <pc:docMk/>
            <pc:sldMk cId="0" sldId="260"/>
            <ac:spMk id="318" creationId="{00000000-0000-0000-0000-000000000000}"/>
          </ac:spMkLst>
        </pc:spChg>
        <pc:spChg chg="del">
          <ac:chgData name="Doyle, Maggie - Division of Academic Program Standards" userId="ec05bd37-6ff4-4486-b69e-28175b6d77b4" providerId="ADAL" clId="{ECF0AE1F-9EB4-4403-928B-537776D526BA}" dt="2020-07-20T18:05:23.607" v="95" actId="478"/>
          <ac:spMkLst>
            <pc:docMk/>
            <pc:sldMk cId="0" sldId="260"/>
            <ac:spMk id="319" creationId="{00000000-0000-0000-0000-000000000000}"/>
          </ac:spMkLst>
        </pc:spChg>
        <pc:picChg chg="add">
          <ac:chgData name="Doyle, Maggie - Division of Academic Program Standards" userId="ec05bd37-6ff4-4486-b69e-28175b6d77b4" providerId="ADAL" clId="{ECF0AE1F-9EB4-4403-928B-537776D526BA}" dt="2020-07-30T13:58:35.313" v="373"/>
          <ac:picMkLst>
            <pc:docMk/>
            <pc:sldMk cId="0" sldId="260"/>
            <ac:picMk id="9" creationId="{4E1BBC26-7C2E-4F87-A293-65374BA2913F}"/>
          </ac:picMkLst>
        </pc:picChg>
        <pc:picChg chg="mod">
          <ac:chgData name="Doyle, Maggie - Division of Academic Program Standards" userId="ec05bd37-6ff4-4486-b69e-28175b6d77b4" providerId="ADAL" clId="{ECF0AE1F-9EB4-4403-928B-537776D526BA}" dt="2020-07-20T18:05:16.082" v="93" actId="962"/>
          <ac:picMkLst>
            <pc:docMk/>
            <pc:sldMk cId="0" sldId="260"/>
            <ac:picMk id="317" creationId="{00000000-0000-0000-0000-000000000000}"/>
          </ac:picMkLst>
        </pc:picChg>
        <pc:picChg chg="mod">
          <ac:chgData name="Doyle, Maggie - Division of Academic Program Standards" userId="ec05bd37-6ff4-4486-b69e-28175b6d77b4" providerId="ADAL" clId="{ECF0AE1F-9EB4-4403-928B-537776D526BA}" dt="2020-07-20T18:05:26.742" v="97" actId="962"/>
          <ac:picMkLst>
            <pc:docMk/>
            <pc:sldMk cId="0" sldId="260"/>
            <ac:picMk id="323" creationId="{00000000-0000-0000-0000-000000000000}"/>
          </ac:picMkLst>
        </pc:picChg>
      </pc:sldChg>
      <pc:sldChg chg="addSp delSp">
        <pc:chgData name="Doyle, Maggie - Division of Academic Program Standards" userId="ec05bd37-6ff4-4486-b69e-28175b6d77b4" providerId="ADAL" clId="{ECF0AE1F-9EB4-4403-928B-537776D526BA}" dt="2020-07-30T13:59:44.189" v="389"/>
        <pc:sldMkLst>
          <pc:docMk/>
          <pc:sldMk cId="0" sldId="261"/>
        </pc:sldMkLst>
        <pc:spChg chg="del">
          <ac:chgData name="Doyle, Maggie - Division of Academic Program Standards" userId="ec05bd37-6ff4-4486-b69e-28175b6d77b4" providerId="ADAL" clId="{ECF0AE1F-9EB4-4403-928B-537776D526BA}" dt="2020-07-20T18:05:30.176" v="98" actId="478"/>
          <ac:spMkLst>
            <pc:docMk/>
            <pc:sldMk cId="0" sldId="261"/>
            <ac:spMk id="332" creationId="{00000000-0000-0000-0000-000000000000}"/>
          </ac:spMkLst>
        </pc:spChg>
        <pc:picChg chg="add">
          <ac:chgData name="Doyle, Maggie - Division of Academic Program Standards" userId="ec05bd37-6ff4-4486-b69e-28175b6d77b4" providerId="ADAL" clId="{ECF0AE1F-9EB4-4403-928B-537776D526BA}" dt="2020-07-30T13:59:44.189" v="389"/>
          <ac:picMkLst>
            <pc:docMk/>
            <pc:sldMk cId="0" sldId="261"/>
            <ac:picMk id="7" creationId="{989116FD-8005-45D1-8FF8-AC626F73D6EE}"/>
          </ac:picMkLst>
        </pc:picChg>
      </pc:sldChg>
      <pc:sldChg chg="addSp">
        <pc:chgData name="Doyle, Maggie - Division of Academic Program Standards" userId="ec05bd37-6ff4-4486-b69e-28175b6d77b4" providerId="ADAL" clId="{ECF0AE1F-9EB4-4403-928B-537776D526BA}" dt="2020-07-30T13:59:46.240" v="390"/>
        <pc:sldMkLst>
          <pc:docMk/>
          <pc:sldMk cId="0" sldId="262"/>
        </pc:sldMkLst>
        <pc:picChg chg="add">
          <ac:chgData name="Doyle, Maggie - Division of Academic Program Standards" userId="ec05bd37-6ff4-4486-b69e-28175b6d77b4" providerId="ADAL" clId="{ECF0AE1F-9EB4-4403-928B-537776D526BA}" dt="2020-07-30T13:59:46.240" v="390"/>
          <ac:picMkLst>
            <pc:docMk/>
            <pc:sldMk cId="0" sldId="262"/>
            <ac:picMk id="6" creationId="{9A871F64-3C7A-4588-9843-350440C39CE5}"/>
          </ac:picMkLst>
        </pc:picChg>
      </pc:sldChg>
      <pc:sldChg chg="addSp">
        <pc:chgData name="Doyle, Maggie - Division of Academic Program Standards" userId="ec05bd37-6ff4-4486-b69e-28175b6d77b4" providerId="ADAL" clId="{ECF0AE1F-9EB4-4403-928B-537776D526BA}" dt="2020-07-30T13:59:47.988" v="391"/>
        <pc:sldMkLst>
          <pc:docMk/>
          <pc:sldMk cId="0" sldId="263"/>
        </pc:sldMkLst>
        <pc:picChg chg="add">
          <ac:chgData name="Doyle, Maggie - Division of Academic Program Standards" userId="ec05bd37-6ff4-4486-b69e-28175b6d77b4" providerId="ADAL" clId="{ECF0AE1F-9EB4-4403-928B-537776D526BA}" dt="2020-07-30T13:59:47.988" v="391"/>
          <ac:picMkLst>
            <pc:docMk/>
            <pc:sldMk cId="0" sldId="263"/>
            <ac:picMk id="6" creationId="{32F60692-1BF8-4D2B-8826-F917A5525AF2}"/>
          </ac:picMkLst>
        </pc:picChg>
      </pc:sldChg>
      <pc:sldChg chg="addSp modSp">
        <pc:chgData name="Doyle, Maggie - Division of Academic Program Standards" userId="ec05bd37-6ff4-4486-b69e-28175b6d77b4" providerId="ADAL" clId="{ECF0AE1F-9EB4-4403-928B-537776D526BA}" dt="2020-07-30T13:59:53.668" v="392"/>
        <pc:sldMkLst>
          <pc:docMk/>
          <pc:sldMk cId="0" sldId="264"/>
        </pc:sldMkLst>
        <pc:picChg chg="add">
          <ac:chgData name="Doyle, Maggie - Division of Academic Program Standards" userId="ec05bd37-6ff4-4486-b69e-28175b6d77b4" providerId="ADAL" clId="{ECF0AE1F-9EB4-4403-928B-537776D526BA}" dt="2020-07-30T13:59:53.668" v="392"/>
          <ac:picMkLst>
            <pc:docMk/>
            <pc:sldMk cId="0" sldId="264"/>
            <ac:picMk id="7" creationId="{16524203-2754-44DF-BBFD-029B7C46EE30}"/>
          </ac:picMkLst>
        </pc:picChg>
        <pc:picChg chg="mod">
          <ac:chgData name="Doyle, Maggie - Division of Academic Program Standards" userId="ec05bd37-6ff4-4486-b69e-28175b6d77b4" providerId="ADAL" clId="{ECF0AE1F-9EB4-4403-928B-537776D526BA}" dt="2020-07-20T18:07:22.402" v="104" actId="962"/>
          <ac:picMkLst>
            <pc:docMk/>
            <pc:sldMk cId="0" sldId="264"/>
            <ac:picMk id="357" creationId="{00000000-0000-0000-0000-000000000000}"/>
          </ac:picMkLst>
        </pc:picChg>
        <pc:picChg chg="mod">
          <ac:chgData name="Doyle, Maggie - Division of Academic Program Standards" userId="ec05bd37-6ff4-4486-b69e-28175b6d77b4" providerId="ADAL" clId="{ECF0AE1F-9EB4-4403-928B-537776D526BA}" dt="2020-07-20T18:07:25.446" v="106" actId="962"/>
          <ac:picMkLst>
            <pc:docMk/>
            <pc:sldMk cId="0" sldId="264"/>
            <ac:picMk id="358" creationId="{00000000-0000-0000-0000-000000000000}"/>
          </ac:picMkLst>
        </pc:picChg>
      </pc:sldChg>
      <pc:sldChg chg="addSp modSp">
        <pc:chgData name="Doyle, Maggie - Division of Academic Program Standards" userId="ec05bd37-6ff4-4486-b69e-28175b6d77b4" providerId="ADAL" clId="{ECF0AE1F-9EB4-4403-928B-537776D526BA}" dt="2020-07-30T14:00:04.674" v="394" actId="1076"/>
        <pc:sldMkLst>
          <pc:docMk/>
          <pc:sldMk cId="0" sldId="265"/>
        </pc:sldMkLst>
        <pc:spChg chg="mod">
          <ac:chgData name="Doyle, Maggie - Division of Academic Program Standards" userId="ec05bd37-6ff4-4486-b69e-28175b6d77b4" providerId="ADAL" clId="{ECF0AE1F-9EB4-4403-928B-537776D526BA}" dt="2020-07-30T14:00:04.674" v="394" actId="1076"/>
          <ac:spMkLst>
            <pc:docMk/>
            <pc:sldMk cId="0" sldId="265"/>
            <ac:spMk id="366" creationId="{00000000-0000-0000-0000-000000000000}"/>
          </ac:spMkLst>
        </pc:spChg>
        <pc:spChg chg="mod">
          <ac:chgData name="Doyle, Maggie - Division of Academic Program Standards" userId="ec05bd37-6ff4-4486-b69e-28175b6d77b4" providerId="ADAL" clId="{ECF0AE1F-9EB4-4403-928B-537776D526BA}" dt="2020-07-20T18:13:25.411" v="363" actId="1076"/>
          <ac:spMkLst>
            <pc:docMk/>
            <pc:sldMk cId="0" sldId="265"/>
            <ac:spMk id="367" creationId="{00000000-0000-0000-0000-000000000000}"/>
          </ac:spMkLst>
        </pc:spChg>
        <pc:picChg chg="add">
          <ac:chgData name="Doyle, Maggie - Division of Academic Program Standards" userId="ec05bd37-6ff4-4486-b69e-28175b6d77b4" providerId="ADAL" clId="{ECF0AE1F-9EB4-4403-928B-537776D526BA}" dt="2020-07-30T13:59:59.090" v="393"/>
          <ac:picMkLst>
            <pc:docMk/>
            <pc:sldMk cId="0" sldId="265"/>
            <ac:picMk id="9" creationId="{A4E76D19-E487-4545-B2D8-0565BCAB65B6}"/>
          </ac:picMkLst>
        </pc:picChg>
      </pc:sldChg>
      <pc:sldChg chg="addSp modSp">
        <pc:chgData name="Doyle, Maggie - Division of Academic Program Standards" userId="ec05bd37-6ff4-4486-b69e-28175b6d77b4" providerId="ADAL" clId="{ECF0AE1F-9EB4-4403-928B-537776D526BA}" dt="2020-07-30T14:00:07.565" v="395"/>
        <pc:sldMkLst>
          <pc:docMk/>
          <pc:sldMk cId="0" sldId="266"/>
        </pc:sldMkLst>
        <pc:picChg chg="add">
          <ac:chgData name="Doyle, Maggie - Division of Academic Program Standards" userId="ec05bd37-6ff4-4486-b69e-28175b6d77b4" providerId="ADAL" clId="{ECF0AE1F-9EB4-4403-928B-537776D526BA}" dt="2020-07-30T14:00:07.565" v="395"/>
          <ac:picMkLst>
            <pc:docMk/>
            <pc:sldMk cId="0" sldId="266"/>
            <ac:picMk id="8" creationId="{4A62D7A3-7D54-4C0E-88EF-839CE8D67747}"/>
          </ac:picMkLst>
        </pc:picChg>
        <pc:picChg chg="mod">
          <ac:chgData name="Doyle, Maggie - Division of Academic Program Standards" userId="ec05bd37-6ff4-4486-b69e-28175b6d77b4" providerId="ADAL" clId="{ECF0AE1F-9EB4-4403-928B-537776D526BA}" dt="2020-07-20T18:13:13.044" v="362" actId="688"/>
          <ac:picMkLst>
            <pc:docMk/>
            <pc:sldMk cId="0" sldId="266"/>
            <ac:picMk id="375" creationId="{00000000-0000-0000-0000-000000000000}"/>
          </ac:picMkLst>
        </pc:picChg>
        <pc:picChg chg="mod">
          <ac:chgData name="Doyle, Maggie - Division of Academic Program Standards" userId="ec05bd37-6ff4-4486-b69e-28175b6d77b4" providerId="ADAL" clId="{ECF0AE1F-9EB4-4403-928B-537776D526BA}" dt="2020-07-20T18:07:48.538" v="108" actId="962"/>
          <ac:picMkLst>
            <pc:docMk/>
            <pc:sldMk cId="0" sldId="266"/>
            <ac:picMk id="378" creationId="{00000000-0000-0000-0000-000000000000}"/>
          </ac:picMkLst>
        </pc:picChg>
      </pc:sldChg>
      <pc:sldChg chg="addSp">
        <pc:chgData name="Doyle, Maggie - Division of Academic Program Standards" userId="ec05bd37-6ff4-4486-b69e-28175b6d77b4" providerId="ADAL" clId="{ECF0AE1F-9EB4-4403-928B-537776D526BA}" dt="2020-07-30T14:00:13.866" v="396"/>
        <pc:sldMkLst>
          <pc:docMk/>
          <pc:sldMk cId="0" sldId="267"/>
        </pc:sldMkLst>
        <pc:picChg chg="add">
          <ac:chgData name="Doyle, Maggie - Division of Academic Program Standards" userId="ec05bd37-6ff4-4486-b69e-28175b6d77b4" providerId="ADAL" clId="{ECF0AE1F-9EB4-4403-928B-537776D526BA}" dt="2020-07-30T14:00:13.866" v="396"/>
          <ac:picMkLst>
            <pc:docMk/>
            <pc:sldMk cId="0" sldId="267"/>
            <ac:picMk id="6" creationId="{5DE90E6F-75D7-4089-A260-978F5C0093DF}"/>
          </ac:picMkLst>
        </pc:picChg>
      </pc:sldChg>
      <pc:sldChg chg="addSp">
        <pc:chgData name="Doyle, Maggie - Division of Academic Program Standards" userId="ec05bd37-6ff4-4486-b69e-28175b6d77b4" providerId="ADAL" clId="{ECF0AE1F-9EB4-4403-928B-537776D526BA}" dt="2020-07-30T14:00:15.690" v="397"/>
        <pc:sldMkLst>
          <pc:docMk/>
          <pc:sldMk cId="0" sldId="268"/>
        </pc:sldMkLst>
        <pc:picChg chg="add">
          <ac:chgData name="Doyle, Maggie - Division of Academic Program Standards" userId="ec05bd37-6ff4-4486-b69e-28175b6d77b4" providerId="ADAL" clId="{ECF0AE1F-9EB4-4403-928B-537776D526BA}" dt="2020-07-30T14:00:15.690" v="397"/>
          <ac:picMkLst>
            <pc:docMk/>
            <pc:sldMk cId="0" sldId="268"/>
            <ac:picMk id="6" creationId="{ED4CF196-A878-4CAE-8609-13BD33725564}"/>
          </ac:picMkLst>
        </pc:picChg>
      </pc:sldChg>
      <pc:sldChg chg="addSp">
        <pc:chgData name="Doyle, Maggie - Division of Academic Program Standards" userId="ec05bd37-6ff4-4486-b69e-28175b6d77b4" providerId="ADAL" clId="{ECF0AE1F-9EB4-4403-928B-537776D526BA}" dt="2020-07-30T14:00:17.414" v="398"/>
        <pc:sldMkLst>
          <pc:docMk/>
          <pc:sldMk cId="0" sldId="269"/>
        </pc:sldMkLst>
        <pc:picChg chg="add">
          <ac:chgData name="Doyle, Maggie - Division of Academic Program Standards" userId="ec05bd37-6ff4-4486-b69e-28175b6d77b4" providerId="ADAL" clId="{ECF0AE1F-9EB4-4403-928B-537776D526BA}" dt="2020-07-30T14:00:17.414" v="398"/>
          <ac:picMkLst>
            <pc:docMk/>
            <pc:sldMk cId="0" sldId="269"/>
            <ac:picMk id="6" creationId="{EC1020C2-A54E-442A-9383-43957AFF202C}"/>
          </ac:picMkLst>
        </pc:picChg>
      </pc:sldChg>
      <pc:sldChg chg="addSp modSp">
        <pc:chgData name="Doyle, Maggie - Division of Academic Program Standards" userId="ec05bd37-6ff4-4486-b69e-28175b6d77b4" providerId="ADAL" clId="{ECF0AE1F-9EB4-4403-928B-537776D526BA}" dt="2020-07-30T14:00:20.096" v="399"/>
        <pc:sldMkLst>
          <pc:docMk/>
          <pc:sldMk cId="0" sldId="270"/>
        </pc:sldMkLst>
        <pc:spChg chg="mod">
          <ac:chgData name="Doyle, Maggie - Division of Academic Program Standards" userId="ec05bd37-6ff4-4486-b69e-28175b6d77b4" providerId="ADAL" clId="{ECF0AE1F-9EB4-4403-928B-537776D526BA}" dt="2020-07-20T18:13:02.551" v="361" actId="1076"/>
          <ac:spMkLst>
            <pc:docMk/>
            <pc:sldMk cId="0" sldId="270"/>
            <ac:spMk id="411" creationId="{00000000-0000-0000-0000-000000000000}"/>
          </ac:spMkLst>
        </pc:spChg>
        <pc:picChg chg="add">
          <ac:chgData name="Doyle, Maggie - Division of Academic Program Standards" userId="ec05bd37-6ff4-4486-b69e-28175b6d77b4" providerId="ADAL" clId="{ECF0AE1F-9EB4-4403-928B-537776D526BA}" dt="2020-07-30T14:00:20.096" v="399"/>
          <ac:picMkLst>
            <pc:docMk/>
            <pc:sldMk cId="0" sldId="270"/>
            <ac:picMk id="6" creationId="{FA181F18-7F7E-4D5A-B77D-650F46995A18}"/>
          </ac:picMkLst>
        </pc:picChg>
      </pc:sldChg>
      <pc:sldChg chg="addSp">
        <pc:chgData name="Doyle, Maggie - Division of Academic Program Standards" userId="ec05bd37-6ff4-4486-b69e-28175b6d77b4" providerId="ADAL" clId="{ECF0AE1F-9EB4-4403-928B-537776D526BA}" dt="2020-07-30T14:00:21.823" v="400"/>
        <pc:sldMkLst>
          <pc:docMk/>
          <pc:sldMk cId="0" sldId="271"/>
        </pc:sldMkLst>
        <pc:picChg chg="add">
          <ac:chgData name="Doyle, Maggie - Division of Academic Program Standards" userId="ec05bd37-6ff4-4486-b69e-28175b6d77b4" providerId="ADAL" clId="{ECF0AE1F-9EB4-4403-928B-537776D526BA}" dt="2020-07-30T14:00:21.823" v="400"/>
          <ac:picMkLst>
            <pc:docMk/>
            <pc:sldMk cId="0" sldId="271"/>
            <ac:picMk id="6" creationId="{99FCEF10-2709-4111-B300-B39E0BBA6ADE}"/>
          </ac:picMkLst>
        </pc:picChg>
      </pc:sldChg>
      <pc:sldChg chg="addSp modSp">
        <pc:chgData name="Doyle, Maggie - Division of Academic Program Standards" userId="ec05bd37-6ff4-4486-b69e-28175b6d77b4" providerId="ADAL" clId="{ECF0AE1F-9EB4-4403-928B-537776D526BA}" dt="2020-07-30T14:00:23.843" v="401"/>
        <pc:sldMkLst>
          <pc:docMk/>
          <pc:sldMk cId="0" sldId="272"/>
        </pc:sldMkLst>
        <pc:spChg chg="mod">
          <ac:chgData name="Doyle, Maggie - Division of Academic Program Standards" userId="ec05bd37-6ff4-4486-b69e-28175b6d77b4" providerId="ADAL" clId="{ECF0AE1F-9EB4-4403-928B-537776D526BA}" dt="2020-07-20T18:08:52.780" v="113" actId="962"/>
          <ac:spMkLst>
            <pc:docMk/>
            <pc:sldMk cId="0" sldId="272"/>
            <ac:spMk id="430" creationId="{00000000-0000-0000-0000-000000000000}"/>
          </ac:spMkLst>
        </pc:spChg>
        <pc:picChg chg="add">
          <ac:chgData name="Doyle, Maggie - Division of Academic Program Standards" userId="ec05bd37-6ff4-4486-b69e-28175b6d77b4" providerId="ADAL" clId="{ECF0AE1F-9EB4-4403-928B-537776D526BA}" dt="2020-07-30T14:00:23.843" v="401"/>
          <ac:picMkLst>
            <pc:docMk/>
            <pc:sldMk cId="0" sldId="272"/>
            <ac:picMk id="8" creationId="{36911D4C-B3FC-4715-8526-BAD03EB01877}"/>
          </ac:picMkLst>
        </pc:picChg>
        <pc:picChg chg="mod">
          <ac:chgData name="Doyle, Maggie - Division of Academic Program Standards" userId="ec05bd37-6ff4-4486-b69e-28175b6d77b4" providerId="ADAL" clId="{ECF0AE1F-9EB4-4403-928B-537776D526BA}" dt="2020-07-20T18:08:49.070" v="112" actId="962"/>
          <ac:picMkLst>
            <pc:docMk/>
            <pc:sldMk cId="0" sldId="272"/>
            <ac:picMk id="429" creationId="{00000000-0000-0000-0000-000000000000}"/>
          </ac:picMkLst>
        </pc:picChg>
      </pc:sldChg>
      <pc:sldChg chg="addSp modSp">
        <pc:chgData name="Doyle, Maggie - Division of Academic Program Standards" userId="ec05bd37-6ff4-4486-b69e-28175b6d77b4" providerId="ADAL" clId="{ECF0AE1F-9EB4-4403-928B-537776D526BA}" dt="2020-07-30T14:00:25.902" v="402"/>
        <pc:sldMkLst>
          <pc:docMk/>
          <pc:sldMk cId="0" sldId="273"/>
        </pc:sldMkLst>
        <pc:spChg chg="mod">
          <ac:chgData name="Doyle, Maggie - Division of Academic Program Standards" userId="ec05bd37-6ff4-4486-b69e-28175b6d77b4" providerId="ADAL" clId="{ECF0AE1F-9EB4-4403-928B-537776D526BA}" dt="2020-07-20T18:12:23.855" v="360" actId="20577"/>
          <ac:spMkLst>
            <pc:docMk/>
            <pc:sldMk cId="0" sldId="273"/>
            <ac:spMk id="437" creationId="{00000000-0000-0000-0000-000000000000}"/>
          </ac:spMkLst>
        </pc:spChg>
        <pc:picChg chg="add">
          <ac:chgData name="Doyle, Maggie - Division of Academic Program Standards" userId="ec05bd37-6ff4-4486-b69e-28175b6d77b4" providerId="ADAL" clId="{ECF0AE1F-9EB4-4403-928B-537776D526BA}" dt="2020-07-30T14:00:25.902" v="402"/>
          <ac:picMkLst>
            <pc:docMk/>
            <pc:sldMk cId="0" sldId="273"/>
            <ac:picMk id="6" creationId="{C4132F3F-3346-4B02-B101-13308CEC202A}"/>
          </ac:picMkLst>
        </pc:picChg>
      </pc:sldChg>
      <pc:sldChg chg="addSp">
        <pc:chgData name="Doyle, Maggie - Division of Academic Program Standards" userId="ec05bd37-6ff4-4486-b69e-28175b6d77b4" providerId="ADAL" clId="{ECF0AE1F-9EB4-4403-928B-537776D526BA}" dt="2020-07-30T14:00:28.131" v="403"/>
        <pc:sldMkLst>
          <pc:docMk/>
          <pc:sldMk cId="0" sldId="274"/>
        </pc:sldMkLst>
        <pc:picChg chg="add">
          <ac:chgData name="Doyle, Maggie - Division of Academic Program Standards" userId="ec05bd37-6ff4-4486-b69e-28175b6d77b4" providerId="ADAL" clId="{ECF0AE1F-9EB4-4403-928B-537776D526BA}" dt="2020-07-30T14:00:28.131" v="403"/>
          <ac:picMkLst>
            <pc:docMk/>
            <pc:sldMk cId="0" sldId="274"/>
            <ac:picMk id="6" creationId="{0BDD65E0-76E0-4009-AD3F-99FA97B7330B}"/>
          </ac:picMkLst>
        </pc:picChg>
      </pc:sldChg>
      <pc:sldChg chg="addSp delSp modSp">
        <pc:chgData name="Doyle, Maggie - Division of Academic Program Standards" userId="ec05bd37-6ff4-4486-b69e-28175b6d77b4" providerId="ADAL" clId="{ECF0AE1F-9EB4-4403-928B-537776D526BA}" dt="2020-07-30T13:58:51.665" v="376" actId="20577"/>
        <pc:sldMkLst>
          <pc:docMk/>
          <pc:sldMk cId="0" sldId="275"/>
        </pc:sldMkLst>
        <pc:spChg chg="add mod">
          <ac:chgData name="Doyle, Maggie - Division of Academic Program Standards" userId="ec05bd37-6ff4-4486-b69e-28175b6d77b4" providerId="ADAL" clId="{ECF0AE1F-9EB4-4403-928B-537776D526BA}" dt="2020-07-20T18:11:33.274" v="309" actId="14430"/>
          <ac:spMkLst>
            <pc:docMk/>
            <pc:sldMk cId="0" sldId="275"/>
            <ac:spMk id="2" creationId="{825207F0-381B-4E3F-AF4E-BA8ED0C8F9C5}"/>
          </ac:spMkLst>
        </pc:spChg>
        <pc:spChg chg="mod">
          <ac:chgData name="Doyle, Maggie - Division of Academic Program Standards" userId="ec05bd37-6ff4-4486-b69e-28175b6d77b4" providerId="ADAL" clId="{ECF0AE1F-9EB4-4403-928B-537776D526BA}" dt="2020-07-20T18:08:59.248" v="115" actId="962"/>
          <ac:spMkLst>
            <pc:docMk/>
            <pc:sldMk cId="0" sldId="275"/>
            <ac:spMk id="453" creationId="{00000000-0000-0000-0000-000000000000}"/>
          </ac:spMkLst>
        </pc:spChg>
        <pc:spChg chg="del">
          <ac:chgData name="Doyle, Maggie - Division of Academic Program Standards" userId="ec05bd37-6ff4-4486-b69e-28175b6d77b4" providerId="ADAL" clId="{ECF0AE1F-9EB4-4403-928B-537776D526BA}" dt="2020-07-20T18:09:02.485" v="116" actId="478"/>
          <ac:spMkLst>
            <pc:docMk/>
            <pc:sldMk cId="0" sldId="275"/>
            <ac:spMk id="454" creationId="{00000000-0000-0000-0000-000000000000}"/>
          </ac:spMkLst>
        </pc:spChg>
        <pc:spChg chg="mod">
          <ac:chgData name="Doyle, Maggie - Division of Academic Program Standards" userId="ec05bd37-6ff4-4486-b69e-28175b6d77b4" providerId="ADAL" clId="{ECF0AE1F-9EB4-4403-928B-537776D526BA}" dt="2020-07-30T13:58:45.412" v="375" actId="20577"/>
          <ac:spMkLst>
            <pc:docMk/>
            <pc:sldMk cId="0" sldId="275"/>
            <ac:spMk id="456" creationId="{00000000-0000-0000-0000-000000000000}"/>
          </ac:spMkLst>
        </pc:spChg>
        <pc:spChg chg="mod">
          <ac:chgData name="Doyle, Maggie - Division of Academic Program Standards" userId="ec05bd37-6ff4-4486-b69e-28175b6d77b4" providerId="ADAL" clId="{ECF0AE1F-9EB4-4403-928B-537776D526BA}" dt="2020-07-30T13:58:51.665" v="376" actId="20577"/>
          <ac:spMkLst>
            <pc:docMk/>
            <pc:sldMk cId="0" sldId="275"/>
            <ac:spMk id="457" creationId="{00000000-0000-0000-0000-000000000000}"/>
          </ac:spMkLst>
        </pc:spChg>
        <pc:picChg chg="add">
          <ac:chgData name="Doyle, Maggie - Division of Academic Program Standards" userId="ec05bd37-6ff4-4486-b69e-28175b6d77b4" providerId="ADAL" clId="{ECF0AE1F-9EB4-4403-928B-537776D526BA}" dt="2020-07-30T13:58:42.353" v="374"/>
          <ac:picMkLst>
            <pc:docMk/>
            <pc:sldMk cId="0" sldId="275"/>
            <ac:picMk id="10" creationId="{8D674517-54B7-49CA-97AA-6158ED8DCFF1}"/>
          </ac:picMkLst>
        </pc:picChg>
        <pc:picChg chg="mod">
          <ac:chgData name="Doyle, Maggie - Division of Academic Program Standards" userId="ec05bd37-6ff4-4486-b69e-28175b6d77b4" providerId="ADAL" clId="{ECF0AE1F-9EB4-4403-928B-537776D526BA}" dt="2020-07-20T18:08:56.965" v="114" actId="962"/>
          <ac:picMkLst>
            <pc:docMk/>
            <pc:sldMk cId="0" sldId="275"/>
            <ac:picMk id="452" creationId="{00000000-0000-0000-0000-000000000000}"/>
          </ac:picMkLst>
        </pc:picChg>
        <pc:picChg chg="mod">
          <ac:chgData name="Doyle, Maggie - Division of Academic Program Standards" userId="ec05bd37-6ff4-4486-b69e-28175b6d77b4" providerId="ADAL" clId="{ECF0AE1F-9EB4-4403-928B-537776D526BA}" dt="2020-07-20T18:09:12.479" v="160" actId="962"/>
          <ac:picMkLst>
            <pc:docMk/>
            <pc:sldMk cId="0" sldId="275"/>
            <ac:picMk id="455" creationId="{00000000-0000-0000-0000-000000000000}"/>
          </ac:picMkLst>
        </pc:picChg>
      </pc:sldChg>
      <pc:sldChg chg="addSp">
        <pc:chgData name="Doyle, Maggie - Division of Academic Program Standards" userId="ec05bd37-6ff4-4486-b69e-28175b6d77b4" providerId="ADAL" clId="{ECF0AE1F-9EB4-4403-928B-537776D526BA}" dt="2020-07-30T14:00:33.483" v="404"/>
        <pc:sldMkLst>
          <pc:docMk/>
          <pc:sldMk cId="0" sldId="276"/>
        </pc:sldMkLst>
        <pc:picChg chg="add">
          <ac:chgData name="Doyle, Maggie - Division of Academic Program Standards" userId="ec05bd37-6ff4-4486-b69e-28175b6d77b4" providerId="ADAL" clId="{ECF0AE1F-9EB4-4403-928B-537776D526BA}" dt="2020-07-30T14:00:33.483" v="404"/>
          <ac:picMkLst>
            <pc:docMk/>
            <pc:sldMk cId="0" sldId="276"/>
            <ac:picMk id="6" creationId="{F4372536-6DD3-4647-9290-8C8AA2DC780F}"/>
          </ac:picMkLst>
        </pc:picChg>
      </pc:sldChg>
      <pc:sldChg chg="addSp modSp">
        <pc:chgData name="Doyle, Maggie - Division of Academic Program Standards" userId="ec05bd37-6ff4-4486-b69e-28175b6d77b4" providerId="ADAL" clId="{ECF0AE1F-9EB4-4403-928B-537776D526BA}" dt="2020-07-30T13:59:01.891" v="379" actId="20577"/>
        <pc:sldMkLst>
          <pc:docMk/>
          <pc:sldMk cId="0" sldId="277"/>
        </pc:sldMkLst>
        <pc:spChg chg="add mod">
          <ac:chgData name="Doyle, Maggie - Division of Academic Program Standards" userId="ec05bd37-6ff4-4486-b69e-28175b6d77b4" providerId="ADAL" clId="{ECF0AE1F-9EB4-4403-928B-537776D526BA}" dt="2020-07-20T18:11:44.202" v="329" actId="14430"/>
          <ac:spMkLst>
            <pc:docMk/>
            <pc:sldMk cId="0" sldId="277"/>
            <ac:spMk id="2" creationId="{586D5499-A01B-4210-A762-058CA3633AA8}"/>
          </ac:spMkLst>
        </pc:spChg>
        <pc:spChg chg="mod">
          <ac:chgData name="Doyle, Maggie - Division of Academic Program Standards" userId="ec05bd37-6ff4-4486-b69e-28175b6d77b4" providerId="ADAL" clId="{ECF0AE1F-9EB4-4403-928B-537776D526BA}" dt="2020-07-20T18:09:37.292" v="162" actId="962"/>
          <ac:spMkLst>
            <pc:docMk/>
            <pc:sldMk cId="0" sldId="277"/>
            <ac:spMk id="474" creationId="{00000000-0000-0000-0000-000000000000}"/>
          </ac:spMkLst>
        </pc:spChg>
        <pc:spChg chg="mod">
          <ac:chgData name="Doyle, Maggie - Division of Academic Program Standards" userId="ec05bd37-6ff4-4486-b69e-28175b6d77b4" providerId="ADAL" clId="{ECF0AE1F-9EB4-4403-928B-537776D526BA}" dt="2020-07-30T13:59:01.891" v="379" actId="20577"/>
          <ac:spMkLst>
            <pc:docMk/>
            <pc:sldMk cId="0" sldId="277"/>
            <ac:spMk id="476" creationId="{00000000-0000-0000-0000-000000000000}"/>
          </ac:spMkLst>
        </pc:spChg>
        <pc:picChg chg="add">
          <ac:chgData name="Doyle, Maggie - Division of Academic Program Standards" userId="ec05bd37-6ff4-4486-b69e-28175b6d77b4" providerId="ADAL" clId="{ECF0AE1F-9EB4-4403-928B-537776D526BA}" dt="2020-07-30T13:58:56.878" v="377"/>
          <ac:picMkLst>
            <pc:docMk/>
            <pc:sldMk cId="0" sldId="277"/>
            <ac:picMk id="8" creationId="{F9BE08A8-2200-43F5-8706-5483B6C3BEBF}"/>
          </ac:picMkLst>
        </pc:picChg>
        <pc:picChg chg="mod">
          <ac:chgData name="Doyle, Maggie - Division of Academic Program Standards" userId="ec05bd37-6ff4-4486-b69e-28175b6d77b4" providerId="ADAL" clId="{ECF0AE1F-9EB4-4403-928B-537776D526BA}" dt="2020-07-20T18:09:34.460" v="161" actId="962"/>
          <ac:picMkLst>
            <pc:docMk/>
            <pc:sldMk cId="0" sldId="277"/>
            <ac:picMk id="473" creationId="{00000000-0000-0000-0000-000000000000}"/>
          </ac:picMkLst>
        </pc:picChg>
        <pc:picChg chg="mod">
          <ac:chgData name="Doyle, Maggie - Division of Academic Program Standards" userId="ec05bd37-6ff4-4486-b69e-28175b6d77b4" providerId="ADAL" clId="{ECF0AE1F-9EB4-4403-928B-537776D526BA}" dt="2020-07-20T18:09:46.292" v="206" actId="962"/>
          <ac:picMkLst>
            <pc:docMk/>
            <pc:sldMk cId="0" sldId="277"/>
            <ac:picMk id="475" creationId="{00000000-0000-0000-0000-000000000000}"/>
          </ac:picMkLst>
        </pc:picChg>
      </pc:sldChg>
      <pc:sldChg chg="addSp delSp modSp">
        <pc:chgData name="Doyle, Maggie - Division of Academic Program Standards" userId="ec05bd37-6ff4-4486-b69e-28175b6d77b4" providerId="ADAL" clId="{ECF0AE1F-9EB4-4403-928B-537776D526BA}" dt="2020-07-30T13:59:29.026" v="386" actId="1076"/>
        <pc:sldMkLst>
          <pc:docMk/>
          <pc:sldMk cId="0" sldId="278"/>
        </pc:sldMkLst>
        <pc:spChg chg="add mod">
          <ac:chgData name="Doyle, Maggie - Division of Academic Program Standards" userId="ec05bd37-6ff4-4486-b69e-28175b6d77b4" providerId="ADAL" clId="{ECF0AE1F-9EB4-4403-928B-537776D526BA}" dt="2020-07-20T18:11:53.816" v="342" actId="14430"/>
          <ac:spMkLst>
            <pc:docMk/>
            <pc:sldMk cId="0" sldId="278"/>
            <ac:spMk id="2" creationId="{44379E9C-7DC9-44F6-B43C-4ABD26F5C7F5}"/>
          </ac:spMkLst>
        </pc:spChg>
        <pc:spChg chg="del">
          <ac:chgData name="Doyle, Maggie - Division of Academic Program Standards" userId="ec05bd37-6ff4-4486-b69e-28175b6d77b4" providerId="ADAL" clId="{ECF0AE1F-9EB4-4403-928B-537776D526BA}" dt="2020-07-20T18:10:03.383" v="207" actId="478"/>
          <ac:spMkLst>
            <pc:docMk/>
            <pc:sldMk cId="0" sldId="278"/>
            <ac:spMk id="484" creationId="{00000000-0000-0000-0000-000000000000}"/>
          </ac:spMkLst>
        </pc:spChg>
        <pc:spChg chg="mod">
          <ac:chgData name="Doyle, Maggie - Division of Academic Program Standards" userId="ec05bd37-6ff4-4486-b69e-28175b6d77b4" providerId="ADAL" clId="{ECF0AE1F-9EB4-4403-928B-537776D526BA}" dt="2020-07-20T18:10:07.985" v="208" actId="962"/>
          <ac:spMkLst>
            <pc:docMk/>
            <pc:sldMk cId="0" sldId="278"/>
            <ac:spMk id="485" creationId="{00000000-0000-0000-0000-000000000000}"/>
          </ac:spMkLst>
        </pc:spChg>
        <pc:spChg chg="mod">
          <ac:chgData name="Doyle, Maggie - Division of Academic Program Standards" userId="ec05bd37-6ff4-4486-b69e-28175b6d77b4" providerId="ADAL" clId="{ECF0AE1F-9EB4-4403-928B-537776D526BA}" dt="2020-07-30T13:59:14.046" v="383" actId="20577"/>
          <ac:spMkLst>
            <pc:docMk/>
            <pc:sldMk cId="0" sldId="278"/>
            <ac:spMk id="486" creationId="{00000000-0000-0000-0000-000000000000}"/>
          </ac:spMkLst>
        </pc:spChg>
        <pc:picChg chg="add mod">
          <ac:chgData name="Doyle, Maggie - Division of Academic Program Standards" userId="ec05bd37-6ff4-4486-b69e-28175b6d77b4" providerId="ADAL" clId="{ECF0AE1F-9EB4-4403-928B-537776D526BA}" dt="2020-07-30T13:59:29.026" v="386" actId="1076"/>
          <ac:picMkLst>
            <pc:docMk/>
            <pc:sldMk cId="0" sldId="278"/>
            <ac:picMk id="9" creationId="{1EA53960-C890-49B0-87A9-CE1FAEA01714}"/>
          </ac:picMkLst>
        </pc:picChg>
        <pc:picChg chg="mod">
          <ac:chgData name="Doyle, Maggie - Division of Academic Program Standards" userId="ec05bd37-6ff4-4486-b69e-28175b6d77b4" providerId="ADAL" clId="{ECF0AE1F-9EB4-4403-928B-537776D526BA}" dt="2020-07-30T13:59:18.916" v="384" actId="1076"/>
          <ac:picMkLst>
            <pc:docMk/>
            <pc:sldMk cId="0" sldId="278"/>
            <ac:picMk id="487" creationId="{00000000-0000-0000-0000-000000000000}"/>
          </ac:picMkLst>
        </pc:picChg>
      </pc:sldChg>
    </pc:docChg>
  </pc:docChgLst>
  <pc:docChgLst>
    <pc:chgData name="Doyle, Maggie - Division of Academic Program Standards" userId="ec05bd37-6ff4-4486-b69e-28175b6d77b4" providerId="ADAL" clId="{A4CC1D9B-BEAD-4F95-82B3-930F803941A1}"/>
    <pc:docChg chg="modSld">
      <pc:chgData name="Doyle, Maggie - Division of Academic Program Standards" userId="ec05bd37-6ff4-4486-b69e-28175b6d77b4" providerId="ADAL" clId="{A4CC1D9B-BEAD-4F95-82B3-930F803941A1}" dt="2020-08-17T18:42:59.534" v="24" actId="6549"/>
      <pc:docMkLst>
        <pc:docMk/>
      </pc:docMkLst>
      <pc:sldChg chg="modNotesTx">
        <pc:chgData name="Doyle, Maggie - Division of Academic Program Standards" userId="ec05bd37-6ff4-4486-b69e-28175b6d77b4" providerId="ADAL" clId="{A4CC1D9B-BEAD-4F95-82B3-930F803941A1}" dt="2020-08-17T18:38:35.217" v="0" actId="6549"/>
        <pc:sldMkLst>
          <pc:docMk/>
          <pc:sldMk cId="0" sldId="256"/>
        </pc:sldMkLst>
      </pc:sldChg>
      <pc:sldChg chg="modNotesTx">
        <pc:chgData name="Doyle, Maggie - Division of Academic Program Standards" userId="ec05bd37-6ff4-4486-b69e-28175b6d77b4" providerId="ADAL" clId="{A4CC1D9B-BEAD-4F95-82B3-930F803941A1}" dt="2020-08-17T18:38:42.613" v="1" actId="6549"/>
        <pc:sldMkLst>
          <pc:docMk/>
          <pc:sldMk cId="0" sldId="257"/>
        </pc:sldMkLst>
      </pc:sldChg>
      <pc:sldChg chg="modNotesTx">
        <pc:chgData name="Doyle, Maggie - Division of Academic Program Standards" userId="ec05bd37-6ff4-4486-b69e-28175b6d77b4" providerId="ADAL" clId="{A4CC1D9B-BEAD-4F95-82B3-930F803941A1}" dt="2020-08-17T18:38:47.639" v="2" actId="6549"/>
        <pc:sldMkLst>
          <pc:docMk/>
          <pc:sldMk cId="0" sldId="258"/>
        </pc:sldMkLst>
      </pc:sldChg>
      <pc:sldChg chg="modNotesTx">
        <pc:chgData name="Doyle, Maggie - Division of Academic Program Standards" userId="ec05bd37-6ff4-4486-b69e-28175b6d77b4" providerId="ADAL" clId="{A4CC1D9B-BEAD-4F95-82B3-930F803941A1}" dt="2020-08-17T18:38:52.679" v="3" actId="6549"/>
        <pc:sldMkLst>
          <pc:docMk/>
          <pc:sldMk cId="0" sldId="259"/>
        </pc:sldMkLst>
      </pc:sldChg>
      <pc:sldChg chg="modNotesTx">
        <pc:chgData name="Doyle, Maggie - Division of Academic Program Standards" userId="ec05bd37-6ff4-4486-b69e-28175b6d77b4" providerId="ADAL" clId="{A4CC1D9B-BEAD-4F95-82B3-930F803941A1}" dt="2020-08-17T18:38:59.575" v="4" actId="6549"/>
        <pc:sldMkLst>
          <pc:docMk/>
          <pc:sldMk cId="0" sldId="260"/>
        </pc:sldMkLst>
      </pc:sldChg>
      <pc:sldChg chg="modNotesTx">
        <pc:chgData name="Doyle, Maggie - Division of Academic Program Standards" userId="ec05bd37-6ff4-4486-b69e-28175b6d77b4" providerId="ADAL" clId="{A4CC1D9B-BEAD-4F95-82B3-930F803941A1}" dt="2020-08-17T18:39:03.523" v="5" actId="6549"/>
        <pc:sldMkLst>
          <pc:docMk/>
          <pc:sldMk cId="0" sldId="261"/>
        </pc:sldMkLst>
      </pc:sldChg>
      <pc:sldChg chg="modNotesTx">
        <pc:chgData name="Doyle, Maggie - Division of Academic Program Standards" userId="ec05bd37-6ff4-4486-b69e-28175b6d77b4" providerId="ADAL" clId="{A4CC1D9B-BEAD-4F95-82B3-930F803941A1}" dt="2020-08-17T18:39:13.059" v="6" actId="6549"/>
        <pc:sldMkLst>
          <pc:docMk/>
          <pc:sldMk cId="0" sldId="262"/>
        </pc:sldMkLst>
      </pc:sldChg>
      <pc:sldChg chg="modNotesTx">
        <pc:chgData name="Doyle, Maggie - Division of Academic Program Standards" userId="ec05bd37-6ff4-4486-b69e-28175b6d77b4" providerId="ADAL" clId="{A4CC1D9B-BEAD-4F95-82B3-930F803941A1}" dt="2020-08-17T18:39:17.560" v="7" actId="6549"/>
        <pc:sldMkLst>
          <pc:docMk/>
          <pc:sldMk cId="0" sldId="263"/>
        </pc:sldMkLst>
      </pc:sldChg>
      <pc:sldChg chg="modNotesTx">
        <pc:chgData name="Doyle, Maggie - Division of Academic Program Standards" userId="ec05bd37-6ff4-4486-b69e-28175b6d77b4" providerId="ADAL" clId="{A4CC1D9B-BEAD-4F95-82B3-930F803941A1}" dt="2020-08-17T18:39:21.686" v="8" actId="6549"/>
        <pc:sldMkLst>
          <pc:docMk/>
          <pc:sldMk cId="0" sldId="264"/>
        </pc:sldMkLst>
      </pc:sldChg>
      <pc:sldChg chg="modNotesTx">
        <pc:chgData name="Doyle, Maggie - Division of Academic Program Standards" userId="ec05bd37-6ff4-4486-b69e-28175b6d77b4" providerId="ADAL" clId="{A4CC1D9B-BEAD-4F95-82B3-930F803941A1}" dt="2020-08-17T18:39:32.664" v="9" actId="6549"/>
        <pc:sldMkLst>
          <pc:docMk/>
          <pc:sldMk cId="0" sldId="265"/>
        </pc:sldMkLst>
      </pc:sldChg>
      <pc:sldChg chg="modNotesTx">
        <pc:chgData name="Doyle, Maggie - Division of Academic Program Standards" userId="ec05bd37-6ff4-4486-b69e-28175b6d77b4" providerId="ADAL" clId="{A4CC1D9B-BEAD-4F95-82B3-930F803941A1}" dt="2020-08-17T18:39:39.419" v="10" actId="6549"/>
        <pc:sldMkLst>
          <pc:docMk/>
          <pc:sldMk cId="0" sldId="266"/>
        </pc:sldMkLst>
      </pc:sldChg>
      <pc:sldChg chg="modNotesTx">
        <pc:chgData name="Doyle, Maggie - Division of Academic Program Standards" userId="ec05bd37-6ff4-4486-b69e-28175b6d77b4" providerId="ADAL" clId="{A4CC1D9B-BEAD-4F95-82B3-930F803941A1}" dt="2020-08-17T18:39:47.356" v="11" actId="6549"/>
        <pc:sldMkLst>
          <pc:docMk/>
          <pc:sldMk cId="0" sldId="267"/>
        </pc:sldMkLst>
      </pc:sldChg>
      <pc:sldChg chg="modNotesTx">
        <pc:chgData name="Doyle, Maggie - Division of Academic Program Standards" userId="ec05bd37-6ff4-4486-b69e-28175b6d77b4" providerId="ADAL" clId="{A4CC1D9B-BEAD-4F95-82B3-930F803941A1}" dt="2020-08-17T18:39:53.994" v="12" actId="6549"/>
        <pc:sldMkLst>
          <pc:docMk/>
          <pc:sldMk cId="0" sldId="268"/>
        </pc:sldMkLst>
      </pc:sldChg>
      <pc:sldChg chg="modNotesTx">
        <pc:chgData name="Doyle, Maggie - Division of Academic Program Standards" userId="ec05bd37-6ff4-4486-b69e-28175b6d77b4" providerId="ADAL" clId="{A4CC1D9B-BEAD-4F95-82B3-930F803941A1}" dt="2020-08-17T18:42:11.126" v="13" actId="6549"/>
        <pc:sldMkLst>
          <pc:docMk/>
          <pc:sldMk cId="0" sldId="269"/>
        </pc:sldMkLst>
      </pc:sldChg>
      <pc:sldChg chg="modNotesTx">
        <pc:chgData name="Doyle, Maggie - Division of Academic Program Standards" userId="ec05bd37-6ff4-4486-b69e-28175b6d77b4" providerId="ADAL" clId="{A4CC1D9B-BEAD-4F95-82B3-930F803941A1}" dt="2020-08-17T18:42:14.792" v="14" actId="6549"/>
        <pc:sldMkLst>
          <pc:docMk/>
          <pc:sldMk cId="0" sldId="270"/>
        </pc:sldMkLst>
      </pc:sldChg>
      <pc:sldChg chg="modNotesTx">
        <pc:chgData name="Doyle, Maggie - Division of Academic Program Standards" userId="ec05bd37-6ff4-4486-b69e-28175b6d77b4" providerId="ADAL" clId="{A4CC1D9B-BEAD-4F95-82B3-930F803941A1}" dt="2020-08-17T18:42:19.984" v="15" actId="6549"/>
        <pc:sldMkLst>
          <pc:docMk/>
          <pc:sldMk cId="0" sldId="271"/>
        </pc:sldMkLst>
      </pc:sldChg>
      <pc:sldChg chg="modNotesTx">
        <pc:chgData name="Doyle, Maggie - Division of Academic Program Standards" userId="ec05bd37-6ff4-4486-b69e-28175b6d77b4" providerId="ADAL" clId="{A4CC1D9B-BEAD-4F95-82B3-930F803941A1}" dt="2020-08-17T18:42:23.937" v="16" actId="6549"/>
        <pc:sldMkLst>
          <pc:docMk/>
          <pc:sldMk cId="0" sldId="272"/>
        </pc:sldMkLst>
      </pc:sldChg>
      <pc:sldChg chg="modNotesTx">
        <pc:chgData name="Doyle, Maggie - Division of Academic Program Standards" userId="ec05bd37-6ff4-4486-b69e-28175b6d77b4" providerId="ADAL" clId="{A4CC1D9B-BEAD-4F95-82B3-930F803941A1}" dt="2020-08-17T18:42:30.280" v="18" actId="20577"/>
        <pc:sldMkLst>
          <pc:docMk/>
          <pc:sldMk cId="0" sldId="273"/>
        </pc:sldMkLst>
      </pc:sldChg>
      <pc:sldChg chg="modNotesTx">
        <pc:chgData name="Doyle, Maggie - Division of Academic Program Standards" userId="ec05bd37-6ff4-4486-b69e-28175b6d77b4" providerId="ADAL" clId="{A4CC1D9B-BEAD-4F95-82B3-930F803941A1}" dt="2020-08-17T18:42:33.835" v="19" actId="6549"/>
        <pc:sldMkLst>
          <pc:docMk/>
          <pc:sldMk cId="0" sldId="274"/>
        </pc:sldMkLst>
      </pc:sldChg>
      <pc:sldChg chg="modNotesTx">
        <pc:chgData name="Doyle, Maggie - Division of Academic Program Standards" userId="ec05bd37-6ff4-4486-b69e-28175b6d77b4" providerId="ADAL" clId="{A4CC1D9B-BEAD-4F95-82B3-930F803941A1}" dt="2020-08-17T18:42:37.287" v="20" actId="6549"/>
        <pc:sldMkLst>
          <pc:docMk/>
          <pc:sldMk cId="0" sldId="275"/>
        </pc:sldMkLst>
      </pc:sldChg>
      <pc:sldChg chg="modSp modNotesTx">
        <pc:chgData name="Doyle, Maggie - Division of Academic Program Standards" userId="ec05bd37-6ff4-4486-b69e-28175b6d77b4" providerId="ADAL" clId="{A4CC1D9B-BEAD-4F95-82B3-930F803941A1}" dt="2020-08-17T18:42:49.987" v="22" actId="114"/>
        <pc:sldMkLst>
          <pc:docMk/>
          <pc:sldMk cId="0" sldId="276"/>
        </pc:sldMkLst>
        <pc:spChg chg="mod">
          <ac:chgData name="Doyle, Maggie - Division of Academic Program Standards" userId="ec05bd37-6ff4-4486-b69e-28175b6d77b4" providerId="ADAL" clId="{A4CC1D9B-BEAD-4F95-82B3-930F803941A1}" dt="2020-08-17T18:42:49.987" v="22" actId="114"/>
          <ac:spMkLst>
            <pc:docMk/>
            <pc:sldMk cId="0" sldId="276"/>
            <ac:spMk id="465" creationId="{00000000-0000-0000-0000-000000000000}"/>
          </ac:spMkLst>
        </pc:spChg>
      </pc:sldChg>
      <pc:sldChg chg="modNotesTx">
        <pc:chgData name="Doyle, Maggie - Division of Academic Program Standards" userId="ec05bd37-6ff4-4486-b69e-28175b6d77b4" providerId="ADAL" clId="{A4CC1D9B-BEAD-4F95-82B3-930F803941A1}" dt="2020-08-17T18:42:54.478" v="23" actId="6549"/>
        <pc:sldMkLst>
          <pc:docMk/>
          <pc:sldMk cId="0" sldId="277"/>
        </pc:sldMkLst>
      </pc:sldChg>
      <pc:sldChg chg="modNotesTx">
        <pc:chgData name="Doyle, Maggie - Division of Academic Program Standards" userId="ec05bd37-6ff4-4486-b69e-28175b6d77b4" providerId="ADAL" clId="{A4CC1D9B-BEAD-4F95-82B3-930F803941A1}" dt="2020-08-17T18:42:59.534" v="24" actId="6549"/>
        <pc:sldMkLst>
          <pc:docMk/>
          <pc:sldMk cId="0" sldId="27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91425" rIns="91425" bIns="91425" anchor="t" anchorCtr="0">
            <a:noAutofit/>
          </a:bodyPr>
          <a:lstStyle>
            <a:lvl1pPr marL="0" marR="0" lvl="0" indent="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6: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dirty="0"/>
          </a:p>
        </p:txBody>
      </p:sp>
      <p:sp>
        <p:nvSpPr>
          <p:cNvPr id="275" name="Google Shape;27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6fe71ab6d6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6fe71ab6d6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b="1" dirty="0">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6bf60b3bb8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6bf60b3bb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6bf60b3bb8_0_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6bf60b3bb8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b="1" dirty="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6fe71ab6d6_0_10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6fe71ab6d6_0_1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6e1b582168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6e1b58216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7f62a09546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7f62a09546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7f62a09546_0_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7f62a09546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7f62a09546_0_1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7f62a09546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7f62a09546_0_2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7f62a09546_0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6fe71ab6d6_0_42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6fe71ab6d6_0_4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b="1" dirty="0">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758c3cae7a_0_21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758c3cae7a_0_2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6fe71ab6d6_0_429: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9" name="Google Shape;449;g6fe71ab6d6_0_4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400"/>
              </a:spcBef>
              <a:spcAft>
                <a:spcPts val="0"/>
              </a:spcAft>
              <a:buNone/>
            </a:pPr>
            <a:endParaRPr dirty="0"/>
          </a:p>
          <a:p>
            <a:pPr marL="0" lvl="0" indent="0" algn="l" rtl="0">
              <a:lnSpc>
                <a:spcPct val="115000"/>
              </a:lnSpc>
              <a:spcBef>
                <a:spcPts val="400"/>
              </a:spcBef>
              <a:spcAft>
                <a:spcPts val="0"/>
              </a:spcAft>
              <a:buNone/>
            </a:pPr>
            <a:endParaRPr dirty="0"/>
          </a:p>
        </p:txBody>
      </p:sp>
      <p:sp>
        <p:nvSpPr>
          <p:cNvPr id="450" name="Google Shape;450;g6fe71ab6d6_0_4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20</a:t>
            </a:fld>
            <a:endParaRPr sz="12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6fe71ab6d6_0_44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6fe71ab6d6_0_4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75c69b56c6_0_1: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g75c69b56c6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b="1" dirty="0"/>
          </a:p>
          <a:p>
            <a:pPr marL="0" lvl="0" indent="0" algn="l" rtl="0">
              <a:lnSpc>
                <a:spcPct val="115000"/>
              </a:lnSpc>
              <a:spcBef>
                <a:spcPts val="0"/>
              </a:spcBef>
              <a:spcAft>
                <a:spcPts val="0"/>
              </a:spcAft>
              <a:buNone/>
            </a:pPr>
            <a:endParaRPr b="1" i="1" u="sng" dirty="0">
              <a:solidFill>
                <a:srgbClr val="000000"/>
              </a:solidFill>
              <a:highlight>
                <a:srgbClr val="FFFF00"/>
              </a:highlight>
            </a:endParaRPr>
          </a:p>
        </p:txBody>
      </p:sp>
      <p:sp>
        <p:nvSpPr>
          <p:cNvPr id="471" name="Google Shape;471;g75c69b56c6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743fd9f7ea_0_486: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g743fd9f7ea_0_4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endParaRPr b="1" dirty="0"/>
          </a:p>
        </p:txBody>
      </p:sp>
      <p:sp>
        <p:nvSpPr>
          <p:cNvPr id="481" name="Google Shape;481;g743fd9f7ea_0_4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23</a:t>
            </a:fld>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5fdbd09593_0_0: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g5fdbd0959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dirty="0"/>
          </a:p>
        </p:txBody>
      </p:sp>
      <p:sp>
        <p:nvSpPr>
          <p:cNvPr id="295" name="Google Shape;295;g5fdbd0959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5b80eaabfb_0_30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5b80eaabfb_0_30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82a51cd1ae_0_288: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g82a51cd1ae_0_2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315" name="Google Shape;315;g82a51cd1ae_0_2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5</a:t>
            </a:fld>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743fd9f7ea_0_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743fd9f7ea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76ad296165_1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76ad296165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76ad296165_1_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76ad296165_1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b="1" dirty="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6c5c84c179_0_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6c5c84c179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b="1" dirty="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 name="Google Shape;17;p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74" name="Google Shape;74;p11"/>
          <p:cNvSpPr txBox="1">
            <a:spLocks noGrp="1"/>
          </p:cNvSpPr>
          <p:nvPr>
            <p:ph type="body" idx="1"/>
          </p:nvPr>
        </p:nvSpPr>
        <p:spPr>
          <a:xfrm rot="5400000">
            <a:off x="2758950" y="-608946"/>
            <a:ext cx="3626100" cy="78867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1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Google Shape;76;p1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7" name="Google Shape;77;p1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107950" y="1740071"/>
            <a:ext cx="4843200" cy="1971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80" name="Google Shape;80;p12"/>
          <p:cNvSpPr txBox="1">
            <a:spLocks noGrp="1"/>
          </p:cNvSpPr>
          <p:nvPr>
            <p:ph type="body" idx="1"/>
          </p:nvPr>
        </p:nvSpPr>
        <p:spPr>
          <a:xfrm rot="5400000">
            <a:off x="1107375" y="-174529"/>
            <a:ext cx="4843200" cy="58008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1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2" name="Google Shape;82;p1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3" name="Google Shape;83;p1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rge Object">
  <p:cSld name="Large Object">
    <p:spTree>
      <p:nvGrpSpPr>
        <p:cNvPr id="1" name="Shape 84"/>
        <p:cNvGrpSpPr/>
        <p:nvPr/>
      </p:nvGrpSpPr>
      <p:grpSpPr>
        <a:xfrm>
          <a:off x="0" y="0"/>
          <a:ext cx="0" cy="0"/>
          <a:chOff x="0" y="0"/>
          <a:chExt cx="0" cy="0"/>
        </a:xfrm>
      </p:grpSpPr>
      <p:sp>
        <p:nvSpPr>
          <p:cNvPr id="85" name="Google Shape;85;p13"/>
          <p:cNvSpPr txBox="1">
            <a:spLocks noGrp="1"/>
          </p:cNvSpPr>
          <p:nvPr>
            <p:ph type="body" idx="1"/>
          </p:nvPr>
        </p:nvSpPr>
        <p:spPr>
          <a:xfrm>
            <a:off x="434340" y="1026160"/>
            <a:ext cx="8275200" cy="4244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13"/>
          <p:cNvSpPr txBox="1">
            <a:spLocks noGrp="1"/>
          </p:cNvSpPr>
          <p:nvPr>
            <p:ph type="title"/>
          </p:nvPr>
        </p:nvSpPr>
        <p:spPr>
          <a:xfrm>
            <a:off x="312718" y="190500"/>
            <a:ext cx="8518500" cy="698400"/>
          </a:xfrm>
          <a:prstGeom prst="rect">
            <a:avLst/>
          </a:prstGeom>
          <a:noFill/>
          <a:ln>
            <a:noFill/>
          </a:ln>
        </p:spPr>
        <p:txBody>
          <a:bodyPr spcFirstLastPara="1" wrap="square" lIns="91425" tIns="91425" rIns="91425" bIns="91425" anchor="t"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87" name="Google Shape;87;p13"/>
          <p:cNvSpPr txBox="1">
            <a:spLocks noGrp="1"/>
          </p:cNvSpPr>
          <p:nvPr>
            <p:ph type="body" idx="2"/>
          </p:nvPr>
        </p:nvSpPr>
        <p:spPr>
          <a:xfrm>
            <a:off x="312718" y="5360428"/>
            <a:ext cx="6934200" cy="2541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ight Full Page">
  <p:cSld name="SECTION_TITLE_AND_DESCRIPTION">
    <p:spTree>
      <p:nvGrpSpPr>
        <p:cNvPr id="1" name="Shape 88"/>
        <p:cNvGrpSpPr/>
        <p:nvPr/>
      </p:nvGrpSpPr>
      <p:grpSpPr>
        <a:xfrm>
          <a:off x="0" y="0"/>
          <a:ext cx="0" cy="0"/>
          <a:chOff x="0" y="0"/>
          <a:chExt cx="0" cy="0"/>
        </a:xfrm>
      </p:grpSpPr>
      <p:sp>
        <p:nvSpPr>
          <p:cNvPr id="89" name="Google Shape;89;p14"/>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406400" rtl="0">
              <a:lnSpc>
                <a:spcPct val="130000"/>
              </a:lnSpc>
              <a:spcBef>
                <a:spcPts val="1000"/>
              </a:spcBef>
              <a:spcAft>
                <a:spcPts val="0"/>
              </a:spcAft>
              <a:buSzPts val="2800"/>
              <a:buChar char="•"/>
              <a:defRPr/>
            </a:lvl1pPr>
            <a:lvl2pPr marL="914400" lvl="1" indent="-381000" rtl="0">
              <a:lnSpc>
                <a:spcPct val="130000"/>
              </a:lnSpc>
              <a:spcBef>
                <a:spcPts val="1000"/>
              </a:spcBef>
              <a:spcAft>
                <a:spcPts val="0"/>
              </a:spcAft>
              <a:buSzPts val="2400"/>
              <a:buChar char="•"/>
              <a:defRPr/>
            </a:lvl2pPr>
            <a:lvl3pPr marL="1371600" lvl="2" indent="-355600" rtl="0">
              <a:lnSpc>
                <a:spcPct val="130000"/>
              </a:lnSpc>
              <a:spcBef>
                <a:spcPts val="1000"/>
              </a:spcBef>
              <a:spcAft>
                <a:spcPts val="0"/>
              </a:spcAft>
              <a:buSzPts val="2000"/>
              <a:buChar char="•"/>
              <a:defRPr/>
            </a:lvl3pPr>
            <a:lvl4pPr marL="1828800" lvl="3" indent="-342900" rtl="0">
              <a:lnSpc>
                <a:spcPct val="130000"/>
              </a:lnSpc>
              <a:spcBef>
                <a:spcPts val="1000"/>
              </a:spcBef>
              <a:spcAft>
                <a:spcPts val="0"/>
              </a:spcAft>
              <a:buSzPts val="1800"/>
              <a:buChar char="•"/>
              <a:defRPr/>
            </a:lvl4pPr>
            <a:lvl5pPr marL="2286000" lvl="4" indent="-342900" rtl="0">
              <a:lnSpc>
                <a:spcPct val="130000"/>
              </a:lnSpc>
              <a:spcBef>
                <a:spcPts val="1000"/>
              </a:spcBef>
              <a:spcAft>
                <a:spcPts val="0"/>
              </a:spcAft>
              <a:buSzPts val="1800"/>
              <a:buChar char="•"/>
              <a:defRPr/>
            </a:lvl5pPr>
            <a:lvl6pPr marL="2743200" lvl="5" indent="-342900" rtl="0">
              <a:lnSpc>
                <a:spcPct val="130000"/>
              </a:lnSpc>
              <a:spcBef>
                <a:spcPts val="1000"/>
              </a:spcBef>
              <a:spcAft>
                <a:spcPts val="0"/>
              </a:spcAft>
              <a:buSzPts val="1800"/>
              <a:buChar char="•"/>
              <a:defRPr/>
            </a:lvl6pPr>
            <a:lvl7pPr marL="3200400" lvl="6" indent="-342900" rtl="0">
              <a:lnSpc>
                <a:spcPct val="130000"/>
              </a:lnSpc>
              <a:spcBef>
                <a:spcPts val="1000"/>
              </a:spcBef>
              <a:spcAft>
                <a:spcPts val="0"/>
              </a:spcAft>
              <a:buSzPts val="1800"/>
              <a:buChar char="•"/>
              <a:defRPr/>
            </a:lvl7pPr>
            <a:lvl8pPr marL="3657600" lvl="7" indent="-342900" rtl="0">
              <a:lnSpc>
                <a:spcPct val="130000"/>
              </a:lnSpc>
              <a:spcBef>
                <a:spcPts val="1000"/>
              </a:spcBef>
              <a:spcAft>
                <a:spcPts val="0"/>
              </a:spcAft>
              <a:buSzPts val="1800"/>
              <a:buChar char="•"/>
              <a:defRPr/>
            </a:lvl8pPr>
            <a:lvl9pPr marL="4114800" lvl="8" indent="-342900" rtl="0">
              <a:lnSpc>
                <a:spcPct val="130000"/>
              </a:lnSpc>
              <a:spcBef>
                <a:spcPts val="1000"/>
              </a:spcBef>
              <a:spcAft>
                <a:spcPts val="1000"/>
              </a:spcAft>
              <a:buSzPts val="1800"/>
              <a:buChar char="•"/>
              <a:defRPr/>
            </a:lvl9pPr>
          </a:lstStyle>
          <a:p>
            <a:endParaRPr/>
          </a:p>
        </p:txBody>
      </p:sp>
      <p:sp>
        <p:nvSpPr>
          <p:cNvPr id="90" name="Google Shape;90;p14"/>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1" name="Google Shape;91;p14"/>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1000"/>
              </a:spcBef>
              <a:spcAft>
                <a:spcPts val="0"/>
              </a:spcAft>
              <a:buClr>
                <a:srgbClr val="2D68C4"/>
              </a:buClr>
              <a:buSzPts val="28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500"/>
              </a:spcBef>
              <a:spcAft>
                <a:spcPts val="0"/>
              </a:spcAft>
              <a:buSzPts val="2100"/>
              <a:buNone/>
              <a:defRPr sz="2100"/>
            </a:lvl3pPr>
            <a:lvl4pPr lvl="3" algn="ctr" rtl="0">
              <a:lnSpc>
                <a:spcPct val="100000"/>
              </a:lnSpc>
              <a:spcBef>
                <a:spcPts val="500"/>
              </a:spcBef>
              <a:spcAft>
                <a:spcPts val="0"/>
              </a:spcAft>
              <a:buSzPts val="2100"/>
              <a:buNone/>
              <a:defRPr sz="2100"/>
            </a:lvl4pPr>
            <a:lvl5pPr lvl="4" algn="ctr" rtl="0">
              <a:lnSpc>
                <a:spcPct val="100000"/>
              </a:lnSpc>
              <a:spcBef>
                <a:spcPts val="500"/>
              </a:spcBef>
              <a:spcAft>
                <a:spcPts val="0"/>
              </a:spcAft>
              <a:buSzPts val="2100"/>
              <a:buNone/>
              <a:defRPr sz="2100"/>
            </a:lvl5pPr>
            <a:lvl6pPr lvl="5" algn="ctr" rtl="0">
              <a:lnSpc>
                <a:spcPct val="100000"/>
              </a:lnSpc>
              <a:spcBef>
                <a:spcPts val="500"/>
              </a:spcBef>
              <a:spcAft>
                <a:spcPts val="0"/>
              </a:spcAft>
              <a:buSzPts val="2100"/>
              <a:buNone/>
              <a:defRPr sz="2100"/>
            </a:lvl6pPr>
            <a:lvl7pPr lvl="6" algn="ctr" rtl="0">
              <a:lnSpc>
                <a:spcPct val="100000"/>
              </a:lnSpc>
              <a:spcBef>
                <a:spcPts val="500"/>
              </a:spcBef>
              <a:spcAft>
                <a:spcPts val="0"/>
              </a:spcAft>
              <a:buSzPts val="2100"/>
              <a:buNone/>
              <a:defRPr sz="2100"/>
            </a:lvl7pPr>
            <a:lvl8pPr lvl="7" algn="ctr" rtl="0">
              <a:lnSpc>
                <a:spcPct val="100000"/>
              </a:lnSpc>
              <a:spcBef>
                <a:spcPts val="500"/>
              </a:spcBef>
              <a:spcAft>
                <a:spcPts val="0"/>
              </a:spcAft>
              <a:buSzPts val="2100"/>
              <a:buNone/>
              <a:defRPr sz="2100"/>
            </a:lvl8pPr>
            <a:lvl9pPr lvl="8" algn="ctr" rtl="0">
              <a:lnSpc>
                <a:spcPct val="100000"/>
              </a:lnSpc>
              <a:spcBef>
                <a:spcPts val="500"/>
              </a:spcBef>
              <a:spcAft>
                <a:spcPts val="0"/>
              </a:spcAft>
              <a:buSzPts val="2100"/>
              <a:buNone/>
              <a:defRPr sz="2100"/>
            </a:lvl9pPr>
          </a:lstStyle>
          <a:p>
            <a:endParaRPr/>
          </a:p>
        </p:txBody>
      </p:sp>
      <p:sp>
        <p:nvSpPr>
          <p:cNvPr id="92" name="Google Shape;92;p14"/>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Page 1">
  <p:cSld name="CUSTOM">
    <p:bg>
      <p:bgPr>
        <a:blipFill>
          <a:blip r:embed="rId2">
            <a:alphaModFix/>
          </a:blip>
          <a:stretch>
            <a:fillRect/>
          </a:stretch>
        </a:blipFill>
        <a:effectLst/>
      </p:bgPr>
    </p:bg>
    <p:spTree>
      <p:nvGrpSpPr>
        <p:cNvPr id="1" name="Shape 97"/>
        <p:cNvGrpSpPr/>
        <p:nvPr/>
      </p:nvGrpSpPr>
      <p:grpSpPr>
        <a:xfrm>
          <a:off x="0" y="0"/>
          <a:ext cx="0" cy="0"/>
          <a:chOff x="0" y="0"/>
          <a:chExt cx="0" cy="0"/>
        </a:xfrm>
      </p:grpSpPr>
      <p:sp>
        <p:nvSpPr>
          <p:cNvPr id="98" name="Google Shape;98;p16"/>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99" name="Google Shape;99;p16"/>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Page 2">
  <p:cSld name="CUSTOM_1">
    <p:bg>
      <p:bgPr>
        <a:blipFill>
          <a:blip r:embed="rId2">
            <a:alphaModFix/>
          </a:blip>
          <a:stretch>
            <a:fillRect/>
          </a:stretch>
        </a:blipFill>
        <a:effectLst/>
      </p:bgPr>
    </p:bg>
    <p:spTree>
      <p:nvGrpSpPr>
        <p:cNvPr id="1" name="Shape 100"/>
        <p:cNvGrpSpPr/>
        <p:nvPr/>
      </p:nvGrpSpPr>
      <p:grpSpPr>
        <a:xfrm>
          <a:off x="0" y="0"/>
          <a:ext cx="0" cy="0"/>
          <a:chOff x="0" y="0"/>
          <a:chExt cx="0" cy="0"/>
        </a:xfrm>
      </p:grpSpPr>
      <p:pic>
        <p:nvPicPr>
          <p:cNvPr id="101" name="Google Shape;101;p17"/>
          <p:cNvPicPr preferRelativeResize="0"/>
          <p:nvPr/>
        </p:nvPicPr>
        <p:blipFill rotWithShape="1">
          <a:blip r:embed="rId3">
            <a:alphaModFix/>
          </a:blip>
          <a:srcRect/>
          <a:stretch/>
        </p:blipFill>
        <p:spPr>
          <a:xfrm>
            <a:off x="0" y="0"/>
            <a:ext cx="9144003" cy="5715002"/>
          </a:xfrm>
          <a:prstGeom prst="rect">
            <a:avLst/>
          </a:prstGeom>
          <a:noFill/>
          <a:ln>
            <a:noFill/>
          </a:ln>
        </p:spPr>
      </p:pic>
      <p:sp>
        <p:nvSpPr>
          <p:cNvPr id="102" name="Google Shape;102;p17"/>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3" name="Google Shape;103;p17"/>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Page 3">
  <p:cSld name="CUSTOM_1_1">
    <p:bg>
      <p:bgPr>
        <a:solidFill>
          <a:srgbClr val="FFFFFF"/>
        </a:solidFill>
        <a:effectLst/>
      </p:bgPr>
    </p:bg>
    <p:spTree>
      <p:nvGrpSpPr>
        <p:cNvPr id="1" name="Shape 104"/>
        <p:cNvGrpSpPr/>
        <p:nvPr/>
      </p:nvGrpSpPr>
      <p:grpSpPr>
        <a:xfrm>
          <a:off x="0" y="0"/>
          <a:ext cx="0" cy="0"/>
          <a:chOff x="0" y="0"/>
          <a:chExt cx="0" cy="0"/>
        </a:xfrm>
      </p:grpSpPr>
      <p:pic>
        <p:nvPicPr>
          <p:cNvPr id="105" name="Google Shape;105;p18"/>
          <p:cNvPicPr preferRelativeResize="0"/>
          <p:nvPr/>
        </p:nvPicPr>
        <p:blipFill>
          <a:blip r:embed="rId2">
            <a:alphaModFix/>
          </a:blip>
          <a:stretch>
            <a:fillRect/>
          </a:stretch>
        </p:blipFill>
        <p:spPr>
          <a:xfrm>
            <a:off x="0" y="0"/>
            <a:ext cx="9144003" cy="5715002"/>
          </a:xfrm>
          <a:prstGeom prst="rect">
            <a:avLst/>
          </a:prstGeom>
          <a:noFill/>
          <a:ln>
            <a:noFill/>
          </a:ln>
        </p:spPr>
      </p:pic>
      <p:sp>
        <p:nvSpPr>
          <p:cNvPr id="106" name="Google Shape;106;p18"/>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7" name="Google Shape;107;p18"/>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8" name="Google Shape;108;p18"/>
          <p:cNvSpPr txBox="1">
            <a:spLocks noGrp="1"/>
          </p:cNvSpPr>
          <p:nvPr>
            <p:ph type="subTitle" idx="2"/>
          </p:nvPr>
        </p:nvSpPr>
        <p:spPr>
          <a:xfrm>
            <a:off x="673950" y="4819575"/>
            <a:ext cx="3224100" cy="319200"/>
          </a:xfrm>
          <a:prstGeom prst="rect">
            <a:avLst/>
          </a:prstGeom>
        </p:spPr>
        <p:txBody>
          <a:bodyPr spcFirstLastPara="1" wrap="square" lIns="0" tIns="0" rIns="0" bIns="0" anchor="t" anchorCtr="0">
            <a:noAutofit/>
          </a:bodyPr>
          <a:lstStyle>
            <a:lvl1pPr lvl="0" rtl="0">
              <a:spcBef>
                <a:spcPts val="0"/>
              </a:spcBef>
              <a:spcAft>
                <a:spcPts val="0"/>
              </a:spcAft>
              <a:buNone/>
              <a:defRPr sz="1200">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9" name="Google Shape;109;p18"/>
          <p:cNvSpPr txBox="1">
            <a:spLocks noGrp="1"/>
          </p:cNvSpPr>
          <p:nvPr>
            <p:ph type="subTitle" idx="3"/>
          </p:nvPr>
        </p:nvSpPr>
        <p:spPr>
          <a:xfrm>
            <a:off x="5245950" y="4819575"/>
            <a:ext cx="3224100" cy="396000"/>
          </a:xfrm>
          <a:prstGeom prst="rect">
            <a:avLst/>
          </a:prstGeom>
        </p:spPr>
        <p:txBody>
          <a:bodyPr spcFirstLastPara="1" wrap="square" lIns="0" tIns="0" rIns="0" bIns="0" anchor="t" anchorCtr="0">
            <a:noAutofit/>
          </a:bodyPr>
          <a:lstStyle>
            <a:lvl1pPr lvl="0" algn="r" rtl="0">
              <a:spcBef>
                <a:spcPts val="0"/>
              </a:spcBef>
              <a:spcAft>
                <a:spcPts val="0"/>
              </a:spcAft>
              <a:buNone/>
              <a:defRPr sz="1200">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Page 4">
  <p:cSld name="CUSTOM_1_1_1">
    <p:bg>
      <p:bgPr>
        <a:solidFill>
          <a:srgbClr val="004B75"/>
        </a:solidFill>
        <a:effectLst/>
      </p:bgPr>
    </p:bg>
    <p:spTree>
      <p:nvGrpSpPr>
        <p:cNvPr id="1" name="Shape 110"/>
        <p:cNvGrpSpPr/>
        <p:nvPr/>
      </p:nvGrpSpPr>
      <p:grpSpPr>
        <a:xfrm>
          <a:off x="0" y="0"/>
          <a:ext cx="0" cy="0"/>
          <a:chOff x="0" y="0"/>
          <a:chExt cx="0" cy="0"/>
        </a:xfrm>
      </p:grpSpPr>
      <p:pic>
        <p:nvPicPr>
          <p:cNvPr id="111" name="Google Shape;111;p19"/>
          <p:cNvPicPr preferRelativeResize="0"/>
          <p:nvPr/>
        </p:nvPicPr>
        <p:blipFill>
          <a:blip r:embed="rId2">
            <a:alphaModFix/>
          </a:blip>
          <a:stretch>
            <a:fillRect/>
          </a:stretch>
        </p:blipFill>
        <p:spPr>
          <a:xfrm>
            <a:off x="0" y="0"/>
            <a:ext cx="9144000" cy="5715000"/>
          </a:xfrm>
          <a:prstGeom prst="rect">
            <a:avLst/>
          </a:prstGeom>
          <a:noFill/>
          <a:ln>
            <a:noFill/>
          </a:ln>
        </p:spPr>
      </p:pic>
      <p:sp>
        <p:nvSpPr>
          <p:cNvPr id="112" name="Google Shape;112;p19"/>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3" name="Google Shape;113;p19"/>
          <p:cNvSpPr txBox="1">
            <a:spLocks noGrp="1"/>
          </p:cNvSpPr>
          <p:nvPr>
            <p:ph type="subTitle" idx="1"/>
          </p:nvPr>
        </p:nvSpPr>
        <p:spPr>
          <a:xfrm>
            <a:off x="673950" y="4819575"/>
            <a:ext cx="3224100" cy="319200"/>
          </a:xfrm>
          <a:prstGeom prst="rect">
            <a:avLst/>
          </a:prstGeom>
        </p:spPr>
        <p:txBody>
          <a:bodyPr spcFirstLastPara="1" wrap="square" lIns="0" tIns="0" rIns="0" bIns="0" anchor="t" anchorCtr="0">
            <a:noAutofit/>
          </a:bodyPr>
          <a:lstStyle>
            <a:lvl1pPr lvl="0" rtl="0">
              <a:spcBef>
                <a:spcPts val="0"/>
              </a:spcBef>
              <a:spcAft>
                <a:spcPts val="0"/>
              </a:spcAft>
              <a:buNone/>
              <a:defRPr>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14" name="Google Shape;114;p19"/>
          <p:cNvSpPr txBox="1">
            <a:spLocks noGrp="1"/>
          </p:cNvSpPr>
          <p:nvPr>
            <p:ph type="subTitle" idx="2"/>
          </p:nvPr>
        </p:nvSpPr>
        <p:spPr>
          <a:xfrm>
            <a:off x="5245950" y="4819575"/>
            <a:ext cx="3224100" cy="396000"/>
          </a:xfrm>
          <a:prstGeom prst="rect">
            <a:avLst/>
          </a:prstGeom>
        </p:spPr>
        <p:txBody>
          <a:bodyPr spcFirstLastPara="1" wrap="square" lIns="0" tIns="0" rIns="0" bIns="0" anchor="t" anchorCtr="0">
            <a:noAutofit/>
          </a:bodyPr>
          <a:lstStyle>
            <a:lvl1pPr lvl="0" algn="r" rtl="0">
              <a:spcBef>
                <a:spcPts val="0"/>
              </a:spcBef>
              <a:spcAft>
                <a:spcPts val="0"/>
              </a:spcAft>
              <a:buNone/>
              <a:defRPr>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Page 2">
  <p:cSld name="CUSTOM_1_1_1_1">
    <p:bg>
      <p:bgPr>
        <a:blipFill>
          <a:blip r:embed="rId2">
            <a:alphaModFix/>
          </a:blip>
          <a:stretch>
            <a:fillRect/>
          </a:stretch>
        </a:blipFill>
        <a:effectLst/>
      </p:bgPr>
    </p:bg>
    <p:spTree>
      <p:nvGrpSpPr>
        <p:cNvPr id="1" name="Shape 115"/>
        <p:cNvGrpSpPr/>
        <p:nvPr/>
      </p:nvGrpSpPr>
      <p:grpSpPr>
        <a:xfrm>
          <a:off x="0" y="0"/>
          <a:ext cx="0" cy="0"/>
          <a:chOff x="0" y="0"/>
          <a:chExt cx="0" cy="0"/>
        </a:xfrm>
      </p:grpSpPr>
      <p:sp>
        <p:nvSpPr>
          <p:cNvPr id="116" name="Google Shape;116;p20"/>
          <p:cNvSpPr txBox="1">
            <a:spLocks noGrp="1"/>
          </p:cNvSpPr>
          <p:nvPr>
            <p:ph type="title"/>
          </p:nvPr>
        </p:nvSpPr>
        <p:spPr>
          <a:xfrm>
            <a:off x="1210350" y="803275"/>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7" name="Google Shape;117;p20"/>
          <p:cNvSpPr txBox="1">
            <a:spLocks noGrp="1"/>
          </p:cNvSpPr>
          <p:nvPr>
            <p:ph type="subTitle" idx="1"/>
          </p:nvPr>
        </p:nvSpPr>
        <p:spPr>
          <a:xfrm>
            <a:off x="2635350" y="3092013"/>
            <a:ext cx="3873300" cy="319200"/>
          </a:xfrm>
          <a:prstGeom prst="rect">
            <a:avLst/>
          </a:prstGeom>
        </p:spPr>
        <p:txBody>
          <a:bodyPr spcFirstLastPara="1" wrap="square" lIns="0" tIns="0" rIns="0" bIns="0" anchor="t" anchorCtr="0">
            <a:noAutofit/>
          </a:bodyPr>
          <a:lstStyle>
            <a:lvl1pPr lvl="0" algn="ctr" rtl="0">
              <a:spcBef>
                <a:spcPts val="0"/>
              </a:spcBef>
              <a:spcAft>
                <a:spcPts val="0"/>
              </a:spcAft>
              <a:buNone/>
              <a:defRPr sz="1200">
                <a:solidFill>
                  <a:srgbClr val="FFFFFF"/>
                </a:solidFill>
                <a:latin typeface="Bitter"/>
                <a:ea typeface="Bitter"/>
                <a:cs typeface="Bitter"/>
                <a:sym typeface="Bitter"/>
              </a:defRPr>
            </a:lvl1pPr>
            <a:lvl2pPr lvl="1" algn="ctr" rtl="0">
              <a:spcBef>
                <a:spcPts val="1600"/>
              </a:spcBef>
              <a:spcAft>
                <a:spcPts val="0"/>
              </a:spcAft>
              <a:buNone/>
              <a:defRPr>
                <a:latin typeface="Bitter"/>
                <a:ea typeface="Bitter"/>
                <a:cs typeface="Bitter"/>
                <a:sym typeface="Bitter"/>
              </a:defRPr>
            </a:lvl2pPr>
            <a:lvl3pPr lvl="2" algn="ctr" rtl="0">
              <a:spcBef>
                <a:spcPts val="1600"/>
              </a:spcBef>
              <a:spcAft>
                <a:spcPts val="0"/>
              </a:spcAft>
              <a:buNone/>
              <a:defRPr>
                <a:latin typeface="Bitter"/>
                <a:ea typeface="Bitter"/>
                <a:cs typeface="Bitter"/>
                <a:sym typeface="Bitter"/>
              </a:defRPr>
            </a:lvl3pPr>
            <a:lvl4pPr lvl="3" algn="ctr" rtl="0">
              <a:spcBef>
                <a:spcPts val="1600"/>
              </a:spcBef>
              <a:spcAft>
                <a:spcPts val="0"/>
              </a:spcAft>
              <a:buNone/>
              <a:defRPr>
                <a:latin typeface="Bitter"/>
                <a:ea typeface="Bitter"/>
                <a:cs typeface="Bitter"/>
                <a:sym typeface="Bitter"/>
              </a:defRPr>
            </a:lvl4pPr>
            <a:lvl5pPr lvl="4" algn="ctr" rtl="0">
              <a:spcBef>
                <a:spcPts val="1600"/>
              </a:spcBef>
              <a:spcAft>
                <a:spcPts val="0"/>
              </a:spcAft>
              <a:buNone/>
              <a:defRPr>
                <a:latin typeface="Bitter"/>
                <a:ea typeface="Bitter"/>
                <a:cs typeface="Bitter"/>
                <a:sym typeface="Bitter"/>
              </a:defRPr>
            </a:lvl5pPr>
            <a:lvl6pPr lvl="5" algn="ctr" rtl="0">
              <a:spcBef>
                <a:spcPts val="1600"/>
              </a:spcBef>
              <a:spcAft>
                <a:spcPts val="0"/>
              </a:spcAft>
              <a:buNone/>
              <a:defRPr>
                <a:latin typeface="Bitter"/>
                <a:ea typeface="Bitter"/>
                <a:cs typeface="Bitter"/>
                <a:sym typeface="Bitter"/>
              </a:defRPr>
            </a:lvl6pPr>
            <a:lvl7pPr lvl="6" algn="ctr" rtl="0">
              <a:spcBef>
                <a:spcPts val="1600"/>
              </a:spcBef>
              <a:spcAft>
                <a:spcPts val="0"/>
              </a:spcAft>
              <a:buNone/>
              <a:defRPr>
                <a:latin typeface="Bitter"/>
                <a:ea typeface="Bitter"/>
                <a:cs typeface="Bitter"/>
                <a:sym typeface="Bitter"/>
              </a:defRPr>
            </a:lvl7pPr>
            <a:lvl8pPr lvl="7" algn="ctr" rtl="0">
              <a:spcBef>
                <a:spcPts val="1600"/>
              </a:spcBef>
              <a:spcAft>
                <a:spcPts val="0"/>
              </a:spcAft>
              <a:buNone/>
              <a:defRPr>
                <a:latin typeface="Bitter"/>
                <a:ea typeface="Bitter"/>
                <a:cs typeface="Bitter"/>
                <a:sym typeface="Bitter"/>
              </a:defRPr>
            </a:lvl8pPr>
            <a:lvl9pPr lvl="8" algn="ctr" rtl="0">
              <a:spcBef>
                <a:spcPts val="1600"/>
              </a:spcBef>
              <a:spcAft>
                <a:spcPts val="1600"/>
              </a:spcAft>
              <a:buNone/>
              <a:defRPr>
                <a:latin typeface="Bitter"/>
                <a:ea typeface="Bitter"/>
                <a:cs typeface="Bitter"/>
                <a:sym typeface="Bitter"/>
              </a:defRPr>
            </a:lvl9pPr>
          </a:lstStyle>
          <a:p>
            <a:endParaRPr/>
          </a:p>
        </p:txBody>
      </p:sp>
      <p:sp>
        <p:nvSpPr>
          <p:cNvPr id="118" name="Google Shape;118;p20"/>
          <p:cNvSpPr txBox="1">
            <a:spLocks noGrp="1"/>
          </p:cNvSpPr>
          <p:nvPr>
            <p:ph type="body" idx="2"/>
          </p:nvPr>
        </p:nvSpPr>
        <p:spPr>
          <a:xfrm>
            <a:off x="2151150" y="3532150"/>
            <a:ext cx="4841700" cy="1199400"/>
          </a:xfrm>
          <a:prstGeom prst="rect">
            <a:avLst/>
          </a:prstGeom>
        </p:spPr>
        <p:txBody>
          <a:bodyPr spcFirstLastPara="1" wrap="square" lIns="0" tIns="0" rIns="0" bIns="0" anchor="t" anchorCtr="0">
            <a:noAutofit/>
          </a:bodyPr>
          <a:lstStyle>
            <a:lvl1pPr marL="457200" lvl="0" indent="-298450" algn="ctr" rtl="0">
              <a:lnSpc>
                <a:spcPct val="130000"/>
              </a:lnSpc>
              <a:spcBef>
                <a:spcPts val="0"/>
              </a:spcBef>
              <a:spcAft>
                <a:spcPts val="0"/>
              </a:spcAft>
              <a:buClr>
                <a:srgbClr val="FFFFFF"/>
              </a:buClr>
              <a:buSzPts val="1100"/>
              <a:buChar char="●"/>
              <a:defRPr>
                <a:solidFill>
                  <a:srgbClr val="FFFFFF"/>
                </a:solidFill>
              </a:defRPr>
            </a:lvl1pPr>
            <a:lvl2pPr marL="914400" lvl="1" indent="-298450" algn="ctr" rtl="0">
              <a:lnSpc>
                <a:spcPct val="130000"/>
              </a:lnSpc>
              <a:spcBef>
                <a:spcPts val="1000"/>
              </a:spcBef>
              <a:spcAft>
                <a:spcPts val="0"/>
              </a:spcAft>
              <a:buClr>
                <a:srgbClr val="FFFFFF"/>
              </a:buClr>
              <a:buSzPts val="1100"/>
              <a:buChar char="○"/>
              <a:defRPr>
                <a:solidFill>
                  <a:srgbClr val="FFFFFF"/>
                </a:solidFill>
              </a:defRPr>
            </a:lvl2pPr>
            <a:lvl3pPr marL="1371600" lvl="2" indent="-298450" algn="ctr" rtl="0">
              <a:lnSpc>
                <a:spcPct val="130000"/>
              </a:lnSpc>
              <a:spcBef>
                <a:spcPts val="1000"/>
              </a:spcBef>
              <a:spcAft>
                <a:spcPts val="0"/>
              </a:spcAft>
              <a:buClr>
                <a:srgbClr val="FFFFFF"/>
              </a:buClr>
              <a:buSzPts val="1100"/>
              <a:buChar char="■"/>
              <a:defRPr>
                <a:solidFill>
                  <a:srgbClr val="FFFFFF"/>
                </a:solidFill>
              </a:defRPr>
            </a:lvl3pPr>
            <a:lvl4pPr marL="1828800" lvl="3" indent="-298450" algn="ctr" rtl="0">
              <a:lnSpc>
                <a:spcPct val="130000"/>
              </a:lnSpc>
              <a:spcBef>
                <a:spcPts val="1000"/>
              </a:spcBef>
              <a:spcAft>
                <a:spcPts val="0"/>
              </a:spcAft>
              <a:buClr>
                <a:srgbClr val="FFFFFF"/>
              </a:buClr>
              <a:buSzPts val="1100"/>
              <a:buChar char="●"/>
              <a:defRPr>
                <a:solidFill>
                  <a:srgbClr val="FFFFFF"/>
                </a:solidFill>
              </a:defRPr>
            </a:lvl4pPr>
            <a:lvl5pPr marL="2286000" lvl="4" indent="-298450" algn="ctr" rtl="0">
              <a:lnSpc>
                <a:spcPct val="130000"/>
              </a:lnSpc>
              <a:spcBef>
                <a:spcPts val="1000"/>
              </a:spcBef>
              <a:spcAft>
                <a:spcPts val="0"/>
              </a:spcAft>
              <a:buClr>
                <a:srgbClr val="FFFFFF"/>
              </a:buClr>
              <a:buSzPts val="1100"/>
              <a:buChar char="○"/>
              <a:defRPr>
                <a:solidFill>
                  <a:srgbClr val="FFFFFF"/>
                </a:solidFill>
              </a:defRPr>
            </a:lvl5pPr>
            <a:lvl6pPr marL="2743200" lvl="5" indent="-298450" algn="ctr" rtl="0">
              <a:lnSpc>
                <a:spcPct val="130000"/>
              </a:lnSpc>
              <a:spcBef>
                <a:spcPts val="1000"/>
              </a:spcBef>
              <a:spcAft>
                <a:spcPts val="0"/>
              </a:spcAft>
              <a:buClr>
                <a:srgbClr val="FFFFFF"/>
              </a:buClr>
              <a:buSzPts val="1100"/>
              <a:buChar char="■"/>
              <a:defRPr>
                <a:solidFill>
                  <a:srgbClr val="FFFFFF"/>
                </a:solidFill>
              </a:defRPr>
            </a:lvl6pPr>
            <a:lvl7pPr marL="3200400" lvl="6" indent="-298450" algn="ctr" rtl="0">
              <a:lnSpc>
                <a:spcPct val="130000"/>
              </a:lnSpc>
              <a:spcBef>
                <a:spcPts val="1000"/>
              </a:spcBef>
              <a:spcAft>
                <a:spcPts val="0"/>
              </a:spcAft>
              <a:buClr>
                <a:srgbClr val="FFFFFF"/>
              </a:buClr>
              <a:buSzPts val="1100"/>
              <a:buChar char="●"/>
              <a:defRPr>
                <a:solidFill>
                  <a:srgbClr val="FFFFFF"/>
                </a:solidFill>
              </a:defRPr>
            </a:lvl7pPr>
            <a:lvl8pPr marL="3657600" lvl="7" indent="-298450" algn="ctr" rtl="0">
              <a:lnSpc>
                <a:spcPct val="130000"/>
              </a:lnSpc>
              <a:spcBef>
                <a:spcPts val="1000"/>
              </a:spcBef>
              <a:spcAft>
                <a:spcPts val="0"/>
              </a:spcAft>
              <a:buClr>
                <a:srgbClr val="FFFFFF"/>
              </a:buClr>
              <a:buSzPts val="1100"/>
              <a:buChar char="○"/>
              <a:defRPr>
                <a:solidFill>
                  <a:srgbClr val="FFFFFF"/>
                </a:solidFill>
              </a:defRPr>
            </a:lvl8pPr>
            <a:lvl9pPr marL="4114800" lvl="8" indent="-298450" algn="ctr" rtl="0">
              <a:lnSpc>
                <a:spcPct val="130000"/>
              </a:lnSpc>
              <a:spcBef>
                <a:spcPts val="1000"/>
              </a:spcBef>
              <a:spcAft>
                <a:spcPts val="1000"/>
              </a:spcAft>
              <a:buClr>
                <a:srgbClr val="FFFFFF"/>
              </a:buClr>
              <a:buSzPts val="1100"/>
              <a:buChar char="■"/>
              <a:defRPr>
                <a:solidFill>
                  <a:srgbClr val="FFFFFF"/>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Page">
  <p:cSld name="CUSTOM_1_1_1_1_1">
    <p:bg>
      <p:bgPr>
        <a:blipFill>
          <a:blip r:embed="rId2">
            <a:alphaModFix/>
          </a:blip>
          <a:stretch>
            <a:fillRect/>
          </a:stretch>
        </a:blipFill>
        <a:effectLst/>
      </p:bgPr>
    </p:bg>
    <p:spTree>
      <p:nvGrpSpPr>
        <p:cNvPr id="1" name="Shape 119"/>
        <p:cNvGrpSpPr/>
        <p:nvPr/>
      </p:nvGrpSpPr>
      <p:grpSpPr>
        <a:xfrm>
          <a:off x="0" y="0"/>
          <a:ext cx="0" cy="0"/>
          <a:chOff x="0" y="0"/>
          <a:chExt cx="0" cy="0"/>
        </a:xfrm>
      </p:grpSpPr>
      <p:pic>
        <p:nvPicPr>
          <p:cNvPr id="120" name="Google Shape;120;p21"/>
          <p:cNvPicPr preferRelativeResize="0"/>
          <p:nvPr/>
        </p:nvPicPr>
        <p:blipFill>
          <a:blip r:embed="rId3">
            <a:alphaModFix/>
          </a:blip>
          <a:stretch>
            <a:fillRect/>
          </a:stretch>
        </p:blipFill>
        <p:spPr>
          <a:xfrm>
            <a:off x="0" y="0"/>
            <a:ext cx="9144000" cy="5715000"/>
          </a:xfrm>
          <a:prstGeom prst="rect">
            <a:avLst/>
          </a:prstGeom>
          <a:noFill/>
          <a:ln>
            <a:noFill/>
          </a:ln>
        </p:spPr>
      </p:pic>
      <p:sp>
        <p:nvSpPr>
          <p:cNvPr id="121" name="Google Shape;121;p21"/>
          <p:cNvSpPr txBox="1">
            <a:spLocks noGrp="1"/>
          </p:cNvSpPr>
          <p:nvPr>
            <p:ph type="title"/>
          </p:nvPr>
        </p:nvSpPr>
        <p:spPr>
          <a:xfrm>
            <a:off x="1210350" y="803275"/>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22" name="Google Shape;122;p21"/>
          <p:cNvSpPr txBox="1">
            <a:spLocks noGrp="1"/>
          </p:cNvSpPr>
          <p:nvPr>
            <p:ph type="subTitle" idx="1"/>
          </p:nvPr>
        </p:nvSpPr>
        <p:spPr>
          <a:xfrm>
            <a:off x="2635350" y="3092013"/>
            <a:ext cx="3873300" cy="319200"/>
          </a:xfrm>
          <a:prstGeom prst="rect">
            <a:avLst/>
          </a:prstGeom>
        </p:spPr>
        <p:txBody>
          <a:bodyPr spcFirstLastPara="1" wrap="square" lIns="0" tIns="0" rIns="0" bIns="0" anchor="t" anchorCtr="0">
            <a:noAutofit/>
          </a:bodyPr>
          <a:lstStyle>
            <a:lvl1pPr lvl="0" algn="ctr" rtl="0">
              <a:spcBef>
                <a:spcPts val="0"/>
              </a:spcBef>
              <a:spcAft>
                <a:spcPts val="0"/>
              </a:spcAft>
              <a:buNone/>
              <a:defRPr sz="1200">
                <a:solidFill>
                  <a:srgbClr val="FFFFFF"/>
                </a:solidFill>
                <a:latin typeface="Bitter"/>
                <a:ea typeface="Bitter"/>
                <a:cs typeface="Bitter"/>
                <a:sym typeface="Bitter"/>
              </a:defRPr>
            </a:lvl1pPr>
            <a:lvl2pPr lvl="1" algn="ctr" rtl="0">
              <a:spcBef>
                <a:spcPts val="1600"/>
              </a:spcBef>
              <a:spcAft>
                <a:spcPts val="0"/>
              </a:spcAft>
              <a:buNone/>
              <a:defRPr>
                <a:latin typeface="Bitter"/>
                <a:ea typeface="Bitter"/>
                <a:cs typeface="Bitter"/>
                <a:sym typeface="Bitter"/>
              </a:defRPr>
            </a:lvl2pPr>
            <a:lvl3pPr lvl="2" algn="ctr" rtl="0">
              <a:spcBef>
                <a:spcPts val="1600"/>
              </a:spcBef>
              <a:spcAft>
                <a:spcPts val="0"/>
              </a:spcAft>
              <a:buNone/>
              <a:defRPr>
                <a:latin typeface="Bitter"/>
                <a:ea typeface="Bitter"/>
                <a:cs typeface="Bitter"/>
                <a:sym typeface="Bitter"/>
              </a:defRPr>
            </a:lvl3pPr>
            <a:lvl4pPr lvl="3" algn="ctr" rtl="0">
              <a:spcBef>
                <a:spcPts val="1600"/>
              </a:spcBef>
              <a:spcAft>
                <a:spcPts val="0"/>
              </a:spcAft>
              <a:buNone/>
              <a:defRPr>
                <a:latin typeface="Bitter"/>
                <a:ea typeface="Bitter"/>
                <a:cs typeface="Bitter"/>
                <a:sym typeface="Bitter"/>
              </a:defRPr>
            </a:lvl4pPr>
            <a:lvl5pPr lvl="4" algn="ctr" rtl="0">
              <a:spcBef>
                <a:spcPts val="1600"/>
              </a:spcBef>
              <a:spcAft>
                <a:spcPts val="0"/>
              </a:spcAft>
              <a:buNone/>
              <a:defRPr>
                <a:latin typeface="Bitter"/>
                <a:ea typeface="Bitter"/>
                <a:cs typeface="Bitter"/>
                <a:sym typeface="Bitter"/>
              </a:defRPr>
            </a:lvl5pPr>
            <a:lvl6pPr lvl="5" algn="ctr" rtl="0">
              <a:spcBef>
                <a:spcPts val="1600"/>
              </a:spcBef>
              <a:spcAft>
                <a:spcPts val="0"/>
              </a:spcAft>
              <a:buNone/>
              <a:defRPr>
                <a:latin typeface="Bitter"/>
                <a:ea typeface="Bitter"/>
                <a:cs typeface="Bitter"/>
                <a:sym typeface="Bitter"/>
              </a:defRPr>
            </a:lvl6pPr>
            <a:lvl7pPr lvl="6" algn="ctr" rtl="0">
              <a:spcBef>
                <a:spcPts val="1600"/>
              </a:spcBef>
              <a:spcAft>
                <a:spcPts val="0"/>
              </a:spcAft>
              <a:buNone/>
              <a:defRPr>
                <a:latin typeface="Bitter"/>
                <a:ea typeface="Bitter"/>
                <a:cs typeface="Bitter"/>
                <a:sym typeface="Bitter"/>
              </a:defRPr>
            </a:lvl7pPr>
            <a:lvl8pPr lvl="7" algn="ctr" rtl="0">
              <a:spcBef>
                <a:spcPts val="1600"/>
              </a:spcBef>
              <a:spcAft>
                <a:spcPts val="0"/>
              </a:spcAft>
              <a:buNone/>
              <a:defRPr>
                <a:latin typeface="Bitter"/>
                <a:ea typeface="Bitter"/>
                <a:cs typeface="Bitter"/>
                <a:sym typeface="Bitter"/>
              </a:defRPr>
            </a:lvl8pPr>
            <a:lvl9pPr lvl="8" algn="ctr" rtl="0">
              <a:spcBef>
                <a:spcPts val="1600"/>
              </a:spcBef>
              <a:spcAft>
                <a:spcPts val="1600"/>
              </a:spcAft>
              <a:buNone/>
              <a:defRPr>
                <a:latin typeface="Bitter"/>
                <a:ea typeface="Bitter"/>
                <a:cs typeface="Bitter"/>
                <a:sym typeface="Bitter"/>
              </a:defRPr>
            </a:lvl9pPr>
          </a:lstStyle>
          <a:p>
            <a:endParaRPr/>
          </a:p>
        </p:txBody>
      </p:sp>
      <p:sp>
        <p:nvSpPr>
          <p:cNvPr id="123" name="Google Shape;123;p21"/>
          <p:cNvSpPr txBox="1">
            <a:spLocks noGrp="1"/>
          </p:cNvSpPr>
          <p:nvPr>
            <p:ph type="body" idx="2"/>
          </p:nvPr>
        </p:nvSpPr>
        <p:spPr>
          <a:xfrm>
            <a:off x="2151150" y="3532150"/>
            <a:ext cx="4841700" cy="1199400"/>
          </a:xfrm>
          <a:prstGeom prst="rect">
            <a:avLst/>
          </a:prstGeom>
        </p:spPr>
        <p:txBody>
          <a:bodyPr spcFirstLastPara="1" wrap="square" lIns="0" tIns="0" rIns="0" bIns="0" anchor="t" anchorCtr="0">
            <a:noAutofit/>
          </a:bodyPr>
          <a:lstStyle>
            <a:lvl1pPr marL="457200" lvl="0" indent="-298450" algn="ctr" rtl="0">
              <a:lnSpc>
                <a:spcPct val="130000"/>
              </a:lnSpc>
              <a:spcBef>
                <a:spcPts val="0"/>
              </a:spcBef>
              <a:spcAft>
                <a:spcPts val="0"/>
              </a:spcAft>
              <a:buClr>
                <a:srgbClr val="FFFFFF"/>
              </a:buClr>
              <a:buSzPts val="1100"/>
              <a:buChar char="●"/>
              <a:defRPr>
                <a:solidFill>
                  <a:srgbClr val="FFFFFF"/>
                </a:solidFill>
              </a:defRPr>
            </a:lvl1pPr>
            <a:lvl2pPr marL="914400" lvl="1" indent="-298450" algn="ctr" rtl="0">
              <a:lnSpc>
                <a:spcPct val="130000"/>
              </a:lnSpc>
              <a:spcBef>
                <a:spcPts val="1000"/>
              </a:spcBef>
              <a:spcAft>
                <a:spcPts val="0"/>
              </a:spcAft>
              <a:buClr>
                <a:srgbClr val="FFFFFF"/>
              </a:buClr>
              <a:buSzPts val="1100"/>
              <a:buChar char="○"/>
              <a:defRPr>
                <a:solidFill>
                  <a:srgbClr val="FFFFFF"/>
                </a:solidFill>
              </a:defRPr>
            </a:lvl2pPr>
            <a:lvl3pPr marL="1371600" lvl="2" indent="-298450" algn="ctr" rtl="0">
              <a:lnSpc>
                <a:spcPct val="130000"/>
              </a:lnSpc>
              <a:spcBef>
                <a:spcPts val="1000"/>
              </a:spcBef>
              <a:spcAft>
                <a:spcPts val="0"/>
              </a:spcAft>
              <a:buClr>
                <a:srgbClr val="FFFFFF"/>
              </a:buClr>
              <a:buSzPts val="1100"/>
              <a:buChar char="■"/>
              <a:defRPr>
                <a:solidFill>
                  <a:srgbClr val="FFFFFF"/>
                </a:solidFill>
              </a:defRPr>
            </a:lvl3pPr>
            <a:lvl4pPr marL="1828800" lvl="3" indent="-298450" algn="ctr" rtl="0">
              <a:lnSpc>
                <a:spcPct val="130000"/>
              </a:lnSpc>
              <a:spcBef>
                <a:spcPts val="1000"/>
              </a:spcBef>
              <a:spcAft>
                <a:spcPts val="0"/>
              </a:spcAft>
              <a:buClr>
                <a:srgbClr val="FFFFFF"/>
              </a:buClr>
              <a:buSzPts val="1100"/>
              <a:buChar char="●"/>
              <a:defRPr>
                <a:solidFill>
                  <a:srgbClr val="FFFFFF"/>
                </a:solidFill>
              </a:defRPr>
            </a:lvl4pPr>
            <a:lvl5pPr marL="2286000" lvl="4" indent="-298450" algn="ctr" rtl="0">
              <a:lnSpc>
                <a:spcPct val="130000"/>
              </a:lnSpc>
              <a:spcBef>
                <a:spcPts val="1000"/>
              </a:spcBef>
              <a:spcAft>
                <a:spcPts val="0"/>
              </a:spcAft>
              <a:buClr>
                <a:srgbClr val="FFFFFF"/>
              </a:buClr>
              <a:buSzPts val="1100"/>
              <a:buChar char="○"/>
              <a:defRPr>
                <a:solidFill>
                  <a:srgbClr val="FFFFFF"/>
                </a:solidFill>
              </a:defRPr>
            </a:lvl5pPr>
            <a:lvl6pPr marL="2743200" lvl="5" indent="-298450" algn="ctr" rtl="0">
              <a:lnSpc>
                <a:spcPct val="130000"/>
              </a:lnSpc>
              <a:spcBef>
                <a:spcPts val="1000"/>
              </a:spcBef>
              <a:spcAft>
                <a:spcPts val="0"/>
              </a:spcAft>
              <a:buClr>
                <a:srgbClr val="FFFFFF"/>
              </a:buClr>
              <a:buSzPts val="1100"/>
              <a:buChar char="■"/>
              <a:defRPr>
                <a:solidFill>
                  <a:srgbClr val="FFFFFF"/>
                </a:solidFill>
              </a:defRPr>
            </a:lvl6pPr>
            <a:lvl7pPr marL="3200400" lvl="6" indent="-298450" algn="ctr" rtl="0">
              <a:lnSpc>
                <a:spcPct val="130000"/>
              </a:lnSpc>
              <a:spcBef>
                <a:spcPts val="1000"/>
              </a:spcBef>
              <a:spcAft>
                <a:spcPts val="0"/>
              </a:spcAft>
              <a:buClr>
                <a:srgbClr val="FFFFFF"/>
              </a:buClr>
              <a:buSzPts val="1100"/>
              <a:buChar char="●"/>
              <a:defRPr>
                <a:solidFill>
                  <a:srgbClr val="FFFFFF"/>
                </a:solidFill>
              </a:defRPr>
            </a:lvl7pPr>
            <a:lvl8pPr marL="3657600" lvl="7" indent="-298450" algn="ctr" rtl="0">
              <a:lnSpc>
                <a:spcPct val="130000"/>
              </a:lnSpc>
              <a:spcBef>
                <a:spcPts val="1000"/>
              </a:spcBef>
              <a:spcAft>
                <a:spcPts val="0"/>
              </a:spcAft>
              <a:buClr>
                <a:srgbClr val="FFFFFF"/>
              </a:buClr>
              <a:buSzPts val="1100"/>
              <a:buChar char="○"/>
              <a:defRPr>
                <a:solidFill>
                  <a:srgbClr val="FFFFFF"/>
                </a:solidFill>
              </a:defRPr>
            </a:lvl8pPr>
            <a:lvl9pPr marL="4114800" lvl="8" indent="-298450" algn="ctr" rtl="0">
              <a:lnSpc>
                <a:spcPct val="130000"/>
              </a:lnSpc>
              <a:spcBef>
                <a:spcPts val="1000"/>
              </a:spcBef>
              <a:spcAft>
                <a:spcPts val="1000"/>
              </a:spcAft>
              <a:buClr>
                <a:srgbClr val="FFFFFF"/>
              </a:buClr>
              <a:buSzPts val="1100"/>
              <a:buChar char="■"/>
              <a:defRPr>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685800" y="935302"/>
            <a:ext cx="7772400" cy="1989600"/>
          </a:xfrm>
          <a:prstGeom prst="rect">
            <a:avLst/>
          </a:prstGeom>
          <a:noFill/>
          <a:ln>
            <a:noFill/>
          </a:ln>
        </p:spPr>
        <p:txBody>
          <a:bodyPr spcFirstLastPara="1" wrap="square" lIns="91425" tIns="91425" rIns="91425" bIns="91425" anchor="b" anchorCtr="0">
            <a:noAutofit/>
          </a:bodyPr>
          <a:lstStyle>
            <a:lvl1pPr marL="0" marR="0" lvl="0" indent="0" algn="ctr"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1" name="Google Shape;21;p3"/>
          <p:cNvSpPr txBox="1">
            <a:spLocks noGrp="1"/>
          </p:cNvSpPr>
          <p:nvPr>
            <p:ph type="subTitle" idx="1"/>
          </p:nvPr>
        </p:nvSpPr>
        <p:spPr>
          <a:xfrm>
            <a:off x="1143000" y="3001698"/>
            <a:ext cx="6858000" cy="1379700"/>
          </a:xfrm>
          <a:prstGeom prst="rect">
            <a:avLst/>
          </a:prstGeom>
          <a:noFill/>
          <a:ln>
            <a:noFill/>
          </a:ln>
        </p:spPr>
        <p:txBody>
          <a:bodyPr spcFirstLastPara="1" wrap="square" lIns="91425" tIns="91425" rIns="91425" bIns="91425" anchor="t" anchorCtr="0">
            <a:noAutofit/>
          </a:bodyPr>
          <a:lstStyle>
            <a:lvl1pPr marL="0" marR="0" lvl="0" indent="0" algn="ctr"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spcAft>
                <a:spcPts val="0"/>
              </a:spcAft>
              <a:buClr>
                <a:schemeClr val="dk1"/>
              </a:buClr>
              <a:buSzPts val="2400"/>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spcAft>
                <a:spcPts val="0"/>
              </a:spcAft>
              <a:buClr>
                <a:schemeClr val="dk1"/>
              </a:buClr>
              <a:buSzPts val="2000"/>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2" name="Google Shape;22;p3"/>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 name="Google Shape;23;p3"/>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p3"/>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Light Full Page">
  <p:cSld name="SECTION_TITLE_AND_DESCRIPTION">
    <p:spTree>
      <p:nvGrpSpPr>
        <p:cNvPr id="1" name="Shape 124"/>
        <p:cNvGrpSpPr/>
        <p:nvPr/>
      </p:nvGrpSpPr>
      <p:grpSpPr>
        <a:xfrm>
          <a:off x="0" y="0"/>
          <a:ext cx="0" cy="0"/>
          <a:chOff x="0" y="0"/>
          <a:chExt cx="0" cy="0"/>
        </a:xfrm>
      </p:grpSpPr>
      <p:sp>
        <p:nvSpPr>
          <p:cNvPr id="125" name="Google Shape;125;p22"/>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26" name="Google Shape;126;p22"/>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7" name="Google Shape;127;p22"/>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8" name="Google Shape;128;p22"/>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Light Half Page ">
  <p:cSld name="SECTION_TITLE_AND_DESCRIPTION_4">
    <p:spTree>
      <p:nvGrpSpPr>
        <p:cNvPr id="1" name="Shape 129"/>
        <p:cNvGrpSpPr/>
        <p:nvPr/>
      </p:nvGrpSpPr>
      <p:grpSpPr>
        <a:xfrm>
          <a:off x="0" y="0"/>
          <a:ext cx="0" cy="0"/>
          <a:chOff x="0" y="0"/>
          <a:chExt cx="0" cy="0"/>
        </a:xfrm>
      </p:grpSpPr>
      <p:sp>
        <p:nvSpPr>
          <p:cNvPr id="130" name="Google Shape;130;p23"/>
          <p:cNvSpPr txBox="1">
            <a:spLocks noGrp="1"/>
          </p:cNvSpPr>
          <p:nvPr>
            <p:ph type="body" idx="1"/>
          </p:nvPr>
        </p:nvSpPr>
        <p:spPr>
          <a:xfrm>
            <a:off x="4598200" y="2321750"/>
            <a:ext cx="3643500" cy="2531100"/>
          </a:xfrm>
          <a:prstGeom prst="rect">
            <a:avLst/>
          </a:prstGeom>
        </p:spPr>
        <p:txBody>
          <a:bodyPr spcFirstLastPara="1" wrap="square" lIns="0" tIns="0" rIns="0" bIns="0" anchor="t" anchorCtr="0">
            <a:noAutofit/>
          </a:bodyPr>
          <a:lstStyle>
            <a:lvl1pPr marL="457200" lvl="0" indent="-298450" rtl="0">
              <a:lnSpc>
                <a:spcPct val="130000"/>
              </a:lnSpc>
              <a:spcBef>
                <a:spcPts val="100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31" name="Google Shape;131;p23"/>
          <p:cNvSpPr txBox="1">
            <a:spLocks noGrp="1"/>
          </p:cNvSpPr>
          <p:nvPr>
            <p:ph type="title"/>
          </p:nvPr>
        </p:nvSpPr>
        <p:spPr>
          <a:xfrm>
            <a:off x="4598197" y="804525"/>
            <a:ext cx="3109800" cy="10221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2" name="Google Shape;132;p23"/>
          <p:cNvSpPr txBox="1">
            <a:spLocks noGrp="1"/>
          </p:cNvSpPr>
          <p:nvPr>
            <p:ph type="title" idx="2"/>
          </p:nvPr>
        </p:nvSpPr>
        <p:spPr>
          <a:xfrm>
            <a:off x="4598200" y="1979013"/>
            <a:ext cx="3109800" cy="182100"/>
          </a:xfrm>
          <a:prstGeom prst="rect">
            <a:avLst/>
          </a:prstGeom>
        </p:spPr>
        <p:txBody>
          <a:bodyPr spcFirstLastPara="1" wrap="square" lIns="0" tIns="0" rIns="91425" bIns="0" anchor="t"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ideo">
  <p:cSld name="CUSTOM_2">
    <p:spTree>
      <p:nvGrpSpPr>
        <p:cNvPr id="1" name="Shape 133"/>
        <p:cNvGrpSpPr/>
        <p:nvPr/>
      </p:nvGrpSpPr>
      <p:grpSpPr>
        <a:xfrm>
          <a:off x="0" y="0"/>
          <a:ext cx="0" cy="0"/>
          <a:chOff x="0" y="0"/>
          <a:chExt cx="0" cy="0"/>
        </a:xfrm>
      </p:grpSpPr>
      <p:sp>
        <p:nvSpPr>
          <p:cNvPr id="134" name="Google Shape;134;p24"/>
          <p:cNvSpPr txBox="1">
            <a:spLocks noGrp="1"/>
          </p:cNvSpPr>
          <p:nvPr>
            <p:ph type="subTitle" idx="1"/>
          </p:nvPr>
        </p:nvSpPr>
        <p:spPr>
          <a:xfrm>
            <a:off x="1425450" y="4163925"/>
            <a:ext cx="6293100" cy="864600"/>
          </a:xfrm>
          <a:prstGeom prst="rect">
            <a:avLst/>
          </a:prstGeom>
        </p:spPr>
        <p:txBody>
          <a:bodyPr spcFirstLastPara="1" wrap="square" lIns="0" tIns="0" rIns="0" bIns="0" anchor="ctr" anchorCtr="0">
            <a:noAutofit/>
          </a:bodyPr>
          <a:lstStyle>
            <a:lvl1pPr lvl="0" algn="ctr"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5" name="Google Shape;135;p24"/>
          <p:cNvSpPr/>
          <p:nvPr/>
        </p:nvSpPr>
        <p:spPr>
          <a:xfrm>
            <a:off x="3603300" y="1656100"/>
            <a:ext cx="1937400" cy="11331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solidFill>
                  <a:srgbClr val="2D68C4"/>
                </a:solidFill>
                <a:latin typeface="Poppins"/>
                <a:ea typeface="Poppins"/>
                <a:cs typeface="Poppins"/>
                <a:sym typeface="Poppins"/>
              </a:rPr>
              <a:t>Place Video Here</a:t>
            </a:r>
            <a:endParaRPr sz="1000">
              <a:solidFill>
                <a:srgbClr val="2D68C4"/>
              </a:solidFill>
              <a:latin typeface="Poppins"/>
              <a:ea typeface="Poppins"/>
              <a:cs typeface="Poppins"/>
              <a:sym typeface="Poppins"/>
            </a:endParaRPr>
          </a:p>
          <a:p>
            <a:pPr marL="0" lvl="0" indent="0" algn="ctr" rtl="0">
              <a:spcBef>
                <a:spcPts val="0"/>
              </a:spcBef>
              <a:spcAft>
                <a:spcPts val="0"/>
              </a:spcAft>
              <a:buNone/>
            </a:pPr>
            <a:r>
              <a:rPr lang="en-US" sz="1000">
                <a:solidFill>
                  <a:srgbClr val="2D68C4"/>
                </a:solidFill>
                <a:latin typeface="Poppins"/>
                <a:ea typeface="Poppins"/>
                <a:cs typeface="Poppins"/>
                <a:sym typeface="Poppins"/>
              </a:rPr>
              <a:t>Make Video box much larger than this one </a:t>
            </a:r>
            <a:endParaRPr sz="1000">
              <a:solidFill>
                <a:srgbClr val="2D68C4"/>
              </a:solidFill>
              <a:latin typeface="Poppins"/>
              <a:ea typeface="Poppins"/>
              <a:cs typeface="Poppins"/>
              <a:sym typeface="Poppin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isual anchor">
  <p:cSld name="CUSTOM_2_1">
    <p:bg>
      <p:bgPr>
        <a:blipFill>
          <a:blip r:embed="rId2">
            <a:alphaModFix/>
          </a:blip>
          <a:stretch>
            <a:fillRect/>
          </a:stretch>
        </a:blipFill>
        <a:effectLst/>
      </p:bgPr>
    </p:bg>
    <p:spTree>
      <p:nvGrpSpPr>
        <p:cNvPr id="1" name="Shape 136"/>
        <p:cNvGrpSpPr/>
        <p:nvPr/>
      </p:nvGrpSpPr>
      <p:grpSpPr>
        <a:xfrm>
          <a:off x="0" y="0"/>
          <a:ext cx="0" cy="0"/>
          <a:chOff x="0" y="0"/>
          <a:chExt cx="0" cy="0"/>
        </a:xfrm>
      </p:grpSpPr>
      <p:sp>
        <p:nvSpPr>
          <p:cNvPr id="137" name="Google Shape;137;p25"/>
          <p:cNvSpPr txBox="1">
            <a:spLocks noGrp="1"/>
          </p:cNvSpPr>
          <p:nvPr>
            <p:ph type="subTitle" idx="1"/>
          </p:nvPr>
        </p:nvSpPr>
        <p:spPr>
          <a:xfrm>
            <a:off x="1425450" y="4163925"/>
            <a:ext cx="6293100" cy="864600"/>
          </a:xfrm>
          <a:prstGeom prst="rect">
            <a:avLst/>
          </a:prstGeom>
        </p:spPr>
        <p:txBody>
          <a:bodyPr spcFirstLastPara="1" wrap="square" lIns="0" tIns="0" rIns="0" bIns="0" anchor="ctr" anchorCtr="0">
            <a:noAutofit/>
          </a:bodyPr>
          <a:lstStyle>
            <a:lvl1pPr lvl="0" algn="ctr"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pic>
        <p:nvPicPr>
          <p:cNvPr id="138" name="Google Shape;138;p25"/>
          <p:cNvPicPr preferRelativeResize="0"/>
          <p:nvPr/>
        </p:nvPicPr>
        <p:blipFill>
          <a:blip r:embed="rId3">
            <a:alphaModFix/>
          </a:blip>
          <a:stretch>
            <a:fillRect/>
          </a:stretch>
        </p:blipFill>
        <p:spPr>
          <a:xfrm>
            <a:off x="0" y="0"/>
            <a:ext cx="9143997" cy="897077"/>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p:cSld name="SECTION_TITLE_AND_DESCRIPTION_4_1">
    <p:spTree>
      <p:nvGrpSpPr>
        <p:cNvPr id="1" name="Shape 139"/>
        <p:cNvGrpSpPr/>
        <p:nvPr/>
      </p:nvGrpSpPr>
      <p:grpSpPr>
        <a:xfrm>
          <a:off x="0" y="0"/>
          <a:ext cx="0" cy="0"/>
          <a:chOff x="0" y="0"/>
          <a:chExt cx="0" cy="0"/>
        </a:xfrm>
      </p:grpSpPr>
      <p:sp>
        <p:nvSpPr>
          <p:cNvPr id="140" name="Google Shape;140;p26"/>
          <p:cNvSpPr txBox="1">
            <a:spLocks noGrp="1"/>
          </p:cNvSpPr>
          <p:nvPr>
            <p:ph type="title"/>
          </p:nvPr>
        </p:nvSpPr>
        <p:spPr>
          <a:xfrm>
            <a:off x="1143000" y="579500"/>
            <a:ext cx="6827100" cy="3672600"/>
          </a:xfrm>
          <a:prstGeom prst="rect">
            <a:avLst/>
          </a:prstGeom>
        </p:spPr>
        <p:txBody>
          <a:bodyPr spcFirstLastPara="1" wrap="square" lIns="0" tIns="0" rIns="0" bIns="0" anchor="ctr" anchorCtr="0">
            <a:noAutofit/>
          </a:bodyPr>
          <a:lstStyle>
            <a:lvl1pPr lvl="0" algn="ctr" rtl="0">
              <a:spcBef>
                <a:spcPts val="0"/>
              </a:spcBef>
              <a:spcAft>
                <a:spcPts val="0"/>
              </a:spcAft>
              <a:buSzPts val="2200"/>
              <a:buFont typeface="Poppins"/>
              <a:buNone/>
              <a:defRPr sz="2200" b="1">
                <a:latin typeface="Poppins"/>
                <a:ea typeface="Poppins"/>
                <a:cs typeface="Poppins"/>
                <a:sym typeface="Poppins"/>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1" name="Google Shape;141;p26"/>
          <p:cNvSpPr txBox="1">
            <a:spLocks noGrp="1"/>
          </p:cNvSpPr>
          <p:nvPr>
            <p:ph type="subTitle" idx="1"/>
          </p:nvPr>
        </p:nvSpPr>
        <p:spPr>
          <a:xfrm>
            <a:off x="2703900" y="4409150"/>
            <a:ext cx="3705300" cy="515400"/>
          </a:xfrm>
          <a:prstGeom prst="rect">
            <a:avLst/>
          </a:prstGeom>
        </p:spPr>
        <p:txBody>
          <a:bodyPr spcFirstLastPara="1" wrap="square" lIns="0" tIns="0" rIns="0" bIns="0" anchor="ctr"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2" name="Google Shape;142;p26"/>
          <p:cNvSpPr/>
          <p:nvPr/>
        </p:nvSpPr>
        <p:spPr>
          <a:xfrm>
            <a:off x="1540100" y="4252050"/>
            <a:ext cx="633900" cy="6339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Highlight 1">
  <p:cSld name="SECTION_TITLE_AND_DESCRIPTION_3">
    <p:spTree>
      <p:nvGrpSpPr>
        <p:cNvPr id="1" name="Shape 143"/>
        <p:cNvGrpSpPr/>
        <p:nvPr/>
      </p:nvGrpSpPr>
      <p:grpSpPr>
        <a:xfrm>
          <a:off x="0" y="0"/>
          <a:ext cx="0" cy="0"/>
          <a:chOff x="0" y="0"/>
          <a:chExt cx="0" cy="0"/>
        </a:xfrm>
      </p:grpSpPr>
      <p:sp>
        <p:nvSpPr>
          <p:cNvPr id="144" name="Google Shape;144;p27"/>
          <p:cNvSpPr txBox="1">
            <a:spLocks noGrp="1"/>
          </p:cNvSpPr>
          <p:nvPr>
            <p:ph type="body" idx="1"/>
          </p:nvPr>
        </p:nvSpPr>
        <p:spPr>
          <a:xfrm>
            <a:off x="5513625" y="2365750"/>
            <a:ext cx="2497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45" name="Google Shape;145;p27"/>
          <p:cNvSpPr txBox="1">
            <a:spLocks noGrp="1"/>
          </p:cNvSpPr>
          <p:nvPr>
            <p:ph type="title"/>
          </p:nvPr>
        </p:nvSpPr>
        <p:spPr>
          <a:xfrm>
            <a:off x="1143000" y="1152000"/>
            <a:ext cx="3252900" cy="3411000"/>
          </a:xfrm>
          <a:prstGeom prst="rect">
            <a:avLst/>
          </a:prstGeom>
        </p:spPr>
        <p:txBody>
          <a:bodyPr spcFirstLastPara="1" wrap="square" lIns="0" tIns="0" rIns="0" bIns="0" anchor="ctr" anchorCtr="0">
            <a:noAutofit/>
          </a:bodyPr>
          <a:lstStyle>
            <a:lvl1pPr lvl="0" algn="ctr" rtl="0">
              <a:spcBef>
                <a:spcPts val="0"/>
              </a:spcBef>
              <a:spcAft>
                <a:spcPts val="0"/>
              </a:spcAft>
              <a:buSzPts val="4800"/>
              <a:buFont typeface="Poppins ExtraBold"/>
              <a:buNone/>
              <a:defRPr sz="4800">
                <a:latin typeface="Poppins ExtraBold"/>
                <a:ea typeface="Poppins ExtraBold"/>
                <a:cs typeface="Poppins ExtraBold"/>
                <a:sym typeface="Poppins ExtraBold"/>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6" name="Google Shape;146;p27"/>
          <p:cNvSpPr txBox="1">
            <a:spLocks noGrp="1"/>
          </p:cNvSpPr>
          <p:nvPr>
            <p:ph type="subTitle" idx="2"/>
          </p:nvPr>
        </p:nvSpPr>
        <p:spPr>
          <a:xfrm>
            <a:off x="5513650" y="1457025"/>
            <a:ext cx="2497800" cy="864600"/>
          </a:xfrm>
          <a:prstGeom prst="rect">
            <a:avLst/>
          </a:prstGeom>
        </p:spPr>
        <p:txBody>
          <a:bodyPr spcFirstLastPara="1" wrap="square" lIns="0" tIns="0" rIns="0" bIns="0" anchor="b"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cxnSp>
        <p:nvCxnSpPr>
          <p:cNvPr id="147" name="Google Shape;147;p27"/>
          <p:cNvCxnSpPr/>
          <p:nvPr/>
        </p:nvCxnSpPr>
        <p:spPr>
          <a:xfrm>
            <a:off x="5139500" y="1152000"/>
            <a:ext cx="0" cy="3411000"/>
          </a:xfrm>
          <a:prstGeom prst="straightConnector1">
            <a:avLst/>
          </a:prstGeom>
          <a:noFill/>
          <a:ln w="19050" cap="flat" cmpd="sng">
            <a:solidFill>
              <a:srgbClr val="FFFFFF"/>
            </a:solidFill>
            <a:prstDash val="solid"/>
            <a:round/>
            <a:headEnd type="none" w="med" len="med"/>
            <a:tailEnd type="none" w="med" len="med"/>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Highlight 2">
  <p:cSld name="SECTION_TITLE_AND_DESCRIPTION_3_1">
    <p:spTree>
      <p:nvGrpSpPr>
        <p:cNvPr id="1" name="Shape 148"/>
        <p:cNvGrpSpPr/>
        <p:nvPr/>
      </p:nvGrpSpPr>
      <p:grpSpPr>
        <a:xfrm>
          <a:off x="0" y="0"/>
          <a:ext cx="0" cy="0"/>
          <a:chOff x="0" y="0"/>
          <a:chExt cx="0" cy="0"/>
        </a:xfrm>
      </p:grpSpPr>
      <p:sp>
        <p:nvSpPr>
          <p:cNvPr id="149" name="Google Shape;149;p28"/>
          <p:cNvSpPr txBox="1">
            <a:spLocks noGrp="1"/>
          </p:cNvSpPr>
          <p:nvPr>
            <p:ph type="body" idx="1"/>
          </p:nvPr>
        </p:nvSpPr>
        <p:spPr>
          <a:xfrm>
            <a:off x="1143000" y="2365750"/>
            <a:ext cx="2497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50" name="Google Shape;150;p28"/>
          <p:cNvSpPr txBox="1">
            <a:spLocks noGrp="1"/>
          </p:cNvSpPr>
          <p:nvPr>
            <p:ph type="subTitle" idx="2"/>
          </p:nvPr>
        </p:nvSpPr>
        <p:spPr>
          <a:xfrm>
            <a:off x="1143000" y="1457025"/>
            <a:ext cx="2497800" cy="864600"/>
          </a:xfrm>
          <a:prstGeom prst="rect">
            <a:avLst/>
          </a:prstGeom>
        </p:spPr>
        <p:txBody>
          <a:bodyPr spcFirstLastPara="1" wrap="square" lIns="0" tIns="0" rIns="0" bIns="0" anchor="b"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cxnSp>
        <p:nvCxnSpPr>
          <p:cNvPr id="151" name="Google Shape;151;p28"/>
          <p:cNvCxnSpPr/>
          <p:nvPr/>
        </p:nvCxnSpPr>
        <p:spPr>
          <a:xfrm>
            <a:off x="3851225" y="1152000"/>
            <a:ext cx="0" cy="3411000"/>
          </a:xfrm>
          <a:prstGeom prst="straightConnector1">
            <a:avLst/>
          </a:prstGeom>
          <a:noFill/>
          <a:ln w="19050" cap="flat" cmpd="sng">
            <a:solidFill>
              <a:srgbClr val="FFFFFF"/>
            </a:solidFill>
            <a:prstDash val="solid"/>
            <a:round/>
            <a:headEnd type="none" w="med" len="med"/>
            <a:tailEnd type="none" w="med" len="med"/>
          </a:ln>
        </p:spPr>
      </p:cxnSp>
      <p:sp>
        <p:nvSpPr>
          <p:cNvPr id="152" name="Google Shape;152;p28"/>
          <p:cNvSpPr txBox="1">
            <a:spLocks noGrp="1"/>
          </p:cNvSpPr>
          <p:nvPr>
            <p:ph type="title"/>
          </p:nvPr>
        </p:nvSpPr>
        <p:spPr>
          <a:xfrm>
            <a:off x="4416775" y="1152000"/>
            <a:ext cx="3568200" cy="3411000"/>
          </a:xfrm>
          <a:prstGeom prst="rect">
            <a:avLst/>
          </a:prstGeom>
        </p:spPr>
        <p:txBody>
          <a:bodyPr spcFirstLastPara="1" wrap="square" lIns="0" tIns="0" rIns="0" bIns="0" anchor="ctr" anchorCtr="0">
            <a:noAutofit/>
          </a:bodyPr>
          <a:lstStyle>
            <a:lvl1pPr lvl="0" algn="ctr" rtl="0">
              <a:spcBef>
                <a:spcPts val="0"/>
              </a:spcBef>
              <a:spcAft>
                <a:spcPts val="0"/>
              </a:spcAft>
              <a:buSzPts val="4800"/>
              <a:buFont typeface="Poppins ExtraBold"/>
              <a:buNone/>
              <a:defRPr sz="4800">
                <a:latin typeface="Poppins ExtraBold"/>
                <a:ea typeface="Poppins ExtraBold"/>
                <a:cs typeface="Poppins ExtraBold"/>
                <a:sym typeface="Poppins ExtraBold"/>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Header &amp; Footer">
  <p:cSld name="SECTION_TITLE_AND_DESCRIPTION_2">
    <p:bg>
      <p:bgPr>
        <a:blipFill>
          <a:blip r:embed="rId2">
            <a:alphaModFix/>
          </a:blip>
          <a:stretch>
            <a:fillRect/>
          </a:stretch>
        </a:blipFill>
        <a:effectLst/>
      </p:bgPr>
    </p:bg>
    <p:spTree>
      <p:nvGrpSpPr>
        <p:cNvPr id="1" name="Shape 153"/>
        <p:cNvGrpSpPr/>
        <p:nvPr/>
      </p:nvGrpSpPr>
      <p:grpSpPr>
        <a:xfrm>
          <a:off x="0" y="0"/>
          <a:ext cx="0" cy="0"/>
          <a:chOff x="0" y="0"/>
          <a:chExt cx="0" cy="0"/>
        </a:xfrm>
      </p:grpSpPr>
      <p:sp>
        <p:nvSpPr>
          <p:cNvPr id="154" name="Google Shape;154;p29"/>
          <p:cNvSpPr txBox="1">
            <a:spLocks noGrp="1"/>
          </p:cNvSpPr>
          <p:nvPr>
            <p:ph type="title"/>
          </p:nvPr>
        </p:nvSpPr>
        <p:spPr>
          <a:xfrm>
            <a:off x="1142997" y="804525"/>
            <a:ext cx="3109800" cy="10221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55" name="Google Shape;155;p29"/>
          <p:cNvSpPr txBox="1">
            <a:spLocks noGrp="1"/>
          </p:cNvSpPr>
          <p:nvPr>
            <p:ph type="title" idx="2"/>
          </p:nvPr>
        </p:nvSpPr>
        <p:spPr>
          <a:xfrm>
            <a:off x="1143000" y="1826625"/>
            <a:ext cx="3109800" cy="3597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56" name="Google Shape;156;p29"/>
          <p:cNvSpPr txBox="1">
            <a:spLocks noGrp="1"/>
          </p:cNvSpPr>
          <p:nvPr>
            <p:ph type="body" idx="1"/>
          </p:nvPr>
        </p:nvSpPr>
        <p:spPr>
          <a:xfrm>
            <a:off x="1143000" y="2321750"/>
            <a:ext cx="4303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57" name="Google Shape;157;p29"/>
          <p:cNvSpPr txBox="1">
            <a:spLocks noGrp="1"/>
          </p:cNvSpPr>
          <p:nvPr>
            <p:ph type="subTitle" idx="3"/>
          </p:nvPr>
        </p:nvSpPr>
        <p:spPr>
          <a:xfrm>
            <a:off x="5995600" y="2321750"/>
            <a:ext cx="22461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58" name="Google Shape;158;p29"/>
          <p:cNvSpPr txBox="1"/>
          <p:nvPr/>
        </p:nvSpPr>
        <p:spPr>
          <a:xfrm>
            <a:off x="1525" y="5241950"/>
            <a:ext cx="5956500" cy="2814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r>
              <a:rPr lang="en-US" sz="700">
                <a:solidFill>
                  <a:srgbClr val="7F8080"/>
                </a:solidFill>
                <a:latin typeface="Poppins"/>
                <a:ea typeface="Poppins"/>
                <a:cs typeface="Poppins"/>
                <a:sym typeface="Poppins"/>
              </a:rPr>
              <a:t>CAPTIONS AND CREDITS</a:t>
            </a:r>
            <a:endParaRPr sz="700">
              <a:solidFill>
                <a:srgbClr val="7F8080"/>
              </a:solidFill>
              <a:latin typeface="Poppins"/>
              <a:ea typeface="Poppins"/>
              <a:cs typeface="Poppins"/>
              <a:sym typeface="Poppins"/>
            </a:endParaRPr>
          </a:p>
        </p:txBody>
      </p:sp>
      <p:sp>
        <p:nvSpPr>
          <p:cNvPr id="159" name="Google Shape;159;p29"/>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700">
                <a:solidFill>
                  <a:srgbClr val="7F8080"/>
                </a:solidFill>
                <a:latin typeface="Poppins"/>
                <a:ea typeface="Poppins"/>
                <a:cs typeface="Poppins"/>
                <a:sym typeface="Poppins"/>
              </a:rPr>
              <a:t>‹#›</a:t>
            </a:fld>
            <a:endParaRPr sz="700">
              <a:solidFill>
                <a:srgbClr val="7F8080"/>
              </a:solidFill>
              <a:latin typeface="Poppins"/>
              <a:ea typeface="Poppins"/>
              <a:cs typeface="Poppins"/>
              <a:sym typeface="Poppins"/>
            </a:endParaRPr>
          </a:p>
        </p:txBody>
      </p:sp>
      <p:sp>
        <p:nvSpPr>
          <p:cNvPr id="160" name="Google Shape;160;p29"/>
          <p:cNvSpPr txBox="1"/>
          <p:nvPr/>
        </p:nvSpPr>
        <p:spPr>
          <a:xfrm>
            <a:off x="11266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7F8080"/>
                </a:solidFill>
                <a:latin typeface="Poppins"/>
                <a:ea typeface="Poppins"/>
                <a:cs typeface="Poppins"/>
                <a:sym typeface="Poppins"/>
              </a:rPr>
              <a:t>SECTION TITLE</a:t>
            </a:r>
            <a:endParaRPr sz="700" b="1">
              <a:solidFill>
                <a:srgbClr val="7F8080"/>
              </a:solidFill>
              <a:latin typeface="Poppins"/>
              <a:ea typeface="Poppins"/>
              <a:cs typeface="Poppins"/>
              <a:sym typeface="Poppins"/>
            </a:endParaRPr>
          </a:p>
        </p:txBody>
      </p:sp>
      <p:sp>
        <p:nvSpPr>
          <p:cNvPr id="161" name="Google Shape;161;p29"/>
          <p:cNvSpPr txBox="1"/>
          <p:nvPr/>
        </p:nvSpPr>
        <p:spPr>
          <a:xfrm>
            <a:off x="24802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7F8080"/>
                </a:solidFill>
                <a:latin typeface="Poppins"/>
                <a:ea typeface="Poppins"/>
                <a:cs typeface="Poppins"/>
                <a:sym typeface="Poppins"/>
              </a:rPr>
              <a:t>SECTION TITLE</a:t>
            </a:r>
            <a:endParaRPr sz="700" b="1">
              <a:solidFill>
                <a:srgbClr val="7F8080"/>
              </a:solidFill>
              <a:latin typeface="Poppins"/>
              <a:ea typeface="Poppins"/>
              <a:cs typeface="Poppins"/>
              <a:sym typeface="Poppins"/>
            </a:endParaRPr>
          </a:p>
        </p:txBody>
      </p:sp>
      <p:sp>
        <p:nvSpPr>
          <p:cNvPr id="162" name="Google Shape;162;p29"/>
          <p:cNvSpPr txBox="1"/>
          <p:nvPr/>
        </p:nvSpPr>
        <p:spPr>
          <a:xfrm>
            <a:off x="38338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397ED0"/>
                </a:solidFill>
                <a:latin typeface="Poppins"/>
                <a:ea typeface="Poppins"/>
                <a:cs typeface="Poppins"/>
                <a:sym typeface="Poppins"/>
              </a:rPr>
              <a:t>SECTION TITLE</a:t>
            </a:r>
            <a:endParaRPr sz="700" b="1">
              <a:solidFill>
                <a:srgbClr val="397ED0"/>
              </a:solidFill>
              <a:latin typeface="Poppins"/>
              <a:ea typeface="Poppins"/>
              <a:cs typeface="Poppins"/>
              <a:sym typeface="Poppins"/>
            </a:endParaRPr>
          </a:p>
        </p:txBody>
      </p:sp>
      <p:pic>
        <p:nvPicPr>
          <p:cNvPr id="163" name="Google Shape;163;p29"/>
          <p:cNvPicPr preferRelativeResize="0"/>
          <p:nvPr/>
        </p:nvPicPr>
        <p:blipFill>
          <a:blip r:embed="rId3">
            <a:alphaModFix/>
          </a:blip>
          <a:stretch>
            <a:fillRect/>
          </a:stretch>
        </p:blipFill>
        <p:spPr>
          <a:xfrm>
            <a:off x="280050" y="227788"/>
            <a:ext cx="219456" cy="164592"/>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Dark Full Page">
  <p:cSld name="SECTION_TITLE_AND_DESCRIPTION_1">
    <p:bg>
      <p:bgPr>
        <a:blipFill>
          <a:blip r:embed="rId2">
            <a:alphaModFix/>
          </a:blip>
          <a:stretch>
            <a:fillRect/>
          </a:stretch>
        </a:blipFill>
        <a:effectLst/>
      </p:bgPr>
    </p:bg>
    <p:spTree>
      <p:nvGrpSpPr>
        <p:cNvPr id="1" name="Shape 164"/>
        <p:cNvGrpSpPr/>
        <p:nvPr/>
      </p:nvGrpSpPr>
      <p:grpSpPr>
        <a:xfrm>
          <a:off x="0" y="0"/>
          <a:ext cx="0" cy="0"/>
          <a:chOff x="0" y="0"/>
          <a:chExt cx="0" cy="0"/>
        </a:xfrm>
      </p:grpSpPr>
      <p:sp>
        <p:nvSpPr>
          <p:cNvPr id="165" name="Google Shape;165;p30"/>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Clr>
                <a:srgbClr val="FFFFFF"/>
              </a:buClr>
              <a:buSzPts val="1100"/>
              <a:buChar char="●"/>
              <a:defRPr>
                <a:solidFill>
                  <a:srgbClr val="FFFFFF"/>
                </a:solidFill>
              </a:defRPr>
            </a:lvl1pPr>
            <a:lvl2pPr marL="914400" lvl="1" indent="-298450" rtl="0">
              <a:lnSpc>
                <a:spcPct val="130000"/>
              </a:lnSpc>
              <a:spcBef>
                <a:spcPts val="1000"/>
              </a:spcBef>
              <a:spcAft>
                <a:spcPts val="0"/>
              </a:spcAft>
              <a:buClr>
                <a:srgbClr val="FFFFFF"/>
              </a:buClr>
              <a:buSzPts val="1100"/>
              <a:buChar char="○"/>
              <a:defRPr>
                <a:solidFill>
                  <a:srgbClr val="FFFFFF"/>
                </a:solidFill>
              </a:defRPr>
            </a:lvl2pPr>
            <a:lvl3pPr marL="1371600" lvl="2" indent="-298450" rtl="0">
              <a:lnSpc>
                <a:spcPct val="130000"/>
              </a:lnSpc>
              <a:spcBef>
                <a:spcPts val="1000"/>
              </a:spcBef>
              <a:spcAft>
                <a:spcPts val="0"/>
              </a:spcAft>
              <a:buClr>
                <a:srgbClr val="FFFFFF"/>
              </a:buClr>
              <a:buSzPts val="1100"/>
              <a:buChar char="■"/>
              <a:defRPr>
                <a:solidFill>
                  <a:srgbClr val="FFFFFF"/>
                </a:solidFill>
              </a:defRPr>
            </a:lvl3pPr>
            <a:lvl4pPr marL="1828800" lvl="3" indent="-298450" rtl="0">
              <a:lnSpc>
                <a:spcPct val="130000"/>
              </a:lnSpc>
              <a:spcBef>
                <a:spcPts val="1000"/>
              </a:spcBef>
              <a:spcAft>
                <a:spcPts val="0"/>
              </a:spcAft>
              <a:buClr>
                <a:srgbClr val="FFFFFF"/>
              </a:buClr>
              <a:buSzPts val="1100"/>
              <a:buChar char="●"/>
              <a:defRPr>
                <a:solidFill>
                  <a:srgbClr val="FFFFFF"/>
                </a:solidFill>
              </a:defRPr>
            </a:lvl4pPr>
            <a:lvl5pPr marL="2286000" lvl="4" indent="-298450" rtl="0">
              <a:lnSpc>
                <a:spcPct val="130000"/>
              </a:lnSpc>
              <a:spcBef>
                <a:spcPts val="1000"/>
              </a:spcBef>
              <a:spcAft>
                <a:spcPts val="0"/>
              </a:spcAft>
              <a:buClr>
                <a:srgbClr val="FFFFFF"/>
              </a:buClr>
              <a:buSzPts val="1100"/>
              <a:buChar char="○"/>
              <a:defRPr>
                <a:solidFill>
                  <a:srgbClr val="FFFFFF"/>
                </a:solidFill>
              </a:defRPr>
            </a:lvl5pPr>
            <a:lvl6pPr marL="2743200" lvl="5" indent="-298450" rtl="0">
              <a:lnSpc>
                <a:spcPct val="130000"/>
              </a:lnSpc>
              <a:spcBef>
                <a:spcPts val="1000"/>
              </a:spcBef>
              <a:spcAft>
                <a:spcPts val="0"/>
              </a:spcAft>
              <a:buClr>
                <a:srgbClr val="FFFFFF"/>
              </a:buClr>
              <a:buSzPts val="1100"/>
              <a:buChar char="■"/>
              <a:defRPr>
                <a:solidFill>
                  <a:srgbClr val="FFFFFF"/>
                </a:solidFill>
              </a:defRPr>
            </a:lvl6pPr>
            <a:lvl7pPr marL="3200400" lvl="6" indent="-298450" rtl="0">
              <a:lnSpc>
                <a:spcPct val="130000"/>
              </a:lnSpc>
              <a:spcBef>
                <a:spcPts val="1000"/>
              </a:spcBef>
              <a:spcAft>
                <a:spcPts val="0"/>
              </a:spcAft>
              <a:buClr>
                <a:srgbClr val="FFFFFF"/>
              </a:buClr>
              <a:buSzPts val="1100"/>
              <a:buChar char="●"/>
              <a:defRPr>
                <a:solidFill>
                  <a:srgbClr val="FFFFFF"/>
                </a:solidFill>
              </a:defRPr>
            </a:lvl7pPr>
            <a:lvl8pPr marL="3657600" lvl="7" indent="-298450" rtl="0">
              <a:lnSpc>
                <a:spcPct val="130000"/>
              </a:lnSpc>
              <a:spcBef>
                <a:spcPts val="1000"/>
              </a:spcBef>
              <a:spcAft>
                <a:spcPts val="0"/>
              </a:spcAft>
              <a:buClr>
                <a:srgbClr val="FFFFFF"/>
              </a:buClr>
              <a:buSzPts val="1100"/>
              <a:buChar char="○"/>
              <a:defRPr>
                <a:solidFill>
                  <a:srgbClr val="FFFFFF"/>
                </a:solidFill>
              </a:defRPr>
            </a:lvl8pPr>
            <a:lvl9pPr marL="4114800" lvl="8" indent="-298450" rtl="0">
              <a:lnSpc>
                <a:spcPct val="130000"/>
              </a:lnSpc>
              <a:spcBef>
                <a:spcPts val="1000"/>
              </a:spcBef>
              <a:spcAft>
                <a:spcPts val="1000"/>
              </a:spcAft>
              <a:buClr>
                <a:srgbClr val="FFFFFF"/>
              </a:buClr>
              <a:buSzPts val="1100"/>
              <a:buChar char="■"/>
              <a:defRPr>
                <a:solidFill>
                  <a:srgbClr val="FFFFFF"/>
                </a:solidFill>
              </a:defRPr>
            </a:lvl9pPr>
          </a:lstStyle>
          <a:p>
            <a:endParaRPr/>
          </a:p>
        </p:txBody>
      </p:sp>
      <p:sp>
        <p:nvSpPr>
          <p:cNvPr id="166" name="Google Shape;166;p30"/>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Clr>
                <a:srgbClr val="FFFFFF"/>
              </a:buClr>
              <a:buSzPts val="2200"/>
              <a:buNone/>
              <a:defRPr sz="2200">
                <a:solidFill>
                  <a:srgbClr val="FFFFFF"/>
                </a:solidFill>
              </a:defRPr>
            </a:lvl1pPr>
            <a:lvl2pPr lvl="1" algn="ctr" rtl="0">
              <a:spcBef>
                <a:spcPts val="0"/>
              </a:spcBef>
              <a:spcAft>
                <a:spcPts val="0"/>
              </a:spcAft>
              <a:buClr>
                <a:srgbClr val="FFFFFF"/>
              </a:buClr>
              <a:buSzPts val="4200"/>
              <a:buNone/>
              <a:defRPr sz="4200">
                <a:solidFill>
                  <a:srgbClr val="FFFFFF"/>
                </a:solidFill>
              </a:defRPr>
            </a:lvl2pPr>
            <a:lvl3pPr lvl="2" algn="ctr" rtl="0">
              <a:spcBef>
                <a:spcPts val="0"/>
              </a:spcBef>
              <a:spcAft>
                <a:spcPts val="0"/>
              </a:spcAft>
              <a:buClr>
                <a:srgbClr val="FFFFFF"/>
              </a:buClr>
              <a:buSzPts val="4200"/>
              <a:buNone/>
              <a:defRPr sz="4200">
                <a:solidFill>
                  <a:srgbClr val="FFFFFF"/>
                </a:solidFill>
              </a:defRPr>
            </a:lvl3pPr>
            <a:lvl4pPr lvl="3" algn="ctr" rtl="0">
              <a:spcBef>
                <a:spcPts val="0"/>
              </a:spcBef>
              <a:spcAft>
                <a:spcPts val="0"/>
              </a:spcAft>
              <a:buClr>
                <a:srgbClr val="FFFFFF"/>
              </a:buClr>
              <a:buSzPts val="4200"/>
              <a:buNone/>
              <a:defRPr sz="4200">
                <a:solidFill>
                  <a:srgbClr val="FFFFFF"/>
                </a:solidFill>
              </a:defRPr>
            </a:lvl4pPr>
            <a:lvl5pPr lvl="4" algn="ctr" rtl="0">
              <a:spcBef>
                <a:spcPts val="0"/>
              </a:spcBef>
              <a:spcAft>
                <a:spcPts val="0"/>
              </a:spcAft>
              <a:buClr>
                <a:srgbClr val="FFFFFF"/>
              </a:buClr>
              <a:buSzPts val="4200"/>
              <a:buNone/>
              <a:defRPr sz="4200">
                <a:solidFill>
                  <a:srgbClr val="FFFFFF"/>
                </a:solidFill>
              </a:defRPr>
            </a:lvl5pPr>
            <a:lvl6pPr lvl="5" algn="ctr" rtl="0">
              <a:spcBef>
                <a:spcPts val="0"/>
              </a:spcBef>
              <a:spcAft>
                <a:spcPts val="0"/>
              </a:spcAft>
              <a:buClr>
                <a:srgbClr val="FFFFFF"/>
              </a:buClr>
              <a:buSzPts val="4200"/>
              <a:buNone/>
              <a:defRPr sz="4200">
                <a:solidFill>
                  <a:srgbClr val="FFFFFF"/>
                </a:solidFill>
              </a:defRPr>
            </a:lvl6pPr>
            <a:lvl7pPr lvl="6" algn="ctr" rtl="0">
              <a:spcBef>
                <a:spcPts val="0"/>
              </a:spcBef>
              <a:spcAft>
                <a:spcPts val="0"/>
              </a:spcAft>
              <a:buClr>
                <a:srgbClr val="FFFFFF"/>
              </a:buClr>
              <a:buSzPts val="4200"/>
              <a:buNone/>
              <a:defRPr sz="4200">
                <a:solidFill>
                  <a:srgbClr val="FFFFFF"/>
                </a:solidFill>
              </a:defRPr>
            </a:lvl7pPr>
            <a:lvl8pPr lvl="7" algn="ctr" rtl="0">
              <a:spcBef>
                <a:spcPts val="0"/>
              </a:spcBef>
              <a:spcAft>
                <a:spcPts val="0"/>
              </a:spcAft>
              <a:buClr>
                <a:srgbClr val="FFFFFF"/>
              </a:buClr>
              <a:buSzPts val="4200"/>
              <a:buNone/>
              <a:defRPr sz="4200">
                <a:solidFill>
                  <a:srgbClr val="FFFFFF"/>
                </a:solidFill>
              </a:defRPr>
            </a:lvl8pPr>
            <a:lvl9pPr lvl="8" algn="ctr" rtl="0">
              <a:spcBef>
                <a:spcPts val="0"/>
              </a:spcBef>
              <a:spcAft>
                <a:spcPts val="0"/>
              </a:spcAft>
              <a:buClr>
                <a:srgbClr val="FFFFFF"/>
              </a:buClr>
              <a:buSzPts val="4200"/>
              <a:buNone/>
              <a:defRPr sz="4200">
                <a:solidFill>
                  <a:srgbClr val="FFFFFF"/>
                </a:solidFill>
              </a:defRPr>
            </a:lvl9pPr>
          </a:lstStyle>
          <a:p>
            <a:endParaRPr/>
          </a:p>
        </p:txBody>
      </p:sp>
      <p:sp>
        <p:nvSpPr>
          <p:cNvPr id="167" name="Google Shape;167;p30"/>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FFFFFF"/>
              </a:buClr>
              <a:buSzPts val="1100"/>
              <a:buFont typeface="Poppins SemiBold"/>
              <a:buNone/>
              <a:defRPr>
                <a:solidFill>
                  <a:srgbClr val="FFFFFF"/>
                </a:solidFill>
                <a:latin typeface="Poppins SemiBold"/>
                <a:ea typeface="Poppins SemiBold"/>
                <a:cs typeface="Poppins SemiBold"/>
                <a:sym typeface="Poppins SemiBold"/>
              </a:defRPr>
            </a:lvl1pPr>
            <a:lvl2pPr lvl="1" algn="ctr" rtl="0">
              <a:lnSpc>
                <a:spcPct val="100000"/>
              </a:lnSpc>
              <a:spcBef>
                <a:spcPts val="1000"/>
              </a:spcBef>
              <a:spcAft>
                <a:spcPts val="0"/>
              </a:spcAft>
              <a:buClr>
                <a:srgbClr val="FFFFFF"/>
              </a:buClr>
              <a:buSzPts val="2100"/>
              <a:buNone/>
              <a:defRPr sz="2100">
                <a:solidFill>
                  <a:srgbClr val="FFFFFF"/>
                </a:solidFill>
              </a:defRPr>
            </a:lvl2pPr>
            <a:lvl3pPr lvl="2" algn="ctr" rtl="0">
              <a:lnSpc>
                <a:spcPct val="100000"/>
              </a:lnSpc>
              <a:spcBef>
                <a:spcPts val="0"/>
              </a:spcBef>
              <a:spcAft>
                <a:spcPts val="0"/>
              </a:spcAft>
              <a:buClr>
                <a:srgbClr val="FFFFFF"/>
              </a:buClr>
              <a:buSzPts val="2100"/>
              <a:buNone/>
              <a:defRPr sz="2100">
                <a:solidFill>
                  <a:srgbClr val="FFFFFF"/>
                </a:solidFill>
              </a:defRPr>
            </a:lvl3pPr>
            <a:lvl4pPr lvl="3" algn="ctr" rtl="0">
              <a:lnSpc>
                <a:spcPct val="100000"/>
              </a:lnSpc>
              <a:spcBef>
                <a:spcPts val="0"/>
              </a:spcBef>
              <a:spcAft>
                <a:spcPts val="0"/>
              </a:spcAft>
              <a:buClr>
                <a:srgbClr val="FFFFFF"/>
              </a:buClr>
              <a:buSzPts val="2100"/>
              <a:buNone/>
              <a:defRPr sz="2100">
                <a:solidFill>
                  <a:srgbClr val="FFFFFF"/>
                </a:solidFill>
              </a:defRPr>
            </a:lvl4pPr>
            <a:lvl5pPr lvl="4" algn="ctr" rtl="0">
              <a:lnSpc>
                <a:spcPct val="100000"/>
              </a:lnSpc>
              <a:spcBef>
                <a:spcPts val="0"/>
              </a:spcBef>
              <a:spcAft>
                <a:spcPts val="0"/>
              </a:spcAft>
              <a:buClr>
                <a:srgbClr val="FFFFFF"/>
              </a:buClr>
              <a:buSzPts val="2100"/>
              <a:buNone/>
              <a:defRPr sz="2100">
                <a:solidFill>
                  <a:srgbClr val="FFFFFF"/>
                </a:solidFill>
              </a:defRPr>
            </a:lvl5pPr>
            <a:lvl6pPr lvl="5" algn="ctr" rtl="0">
              <a:lnSpc>
                <a:spcPct val="100000"/>
              </a:lnSpc>
              <a:spcBef>
                <a:spcPts val="0"/>
              </a:spcBef>
              <a:spcAft>
                <a:spcPts val="0"/>
              </a:spcAft>
              <a:buClr>
                <a:srgbClr val="FFFFFF"/>
              </a:buClr>
              <a:buSzPts val="2100"/>
              <a:buNone/>
              <a:defRPr sz="2100">
                <a:solidFill>
                  <a:srgbClr val="FFFFFF"/>
                </a:solidFill>
              </a:defRPr>
            </a:lvl6pPr>
            <a:lvl7pPr lvl="6" algn="ctr" rtl="0">
              <a:lnSpc>
                <a:spcPct val="100000"/>
              </a:lnSpc>
              <a:spcBef>
                <a:spcPts val="0"/>
              </a:spcBef>
              <a:spcAft>
                <a:spcPts val="0"/>
              </a:spcAft>
              <a:buClr>
                <a:srgbClr val="FFFFFF"/>
              </a:buClr>
              <a:buSzPts val="2100"/>
              <a:buNone/>
              <a:defRPr sz="2100">
                <a:solidFill>
                  <a:srgbClr val="FFFFFF"/>
                </a:solidFill>
              </a:defRPr>
            </a:lvl7pPr>
            <a:lvl8pPr lvl="7" algn="ctr" rtl="0">
              <a:lnSpc>
                <a:spcPct val="100000"/>
              </a:lnSpc>
              <a:spcBef>
                <a:spcPts val="0"/>
              </a:spcBef>
              <a:spcAft>
                <a:spcPts val="0"/>
              </a:spcAft>
              <a:buClr>
                <a:srgbClr val="FFFFFF"/>
              </a:buClr>
              <a:buSzPts val="2100"/>
              <a:buNone/>
              <a:defRPr sz="2100">
                <a:solidFill>
                  <a:srgbClr val="FFFFFF"/>
                </a:solidFill>
              </a:defRPr>
            </a:lvl8pPr>
            <a:lvl9pPr lvl="8" algn="ctr" rtl="0">
              <a:lnSpc>
                <a:spcPct val="100000"/>
              </a:lnSpc>
              <a:spcBef>
                <a:spcPts val="0"/>
              </a:spcBef>
              <a:spcAft>
                <a:spcPts val="0"/>
              </a:spcAft>
              <a:buClr>
                <a:srgbClr val="FFFFFF"/>
              </a:buClr>
              <a:buSzPts val="2100"/>
              <a:buNone/>
              <a:defRPr sz="2100">
                <a:solidFill>
                  <a:srgbClr val="FFFFFF"/>
                </a:solidFill>
              </a:defRPr>
            </a:lvl9pPr>
          </a:lstStyle>
          <a:p>
            <a:endParaRPr/>
          </a:p>
        </p:txBody>
      </p:sp>
      <p:sp>
        <p:nvSpPr>
          <p:cNvPr id="168" name="Google Shape;168;p30"/>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9"/>
        <p:cNvGrpSpPr/>
        <p:nvPr/>
      </p:nvGrpSpPr>
      <p:grpSpPr>
        <a:xfrm>
          <a:off x="0" y="0"/>
          <a:ext cx="0" cy="0"/>
          <a:chOff x="0" y="0"/>
          <a:chExt cx="0" cy="0"/>
        </a:xfrm>
      </p:grpSpPr>
      <p:sp>
        <p:nvSpPr>
          <p:cNvPr id="170" name="Google Shape;170;p3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1" name="Google Shape;171;p3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2" name="Google Shape;172;p3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7" name="Google Shape;27;p4"/>
          <p:cNvSpPr txBox="1">
            <a:spLocks noGrp="1"/>
          </p:cNvSpPr>
          <p:nvPr>
            <p:ph type="body" idx="1"/>
          </p:nvPr>
        </p:nvSpPr>
        <p:spPr>
          <a:xfrm>
            <a:off x="628650" y="1521354"/>
            <a:ext cx="78867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173"/>
        <p:cNvGrpSpPr/>
        <p:nvPr/>
      </p:nvGrpSpPr>
      <p:grpSpPr>
        <a:xfrm>
          <a:off x="0" y="0"/>
          <a:ext cx="0" cy="0"/>
          <a:chOff x="0" y="0"/>
          <a:chExt cx="0" cy="0"/>
        </a:xfrm>
      </p:grpSpPr>
      <p:sp>
        <p:nvSpPr>
          <p:cNvPr id="174" name="Google Shape;174;p3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5" name="Google Shape;175;p3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6" name="Google Shape;176;p3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7"/>
        <p:cNvGrpSpPr/>
        <p:nvPr/>
      </p:nvGrpSpPr>
      <p:grpSpPr>
        <a:xfrm>
          <a:off x="0" y="0"/>
          <a:ext cx="0" cy="0"/>
          <a:chOff x="0" y="0"/>
          <a:chExt cx="0" cy="0"/>
        </a:xfrm>
      </p:grpSpPr>
      <p:sp>
        <p:nvSpPr>
          <p:cNvPr id="178" name="Google Shape;178;p33"/>
          <p:cNvSpPr txBox="1">
            <a:spLocks noGrp="1"/>
          </p:cNvSpPr>
          <p:nvPr>
            <p:ph type="title"/>
          </p:nvPr>
        </p:nvSpPr>
        <p:spPr>
          <a:xfrm>
            <a:off x="311700" y="494472"/>
            <a:ext cx="8520600" cy="636300"/>
          </a:xfrm>
          <a:prstGeom prst="rect">
            <a:avLst/>
          </a:prstGeom>
        </p:spPr>
        <p:txBody>
          <a:bodyPr spcFirstLastPara="1" wrap="square" lIns="0" tIns="0" rIns="0" bIns="0" anchor="t" anchorCtr="0">
            <a:noAutofit/>
          </a:bodyPr>
          <a:lstStyle>
            <a:lvl1pPr lvl="0" rtl="0">
              <a:spcBef>
                <a:spcPts val="0"/>
              </a:spcBef>
              <a:spcAft>
                <a:spcPts val="0"/>
              </a:spcAft>
              <a:buSzPts val="4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9" name="Google Shape;179;p33"/>
          <p:cNvSpPr txBox="1">
            <a:spLocks noGrp="1"/>
          </p:cNvSpPr>
          <p:nvPr>
            <p:ph type="body" idx="1"/>
          </p:nvPr>
        </p:nvSpPr>
        <p:spPr>
          <a:xfrm>
            <a:off x="311700" y="1280528"/>
            <a:ext cx="8520600" cy="3795900"/>
          </a:xfrm>
          <a:prstGeom prst="rect">
            <a:avLst/>
          </a:prstGeom>
        </p:spPr>
        <p:txBody>
          <a:bodyPr spcFirstLastPara="1" wrap="square" lIns="0" tIns="0" rIns="0" bIns="0" anchor="t" anchorCtr="0">
            <a:noAutofit/>
          </a:bodyPr>
          <a:lstStyle>
            <a:lvl1pPr marL="457200" lvl="0" indent="-298450" rtl="0">
              <a:spcBef>
                <a:spcPts val="0"/>
              </a:spcBef>
              <a:spcAft>
                <a:spcPts val="0"/>
              </a:spcAft>
              <a:buSzPts val="11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180" name="Google Shape;180;p33"/>
          <p:cNvSpPr txBox="1">
            <a:spLocks noGrp="1"/>
          </p:cNvSpPr>
          <p:nvPr>
            <p:ph type="sldNum" idx="12"/>
          </p:nvPr>
        </p:nvSpPr>
        <p:spPr>
          <a:xfrm>
            <a:off x="8472458" y="5181352"/>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1"/>
        <p:cNvGrpSpPr/>
        <p:nvPr/>
      </p:nvGrpSpPr>
      <p:grpSpPr>
        <a:xfrm>
          <a:off x="0" y="0"/>
          <a:ext cx="0" cy="0"/>
          <a:chOff x="0" y="0"/>
          <a:chExt cx="0" cy="0"/>
        </a:xfrm>
      </p:grpSpPr>
      <p:sp>
        <p:nvSpPr>
          <p:cNvPr id="182" name="Google Shape;182;p34"/>
          <p:cNvSpPr txBox="1">
            <a:spLocks noGrp="1"/>
          </p:cNvSpPr>
          <p:nvPr>
            <p:ph type="ctrTitle"/>
          </p:nvPr>
        </p:nvSpPr>
        <p:spPr>
          <a:xfrm>
            <a:off x="311708" y="827306"/>
            <a:ext cx="8520600" cy="2280600"/>
          </a:xfrm>
          <a:prstGeom prst="rect">
            <a:avLst/>
          </a:prstGeom>
        </p:spPr>
        <p:txBody>
          <a:bodyPr spcFirstLastPara="1" wrap="square" lIns="0" tIns="0" rIns="0" bIns="0"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83" name="Google Shape;183;p34"/>
          <p:cNvSpPr txBox="1">
            <a:spLocks noGrp="1"/>
          </p:cNvSpPr>
          <p:nvPr>
            <p:ph type="subTitle" idx="1"/>
          </p:nvPr>
        </p:nvSpPr>
        <p:spPr>
          <a:xfrm>
            <a:off x="311700" y="3149028"/>
            <a:ext cx="8520600" cy="8808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84" name="Google Shape;184;p34"/>
          <p:cNvSpPr txBox="1">
            <a:spLocks noGrp="1"/>
          </p:cNvSpPr>
          <p:nvPr>
            <p:ph type="sldNum" idx="12"/>
          </p:nvPr>
        </p:nvSpPr>
        <p:spPr>
          <a:xfrm>
            <a:off x="8472458" y="5181352"/>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ustom Layout 1">
  <p:cSld name="CUSTOM_3">
    <p:spTree>
      <p:nvGrpSpPr>
        <p:cNvPr id="1" name="Shape 185"/>
        <p:cNvGrpSpPr/>
        <p:nvPr/>
      </p:nvGrpSpPr>
      <p:grpSpPr>
        <a:xfrm>
          <a:off x="0" y="0"/>
          <a:ext cx="0" cy="0"/>
          <a:chOff x="0" y="0"/>
          <a:chExt cx="0" cy="0"/>
        </a:xfrm>
      </p:grpSpPr>
      <p:sp>
        <p:nvSpPr>
          <p:cNvPr id="186" name="Google Shape;186;p35"/>
          <p:cNvSpPr txBox="1">
            <a:spLocks noGrp="1"/>
          </p:cNvSpPr>
          <p:nvPr>
            <p:ph type="title"/>
          </p:nvPr>
        </p:nvSpPr>
        <p:spPr>
          <a:xfrm>
            <a:off x="935325" y="967625"/>
            <a:ext cx="5149800" cy="1519200"/>
          </a:xfrm>
          <a:prstGeom prst="rect">
            <a:avLst/>
          </a:prstGeom>
        </p:spPr>
        <p:txBody>
          <a:bodyPr spcFirstLastPara="1" wrap="square" lIns="0" tIns="0" rIns="0" bIns="0" anchor="t" anchorCtr="0">
            <a:noAutofit/>
          </a:bodyPr>
          <a:lstStyle>
            <a:lvl1pPr lvl="0" rtl="0">
              <a:spcBef>
                <a:spcPts val="0"/>
              </a:spcBef>
              <a:spcAft>
                <a:spcPts val="0"/>
              </a:spcAft>
              <a:buNone/>
              <a:defRPr>
                <a:latin typeface="Poppins"/>
                <a:ea typeface="Poppins"/>
                <a:cs typeface="Poppins"/>
                <a:sym typeface="Poppins"/>
              </a:defRPr>
            </a:lvl1pPr>
            <a:lvl2pPr lvl="1" rtl="0">
              <a:spcBef>
                <a:spcPts val="0"/>
              </a:spcBef>
              <a:spcAft>
                <a:spcPts val="0"/>
              </a:spcAft>
              <a:buNone/>
              <a:defRPr>
                <a:latin typeface="Poppins"/>
                <a:ea typeface="Poppins"/>
                <a:cs typeface="Poppins"/>
                <a:sym typeface="Poppins"/>
              </a:defRPr>
            </a:lvl2pPr>
            <a:lvl3pPr lvl="2" rtl="0">
              <a:spcBef>
                <a:spcPts val="0"/>
              </a:spcBef>
              <a:spcAft>
                <a:spcPts val="0"/>
              </a:spcAft>
              <a:buNone/>
              <a:defRPr>
                <a:latin typeface="Poppins"/>
                <a:ea typeface="Poppins"/>
                <a:cs typeface="Poppins"/>
                <a:sym typeface="Poppins"/>
              </a:defRPr>
            </a:lvl3pPr>
            <a:lvl4pPr lvl="3" rtl="0">
              <a:spcBef>
                <a:spcPts val="0"/>
              </a:spcBef>
              <a:spcAft>
                <a:spcPts val="0"/>
              </a:spcAft>
              <a:buNone/>
              <a:defRPr>
                <a:latin typeface="Poppins"/>
                <a:ea typeface="Poppins"/>
                <a:cs typeface="Poppins"/>
                <a:sym typeface="Poppins"/>
              </a:defRPr>
            </a:lvl4pPr>
            <a:lvl5pPr lvl="4" rtl="0">
              <a:spcBef>
                <a:spcPts val="0"/>
              </a:spcBef>
              <a:spcAft>
                <a:spcPts val="0"/>
              </a:spcAft>
              <a:buNone/>
              <a:defRPr>
                <a:latin typeface="Poppins"/>
                <a:ea typeface="Poppins"/>
                <a:cs typeface="Poppins"/>
                <a:sym typeface="Poppins"/>
              </a:defRPr>
            </a:lvl5pPr>
            <a:lvl6pPr lvl="5" rtl="0">
              <a:spcBef>
                <a:spcPts val="0"/>
              </a:spcBef>
              <a:spcAft>
                <a:spcPts val="0"/>
              </a:spcAft>
              <a:buNone/>
              <a:defRPr>
                <a:latin typeface="Poppins"/>
                <a:ea typeface="Poppins"/>
                <a:cs typeface="Poppins"/>
                <a:sym typeface="Poppins"/>
              </a:defRPr>
            </a:lvl6pPr>
            <a:lvl7pPr lvl="6" rtl="0">
              <a:spcBef>
                <a:spcPts val="0"/>
              </a:spcBef>
              <a:spcAft>
                <a:spcPts val="0"/>
              </a:spcAft>
              <a:buNone/>
              <a:defRPr>
                <a:latin typeface="Poppins"/>
                <a:ea typeface="Poppins"/>
                <a:cs typeface="Poppins"/>
                <a:sym typeface="Poppins"/>
              </a:defRPr>
            </a:lvl7pPr>
            <a:lvl8pPr lvl="7" rtl="0">
              <a:spcBef>
                <a:spcPts val="0"/>
              </a:spcBef>
              <a:spcAft>
                <a:spcPts val="0"/>
              </a:spcAft>
              <a:buNone/>
              <a:defRPr>
                <a:latin typeface="Poppins"/>
                <a:ea typeface="Poppins"/>
                <a:cs typeface="Poppins"/>
                <a:sym typeface="Poppins"/>
              </a:defRPr>
            </a:lvl8pPr>
            <a:lvl9pPr lvl="8" rtl="0">
              <a:spcBef>
                <a:spcPts val="0"/>
              </a:spcBef>
              <a:spcAft>
                <a:spcPts val="0"/>
              </a:spcAft>
              <a:buNone/>
              <a:defRPr>
                <a:latin typeface="Poppins"/>
                <a:ea typeface="Poppins"/>
                <a:cs typeface="Poppins"/>
                <a:sym typeface="Poppins"/>
              </a:defRPr>
            </a:lvl9pPr>
          </a:lstStyle>
          <a:p>
            <a:endParaRPr/>
          </a:p>
        </p:txBody>
      </p:sp>
      <p:sp>
        <p:nvSpPr>
          <p:cNvPr id="187" name="Google Shape;187;p35"/>
          <p:cNvSpPr txBox="1">
            <a:spLocks noGrp="1"/>
          </p:cNvSpPr>
          <p:nvPr>
            <p:ph type="sldNum" idx="12"/>
          </p:nvPr>
        </p:nvSpPr>
        <p:spPr>
          <a:xfrm>
            <a:off x="8472458" y="5181352"/>
            <a:ext cx="548700" cy="437400"/>
          </a:xfrm>
          <a:prstGeom prst="rect">
            <a:avLst/>
          </a:prstGeom>
        </p:spPr>
        <p:txBody>
          <a:bodyPr spcFirstLastPara="1" wrap="square" lIns="91425" tIns="91425" rIns="91425" bIns="91425" anchor="ctr" anchorCtr="0">
            <a:noAutofit/>
          </a:bodyPr>
          <a:lstStyle>
            <a:lvl1pPr lvl="0" rtl="0">
              <a:buClr>
                <a:srgbClr val="000000"/>
              </a:buClr>
              <a:buSzPts val="1100"/>
              <a:buFont typeface="Arial"/>
              <a:buNone/>
              <a:defRPr/>
            </a:lvl1pPr>
            <a:lvl2pPr lvl="1" rtl="0">
              <a:buClr>
                <a:srgbClr val="000000"/>
              </a:buClr>
              <a:buSzPts val="1100"/>
              <a:buFont typeface="Arial"/>
              <a:buNone/>
              <a:defRPr/>
            </a:lvl2pPr>
            <a:lvl3pPr lvl="2" rtl="0">
              <a:buClr>
                <a:srgbClr val="000000"/>
              </a:buClr>
              <a:buSzPts val="1100"/>
              <a:buFont typeface="Arial"/>
              <a:buNone/>
              <a:defRPr/>
            </a:lvl3pPr>
            <a:lvl4pPr lvl="3" rtl="0">
              <a:buClr>
                <a:srgbClr val="000000"/>
              </a:buClr>
              <a:buSzPts val="1100"/>
              <a:buFont typeface="Arial"/>
              <a:buNone/>
              <a:defRPr/>
            </a:lvl4pPr>
            <a:lvl5pPr lvl="4" rtl="0">
              <a:buClr>
                <a:srgbClr val="000000"/>
              </a:buClr>
              <a:buSzPts val="1100"/>
              <a:buFont typeface="Arial"/>
              <a:buNone/>
              <a:defRPr/>
            </a:lvl5pPr>
            <a:lvl6pPr lvl="5" rtl="0">
              <a:buClr>
                <a:srgbClr val="000000"/>
              </a:buClr>
              <a:buSzPts val="1100"/>
              <a:buFont typeface="Arial"/>
              <a:buNone/>
              <a:defRPr/>
            </a:lvl6pPr>
            <a:lvl7pPr lvl="6" rtl="0">
              <a:buClr>
                <a:srgbClr val="000000"/>
              </a:buClr>
              <a:buSzPts val="1100"/>
              <a:buFont typeface="Arial"/>
              <a:buNone/>
              <a:defRPr/>
            </a:lvl7pPr>
            <a:lvl8pPr lvl="7" rtl="0">
              <a:buClr>
                <a:srgbClr val="000000"/>
              </a:buClr>
              <a:buSzPts val="1100"/>
              <a:buFont typeface="Arial"/>
              <a:buNone/>
              <a:defRPr/>
            </a:lvl8pPr>
            <a:lvl9pPr lvl="8" rtl="0">
              <a:buClr>
                <a:srgbClr val="000000"/>
              </a:buClr>
              <a:buSzPts val="1100"/>
              <a:buFont typeface="Arial"/>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4"/>
        <p:cNvGrpSpPr/>
        <p:nvPr/>
      </p:nvGrpSpPr>
      <p:grpSpPr>
        <a:xfrm>
          <a:off x="0" y="0"/>
          <a:ext cx="0" cy="0"/>
          <a:chOff x="0" y="0"/>
          <a:chExt cx="0" cy="0"/>
        </a:xfrm>
      </p:grpSpPr>
      <p:sp>
        <p:nvSpPr>
          <p:cNvPr id="195" name="Google Shape;195;p37"/>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6" name="Google Shape;196;p37"/>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7" name="Google Shape;197;p37"/>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b="0" i="0" u="none" strike="noStrike" cap="none">
                <a:solidFill>
                  <a:srgbClr val="888888"/>
                </a:solidFill>
                <a:latin typeface="Calibri"/>
                <a:ea typeface="Calibri"/>
                <a:cs typeface="Calibri"/>
                <a:sym typeface="Calibri"/>
              </a:defRPr>
            </a:lvl1pPr>
            <a:lvl2pPr marL="0" marR="0" lvl="1" indent="0" algn="r" rtl="0">
              <a:spcBef>
                <a:spcPts val="0"/>
              </a:spcBef>
              <a:buNone/>
              <a:defRPr sz="1300" b="0" i="0" u="none" strike="noStrike" cap="none">
                <a:solidFill>
                  <a:srgbClr val="888888"/>
                </a:solidFill>
                <a:latin typeface="Calibri"/>
                <a:ea typeface="Calibri"/>
                <a:cs typeface="Calibri"/>
                <a:sym typeface="Calibri"/>
              </a:defRPr>
            </a:lvl2pPr>
            <a:lvl3pPr marL="0" marR="0" lvl="2" indent="0" algn="r" rtl="0">
              <a:spcBef>
                <a:spcPts val="0"/>
              </a:spcBef>
              <a:buNone/>
              <a:defRPr sz="1300" b="0" i="0" u="none" strike="noStrike" cap="none">
                <a:solidFill>
                  <a:srgbClr val="888888"/>
                </a:solidFill>
                <a:latin typeface="Calibri"/>
                <a:ea typeface="Calibri"/>
                <a:cs typeface="Calibri"/>
                <a:sym typeface="Calibri"/>
              </a:defRPr>
            </a:lvl3pPr>
            <a:lvl4pPr marL="0" marR="0" lvl="3" indent="0" algn="r" rtl="0">
              <a:spcBef>
                <a:spcPts val="0"/>
              </a:spcBef>
              <a:buNone/>
              <a:defRPr sz="1300" b="0" i="0" u="none" strike="noStrike" cap="none">
                <a:solidFill>
                  <a:srgbClr val="888888"/>
                </a:solidFill>
                <a:latin typeface="Calibri"/>
                <a:ea typeface="Calibri"/>
                <a:cs typeface="Calibri"/>
                <a:sym typeface="Calibri"/>
              </a:defRPr>
            </a:lvl4pPr>
            <a:lvl5pPr marL="0" marR="0" lvl="4" indent="0" algn="r" rtl="0">
              <a:spcBef>
                <a:spcPts val="0"/>
              </a:spcBef>
              <a:buNone/>
              <a:defRPr sz="1300" b="0" i="0" u="none" strike="noStrike" cap="none">
                <a:solidFill>
                  <a:srgbClr val="888888"/>
                </a:solidFill>
                <a:latin typeface="Calibri"/>
                <a:ea typeface="Calibri"/>
                <a:cs typeface="Calibri"/>
                <a:sym typeface="Calibri"/>
              </a:defRPr>
            </a:lvl5pPr>
            <a:lvl6pPr marL="0" marR="0" lvl="5" indent="0" algn="r" rtl="0">
              <a:spcBef>
                <a:spcPts val="0"/>
              </a:spcBef>
              <a:buNone/>
              <a:defRPr sz="1300" b="0" i="0" u="none" strike="noStrike" cap="none">
                <a:solidFill>
                  <a:srgbClr val="888888"/>
                </a:solidFill>
                <a:latin typeface="Calibri"/>
                <a:ea typeface="Calibri"/>
                <a:cs typeface="Calibri"/>
                <a:sym typeface="Calibri"/>
              </a:defRPr>
            </a:lvl6pPr>
            <a:lvl7pPr marL="0" marR="0" lvl="6" indent="0" algn="r" rtl="0">
              <a:spcBef>
                <a:spcPts val="0"/>
              </a:spcBef>
              <a:buNone/>
              <a:defRPr sz="1300" b="0" i="0" u="none" strike="noStrike" cap="none">
                <a:solidFill>
                  <a:srgbClr val="888888"/>
                </a:solidFill>
                <a:latin typeface="Calibri"/>
                <a:ea typeface="Calibri"/>
                <a:cs typeface="Calibri"/>
                <a:sym typeface="Calibri"/>
              </a:defRPr>
            </a:lvl7pPr>
            <a:lvl8pPr marL="0" marR="0" lvl="7" indent="0" algn="r" rtl="0">
              <a:spcBef>
                <a:spcPts val="0"/>
              </a:spcBef>
              <a:buNone/>
              <a:defRPr sz="1300" b="0" i="0" u="none" strike="noStrike" cap="none">
                <a:solidFill>
                  <a:srgbClr val="888888"/>
                </a:solidFill>
                <a:latin typeface="Calibri"/>
                <a:ea typeface="Calibri"/>
                <a:cs typeface="Calibri"/>
                <a:sym typeface="Calibri"/>
              </a:defRPr>
            </a:lvl8pPr>
            <a:lvl9pPr marL="0" marR="0" lvl="8" indent="0" algn="r" rtl="0">
              <a:spcBef>
                <a:spcPts val="0"/>
              </a:spcBef>
              <a:buNone/>
              <a:defRPr sz="13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8"/>
        <p:cNvGrpSpPr/>
        <p:nvPr/>
      </p:nvGrpSpPr>
      <p:grpSpPr>
        <a:xfrm>
          <a:off x="0" y="0"/>
          <a:ext cx="0" cy="0"/>
          <a:chOff x="0" y="0"/>
          <a:chExt cx="0" cy="0"/>
        </a:xfrm>
      </p:grpSpPr>
      <p:sp>
        <p:nvSpPr>
          <p:cNvPr id="199" name="Google Shape;199;p38"/>
          <p:cNvSpPr txBox="1">
            <a:spLocks noGrp="1"/>
          </p:cNvSpPr>
          <p:nvPr>
            <p:ph type="ctrTitle"/>
          </p:nvPr>
        </p:nvSpPr>
        <p:spPr>
          <a:xfrm>
            <a:off x="685800" y="935302"/>
            <a:ext cx="7772100" cy="1989600"/>
          </a:xfrm>
          <a:prstGeom prst="rect">
            <a:avLst/>
          </a:prstGeom>
          <a:noFill/>
          <a:ln>
            <a:noFill/>
          </a:ln>
        </p:spPr>
        <p:txBody>
          <a:bodyPr spcFirstLastPara="1" wrap="square" lIns="91450" tIns="91450" rIns="91450" bIns="91450" anchor="b" anchorCtr="0">
            <a:noAutofit/>
          </a:bodyPr>
          <a:lstStyle>
            <a:lvl1pPr marL="0" marR="0" lvl="0" indent="0" algn="ctr"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00" name="Google Shape;200;p38"/>
          <p:cNvSpPr txBox="1">
            <a:spLocks noGrp="1"/>
          </p:cNvSpPr>
          <p:nvPr>
            <p:ph type="subTitle" idx="1"/>
          </p:nvPr>
        </p:nvSpPr>
        <p:spPr>
          <a:xfrm>
            <a:off x="1143000" y="3001698"/>
            <a:ext cx="6858000" cy="1379700"/>
          </a:xfrm>
          <a:prstGeom prst="rect">
            <a:avLst/>
          </a:prstGeom>
          <a:noFill/>
          <a:ln>
            <a:noFill/>
          </a:ln>
        </p:spPr>
        <p:txBody>
          <a:bodyPr spcFirstLastPara="1" wrap="square" lIns="91450" tIns="91450" rIns="91450" bIns="91450" anchor="t" anchorCtr="0">
            <a:noAutofit/>
          </a:bodyPr>
          <a:lstStyle>
            <a:lvl1pPr marL="0" marR="0" lvl="0" indent="0" algn="ctr"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spcAft>
                <a:spcPts val="0"/>
              </a:spcAft>
              <a:buClr>
                <a:schemeClr val="dk1"/>
              </a:buClr>
              <a:buSzPts val="2400"/>
              <a:buFont typeface="Arial"/>
              <a:buNone/>
              <a:defRPr sz="2000" b="0" i="0" u="none" strike="noStrike" cap="none">
                <a:solidFill>
                  <a:schemeClr val="dk1"/>
                </a:solidFill>
                <a:latin typeface="Calibri"/>
                <a:ea typeface="Calibri"/>
                <a:cs typeface="Calibri"/>
                <a:sym typeface="Calibri"/>
              </a:defRPr>
            </a:lvl2pPr>
            <a:lvl3pPr marL="927100" marR="0" lvl="2" indent="0" algn="ctr" rtl="0">
              <a:lnSpc>
                <a:spcPct val="90000"/>
              </a:lnSpc>
              <a:spcBef>
                <a:spcPts val="500"/>
              </a:spcBef>
              <a:spcAft>
                <a:spcPts val="0"/>
              </a:spcAft>
              <a:buClr>
                <a:schemeClr val="dk1"/>
              </a:buClr>
              <a:buSzPts val="2000"/>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7pPr>
            <a:lvl8pPr marL="3213100" marR="0" lvl="7"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01" name="Google Shape;201;p38"/>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2" name="Google Shape;202;p38"/>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3" name="Google Shape;203;p38"/>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4"/>
        <p:cNvGrpSpPr/>
        <p:nvPr/>
      </p:nvGrpSpPr>
      <p:grpSpPr>
        <a:xfrm>
          <a:off x="0" y="0"/>
          <a:ext cx="0" cy="0"/>
          <a:chOff x="0" y="0"/>
          <a:chExt cx="0" cy="0"/>
        </a:xfrm>
      </p:grpSpPr>
      <p:sp>
        <p:nvSpPr>
          <p:cNvPr id="205" name="Google Shape;205;p39"/>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06" name="Google Shape;206;p39"/>
          <p:cNvSpPr txBox="1">
            <a:spLocks noGrp="1"/>
          </p:cNvSpPr>
          <p:nvPr>
            <p:ph type="body" idx="1"/>
          </p:nvPr>
        </p:nvSpPr>
        <p:spPr>
          <a:xfrm>
            <a:off x="628650" y="1521354"/>
            <a:ext cx="7886700" cy="3626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7" name="Google Shape;207;p39"/>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8" name="Google Shape;208;p39"/>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9" name="Google Shape;209;p39"/>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0"/>
        <p:cNvGrpSpPr/>
        <p:nvPr/>
      </p:nvGrpSpPr>
      <p:grpSpPr>
        <a:xfrm>
          <a:off x="0" y="0"/>
          <a:ext cx="0" cy="0"/>
          <a:chOff x="0" y="0"/>
          <a:chExt cx="0" cy="0"/>
        </a:xfrm>
      </p:grpSpPr>
      <p:sp>
        <p:nvSpPr>
          <p:cNvPr id="211" name="Google Shape;211;p40"/>
          <p:cNvSpPr txBox="1">
            <a:spLocks noGrp="1"/>
          </p:cNvSpPr>
          <p:nvPr>
            <p:ph type="title"/>
          </p:nvPr>
        </p:nvSpPr>
        <p:spPr>
          <a:xfrm>
            <a:off x="623888" y="1424783"/>
            <a:ext cx="7886700" cy="2377200"/>
          </a:xfrm>
          <a:prstGeom prst="rect">
            <a:avLst/>
          </a:prstGeom>
          <a:noFill/>
          <a:ln>
            <a:noFill/>
          </a:ln>
        </p:spPr>
        <p:txBody>
          <a:bodyPr spcFirstLastPara="1" wrap="square" lIns="91450" tIns="91450" rIns="91450" bIns="91450" anchor="b" anchorCtr="0">
            <a:noAutofit/>
          </a:bodyPr>
          <a:lstStyle>
            <a:lvl1pPr marL="0" marR="0" lvl="0" indent="0" algn="l"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12" name="Google Shape;212;p40"/>
          <p:cNvSpPr txBox="1">
            <a:spLocks noGrp="1"/>
          </p:cNvSpPr>
          <p:nvPr>
            <p:ph type="body" idx="1"/>
          </p:nvPr>
        </p:nvSpPr>
        <p:spPr>
          <a:xfrm>
            <a:off x="623888" y="3824553"/>
            <a:ext cx="7886700" cy="1250100"/>
          </a:xfrm>
          <a:prstGeom prst="rect">
            <a:avLst/>
          </a:prstGeom>
          <a:noFill/>
          <a:ln>
            <a:noFill/>
          </a:ln>
        </p:spPr>
        <p:txBody>
          <a:bodyPr spcFirstLastPara="1" wrap="square" lIns="91450" tIns="91450" rIns="91450" bIns="9145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4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20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213" name="Google Shape;213;p40"/>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4" name="Google Shape;214;p40"/>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5" name="Google Shape;215;p40"/>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6"/>
        <p:cNvGrpSpPr/>
        <p:nvPr/>
      </p:nvGrpSpPr>
      <p:grpSpPr>
        <a:xfrm>
          <a:off x="0" y="0"/>
          <a:ext cx="0" cy="0"/>
          <a:chOff x="0" y="0"/>
          <a:chExt cx="0" cy="0"/>
        </a:xfrm>
      </p:grpSpPr>
      <p:sp>
        <p:nvSpPr>
          <p:cNvPr id="217" name="Google Shape;217;p41"/>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18" name="Google Shape;218;p41"/>
          <p:cNvSpPr txBox="1">
            <a:spLocks noGrp="1"/>
          </p:cNvSpPr>
          <p:nvPr>
            <p:ph type="body" idx="1"/>
          </p:nvPr>
        </p:nvSpPr>
        <p:spPr>
          <a:xfrm>
            <a:off x="628650" y="1521354"/>
            <a:ext cx="3886200" cy="3626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9" name="Google Shape;219;p41"/>
          <p:cNvSpPr txBox="1">
            <a:spLocks noGrp="1"/>
          </p:cNvSpPr>
          <p:nvPr>
            <p:ph type="body" idx="2"/>
          </p:nvPr>
        </p:nvSpPr>
        <p:spPr>
          <a:xfrm>
            <a:off x="4629150" y="1521354"/>
            <a:ext cx="3886200" cy="3626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41"/>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1" name="Google Shape;221;p41"/>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2" name="Google Shape;222;p41"/>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23"/>
        <p:cNvGrpSpPr/>
        <p:nvPr/>
      </p:nvGrpSpPr>
      <p:grpSpPr>
        <a:xfrm>
          <a:off x="0" y="0"/>
          <a:ext cx="0" cy="0"/>
          <a:chOff x="0" y="0"/>
          <a:chExt cx="0" cy="0"/>
        </a:xfrm>
      </p:grpSpPr>
      <p:sp>
        <p:nvSpPr>
          <p:cNvPr id="224" name="Google Shape;224;p42"/>
          <p:cNvSpPr txBox="1">
            <a:spLocks noGrp="1"/>
          </p:cNvSpPr>
          <p:nvPr>
            <p:ph type="title"/>
          </p:nvPr>
        </p:nvSpPr>
        <p:spPr>
          <a:xfrm>
            <a:off x="629841"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25" name="Google Shape;225;p42"/>
          <p:cNvSpPr txBox="1">
            <a:spLocks noGrp="1"/>
          </p:cNvSpPr>
          <p:nvPr>
            <p:ph type="body" idx="1"/>
          </p:nvPr>
        </p:nvSpPr>
        <p:spPr>
          <a:xfrm>
            <a:off x="629842" y="1400969"/>
            <a:ext cx="3868200" cy="686700"/>
          </a:xfrm>
          <a:prstGeom prst="rect">
            <a:avLst/>
          </a:prstGeom>
          <a:noFill/>
          <a:ln>
            <a:noFill/>
          </a:ln>
        </p:spPr>
        <p:txBody>
          <a:bodyPr spcFirstLastPara="1" wrap="square" lIns="91450" tIns="91450" rIns="91450" bIns="91450"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26" name="Google Shape;226;p42"/>
          <p:cNvSpPr txBox="1">
            <a:spLocks noGrp="1"/>
          </p:cNvSpPr>
          <p:nvPr>
            <p:ph type="body" idx="2"/>
          </p:nvPr>
        </p:nvSpPr>
        <p:spPr>
          <a:xfrm>
            <a:off x="629842" y="2087563"/>
            <a:ext cx="3868200" cy="30705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7" name="Google Shape;227;p42"/>
          <p:cNvSpPr txBox="1">
            <a:spLocks noGrp="1"/>
          </p:cNvSpPr>
          <p:nvPr>
            <p:ph type="body" idx="3"/>
          </p:nvPr>
        </p:nvSpPr>
        <p:spPr>
          <a:xfrm>
            <a:off x="4629150" y="1400969"/>
            <a:ext cx="3887100" cy="686700"/>
          </a:xfrm>
          <a:prstGeom prst="rect">
            <a:avLst/>
          </a:prstGeom>
          <a:noFill/>
          <a:ln>
            <a:noFill/>
          </a:ln>
        </p:spPr>
        <p:txBody>
          <a:bodyPr spcFirstLastPara="1" wrap="square" lIns="91450" tIns="91450" rIns="91450" bIns="91450"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28" name="Google Shape;228;p42"/>
          <p:cNvSpPr txBox="1">
            <a:spLocks noGrp="1"/>
          </p:cNvSpPr>
          <p:nvPr>
            <p:ph type="body" idx="4"/>
          </p:nvPr>
        </p:nvSpPr>
        <p:spPr>
          <a:xfrm>
            <a:off x="4629150" y="2087563"/>
            <a:ext cx="3887100" cy="30705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9" name="Google Shape;229;p42"/>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0" name="Google Shape;230;p42"/>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1" name="Google Shape;231;p42"/>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623888" y="1424783"/>
            <a:ext cx="7886700" cy="23772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3" name="Google Shape;33;p5"/>
          <p:cNvSpPr txBox="1">
            <a:spLocks noGrp="1"/>
          </p:cNvSpPr>
          <p:nvPr>
            <p:ph type="body" idx="1"/>
          </p:nvPr>
        </p:nvSpPr>
        <p:spPr>
          <a:xfrm>
            <a:off x="623888" y="3824553"/>
            <a:ext cx="7886700" cy="1250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4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20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4" name="Google Shape;34;p5"/>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5"/>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6" name="Google Shape;36;p5"/>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2"/>
        <p:cNvGrpSpPr/>
        <p:nvPr/>
      </p:nvGrpSpPr>
      <p:grpSpPr>
        <a:xfrm>
          <a:off x="0" y="0"/>
          <a:ext cx="0" cy="0"/>
          <a:chOff x="0" y="0"/>
          <a:chExt cx="0" cy="0"/>
        </a:xfrm>
      </p:grpSpPr>
      <p:sp>
        <p:nvSpPr>
          <p:cNvPr id="233" name="Google Shape;233;p43"/>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34" name="Google Shape;234;p43"/>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5" name="Google Shape;235;p43"/>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6" name="Google Shape;236;p43"/>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37"/>
        <p:cNvGrpSpPr/>
        <p:nvPr/>
      </p:nvGrpSpPr>
      <p:grpSpPr>
        <a:xfrm>
          <a:off x="0" y="0"/>
          <a:ext cx="0" cy="0"/>
          <a:chOff x="0" y="0"/>
          <a:chExt cx="0" cy="0"/>
        </a:xfrm>
      </p:grpSpPr>
      <p:sp>
        <p:nvSpPr>
          <p:cNvPr id="238" name="Google Shape;238;p44"/>
          <p:cNvSpPr txBox="1">
            <a:spLocks noGrp="1"/>
          </p:cNvSpPr>
          <p:nvPr>
            <p:ph type="title"/>
          </p:nvPr>
        </p:nvSpPr>
        <p:spPr>
          <a:xfrm>
            <a:off x="629841" y="381000"/>
            <a:ext cx="2949300" cy="1333500"/>
          </a:xfrm>
          <a:prstGeom prst="rect">
            <a:avLst/>
          </a:prstGeom>
          <a:noFill/>
          <a:ln>
            <a:noFill/>
          </a:ln>
        </p:spPr>
        <p:txBody>
          <a:bodyPr spcFirstLastPara="1" wrap="square" lIns="91450" tIns="91450" rIns="91450" bIns="91450" anchor="b" anchorCtr="0">
            <a:noAutofit/>
          </a:bodyPr>
          <a:lstStyle>
            <a:lvl1pPr marL="0" marR="0" lvl="0" indent="0" algn="l" rtl="0">
              <a:lnSpc>
                <a:spcPct val="90000"/>
              </a:lnSpc>
              <a:spcBef>
                <a:spcPts val="0"/>
              </a:spcBef>
              <a:spcAft>
                <a:spcPts val="0"/>
              </a:spcAft>
              <a:buClr>
                <a:schemeClr val="dk1"/>
              </a:buClr>
              <a:buSzPts val="1400"/>
              <a:buFont typeface="Rockwell"/>
              <a:buNone/>
              <a:defRPr sz="33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39" name="Google Shape;239;p44"/>
          <p:cNvSpPr txBox="1">
            <a:spLocks noGrp="1"/>
          </p:cNvSpPr>
          <p:nvPr>
            <p:ph type="body" idx="1"/>
          </p:nvPr>
        </p:nvSpPr>
        <p:spPr>
          <a:xfrm>
            <a:off x="3887391" y="822855"/>
            <a:ext cx="4629300" cy="4061400"/>
          </a:xfrm>
          <a:prstGeom prst="rect">
            <a:avLst/>
          </a:prstGeom>
          <a:noFill/>
          <a:ln>
            <a:noFill/>
          </a:ln>
        </p:spPr>
        <p:txBody>
          <a:bodyPr spcFirstLastPara="1" wrap="square" lIns="91450" tIns="91450" rIns="91450" bIns="91450" anchor="t" anchorCtr="0">
            <a:noAutofit/>
          </a:bodyPr>
          <a:lstStyle>
            <a:lvl1pPr marL="457200" marR="0" lvl="0" indent="-438150" algn="l" rtl="0">
              <a:lnSpc>
                <a:spcPct val="90000"/>
              </a:lnSpc>
              <a:spcBef>
                <a:spcPts val="1000"/>
              </a:spcBef>
              <a:spcAft>
                <a:spcPts val="0"/>
              </a:spcAft>
              <a:buClr>
                <a:schemeClr val="dk1"/>
              </a:buClr>
              <a:buSzPts val="3300"/>
              <a:buFont typeface="Arial"/>
              <a:buChar char="•"/>
              <a:defRPr sz="33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0" name="Google Shape;240;p44"/>
          <p:cNvSpPr txBox="1">
            <a:spLocks noGrp="1"/>
          </p:cNvSpPr>
          <p:nvPr>
            <p:ph type="body" idx="2"/>
          </p:nvPr>
        </p:nvSpPr>
        <p:spPr>
          <a:xfrm>
            <a:off x="629841" y="1714500"/>
            <a:ext cx="2949300" cy="3176100"/>
          </a:xfrm>
          <a:prstGeom prst="rect">
            <a:avLst/>
          </a:prstGeom>
          <a:noFill/>
          <a:ln>
            <a:noFill/>
          </a:ln>
        </p:spPr>
        <p:txBody>
          <a:bodyPr spcFirstLastPara="1" wrap="square" lIns="91450" tIns="91450" rIns="91450" bIns="9145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3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241" name="Google Shape;241;p44"/>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2" name="Google Shape;242;p44"/>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3" name="Google Shape;243;p44"/>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44"/>
        <p:cNvGrpSpPr/>
        <p:nvPr/>
      </p:nvGrpSpPr>
      <p:grpSpPr>
        <a:xfrm>
          <a:off x="0" y="0"/>
          <a:ext cx="0" cy="0"/>
          <a:chOff x="0" y="0"/>
          <a:chExt cx="0" cy="0"/>
        </a:xfrm>
      </p:grpSpPr>
      <p:sp>
        <p:nvSpPr>
          <p:cNvPr id="245" name="Google Shape;245;p45"/>
          <p:cNvSpPr txBox="1">
            <a:spLocks noGrp="1"/>
          </p:cNvSpPr>
          <p:nvPr>
            <p:ph type="title"/>
          </p:nvPr>
        </p:nvSpPr>
        <p:spPr>
          <a:xfrm>
            <a:off x="629841" y="381000"/>
            <a:ext cx="2949300" cy="1333500"/>
          </a:xfrm>
          <a:prstGeom prst="rect">
            <a:avLst/>
          </a:prstGeom>
          <a:noFill/>
          <a:ln>
            <a:noFill/>
          </a:ln>
        </p:spPr>
        <p:txBody>
          <a:bodyPr spcFirstLastPara="1" wrap="square" lIns="91450" tIns="91450" rIns="91450" bIns="91450" anchor="b" anchorCtr="0">
            <a:noAutofit/>
          </a:bodyPr>
          <a:lstStyle>
            <a:lvl1pPr marL="0" marR="0" lvl="0" indent="0" algn="l" rtl="0">
              <a:lnSpc>
                <a:spcPct val="90000"/>
              </a:lnSpc>
              <a:spcBef>
                <a:spcPts val="0"/>
              </a:spcBef>
              <a:spcAft>
                <a:spcPts val="0"/>
              </a:spcAft>
              <a:buClr>
                <a:schemeClr val="dk1"/>
              </a:buClr>
              <a:buSzPts val="1400"/>
              <a:buFont typeface="Rockwell"/>
              <a:buNone/>
              <a:defRPr sz="33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46" name="Google Shape;246;p45"/>
          <p:cNvSpPr>
            <a:spLocks noGrp="1"/>
          </p:cNvSpPr>
          <p:nvPr>
            <p:ph type="pic" idx="2"/>
          </p:nvPr>
        </p:nvSpPr>
        <p:spPr>
          <a:xfrm>
            <a:off x="3887391" y="822855"/>
            <a:ext cx="4629300" cy="4061400"/>
          </a:xfrm>
          <a:prstGeom prst="rect">
            <a:avLst/>
          </a:prstGeom>
          <a:noFill/>
          <a:ln>
            <a:noFill/>
          </a:ln>
        </p:spPr>
        <p:txBody>
          <a:bodyPr spcFirstLastPara="1" wrap="square" lIns="91450" tIns="91450" rIns="91450" bIns="91450" anchor="t" anchorCtr="0">
            <a:noAutofit/>
          </a:bodyPr>
          <a:lstStyle>
            <a:lvl1pPr marL="0" marR="0" lvl="0" indent="0" algn="l" rtl="0">
              <a:lnSpc>
                <a:spcPct val="90000"/>
              </a:lnSpc>
              <a:spcBef>
                <a:spcPts val="1000"/>
              </a:spcBef>
              <a:spcAft>
                <a:spcPts val="0"/>
              </a:spcAft>
              <a:buClr>
                <a:schemeClr val="dk1"/>
              </a:buClr>
              <a:buSzPts val="1400"/>
              <a:buFont typeface="Arial"/>
              <a:buNone/>
              <a:defRPr sz="33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SzPts val="1400"/>
              <a:buFont typeface="Arial"/>
              <a:buNone/>
              <a:defRPr sz="2800" b="0" i="0" u="none" strike="noStrike" cap="none">
                <a:solidFill>
                  <a:schemeClr val="dk1"/>
                </a:solidFill>
                <a:latin typeface="Calibri"/>
                <a:ea typeface="Calibri"/>
                <a:cs typeface="Calibri"/>
                <a:sym typeface="Calibri"/>
              </a:defRPr>
            </a:lvl2pPr>
            <a:lvl3pPr marL="927100" marR="0" lvl="2" indent="0" algn="l" rtl="0">
              <a:lnSpc>
                <a:spcPct val="90000"/>
              </a:lnSpc>
              <a:spcBef>
                <a:spcPts val="500"/>
              </a:spcBef>
              <a:spcAft>
                <a:spcPts val="0"/>
              </a:spcAft>
              <a:buClr>
                <a:schemeClr val="dk1"/>
              </a:buClr>
              <a:buSzPts val="1400"/>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7pPr>
            <a:lvl8pPr marL="3213100" marR="0" lvl="7"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247" name="Google Shape;247;p45"/>
          <p:cNvSpPr txBox="1">
            <a:spLocks noGrp="1"/>
          </p:cNvSpPr>
          <p:nvPr>
            <p:ph type="body" idx="1"/>
          </p:nvPr>
        </p:nvSpPr>
        <p:spPr>
          <a:xfrm>
            <a:off x="629841" y="1714500"/>
            <a:ext cx="2949300" cy="3176100"/>
          </a:xfrm>
          <a:prstGeom prst="rect">
            <a:avLst/>
          </a:prstGeom>
          <a:noFill/>
          <a:ln>
            <a:noFill/>
          </a:ln>
        </p:spPr>
        <p:txBody>
          <a:bodyPr spcFirstLastPara="1" wrap="square" lIns="91450" tIns="91450" rIns="91450" bIns="9145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3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248" name="Google Shape;248;p45"/>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9" name="Google Shape;249;p45"/>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0" name="Google Shape;250;p45"/>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1"/>
        <p:cNvGrpSpPr/>
        <p:nvPr/>
      </p:nvGrpSpPr>
      <p:grpSpPr>
        <a:xfrm>
          <a:off x="0" y="0"/>
          <a:ext cx="0" cy="0"/>
          <a:chOff x="0" y="0"/>
          <a:chExt cx="0" cy="0"/>
        </a:xfrm>
      </p:grpSpPr>
      <p:sp>
        <p:nvSpPr>
          <p:cNvPr id="252" name="Google Shape;252;p46"/>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53" name="Google Shape;253;p46"/>
          <p:cNvSpPr txBox="1">
            <a:spLocks noGrp="1"/>
          </p:cNvSpPr>
          <p:nvPr>
            <p:ph type="body" idx="1"/>
          </p:nvPr>
        </p:nvSpPr>
        <p:spPr>
          <a:xfrm rot="5400000">
            <a:off x="2758950" y="-608946"/>
            <a:ext cx="3626100" cy="78867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4" name="Google Shape;254;p46"/>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5" name="Google Shape;255;p46"/>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6" name="Google Shape;256;p46"/>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7"/>
        <p:cNvGrpSpPr/>
        <p:nvPr/>
      </p:nvGrpSpPr>
      <p:grpSpPr>
        <a:xfrm>
          <a:off x="0" y="0"/>
          <a:ext cx="0" cy="0"/>
          <a:chOff x="0" y="0"/>
          <a:chExt cx="0" cy="0"/>
        </a:xfrm>
      </p:grpSpPr>
      <p:sp>
        <p:nvSpPr>
          <p:cNvPr id="258" name="Google Shape;258;p47"/>
          <p:cNvSpPr txBox="1">
            <a:spLocks noGrp="1"/>
          </p:cNvSpPr>
          <p:nvPr>
            <p:ph type="title"/>
          </p:nvPr>
        </p:nvSpPr>
        <p:spPr>
          <a:xfrm rot="5400000">
            <a:off x="5107800" y="1739921"/>
            <a:ext cx="4843200" cy="19719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59" name="Google Shape;259;p47"/>
          <p:cNvSpPr txBox="1">
            <a:spLocks noGrp="1"/>
          </p:cNvSpPr>
          <p:nvPr>
            <p:ph type="body" idx="1"/>
          </p:nvPr>
        </p:nvSpPr>
        <p:spPr>
          <a:xfrm rot="5400000">
            <a:off x="1107375" y="-174529"/>
            <a:ext cx="4843200" cy="58008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0" name="Google Shape;260;p47"/>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1" name="Google Shape;261;p47"/>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2" name="Google Shape;262;p47"/>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Large Object">
  <p:cSld name="Large Object">
    <p:spTree>
      <p:nvGrpSpPr>
        <p:cNvPr id="1" name="Shape 263"/>
        <p:cNvGrpSpPr/>
        <p:nvPr/>
      </p:nvGrpSpPr>
      <p:grpSpPr>
        <a:xfrm>
          <a:off x="0" y="0"/>
          <a:ext cx="0" cy="0"/>
          <a:chOff x="0" y="0"/>
          <a:chExt cx="0" cy="0"/>
        </a:xfrm>
      </p:grpSpPr>
      <p:sp>
        <p:nvSpPr>
          <p:cNvPr id="264" name="Google Shape;264;p48"/>
          <p:cNvSpPr txBox="1">
            <a:spLocks noGrp="1"/>
          </p:cNvSpPr>
          <p:nvPr>
            <p:ph type="body" idx="1"/>
          </p:nvPr>
        </p:nvSpPr>
        <p:spPr>
          <a:xfrm>
            <a:off x="434340" y="1026160"/>
            <a:ext cx="8275200" cy="4244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5" name="Google Shape;265;p48"/>
          <p:cNvSpPr txBox="1">
            <a:spLocks noGrp="1"/>
          </p:cNvSpPr>
          <p:nvPr>
            <p:ph type="title"/>
          </p:nvPr>
        </p:nvSpPr>
        <p:spPr>
          <a:xfrm>
            <a:off x="312718" y="190500"/>
            <a:ext cx="8518500" cy="698400"/>
          </a:xfrm>
          <a:prstGeom prst="rect">
            <a:avLst/>
          </a:prstGeom>
          <a:noFill/>
          <a:ln>
            <a:noFill/>
          </a:ln>
        </p:spPr>
        <p:txBody>
          <a:bodyPr spcFirstLastPara="1" wrap="square" lIns="91450" tIns="91450" rIns="91450" bIns="91450" anchor="t"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66" name="Google Shape;266;p48"/>
          <p:cNvSpPr txBox="1">
            <a:spLocks noGrp="1"/>
          </p:cNvSpPr>
          <p:nvPr>
            <p:ph type="body" idx="2"/>
          </p:nvPr>
        </p:nvSpPr>
        <p:spPr>
          <a:xfrm>
            <a:off x="312718" y="5360428"/>
            <a:ext cx="6934200" cy="254100"/>
          </a:xfrm>
          <a:prstGeom prst="rect">
            <a:avLst/>
          </a:prstGeom>
          <a:noFill/>
          <a:ln>
            <a:noFill/>
          </a:ln>
        </p:spPr>
        <p:txBody>
          <a:bodyPr spcFirstLastPara="1" wrap="square" lIns="91450" tIns="91450" rIns="91450" bIns="91450"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Light Full Page">
  <p:cSld name="SECTION_TITLE_AND_DESCRIPTION">
    <p:spTree>
      <p:nvGrpSpPr>
        <p:cNvPr id="1" name="Shape 267"/>
        <p:cNvGrpSpPr/>
        <p:nvPr/>
      </p:nvGrpSpPr>
      <p:grpSpPr>
        <a:xfrm>
          <a:off x="0" y="0"/>
          <a:ext cx="0" cy="0"/>
          <a:chOff x="0" y="0"/>
          <a:chExt cx="0" cy="0"/>
        </a:xfrm>
      </p:grpSpPr>
      <p:sp>
        <p:nvSpPr>
          <p:cNvPr id="268" name="Google Shape;268;p49"/>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406400" rtl="0">
              <a:lnSpc>
                <a:spcPct val="130000"/>
              </a:lnSpc>
              <a:spcBef>
                <a:spcPts val="1000"/>
              </a:spcBef>
              <a:spcAft>
                <a:spcPts val="0"/>
              </a:spcAft>
              <a:buSzPts val="2800"/>
              <a:buChar char="•"/>
              <a:defRPr/>
            </a:lvl1pPr>
            <a:lvl2pPr marL="914400" lvl="1" indent="-381000" rtl="0">
              <a:lnSpc>
                <a:spcPct val="130000"/>
              </a:lnSpc>
              <a:spcBef>
                <a:spcPts val="1000"/>
              </a:spcBef>
              <a:spcAft>
                <a:spcPts val="0"/>
              </a:spcAft>
              <a:buSzPts val="2400"/>
              <a:buChar char="•"/>
              <a:defRPr/>
            </a:lvl2pPr>
            <a:lvl3pPr marL="1371600" lvl="2" indent="-355600" rtl="0">
              <a:lnSpc>
                <a:spcPct val="130000"/>
              </a:lnSpc>
              <a:spcBef>
                <a:spcPts val="1000"/>
              </a:spcBef>
              <a:spcAft>
                <a:spcPts val="0"/>
              </a:spcAft>
              <a:buSzPts val="2000"/>
              <a:buChar char="•"/>
              <a:defRPr/>
            </a:lvl3pPr>
            <a:lvl4pPr marL="1828800" lvl="3" indent="-342900" rtl="0">
              <a:lnSpc>
                <a:spcPct val="130000"/>
              </a:lnSpc>
              <a:spcBef>
                <a:spcPts val="1000"/>
              </a:spcBef>
              <a:spcAft>
                <a:spcPts val="0"/>
              </a:spcAft>
              <a:buSzPts val="1800"/>
              <a:buChar char="•"/>
              <a:defRPr/>
            </a:lvl4pPr>
            <a:lvl5pPr marL="2286000" lvl="4" indent="-342900" rtl="0">
              <a:lnSpc>
                <a:spcPct val="130000"/>
              </a:lnSpc>
              <a:spcBef>
                <a:spcPts val="1000"/>
              </a:spcBef>
              <a:spcAft>
                <a:spcPts val="0"/>
              </a:spcAft>
              <a:buSzPts val="1800"/>
              <a:buChar char="•"/>
              <a:defRPr/>
            </a:lvl5pPr>
            <a:lvl6pPr marL="2743200" lvl="5" indent="-342900" rtl="0">
              <a:lnSpc>
                <a:spcPct val="130000"/>
              </a:lnSpc>
              <a:spcBef>
                <a:spcPts val="1000"/>
              </a:spcBef>
              <a:spcAft>
                <a:spcPts val="0"/>
              </a:spcAft>
              <a:buSzPts val="1800"/>
              <a:buChar char="•"/>
              <a:defRPr/>
            </a:lvl6pPr>
            <a:lvl7pPr marL="3200400" lvl="6" indent="-342900" rtl="0">
              <a:lnSpc>
                <a:spcPct val="130000"/>
              </a:lnSpc>
              <a:spcBef>
                <a:spcPts val="1000"/>
              </a:spcBef>
              <a:spcAft>
                <a:spcPts val="0"/>
              </a:spcAft>
              <a:buSzPts val="1800"/>
              <a:buChar char="•"/>
              <a:defRPr/>
            </a:lvl7pPr>
            <a:lvl8pPr marL="3657600" lvl="7" indent="-342900" rtl="0">
              <a:lnSpc>
                <a:spcPct val="130000"/>
              </a:lnSpc>
              <a:spcBef>
                <a:spcPts val="1000"/>
              </a:spcBef>
              <a:spcAft>
                <a:spcPts val="0"/>
              </a:spcAft>
              <a:buSzPts val="1800"/>
              <a:buChar char="•"/>
              <a:defRPr/>
            </a:lvl8pPr>
            <a:lvl9pPr marL="4114800" lvl="8" indent="-342900" rtl="0">
              <a:lnSpc>
                <a:spcPct val="130000"/>
              </a:lnSpc>
              <a:spcBef>
                <a:spcPts val="1000"/>
              </a:spcBef>
              <a:spcAft>
                <a:spcPts val="1000"/>
              </a:spcAft>
              <a:buSzPts val="1800"/>
              <a:buChar char="•"/>
              <a:defRPr/>
            </a:lvl9pPr>
          </a:lstStyle>
          <a:p>
            <a:endParaRPr/>
          </a:p>
        </p:txBody>
      </p:sp>
      <p:sp>
        <p:nvSpPr>
          <p:cNvPr id="269" name="Google Shape;269;p49"/>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70" name="Google Shape;270;p49"/>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1000"/>
              </a:spcBef>
              <a:spcAft>
                <a:spcPts val="0"/>
              </a:spcAft>
              <a:buClr>
                <a:srgbClr val="2D68C4"/>
              </a:buClr>
              <a:buSzPts val="28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500"/>
              </a:spcBef>
              <a:spcAft>
                <a:spcPts val="0"/>
              </a:spcAft>
              <a:buSzPts val="2100"/>
              <a:buNone/>
              <a:defRPr sz="2100"/>
            </a:lvl3pPr>
            <a:lvl4pPr lvl="3" algn="ctr" rtl="0">
              <a:lnSpc>
                <a:spcPct val="100000"/>
              </a:lnSpc>
              <a:spcBef>
                <a:spcPts val="500"/>
              </a:spcBef>
              <a:spcAft>
                <a:spcPts val="0"/>
              </a:spcAft>
              <a:buSzPts val="2100"/>
              <a:buNone/>
              <a:defRPr sz="2100"/>
            </a:lvl4pPr>
            <a:lvl5pPr lvl="4" algn="ctr" rtl="0">
              <a:lnSpc>
                <a:spcPct val="100000"/>
              </a:lnSpc>
              <a:spcBef>
                <a:spcPts val="500"/>
              </a:spcBef>
              <a:spcAft>
                <a:spcPts val="0"/>
              </a:spcAft>
              <a:buSzPts val="2100"/>
              <a:buNone/>
              <a:defRPr sz="2100"/>
            </a:lvl5pPr>
            <a:lvl6pPr lvl="5" algn="ctr" rtl="0">
              <a:lnSpc>
                <a:spcPct val="100000"/>
              </a:lnSpc>
              <a:spcBef>
                <a:spcPts val="500"/>
              </a:spcBef>
              <a:spcAft>
                <a:spcPts val="0"/>
              </a:spcAft>
              <a:buSzPts val="2100"/>
              <a:buNone/>
              <a:defRPr sz="2100"/>
            </a:lvl6pPr>
            <a:lvl7pPr lvl="6" algn="ctr" rtl="0">
              <a:lnSpc>
                <a:spcPct val="100000"/>
              </a:lnSpc>
              <a:spcBef>
                <a:spcPts val="500"/>
              </a:spcBef>
              <a:spcAft>
                <a:spcPts val="0"/>
              </a:spcAft>
              <a:buSzPts val="2100"/>
              <a:buNone/>
              <a:defRPr sz="2100"/>
            </a:lvl7pPr>
            <a:lvl8pPr lvl="7" algn="ctr" rtl="0">
              <a:lnSpc>
                <a:spcPct val="100000"/>
              </a:lnSpc>
              <a:spcBef>
                <a:spcPts val="500"/>
              </a:spcBef>
              <a:spcAft>
                <a:spcPts val="0"/>
              </a:spcAft>
              <a:buSzPts val="2100"/>
              <a:buNone/>
              <a:defRPr sz="2100"/>
            </a:lvl8pPr>
            <a:lvl9pPr lvl="8" algn="ctr" rtl="0">
              <a:lnSpc>
                <a:spcPct val="100000"/>
              </a:lnSpc>
              <a:spcBef>
                <a:spcPts val="500"/>
              </a:spcBef>
              <a:spcAft>
                <a:spcPts val="0"/>
              </a:spcAft>
              <a:buSzPts val="2100"/>
              <a:buNone/>
              <a:defRPr sz="2100"/>
            </a:lvl9pPr>
          </a:lstStyle>
          <a:p>
            <a:endParaRPr/>
          </a:p>
        </p:txBody>
      </p:sp>
      <p:sp>
        <p:nvSpPr>
          <p:cNvPr id="271" name="Google Shape;271;p49"/>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9" name="Google Shape;39;p6"/>
          <p:cNvSpPr txBox="1">
            <a:spLocks noGrp="1"/>
          </p:cNvSpPr>
          <p:nvPr>
            <p:ph type="body" idx="1"/>
          </p:nvPr>
        </p:nvSpPr>
        <p:spPr>
          <a:xfrm>
            <a:off x="628650" y="1521354"/>
            <a:ext cx="38862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6"/>
          <p:cNvSpPr txBox="1">
            <a:spLocks noGrp="1"/>
          </p:cNvSpPr>
          <p:nvPr>
            <p:ph type="body" idx="2"/>
          </p:nvPr>
        </p:nvSpPr>
        <p:spPr>
          <a:xfrm>
            <a:off x="4629150" y="1521354"/>
            <a:ext cx="38862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6"/>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2" name="Google Shape;42;p6"/>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 name="Google Shape;43;p6"/>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629841"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46" name="Google Shape;46;p7"/>
          <p:cNvSpPr txBox="1">
            <a:spLocks noGrp="1"/>
          </p:cNvSpPr>
          <p:nvPr>
            <p:ph type="body" idx="1"/>
          </p:nvPr>
        </p:nvSpPr>
        <p:spPr>
          <a:xfrm>
            <a:off x="629842" y="1400969"/>
            <a:ext cx="3868200" cy="6867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7" name="Google Shape;47;p7"/>
          <p:cNvSpPr txBox="1">
            <a:spLocks noGrp="1"/>
          </p:cNvSpPr>
          <p:nvPr>
            <p:ph type="body" idx="2"/>
          </p:nvPr>
        </p:nvSpPr>
        <p:spPr>
          <a:xfrm>
            <a:off x="629842" y="2087563"/>
            <a:ext cx="3868200" cy="3070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7"/>
          <p:cNvSpPr txBox="1">
            <a:spLocks noGrp="1"/>
          </p:cNvSpPr>
          <p:nvPr>
            <p:ph type="body" idx="3"/>
          </p:nvPr>
        </p:nvSpPr>
        <p:spPr>
          <a:xfrm>
            <a:off x="4629150" y="1400969"/>
            <a:ext cx="3887400" cy="6867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9" name="Google Shape;49;p7"/>
          <p:cNvSpPr txBox="1">
            <a:spLocks noGrp="1"/>
          </p:cNvSpPr>
          <p:nvPr>
            <p:ph type="body" idx="4"/>
          </p:nvPr>
        </p:nvSpPr>
        <p:spPr>
          <a:xfrm>
            <a:off x="4629150" y="2087563"/>
            <a:ext cx="3887400" cy="3070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7"/>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7"/>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7"/>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55" name="Google Shape;55;p8"/>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6" name="Google Shape;56;p8"/>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8"/>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381000"/>
            <a:ext cx="2949300" cy="13335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32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60" name="Google Shape;60;p9"/>
          <p:cNvSpPr txBox="1">
            <a:spLocks noGrp="1"/>
          </p:cNvSpPr>
          <p:nvPr>
            <p:ph type="body" idx="1"/>
          </p:nvPr>
        </p:nvSpPr>
        <p:spPr>
          <a:xfrm>
            <a:off x="3887391" y="822855"/>
            <a:ext cx="4629300" cy="40614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Google Shape;61;p9"/>
          <p:cNvSpPr txBox="1">
            <a:spLocks noGrp="1"/>
          </p:cNvSpPr>
          <p:nvPr>
            <p:ph type="body" idx="2"/>
          </p:nvPr>
        </p:nvSpPr>
        <p:spPr>
          <a:xfrm>
            <a:off x="629841" y="1714500"/>
            <a:ext cx="2949300" cy="3176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2" name="Google Shape;62;p9"/>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9"/>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9"/>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381000"/>
            <a:ext cx="2949300" cy="13335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32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67" name="Google Shape;67;p10"/>
          <p:cNvSpPr>
            <a:spLocks noGrp="1"/>
          </p:cNvSpPr>
          <p:nvPr>
            <p:ph type="pic" idx="2"/>
          </p:nvPr>
        </p:nvSpPr>
        <p:spPr>
          <a:xfrm>
            <a:off x="3887391" y="822855"/>
            <a:ext cx="4629300" cy="4061400"/>
          </a:xfrm>
          <a:prstGeom prst="rect">
            <a:avLst/>
          </a:prstGeom>
          <a:no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chemeClr val="dk1"/>
              </a:buClr>
              <a:buSzPts val="1400"/>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SzPts val="1400"/>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SzPts val="1400"/>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629841" y="1714500"/>
            <a:ext cx="2949300" cy="3176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9" name="Google Shape;69;p10"/>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Google Shape;70;p10"/>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Google Shape;71;p10"/>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theme" Target="../theme/theme2.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521354"/>
            <a:ext cx="78867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blipFill>
          <a:blip r:embed="rId22">
            <a:alphaModFix/>
          </a:blip>
          <a:stretch>
            <a:fillRect/>
          </a:stretch>
        </a:blipFill>
        <a:effectLst/>
      </p:bgPr>
    </p:bg>
    <p:spTree>
      <p:nvGrpSpPr>
        <p:cNvPr id="1" name="Shape 93"/>
        <p:cNvGrpSpPr/>
        <p:nvPr/>
      </p:nvGrpSpPr>
      <p:grpSpPr>
        <a:xfrm>
          <a:off x="0" y="0"/>
          <a:ext cx="0" cy="0"/>
          <a:chOff x="0" y="0"/>
          <a:chExt cx="0" cy="0"/>
        </a:xfrm>
      </p:grpSpPr>
      <p:sp>
        <p:nvSpPr>
          <p:cNvPr id="94" name="Google Shape;94;p15"/>
          <p:cNvSpPr txBox="1">
            <a:spLocks noGrp="1"/>
          </p:cNvSpPr>
          <p:nvPr>
            <p:ph type="title"/>
          </p:nvPr>
        </p:nvSpPr>
        <p:spPr>
          <a:xfrm>
            <a:off x="935325" y="967625"/>
            <a:ext cx="5149800" cy="1519200"/>
          </a:xfrm>
          <a:prstGeom prst="rect">
            <a:avLst/>
          </a:prstGeom>
          <a:noFill/>
          <a:ln>
            <a:noFill/>
          </a:ln>
        </p:spPr>
        <p:txBody>
          <a:bodyPr spcFirstLastPara="1" wrap="square" lIns="0" tIns="0" rIns="0" bIns="0" anchor="t" anchorCtr="0">
            <a:noAutofit/>
          </a:bodyPr>
          <a:lstStyle>
            <a:lvl1pPr lvl="0" rtl="0">
              <a:spcBef>
                <a:spcPts val="0"/>
              </a:spcBef>
              <a:spcAft>
                <a:spcPts val="0"/>
              </a:spcAft>
              <a:buClr>
                <a:srgbClr val="2D68C4"/>
              </a:buClr>
              <a:buSzPts val="4400"/>
              <a:buFont typeface="Poppins SemiBold"/>
              <a:buNone/>
              <a:defRPr sz="4400">
                <a:solidFill>
                  <a:srgbClr val="2D68C4"/>
                </a:solidFill>
                <a:latin typeface="Poppins SemiBold"/>
                <a:ea typeface="Poppins SemiBold"/>
                <a:cs typeface="Poppins SemiBold"/>
                <a:sym typeface="Poppins SemiBold"/>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95" name="Google Shape;95;p15"/>
          <p:cNvSpPr txBox="1">
            <a:spLocks noGrp="1"/>
          </p:cNvSpPr>
          <p:nvPr>
            <p:ph type="body" idx="1"/>
          </p:nvPr>
        </p:nvSpPr>
        <p:spPr>
          <a:xfrm>
            <a:off x="935325" y="2600950"/>
            <a:ext cx="5369700" cy="2207700"/>
          </a:xfrm>
          <a:prstGeom prst="rect">
            <a:avLst/>
          </a:prstGeom>
          <a:noFill/>
          <a:ln>
            <a:noFill/>
          </a:ln>
        </p:spPr>
        <p:txBody>
          <a:bodyPr spcFirstLastPara="1" wrap="square" lIns="0" tIns="0" rIns="0" bIns="0" anchor="t" anchorCtr="0">
            <a:noAutofit/>
          </a:bodyPr>
          <a:lstStyle>
            <a:lvl1pPr marL="457200" lvl="0" indent="-298450" rtl="0">
              <a:lnSpc>
                <a:spcPct val="115000"/>
              </a:lnSpc>
              <a:spcBef>
                <a:spcPts val="0"/>
              </a:spcBef>
              <a:spcAft>
                <a:spcPts val="0"/>
              </a:spcAft>
              <a:buClr>
                <a:srgbClr val="7F8080"/>
              </a:buClr>
              <a:buSzPts val="1100"/>
              <a:buFont typeface="Poppins"/>
              <a:buChar char="●"/>
              <a:defRPr sz="1100">
                <a:solidFill>
                  <a:srgbClr val="7F8080"/>
                </a:solidFill>
                <a:latin typeface="Poppins"/>
                <a:ea typeface="Poppins"/>
                <a:cs typeface="Poppins"/>
                <a:sym typeface="Poppins"/>
              </a:defRPr>
            </a:lvl1pPr>
            <a:lvl2pPr marL="914400" lvl="1"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2pPr>
            <a:lvl3pPr marL="1371600" lvl="2"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3pPr>
            <a:lvl4pPr marL="1828800" lvl="3"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4pPr>
            <a:lvl5pPr marL="2286000" lvl="4"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5pPr>
            <a:lvl6pPr marL="2743200" lvl="5"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6pPr>
            <a:lvl7pPr marL="3200400" lvl="6"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7pPr>
            <a:lvl8pPr marL="3657600" lvl="7"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8pPr>
            <a:lvl9pPr marL="4114800" lvl="8" indent="-298450" rtl="0">
              <a:lnSpc>
                <a:spcPct val="115000"/>
              </a:lnSpc>
              <a:spcBef>
                <a:spcPts val="1600"/>
              </a:spcBef>
              <a:spcAft>
                <a:spcPts val="1600"/>
              </a:spcAft>
              <a:buClr>
                <a:srgbClr val="7F8080"/>
              </a:buClr>
              <a:buSzPts val="1100"/>
              <a:buFont typeface="Poppins"/>
              <a:buChar char="■"/>
              <a:defRPr sz="1100">
                <a:solidFill>
                  <a:srgbClr val="7F8080"/>
                </a:solidFill>
                <a:latin typeface="Poppins"/>
                <a:ea typeface="Poppins"/>
                <a:cs typeface="Poppins"/>
                <a:sym typeface="Poppins"/>
              </a:defRPr>
            </a:lvl9pPr>
          </a:lstStyle>
          <a:p>
            <a:endParaRPr/>
          </a:p>
        </p:txBody>
      </p:sp>
      <p:sp>
        <p:nvSpPr>
          <p:cNvPr id="96" name="Google Shape;96;p15"/>
          <p:cNvSpPr txBox="1">
            <a:spLocks noGrp="1"/>
          </p:cNvSpPr>
          <p:nvPr>
            <p:ph type="sldNum" idx="12"/>
          </p:nvPr>
        </p:nvSpPr>
        <p:spPr>
          <a:xfrm>
            <a:off x="8472458" y="5181352"/>
            <a:ext cx="548700" cy="4374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8"/>
        <p:cNvGrpSpPr/>
        <p:nvPr/>
      </p:nvGrpSpPr>
      <p:grpSpPr>
        <a:xfrm>
          <a:off x="0" y="0"/>
          <a:ext cx="0" cy="0"/>
          <a:chOff x="0" y="0"/>
          <a:chExt cx="0" cy="0"/>
        </a:xfrm>
      </p:grpSpPr>
      <p:sp>
        <p:nvSpPr>
          <p:cNvPr id="189" name="Google Shape;189;p36"/>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190" name="Google Shape;190;p36"/>
          <p:cNvSpPr txBox="1">
            <a:spLocks noGrp="1"/>
          </p:cNvSpPr>
          <p:nvPr>
            <p:ph type="body" idx="1"/>
          </p:nvPr>
        </p:nvSpPr>
        <p:spPr>
          <a:xfrm>
            <a:off x="628650" y="1521354"/>
            <a:ext cx="7886700" cy="3626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36"/>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2" name="Google Shape;192;p36"/>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3" name="Google Shape;193;p36"/>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b="0" i="0" u="none" strike="noStrike" cap="none">
                <a:solidFill>
                  <a:srgbClr val="888888"/>
                </a:solidFill>
                <a:latin typeface="Calibri"/>
                <a:ea typeface="Calibri"/>
                <a:cs typeface="Calibri"/>
                <a:sym typeface="Calibri"/>
              </a:defRPr>
            </a:lvl1pPr>
            <a:lvl2pPr marL="0" marR="0" lvl="1" indent="0" algn="r" rtl="0">
              <a:spcBef>
                <a:spcPts val="0"/>
              </a:spcBef>
              <a:buNone/>
              <a:defRPr sz="1300" b="0" i="0" u="none" strike="noStrike" cap="none">
                <a:solidFill>
                  <a:srgbClr val="888888"/>
                </a:solidFill>
                <a:latin typeface="Calibri"/>
                <a:ea typeface="Calibri"/>
                <a:cs typeface="Calibri"/>
                <a:sym typeface="Calibri"/>
              </a:defRPr>
            </a:lvl2pPr>
            <a:lvl3pPr marL="0" marR="0" lvl="2" indent="0" algn="r" rtl="0">
              <a:spcBef>
                <a:spcPts val="0"/>
              </a:spcBef>
              <a:buNone/>
              <a:defRPr sz="1300" b="0" i="0" u="none" strike="noStrike" cap="none">
                <a:solidFill>
                  <a:srgbClr val="888888"/>
                </a:solidFill>
                <a:latin typeface="Calibri"/>
                <a:ea typeface="Calibri"/>
                <a:cs typeface="Calibri"/>
                <a:sym typeface="Calibri"/>
              </a:defRPr>
            </a:lvl3pPr>
            <a:lvl4pPr marL="0" marR="0" lvl="3" indent="0" algn="r" rtl="0">
              <a:spcBef>
                <a:spcPts val="0"/>
              </a:spcBef>
              <a:buNone/>
              <a:defRPr sz="1300" b="0" i="0" u="none" strike="noStrike" cap="none">
                <a:solidFill>
                  <a:srgbClr val="888888"/>
                </a:solidFill>
                <a:latin typeface="Calibri"/>
                <a:ea typeface="Calibri"/>
                <a:cs typeface="Calibri"/>
                <a:sym typeface="Calibri"/>
              </a:defRPr>
            </a:lvl4pPr>
            <a:lvl5pPr marL="0" marR="0" lvl="4" indent="0" algn="r" rtl="0">
              <a:spcBef>
                <a:spcPts val="0"/>
              </a:spcBef>
              <a:buNone/>
              <a:defRPr sz="1300" b="0" i="0" u="none" strike="noStrike" cap="none">
                <a:solidFill>
                  <a:srgbClr val="888888"/>
                </a:solidFill>
                <a:latin typeface="Calibri"/>
                <a:ea typeface="Calibri"/>
                <a:cs typeface="Calibri"/>
                <a:sym typeface="Calibri"/>
              </a:defRPr>
            </a:lvl5pPr>
            <a:lvl6pPr marL="0" marR="0" lvl="5" indent="0" algn="r" rtl="0">
              <a:spcBef>
                <a:spcPts val="0"/>
              </a:spcBef>
              <a:buNone/>
              <a:defRPr sz="1300" b="0" i="0" u="none" strike="noStrike" cap="none">
                <a:solidFill>
                  <a:srgbClr val="888888"/>
                </a:solidFill>
                <a:latin typeface="Calibri"/>
                <a:ea typeface="Calibri"/>
                <a:cs typeface="Calibri"/>
                <a:sym typeface="Calibri"/>
              </a:defRPr>
            </a:lvl6pPr>
            <a:lvl7pPr marL="0" marR="0" lvl="6" indent="0" algn="r" rtl="0">
              <a:spcBef>
                <a:spcPts val="0"/>
              </a:spcBef>
              <a:buNone/>
              <a:defRPr sz="1300" b="0" i="0" u="none" strike="noStrike" cap="none">
                <a:solidFill>
                  <a:srgbClr val="888888"/>
                </a:solidFill>
                <a:latin typeface="Calibri"/>
                <a:ea typeface="Calibri"/>
                <a:cs typeface="Calibri"/>
                <a:sym typeface="Calibri"/>
              </a:defRPr>
            </a:lvl7pPr>
            <a:lvl8pPr marL="0" marR="0" lvl="7" indent="0" algn="r" rtl="0">
              <a:spcBef>
                <a:spcPts val="0"/>
              </a:spcBef>
              <a:buNone/>
              <a:defRPr sz="1300" b="0" i="0" u="none" strike="noStrike" cap="none">
                <a:solidFill>
                  <a:srgbClr val="888888"/>
                </a:solidFill>
                <a:latin typeface="Calibri"/>
                <a:ea typeface="Calibri"/>
                <a:cs typeface="Calibri"/>
                <a:sym typeface="Calibri"/>
              </a:defRPr>
            </a:lvl8pPr>
            <a:lvl9pPr marL="0" marR="0" lvl="8" indent="0" algn="r" rtl="0">
              <a:spcBef>
                <a:spcPts val="0"/>
              </a:spcBef>
              <a:buNone/>
              <a:defRPr sz="13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17.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hyperlink" Target="https://www.insidemathematics.org/classroom-videos/public-lessons/7th-8th-grade-math-graphs-equations-and-tables/lesson-part-2" TargetMode="External"/><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29.xml"/><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9.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34.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0.xml"/><Relationship Id="rId5" Type="http://schemas.openxmlformats.org/officeDocument/2006/relationships/image" Target="../media/image17.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5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23025"/>
            <a:ext cx="9144000" cy="5857897"/>
          </a:xfrm>
          <a:prstGeom prst="rect">
            <a:avLst/>
          </a:prstGeom>
          <a:noFill/>
          <a:ln>
            <a:noFill/>
          </a:ln>
        </p:spPr>
      </p:pic>
      <p:sp>
        <p:nvSpPr>
          <p:cNvPr id="278" name="Google Shape;278;p50">
            <a:extLst>
              <a:ext uri="{C183D7F6-B498-43B3-948B-1728B52AA6E4}">
                <adec:decorative xmlns:adec="http://schemas.microsoft.com/office/drawing/2017/decorative" val="1"/>
              </a:ext>
            </a:extLst>
          </p:cNvPr>
          <p:cNvSpPr/>
          <p:nvPr/>
        </p:nvSpPr>
        <p:spPr>
          <a:xfrm>
            <a:off x="-15750" y="-12700"/>
            <a:ext cx="9144000" cy="58572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pic>
        <p:nvPicPr>
          <p:cNvPr id="279" name="Google Shape;279;p50">
            <a:extLst>
              <a:ext uri="{C183D7F6-B498-43B3-948B-1728B52AA6E4}">
                <adec:decorative xmlns:adec="http://schemas.microsoft.com/office/drawing/2017/decorative" val="1"/>
              </a:ext>
            </a:extLst>
          </p:cNvPr>
          <p:cNvPicPr preferRelativeResize="0"/>
          <p:nvPr/>
        </p:nvPicPr>
        <p:blipFill rotWithShape="1">
          <a:blip r:embed="rId4">
            <a:alphaModFix/>
          </a:blip>
          <a:srcRect l="22803" t="15331" r="22260" b="15421"/>
          <a:stretch/>
        </p:blipFill>
        <p:spPr>
          <a:xfrm>
            <a:off x="60450" y="3801425"/>
            <a:ext cx="1448878" cy="1826348"/>
          </a:xfrm>
          <a:prstGeom prst="rect">
            <a:avLst/>
          </a:prstGeom>
          <a:noFill/>
          <a:ln>
            <a:noFill/>
          </a:ln>
        </p:spPr>
      </p:pic>
      <p:pic>
        <p:nvPicPr>
          <p:cNvPr id="280" name="Google Shape;280;p50" descr="Leading Educator logo"/>
          <p:cNvPicPr preferRelativeResize="0"/>
          <p:nvPr/>
        </p:nvPicPr>
        <p:blipFill>
          <a:blip r:embed="rId5">
            <a:alphaModFix/>
          </a:blip>
          <a:stretch>
            <a:fillRect/>
          </a:stretch>
        </p:blipFill>
        <p:spPr>
          <a:xfrm>
            <a:off x="7223760" y="181381"/>
            <a:ext cx="1722470" cy="763030"/>
          </a:xfrm>
          <a:prstGeom prst="rect">
            <a:avLst/>
          </a:prstGeom>
          <a:noFill/>
          <a:ln>
            <a:noFill/>
          </a:ln>
        </p:spPr>
      </p:pic>
      <p:sp>
        <p:nvSpPr>
          <p:cNvPr id="281" name="Google Shape;281;p50"/>
          <p:cNvSpPr/>
          <p:nvPr/>
        </p:nvSpPr>
        <p:spPr>
          <a:xfrm>
            <a:off x="1865675" y="1017250"/>
            <a:ext cx="7173300" cy="4345800"/>
          </a:xfrm>
          <a:prstGeom prst="rect">
            <a:avLst/>
          </a:prstGeom>
          <a:noFill/>
          <a:ln>
            <a:noFill/>
          </a:ln>
        </p:spPr>
        <p:txBody>
          <a:bodyPr spcFirstLastPara="1" wrap="square" lIns="73150" tIns="36550" rIns="73150" bIns="36550" anchor="ctr" anchorCtr="0">
            <a:noAutofit/>
          </a:bodyPr>
          <a:lstStyle/>
          <a:p>
            <a:pPr marL="0" lvl="0" indent="0" algn="l" rtl="0">
              <a:spcBef>
                <a:spcPts val="0"/>
              </a:spcBef>
              <a:spcAft>
                <a:spcPts val="0"/>
              </a:spcAft>
              <a:buNone/>
            </a:pPr>
            <a:r>
              <a:rPr lang="en-US" sz="3700">
                <a:solidFill>
                  <a:srgbClr val="FFFFFF"/>
                </a:solidFill>
                <a:latin typeface="Poppins SemiBold"/>
                <a:ea typeface="Poppins SemiBold"/>
                <a:cs typeface="Poppins SemiBold"/>
                <a:sym typeface="Poppins SemiBold"/>
              </a:rPr>
              <a:t>Building a Culture of Math Learning</a:t>
            </a:r>
            <a:r>
              <a:rPr lang="en-US" sz="3700">
                <a:solidFill>
                  <a:schemeClr val="lt1"/>
                </a:solidFill>
                <a:latin typeface="Poppins SemiBold"/>
                <a:ea typeface="Poppins SemiBold"/>
                <a:cs typeface="Poppins SemiBold"/>
                <a:sym typeface="Poppins SemiBold"/>
              </a:rPr>
              <a:t>, </a:t>
            </a:r>
            <a:r>
              <a:rPr lang="en-US" sz="3000" i="1">
                <a:solidFill>
                  <a:schemeClr val="lt1"/>
                </a:solidFill>
                <a:latin typeface="Poppins SemiBold"/>
                <a:ea typeface="Poppins SemiBold"/>
                <a:cs typeface="Poppins SemiBold"/>
                <a:sym typeface="Poppins SemiBold"/>
              </a:rPr>
              <a:t>Grades 9-12</a:t>
            </a:r>
            <a:endParaRPr sz="3700">
              <a:solidFill>
                <a:srgbClr val="FFFFFF"/>
              </a:solidFill>
              <a:latin typeface="Poppins SemiBold"/>
              <a:ea typeface="Poppins SemiBold"/>
              <a:cs typeface="Poppins SemiBold"/>
              <a:sym typeface="Poppins SemiBold"/>
            </a:endParaRPr>
          </a:p>
          <a:p>
            <a:pPr marL="0" lvl="0" indent="0" algn="l" rtl="0">
              <a:spcBef>
                <a:spcPts val="0"/>
              </a:spcBef>
              <a:spcAft>
                <a:spcPts val="0"/>
              </a:spcAft>
              <a:buNone/>
            </a:pPr>
            <a:endParaRPr sz="3700">
              <a:solidFill>
                <a:srgbClr val="FFFFFF"/>
              </a:solidFill>
              <a:latin typeface="Poppins SemiBold"/>
              <a:ea typeface="Poppins SemiBold"/>
              <a:cs typeface="Poppins SemiBold"/>
              <a:sym typeface="Poppins SemiBold"/>
            </a:endParaRPr>
          </a:p>
          <a:p>
            <a:pPr marL="0" lvl="0" indent="0" algn="l" rtl="0">
              <a:spcBef>
                <a:spcPts val="0"/>
              </a:spcBef>
              <a:spcAft>
                <a:spcPts val="0"/>
              </a:spcAft>
              <a:buNone/>
            </a:pPr>
            <a:r>
              <a:rPr lang="en-US" sz="2400" u="sng">
                <a:solidFill>
                  <a:srgbClr val="FFFFFF"/>
                </a:solidFill>
                <a:latin typeface="Poppins SemiBold"/>
                <a:ea typeface="Poppins SemiBold"/>
                <a:cs typeface="Poppins SemiBold"/>
                <a:sym typeface="Poppins SemiBold"/>
              </a:rPr>
              <a:t>Topic 3:</a:t>
            </a:r>
            <a:r>
              <a:rPr lang="en-US" sz="2400">
                <a:solidFill>
                  <a:srgbClr val="FFFFFF"/>
                </a:solidFill>
                <a:latin typeface="Poppins SemiBold"/>
                <a:ea typeface="Poppins SemiBold"/>
                <a:cs typeface="Poppins SemiBold"/>
                <a:sym typeface="Poppins SemiBold"/>
              </a:rPr>
              <a:t> Focusing on SMP 4</a:t>
            </a:r>
            <a:endParaRPr sz="2400">
              <a:solidFill>
                <a:srgbClr val="FFFFFF"/>
              </a:solidFill>
              <a:latin typeface="Poppins SemiBold"/>
              <a:ea typeface="Poppins SemiBold"/>
              <a:cs typeface="Poppins SemiBold"/>
              <a:sym typeface="Poppins SemiBold"/>
            </a:endParaRPr>
          </a:p>
          <a:p>
            <a:pPr marL="0" marR="0" lvl="0" indent="0" algn="l" rtl="0">
              <a:spcBef>
                <a:spcPts val="0"/>
              </a:spcBef>
              <a:spcAft>
                <a:spcPts val="0"/>
              </a:spcAft>
              <a:buNone/>
            </a:pPr>
            <a:endParaRPr sz="3700">
              <a:solidFill>
                <a:srgbClr val="FFFFFF"/>
              </a:solidFill>
              <a:latin typeface="Poppins SemiBold"/>
              <a:ea typeface="Poppins SemiBold"/>
              <a:cs typeface="Poppins SemiBold"/>
              <a:sym typeface="Poppins SemiBold"/>
            </a:endParaRPr>
          </a:p>
          <a:p>
            <a:pPr marL="0" marR="0" lvl="0" indent="0" algn="l" rtl="0">
              <a:spcBef>
                <a:spcPts val="0"/>
              </a:spcBef>
              <a:spcAft>
                <a:spcPts val="0"/>
              </a:spcAft>
              <a:buNone/>
            </a:pPr>
            <a:endParaRPr sz="3700">
              <a:solidFill>
                <a:srgbClr val="FFFFFF"/>
              </a:solidFill>
              <a:latin typeface="Poppins SemiBold"/>
              <a:ea typeface="Poppins SemiBold"/>
              <a:cs typeface="Poppins SemiBold"/>
              <a:sym typeface="Poppins SemiBold"/>
            </a:endParaRPr>
          </a:p>
          <a:p>
            <a:pPr marL="0" marR="0" lvl="0" indent="0" algn="l" rtl="0">
              <a:spcBef>
                <a:spcPts val="0"/>
              </a:spcBef>
              <a:spcAft>
                <a:spcPts val="0"/>
              </a:spcAft>
              <a:buNone/>
            </a:pPr>
            <a:endParaRPr sz="3700">
              <a:solidFill>
                <a:srgbClr val="FFFFFF"/>
              </a:solidFill>
              <a:latin typeface="Poppins SemiBold"/>
              <a:ea typeface="Poppins SemiBold"/>
              <a:cs typeface="Poppins SemiBold"/>
              <a:sym typeface="Poppins SemiBold"/>
            </a:endParaRPr>
          </a:p>
          <a:p>
            <a:pPr marL="0" marR="0" lvl="0" indent="0" algn="r" rtl="0">
              <a:spcBef>
                <a:spcPts val="0"/>
              </a:spcBef>
              <a:spcAft>
                <a:spcPts val="0"/>
              </a:spcAft>
              <a:buNone/>
            </a:pPr>
            <a:r>
              <a:rPr lang="en-US" sz="2400" u="sng">
                <a:solidFill>
                  <a:srgbClr val="FFFFFF"/>
                </a:solidFill>
                <a:latin typeface="Poppins SemiBold"/>
                <a:ea typeface="Poppins SemiBold"/>
                <a:cs typeface="Poppins SemiBold"/>
                <a:sym typeface="Poppins SemiBold"/>
              </a:rPr>
              <a:t>Session 7:</a:t>
            </a:r>
            <a:r>
              <a:rPr lang="en-US" sz="2400">
                <a:solidFill>
                  <a:srgbClr val="FFFFFF"/>
                </a:solidFill>
                <a:latin typeface="Poppins SemiBold"/>
                <a:ea typeface="Poppins SemiBold"/>
                <a:cs typeface="Poppins SemiBold"/>
                <a:sym typeface="Poppins SemiBold"/>
              </a:rPr>
              <a:t> Shared Learning</a:t>
            </a:r>
            <a:endParaRPr sz="2400">
              <a:solidFill>
                <a:srgbClr val="FFFFFF"/>
              </a:solidFill>
              <a:latin typeface="Poppins SemiBold"/>
              <a:ea typeface="Poppins SemiBold"/>
              <a:cs typeface="Poppins SemiBold"/>
              <a:sym typeface="Poppins SemiBold"/>
            </a:endParaRPr>
          </a:p>
          <a:p>
            <a:pPr marL="0" marR="0" lvl="0" indent="0" algn="ctr" rtl="0">
              <a:spcBef>
                <a:spcPts val="0"/>
              </a:spcBef>
              <a:spcAft>
                <a:spcPts val="0"/>
              </a:spcAft>
              <a:buNone/>
            </a:pPr>
            <a:endParaRPr sz="2400">
              <a:solidFill>
                <a:srgbClr val="FFFFFF"/>
              </a:solidFill>
              <a:latin typeface="Poppins SemiBold"/>
              <a:ea typeface="Poppins SemiBold"/>
              <a:cs typeface="Poppins SemiBold"/>
              <a:sym typeface="Poppins SemiBold"/>
            </a:endParaRPr>
          </a:p>
        </p:txBody>
      </p:sp>
      <p:sp>
        <p:nvSpPr>
          <p:cNvPr id="2" name="Title 1" hidden="1">
            <a:extLst>
              <a:ext uri="{FF2B5EF4-FFF2-40B4-BE49-F238E27FC236}">
                <a16:creationId xmlns:a16="http://schemas.microsoft.com/office/drawing/2014/main" id="{D8F670A2-6D7A-47D0-96B7-37F146A4C678}"/>
              </a:ext>
            </a:extLst>
          </p:cNvPr>
          <p:cNvSpPr>
            <a:spLocks noGrp="1"/>
          </p:cNvSpPr>
          <p:nvPr>
            <p:ph type="title" idx="4294967295"/>
          </p:nvPr>
        </p:nvSpPr>
        <p:spPr/>
        <p:txBody>
          <a:bodyPr/>
          <a:lstStyle/>
          <a:p>
            <a:r>
              <a:rPr lang="en-US" dirty="0"/>
              <a:t>Grades 9-12</a:t>
            </a:r>
            <a:r>
              <a:rPr lang="en-US" baseline="0" dirty="0"/>
              <a:t> BCML Session 7</a:t>
            </a:r>
            <a:endParaRPr lang="en-US" dirty="0"/>
          </a:p>
        </p:txBody>
      </p:sp>
      <p:pic>
        <p:nvPicPr>
          <p:cNvPr id="8" name="Picture 7" descr="Kentucky Department of Education (KDE) logo.">
            <a:extLst>
              <a:ext uri="{FF2B5EF4-FFF2-40B4-BE49-F238E27FC236}">
                <a16:creationId xmlns:a16="http://schemas.microsoft.com/office/drawing/2014/main" id="{CAFC981F-6C40-4121-81DB-3BEC3F9D46BF}"/>
              </a:ext>
            </a:extLst>
          </p:cNvPr>
          <p:cNvPicPr>
            <a:picLocks noChangeAspect="1"/>
          </p:cNvPicPr>
          <p:nvPr/>
        </p:nvPicPr>
        <p:blipFill>
          <a:blip r:embed="rId6"/>
          <a:stretch>
            <a:fillRect/>
          </a:stretch>
        </p:blipFill>
        <p:spPr>
          <a:xfrm>
            <a:off x="236249" y="181381"/>
            <a:ext cx="1097280" cy="10972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59"/>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10</a:t>
            </a:fld>
            <a:endParaRPr sz="1200" b="1">
              <a:solidFill>
                <a:srgbClr val="40C1AC"/>
              </a:solidFill>
              <a:latin typeface="Poppins"/>
              <a:ea typeface="Poppins"/>
              <a:cs typeface="Poppins"/>
              <a:sym typeface="Poppins"/>
            </a:endParaRPr>
          </a:p>
        </p:txBody>
      </p:sp>
      <p:sp>
        <p:nvSpPr>
          <p:cNvPr id="365" name="Google Shape;365;p59"/>
          <p:cNvSpPr/>
          <p:nvPr/>
        </p:nvSpPr>
        <p:spPr>
          <a:xfrm>
            <a:off x="6508843" y="4604007"/>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                                                                                  </a:t>
            </a:r>
            <a:endParaRPr sz="1800">
              <a:solidFill>
                <a:srgbClr val="FFFFFF"/>
              </a:solidFill>
              <a:latin typeface="Poppins SemiBold"/>
              <a:ea typeface="Poppins SemiBold"/>
              <a:cs typeface="Poppins SemiBold"/>
              <a:sym typeface="Poppins SemiBold"/>
            </a:endParaRPr>
          </a:p>
        </p:txBody>
      </p:sp>
      <p:sp>
        <p:nvSpPr>
          <p:cNvPr id="366" name="Google Shape;366;p59"/>
          <p:cNvSpPr txBox="1">
            <a:spLocks noGrp="1"/>
          </p:cNvSpPr>
          <p:nvPr>
            <p:ph type="title"/>
          </p:nvPr>
        </p:nvSpPr>
        <p:spPr>
          <a:xfrm>
            <a:off x="623000" y="951334"/>
            <a:ext cx="79980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Creating Exemplar Student Responses</a:t>
            </a:r>
            <a:endParaRPr sz="3000" b="1" dirty="0">
              <a:latin typeface="Poppins"/>
              <a:ea typeface="Poppins"/>
              <a:cs typeface="Poppins"/>
              <a:sym typeface="Poppins"/>
            </a:endParaRPr>
          </a:p>
        </p:txBody>
      </p:sp>
      <p:sp>
        <p:nvSpPr>
          <p:cNvPr id="367" name="Google Shape;367;p59"/>
          <p:cNvSpPr txBox="1"/>
          <p:nvPr/>
        </p:nvSpPr>
        <p:spPr>
          <a:xfrm>
            <a:off x="772800" y="2472195"/>
            <a:ext cx="7598400" cy="5055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666666"/>
              </a:buClr>
              <a:buSzPts val="2400"/>
              <a:buFont typeface="Poppins"/>
              <a:buChar char="●"/>
            </a:pPr>
            <a:r>
              <a:rPr lang="en-US" sz="2400" dirty="0">
                <a:solidFill>
                  <a:srgbClr val="666666"/>
                </a:solidFill>
                <a:latin typeface="Poppins"/>
                <a:ea typeface="Poppins"/>
                <a:cs typeface="Poppins"/>
                <a:sym typeface="Poppins"/>
              </a:rPr>
              <a:t>Read the </a:t>
            </a:r>
            <a:r>
              <a:rPr lang="en-US" sz="2400" i="1" dirty="0">
                <a:solidFill>
                  <a:srgbClr val="666666"/>
                </a:solidFill>
                <a:latin typeface="Poppins"/>
                <a:ea typeface="Poppins"/>
                <a:cs typeface="Poppins"/>
                <a:sym typeface="Poppins"/>
              </a:rPr>
              <a:t>KAS for Mathematics</a:t>
            </a:r>
            <a:r>
              <a:rPr lang="en-US" sz="2400" dirty="0">
                <a:solidFill>
                  <a:srgbClr val="666666"/>
                </a:solidFill>
                <a:latin typeface="Poppins"/>
                <a:ea typeface="Poppins"/>
                <a:cs typeface="Poppins"/>
                <a:sym typeface="Poppins"/>
              </a:rPr>
              <a:t> and task aloud.</a:t>
            </a:r>
            <a:endParaRPr sz="2400" dirty="0">
              <a:solidFill>
                <a:srgbClr val="666666"/>
              </a:solidFill>
              <a:latin typeface="Poppins"/>
              <a:ea typeface="Poppins"/>
              <a:cs typeface="Poppins"/>
              <a:sym typeface="Poppins"/>
            </a:endParaRPr>
          </a:p>
          <a:p>
            <a:pPr marL="0" lvl="0" indent="0" algn="l" rtl="0">
              <a:spcBef>
                <a:spcPts val="0"/>
              </a:spcBef>
              <a:spcAft>
                <a:spcPts val="0"/>
              </a:spcAft>
              <a:buNone/>
            </a:pPr>
            <a:endParaRPr sz="2400" dirty="0">
              <a:solidFill>
                <a:srgbClr val="666666"/>
              </a:solidFill>
              <a:latin typeface="Poppins"/>
              <a:ea typeface="Poppins"/>
              <a:cs typeface="Poppins"/>
              <a:sym typeface="Poppins"/>
            </a:endParaRPr>
          </a:p>
        </p:txBody>
      </p:sp>
      <p:sp>
        <p:nvSpPr>
          <p:cNvPr id="368" name="Google Shape;368;p59"/>
          <p:cNvSpPr txBox="1"/>
          <p:nvPr/>
        </p:nvSpPr>
        <p:spPr>
          <a:xfrm>
            <a:off x="680300" y="1287625"/>
            <a:ext cx="7883400" cy="1555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l" rtl="0">
              <a:spcBef>
                <a:spcPts val="0"/>
              </a:spcBef>
              <a:spcAft>
                <a:spcPts val="0"/>
              </a:spcAft>
              <a:buNone/>
            </a:pPr>
            <a:r>
              <a:rPr lang="en-US" sz="2400" b="1">
                <a:solidFill>
                  <a:srgbClr val="666666"/>
                </a:solidFill>
                <a:latin typeface="Poppins"/>
                <a:ea typeface="Poppins"/>
                <a:cs typeface="Poppins"/>
                <a:sym typeface="Poppins"/>
              </a:rPr>
              <a:t>Our Process:</a:t>
            </a:r>
            <a:r>
              <a:rPr lang="en-US" sz="2400">
                <a:solidFill>
                  <a:srgbClr val="666666"/>
                </a:solidFill>
                <a:latin typeface="Poppins"/>
                <a:ea typeface="Poppins"/>
                <a:cs typeface="Poppins"/>
                <a:sym typeface="Poppins"/>
              </a:rPr>
              <a:t> We’ll be using an </a:t>
            </a:r>
            <a:r>
              <a:rPr lang="en-US" sz="2400" u="sng">
                <a:solidFill>
                  <a:srgbClr val="666666"/>
                </a:solidFill>
                <a:latin typeface="Poppins"/>
                <a:ea typeface="Poppins"/>
                <a:cs typeface="Poppins"/>
                <a:sym typeface="Poppins"/>
              </a:rPr>
              <a:t>annotated</a:t>
            </a:r>
            <a:r>
              <a:rPr lang="en-US" sz="2400">
                <a:solidFill>
                  <a:srgbClr val="666666"/>
                </a:solidFill>
                <a:latin typeface="Poppins"/>
                <a:ea typeface="Poppins"/>
                <a:cs typeface="Poppins"/>
                <a:sym typeface="Poppins"/>
              </a:rPr>
              <a:t> version of the Lesson Planning Tool.</a:t>
            </a:r>
            <a:endParaRPr/>
          </a:p>
        </p:txBody>
      </p:sp>
      <p:sp>
        <p:nvSpPr>
          <p:cNvPr id="369" name="Google Shape;369;p59"/>
          <p:cNvSpPr txBox="1"/>
          <p:nvPr/>
        </p:nvSpPr>
        <p:spPr>
          <a:xfrm>
            <a:off x="762575" y="3266125"/>
            <a:ext cx="7407000" cy="9810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666666"/>
              </a:buClr>
              <a:buSzPts val="2400"/>
              <a:buFont typeface="Poppins"/>
              <a:buChar char="●"/>
            </a:pPr>
            <a:r>
              <a:rPr lang="en-US" sz="2400">
                <a:solidFill>
                  <a:srgbClr val="666666"/>
                </a:solidFill>
                <a:latin typeface="Poppins"/>
                <a:ea typeface="Poppins"/>
                <a:cs typeface="Poppins"/>
                <a:sym typeface="Poppins"/>
              </a:rPr>
              <a:t>Create exemplar student responses and consider the questions that follow the task.</a:t>
            </a:r>
            <a:endParaRPr sz="2400">
              <a:solidFill>
                <a:srgbClr val="666666"/>
              </a:solidFill>
              <a:latin typeface="Poppins"/>
              <a:ea typeface="Poppins"/>
              <a:cs typeface="Poppins"/>
              <a:sym typeface="Poppins"/>
            </a:endParaRPr>
          </a:p>
        </p:txBody>
      </p:sp>
      <p:sp>
        <p:nvSpPr>
          <p:cNvPr id="370" name="Google Shape;370;p59"/>
          <p:cNvSpPr/>
          <p:nvPr/>
        </p:nvSpPr>
        <p:spPr>
          <a:xfrm>
            <a:off x="6508843" y="4146807"/>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9" name="Picture 8" descr="Kentucky Department of Education (KDE) logo.">
            <a:extLst>
              <a:ext uri="{FF2B5EF4-FFF2-40B4-BE49-F238E27FC236}">
                <a16:creationId xmlns:a16="http://schemas.microsoft.com/office/drawing/2014/main" id="{A4E76D19-E487-4545-B2D8-0565BCAB65B6}"/>
              </a:ext>
            </a:extLst>
          </p:cNvPr>
          <p:cNvPicPr>
            <a:picLocks noChangeAspect="1"/>
          </p:cNvPicPr>
          <p:nvPr/>
        </p:nvPicPr>
        <p:blipFill>
          <a:blip r:embed="rId3"/>
          <a:stretch>
            <a:fillRect/>
          </a:stretch>
        </p:blipFill>
        <p:spPr>
          <a:xfrm>
            <a:off x="217763" y="211984"/>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8"/>
                                        </p:tgtEl>
                                        <p:attrNameLst>
                                          <p:attrName>style.visibility</p:attrName>
                                        </p:attrNameLst>
                                      </p:cBhvr>
                                      <p:to>
                                        <p:strVal val="visible"/>
                                      </p:to>
                                    </p:set>
                                    <p:animEffect transition="in" filter="fade">
                                      <p:cBhvr>
                                        <p:cTn id="7" dur="1000"/>
                                        <p:tgtEl>
                                          <p:spTgt spid="368"/>
                                        </p:tgtEl>
                                      </p:cBhvr>
                                    </p:animEffect>
                                  </p:childTnLst>
                                </p:cTn>
                              </p:par>
                              <p:par>
                                <p:cTn id="8" presetID="10" presetClass="entr" presetSubtype="0" fill="hold" nodeType="withEffect">
                                  <p:stCondLst>
                                    <p:cond delay="0"/>
                                  </p:stCondLst>
                                  <p:childTnLst>
                                    <p:set>
                                      <p:cBhvr>
                                        <p:cTn id="9" dur="1" fill="hold">
                                          <p:stCondLst>
                                            <p:cond delay="0"/>
                                          </p:stCondLst>
                                        </p:cTn>
                                        <p:tgtEl>
                                          <p:spTgt spid="367"/>
                                        </p:tgtEl>
                                        <p:attrNameLst>
                                          <p:attrName>style.visibility</p:attrName>
                                        </p:attrNameLst>
                                      </p:cBhvr>
                                      <p:to>
                                        <p:strVal val="visible"/>
                                      </p:to>
                                    </p:set>
                                    <p:animEffect transition="in" filter="fade">
                                      <p:cBhvr>
                                        <p:cTn id="10" dur="1000"/>
                                        <p:tgtEl>
                                          <p:spTgt spid="367"/>
                                        </p:tgtEl>
                                      </p:cBhvr>
                                    </p:animEffect>
                                  </p:childTnLst>
                                </p:cTn>
                              </p:par>
                              <p:par>
                                <p:cTn id="11" presetID="10" presetClass="entr" presetSubtype="0" fill="hold" nodeType="withEffect">
                                  <p:stCondLst>
                                    <p:cond delay="0"/>
                                  </p:stCondLst>
                                  <p:childTnLst>
                                    <p:set>
                                      <p:cBhvr>
                                        <p:cTn id="12" dur="1" fill="hold">
                                          <p:stCondLst>
                                            <p:cond delay="0"/>
                                          </p:stCondLst>
                                        </p:cTn>
                                        <p:tgtEl>
                                          <p:spTgt spid="369"/>
                                        </p:tgtEl>
                                        <p:attrNameLst>
                                          <p:attrName>style.visibility</p:attrName>
                                        </p:attrNameLst>
                                      </p:cBhvr>
                                      <p:to>
                                        <p:strVal val="visible"/>
                                      </p:to>
                                    </p:set>
                                    <p:animEffect transition="in" filter="fade">
                                      <p:cBhvr>
                                        <p:cTn id="13" dur="1000"/>
                                        <p:tgtEl>
                                          <p:spTgt spid="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375" name="Google Shape;375;p60" descr="This image indicates participants need to access Session 7: Handout 2. "/>
          <p:cNvPicPr preferRelativeResize="0"/>
          <p:nvPr/>
        </p:nvPicPr>
        <p:blipFill>
          <a:blip r:embed="rId3">
            <a:alphaModFix/>
          </a:blip>
          <a:stretch>
            <a:fillRect/>
          </a:stretch>
        </p:blipFill>
        <p:spPr>
          <a:xfrm rot="20866577">
            <a:off x="1030400" y="1924649"/>
            <a:ext cx="3478851" cy="2654225"/>
          </a:xfrm>
          <a:prstGeom prst="rect">
            <a:avLst/>
          </a:prstGeom>
          <a:noFill/>
          <a:ln w="19050" cap="flat" cmpd="sng">
            <a:solidFill>
              <a:schemeClr val="dk2"/>
            </a:solidFill>
            <a:prstDash val="solid"/>
            <a:round/>
            <a:headEnd type="none" w="sm" len="sm"/>
            <a:tailEnd type="none" w="sm" len="sm"/>
          </a:ln>
        </p:spPr>
      </p:pic>
      <p:sp>
        <p:nvSpPr>
          <p:cNvPr id="376" name="Google Shape;376;p60"/>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11</a:t>
            </a:fld>
            <a:endParaRPr sz="1200" b="1">
              <a:solidFill>
                <a:srgbClr val="40C1AC"/>
              </a:solidFill>
              <a:latin typeface="Poppins"/>
              <a:ea typeface="Poppins"/>
              <a:cs typeface="Poppins"/>
              <a:sym typeface="Poppins"/>
            </a:endParaRPr>
          </a:p>
        </p:txBody>
      </p:sp>
      <p:sp>
        <p:nvSpPr>
          <p:cNvPr id="377" name="Google Shape;377;p60"/>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Task Share Out: Grades 9-12</a:t>
            </a:r>
            <a:endParaRPr sz="3000" b="1" dirty="0">
              <a:latin typeface="Poppins"/>
              <a:ea typeface="Poppins"/>
              <a:cs typeface="Poppins"/>
              <a:sym typeface="Poppins"/>
            </a:endParaRPr>
          </a:p>
        </p:txBody>
      </p:sp>
      <p:pic>
        <p:nvPicPr>
          <p:cNvPr id="378" name="Google Shape;378;p60" descr="This image indicates participants need to access Session 7: Handout 1. "/>
          <p:cNvPicPr preferRelativeResize="0"/>
          <p:nvPr/>
        </p:nvPicPr>
        <p:blipFill>
          <a:blip r:embed="rId4">
            <a:alphaModFix/>
          </a:blip>
          <a:stretch>
            <a:fillRect/>
          </a:stretch>
        </p:blipFill>
        <p:spPr>
          <a:xfrm>
            <a:off x="4225425" y="2524675"/>
            <a:ext cx="4193200" cy="1454175"/>
          </a:xfrm>
          <a:prstGeom prst="rect">
            <a:avLst/>
          </a:prstGeom>
          <a:noFill/>
          <a:ln w="28575" cap="flat" cmpd="sng">
            <a:solidFill>
              <a:schemeClr val="dk2"/>
            </a:solidFill>
            <a:prstDash val="solid"/>
            <a:round/>
            <a:headEnd type="none" w="sm" len="sm"/>
            <a:tailEnd type="none" w="sm" len="sm"/>
          </a:ln>
        </p:spPr>
      </p:pic>
      <p:sp>
        <p:nvSpPr>
          <p:cNvPr id="379" name="Google Shape;379;p60"/>
          <p:cNvSpPr/>
          <p:nvPr/>
        </p:nvSpPr>
        <p:spPr>
          <a:xfrm>
            <a:off x="6508843" y="4223007"/>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sp>
        <p:nvSpPr>
          <p:cNvPr id="380" name="Google Shape;380;p60"/>
          <p:cNvSpPr/>
          <p:nvPr/>
        </p:nvSpPr>
        <p:spPr>
          <a:xfrm>
            <a:off x="6508843" y="4625982"/>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                                                                                  </a:t>
            </a:r>
            <a:endParaRPr sz="1800">
              <a:solidFill>
                <a:srgbClr val="FFFFFF"/>
              </a:solidFill>
              <a:latin typeface="Poppins SemiBold"/>
              <a:ea typeface="Poppins SemiBold"/>
              <a:cs typeface="Poppins SemiBold"/>
              <a:sym typeface="Poppins SemiBold"/>
            </a:endParaRPr>
          </a:p>
        </p:txBody>
      </p:sp>
      <p:pic>
        <p:nvPicPr>
          <p:cNvPr id="8" name="Picture 7" descr="Kentucky Department of Education (KDE) logo.">
            <a:extLst>
              <a:ext uri="{FF2B5EF4-FFF2-40B4-BE49-F238E27FC236}">
                <a16:creationId xmlns:a16="http://schemas.microsoft.com/office/drawing/2014/main" id="{4A62D7A3-7D54-4C0E-88EF-839CE8D67747}"/>
              </a:ext>
            </a:extLst>
          </p:cNvPr>
          <p:cNvPicPr>
            <a:picLocks noChangeAspect="1"/>
          </p:cNvPicPr>
          <p:nvPr/>
        </p:nvPicPr>
        <p:blipFill>
          <a:blip r:embed="rId5"/>
          <a:stretch>
            <a:fillRect/>
          </a:stretch>
        </p:blipFill>
        <p:spPr>
          <a:xfrm>
            <a:off x="217763" y="211984"/>
            <a:ext cx="914400" cy="914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61"/>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12</a:t>
            </a:fld>
            <a:endParaRPr sz="1200" b="1">
              <a:solidFill>
                <a:srgbClr val="40C1AC"/>
              </a:solidFill>
              <a:latin typeface="Poppins"/>
              <a:ea typeface="Poppins"/>
              <a:cs typeface="Poppins"/>
              <a:sym typeface="Poppins"/>
            </a:endParaRPr>
          </a:p>
        </p:txBody>
      </p:sp>
      <p:sp>
        <p:nvSpPr>
          <p:cNvPr id="386" name="Google Shape;386;p61"/>
          <p:cNvSpPr txBox="1">
            <a:spLocks noGrp="1"/>
          </p:cNvSpPr>
          <p:nvPr>
            <p:ph type="title"/>
          </p:nvPr>
        </p:nvSpPr>
        <p:spPr>
          <a:xfrm>
            <a:off x="625250" y="1112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SMP 4 in Action: Grades 9-12</a:t>
            </a:r>
            <a:endParaRPr sz="3000" b="1" dirty="0">
              <a:latin typeface="Poppins"/>
              <a:ea typeface="Poppins"/>
              <a:cs typeface="Poppins"/>
              <a:sym typeface="Poppins"/>
            </a:endParaRPr>
          </a:p>
          <a:p>
            <a:pPr marL="0" lvl="0" indent="0" algn="ctr" rtl="0">
              <a:spcBef>
                <a:spcPts val="0"/>
              </a:spcBef>
              <a:spcAft>
                <a:spcPts val="0"/>
              </a:spcAft>
              <a:buNone/>
            </a:pPr>
            <a:r>
              <a:rPr lang="en-US" sz="3000" b="1" dirty="0">
                <a:latin typeface="Poppins"/>
                <a:ea typeface="Poppins"/>
                <a:cs typeface="Poppins"/>
                <a:sym typeface="Poppins"/>
              </a:rPr>
              <a:t>Video Observation</a:t>
            </a:r>
            <a:endParaRPr sz="3000" b="1" dirty="0">
              <a:latin typeface="Poppins"/>
              <a:ea typeface="Poppins"/>
              <a:cs typeface="Poppins"/>
              <a:sym typeface="Poppins"/>
            </a:endParaRPr>
          </a:p>
        </p:txBody>
      </p:sp>
      <p:sp>
        <p:nvSpPr>
          <p:cNvPr id="387" name="Google Shape;387;p61"/>
          <p:cNvSpPr txBox="1"/>
          <p:nvPr/>
        </p:nvSpPr>
        <p:spPr>
          <a:xfrm>
            <a:off x="916025" y="2410968"/>
            <a:ext cx="7292700" cy="62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u="sng">
                <a:solidFill>
                  <a:schemeClr val="hlink"/>
                </a:solidFill>
                <a:latin typeface="Poppins"/>
                <a:ea typeface="Poppins"/>
                <a:cs typeface="Poppins"/>
                <a:sym typeface="Poppins"/>
                <a:hlinkClick r:id="rId3"/>
              </a:rPr>
              <a:t>Inside Mathematics</a:t>
            </a:r>
            <a:r>
              <a:rPr lang="en-US" sz="2400" b="1">
                <a:latin typeface="Poppins"/>
                <a:ea typeface="Poppins"/>
                <a:cs typeface="Poppins"/>
                <a:sym typeface="Poppins"/>
              </a:rPr>
              <a:t> </a:t>
            </a:r>
            <a:endParaRPr sz="2400" b="1">
              <a:latin typeface="Poppins"/>
              <a:ea typeface="Poppins"/>
              <a:cs typeface="Poppins"/>
              <a:sym typeface="Poppins"/>
            </a:endParaRPr>
          </a:p>
          <a:p>
            <a:pPr marL="0" lvl="0" indent="0" algn="ctr" rtl="0">
              <a:spcBef>
                <a:spcPts val="0"/>
              </a:spcBef>
              <a:spcAft>
                <a:spcPts val="0"/>
              </a:spcAft>
              <a:buNone/>
            </a:pPr>
            <a:r>
              <a:rPr lang="en-US" sz="2400" b="1">
                <a:latin typeface="Poppins"/>
                <a:ea typeface="Poppins"/>
                <a:cs typeface="Poppins"/>
                <a:sym typeface="Poppins"/>
              </a:rPr>
              <a:t>Mr. Ragent</a:t>
            </a:r>
            <a:endParaRPr sz="2400" b="1">
              <a:latin typeface="Poppins"/>
              <a:ea typeface="Poppins"/>
              <a:cs typeface="Poppins"/>
              <a:sym typeface="Poppins"/>
            </a:endParaRPr>
          </a:p>
          <a:p>
            <a:pPr marL="0" lvl="0" indent="0" algn="ctr" rtl="0">
              <a:spcBef>
                <a:spcPts val="0"/>
              </a:spcBef>
              <a:spcAft>
                <a:spcPts val="0"/>
              </a:spcAft>
              <a:buNone/>
            </a:pPr>
            <a:r>
              <a:rPr lang="en-US" sz="2400">
                <a:latin typeface="Poppins"/>
                <a:ea typeface="Poppins"/>
                <a:cs typeface="Poppins"/>
                <a:sym typeface="Poppins"/>
              </a:rPr>
              <a:t>Graphs, Equations &amp; Tables</a:t>
            </a:r>
            <a:endParaRPr sz="2400">
              <a:latin typeface="Poppins"/>
              <a:ea typeface="Poppins"/>
              <a:cs typeface="Poppins"/>
              <a:sym typeface="Poppins"/>
            </a:endParaRPr>
          </a:p>
          <a:p>
            <a:pPr marL="0" lvl="0" indent="0" algn="ctr" rtl="0">
              <a:spcBef>
                <a:spcPts val="0"/>
              </a:spcBef>
              <a:spcAft>
                <a:spcPts val="0"/>
              </a:spcAft>
              <a:buClr>
                <a:schemeClr val="dk1"/>
              </a:buClr>
              <a:buSzPts val="1100"/>
              <a:buFont typeface="Arial"/>
              <a:buNone/>
            </a:pPr>
            <a:r>
              <a:rPr lang="en-US" sz="2400">
                <a:solidFill>
                  <a:schemeClr val="dk1"/>
                </a:solidFill>
                <a:latin typeface="Poppins"/>
                <a:ea typeface="Poppins"/>
                <a:cs typeface="Poppins"/>
                <a:sym typeface="Poppins"/>
              </a:rPr>
              <a:t>(min 0:00 - 5:30)</a:t>
            </a:r>
            <a:endParaRPr sz="2400">
              <a:latin typeface="Poppins"/>
              <a:ea typeface="Poppins"/>
              <a:cs typeface="Poppins"/>
              <a:sym typeface="Poppins"/>
            </a:endParaRPr>
          </a:p>
          <a:p>
            <a:pPr marL="0" lvl="0" indent="0" algn="ctr" rtl="0">
              <a:spcBef>
                <a:spcPts val="0"/>
              </a:spcBef>
              <a:spcAft>
                <a:spcPts val="0"/>
              </a:spcAft>
              <a:buNone/>
            </a:pPr>
            <a:endParaRPr sz="2400">
              <a:latin typeface="Poppins"/>
              <a:ea typeface="Poppins"/>
              <a:cs typeface="Poppins"/>
              <a:sym typeface="Poppins"/>
            </a:endParaRPr>
          </a:p>
          <a:p>
            <a:pPr marL="0" lvl="0" indent="0" algn="ctr" rtl="0">
              <a:spcBef>
                <a:spcPts val="0"/>
              </a:spcBef>
              <a:spcAft>
                <a:spcPts val="0"/>
              </a:spcAft>
              <a:buNone/>
            </a:pPr>
            <a:endParaRPr sz="2400">
              <a:latin typeface="Poppins"/>
              <a:ea typeface="Poppins"/>
              <a:cs typeface="Poppins"/>
              <a:sym typeface="Poppins"/>
            </a:endParaRPr>
          </a:p>
        </p:txBody>
      </p:sp>
      <p:sp>
        <p:nvSpPr>
          <p:cNvPr id="388" name="Google Shape;388;p61"/>
          <p:cNvSpPr/>
          <p:nvPr/>
        </p:nvSpPr>
        <p:spPr>
          <a:xfrm>
            <a:off x="6508843" y="4625982"/>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5DE90E6F-75D7-4089-A260-978F5C0093DF}"/>
              </a:ext>
            </a:extLst>
          </p:cNvPr>
          <p:cNvPicPr>
            <a:picLocks noChangeAspect="1"/>
          </p:cNvPicPr>
          <p:nvPr/>
        </p:nvPicPr>
        <p:blipFill>
          <a:blip r:embed="rId4"/>
          <a:stretch>
            <a:fillRect/>
          </a:stretch>
        </p:blipFill>
        <p:spPr>
          <a:xfrm>
            <a:off x="217763" y="211984"/>
            <a:ext cx="914400" cy="914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62"/>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13</a:t>
            </a:fld>
            <a:endParaRPr sz="1200" b="1">
              <a:solidFill>
                <a:srgbClr val="40C1AC"/>
              </a:solidFill>
              <a:latin typeface="Poppins"/>
              <a:ea typeface="Poppins"/>
              <a:cs typeface="Poppins"/>
              <a:sym typeface="Poppins"/>
            </a:endParaRPr>
          </a:p>
        </p:txBody>
      </p:sp>
      <p:sp>
        <p:nvSpPr>
          <p:cNvPr id="394" name="Google Shape;394;p62"/>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Video Share Out: Grades 9-12</a:t>
            </a:r>
            <a:endParaRPr sz="3000" b="1" dirty="0">
              <a:latin typeface="Poppins"/>
              <a:ea typeface="Poppins"/>
              <a:cs typeface="Poppins"/>
              <a:sym typeface="Poppins"/>
            </a:endParaRPr>
          </a:p>
        </p:txBody>
      </p:sp>
      <p:sp>
        <p:nvSpPr>
          <p:cNvPr id="395" name="Google Shape;395;p62"/>
          <p:cNvSpPr txBox="1"/>
          <p:nvPr/>
        </p:nvSpPr>
        <p:spPr>
          <a:xfrm>
            <a:off x="675650" y="1865400"/>
            <a:ext cx="7763400" cy="1128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2400">
                <a:solidFill>
                  <a:srgbClr val="666666"/>
                </a:solidFill>
                <a:latin typeface="Poppins"/>
                <a:ea typeface="Poppins"/>
                <a:cs typeface="Poppins"/>
                <a:sym typeface="Poppins"/>
              </a:rPr>
              <a:t>What </a:t>
            </a:r>
            <a:r>
              <a:rPr lang="en-US" sz="2400" b="1">
                <a:solidFill>
                  <a:srgbClr val="666666"/>
                </a:solidFill>
                <a:latin typeface="Poppins"/>
                <a:ea typeface="Poppins"/>
                <a:cs typeface="Poppins"/>
                <a:sym typeface="Poppins"/>
              </a:rPr>
              <a:t>planning steps </a:t>
            </a:r>
            <a:r>
              <a:rPr lang="en-US" sz="2400">
                <a:solidFill>
                  <a:srgbClr val="666666"/>
                </a:solidFill>
                <a:latin typeface="Poppins"/>
                <a:ea typeface="Poppins"/>
                <a:cs typeface="Poppins"/>
                <a:sym typeface="Poppins"/>
              </a:rPr>
              <a:t>did the teacher take to incorporate these SMP 4 into his instruction? </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p:txBody>
      </p:sp>
      <p:sp>
        <p:nvSpPr>
          <p:cNvPr id="396" name="Google Shape;396;p62"/>
          <p:cNvSpPr txBox="1"/>
          <p:nvPr/>
        </p:nvSpPr>
        <p:spPr>
          <a:xfrm>
            <a:off x="741300" y="3170550"/>
            <a:ext cx="7661400" cy="147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What </a:t>
            </a:r>
            <a:r>
              <a:rPr lang="en-US" sz="2400" b="1">
                <a:solidFill>
                  <a:srgbClr val="666666"/>
                </a:solidFill>
                <a:latin typeface="Poppins"/>
                <a:ea typeface="Poppins"/>
                <a:cs typeface="Poppins"/>
                <a:sym typeface="Poppins"/>
              </a:rPr>
              <a:t>instructional moves</a:t>
            </a:r>
            <a:r>
              <a:rPr lang="en-US" sz="2400">
                <a:solidFill>
                  <a:srgbClr val="666666"/>
                </a:solidFill>
                <a:latin typeface="Poppins"/>
                <a:ea typeface="Poppins"/>
                <a:cs typeface="Poppins"/>
                <a:sym typeface="Poppins"/>
              </a:rPr>
              <a:t> did the teacher take to  incorporate SMP 4 into his lesson? What impact did this have on students?</a:t>
            </a:r>
            <a:endParaRPr sz="2400">
              <a:solidFill>
                <a:srgbClr val="666666"/>
              </a:solidFill>
              <a:latin typeface="Poppins"/>
              <a:ea typeface="Poppins"/>
              <a:cs typeface="Poppins"/>
              <a:sym typeface="Poppins"/>
            </a:endParaRPr>
          </a:p>
        </p:txBody>
      </p:sp>
      <p:pic>
        <p:nvPicPr>
          <p:cNvPr id="6" name="Picture 5" descr="Kentucky Department of Education (KDE) logo.">
            <a:extLst>
              <a:ext uri="{FF2B5EF4-FFF2-40B4-BE49-F238E27FC236}">
                <a16:creationId xmlns:a16="http://schemas.microsoft.com/office/drawing/2014/main" id="{ED4CF196-A878-4CAE-8609-13BD33725564}"/>
              </a:ext>
            </a:extLst>
          </p:cNvPr>
          <p:cNvPicPr>
            <a:picLocks noChangeAspect="1"/>
          </p:cNvPicPr>
          <p:nvPr/>
        </p:nvPicPr>
        <p:blipFill>
          <a:blip r:embed="rId3"/>
          <a:stretch>
            <a:fillRect/>
          </a:stretch>
        </p:blipFill>
        <p:spPr>
          <a:xfrm>
            <a:off x="217763" y="211984"/>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6"/>
                                        </p:tgtEl>
                                        <p:attrNameLst>
                                          <p:attrName>style.visibility</p:attrName>
                                        </p:attrNameLst>
                                      </p:cBhvr>
                                      <p:to>
                                        <p:strVal val="visible"/>
                                      </p:to>
                                    </p:set>
                                    <p:animEffect transition="in" filter="fade">
                                      <p:cBhvr>
                                        <p:cTn id="7" dur="1000"/>
                                        <p:tgtEl>
                                          <p:spTgt spid="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63"/>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14</a:t>
            </a:fld>
            <a:endParaRPr sz="1200" b="1">
              <a:solidFill>
                <a:srgbClr val="40C1AC"/>
              </a:solidFill>
              <a:latin typeface="Poppins"/>
              <a:ea typeface="Poppins"/>
              <a:cs typeface="Poppins"/>
              <a:sym typeface="Poppins"/>
            </a:endParaRPr>
          </a:p>
        </p:txBody>
      </p:sp>
      <p:sp>
        <p:nvSpPr>
          <p:cNvPr id="402" name="Google Shape;402;p63"/>
          <p:cNvSpPr txBox="1">
            <a:spLocks noGrp="1"/>
          </p:cNvSpPr>
          <p:nvPr>
            <p:ph type="title"/>
          </p:nvPr>
        </p:nvSpPr>
        <p:spPr>
          <a:xfrm>
            <a:off x="630275" y="720415"/>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Instructional Share Out: Grades 9-12</a:t>
            </a:r>
            <a:endParaRPr sz="3000" b="1" dirty="0">
              <a:latin typeface="Poppins"/>
              <a:ea typeface="Poppins"/>
              <a:cs typeface="Poppins"/>
              <a:sym typeface="Poppins"/>
            </a:endParaRPr>
          </a:p>
        </p:txBody>
      </p:sp>
      <p:sp>
        <p:nvSpPr>
          <p:cNvPr id="403" name="Google Shape;403;p63"/>
          <p:cNvSpPr txBox="1"/>
          <p:nvPr/>
        </p:nvSpPr>
        <p:spPr>
          <a:xfrm>
            <a:off x="1103175" y="1493525"/>
            <a:ext cx="7028400" cy="3116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In what ways have you already incorporated SMP 4 into your instruction? What does this look like in terms of teacher and student actions?</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r>
              <a:rPr lang="en-US" sz="2400">
                <a:solidFill>
                  <a:srgbClr val="666666"/>
                </a:solidFill>
                <a:latin typeface="Poppins"/>
                <a:ea typeface="Poppins"/>
                <a:cs typeface="Poppins"/>
                <a:sym typeface="Poppins"/>
              </a:rPr>
              <a:t>After watching today’s video and continuing to reflect on your own practice, what might you try next?</a:t>
            </a:r>
            <a:endParaRPr sz="2400">
              <a:solidFill>
                <a:srgbClr val="666666"/>
              </a:solidFill>
              <a:latin typeface="Poppins"/>
              <a:ea typeface="Poppins"/>
              <a:cs typeface="Poppins"/>
              <a:sym typeface="Poppins"/>
            </a:endParaRPr>
          </a:p>
        </p:txBody>
      </p:sp>
      <p:sp>
        <p:nvSpPr>
          <p:cNvPr id="404" name="Google Shape;404;p63"/>
          <p:cNvSpPr/>
          <p:nvPr/>
        </p:nvSpPr>
        <p:spPr>
          <a:xfrm>
            <a:off x="5867678" y="4625975"/>
            <a:ext cx="2641200" cy="3729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Poppins SemiBold"/>
                <a:ea typeface="Poppins SemiBold"/>
                <a:cs typeface="Poppins SemiBold"/>
                <a:sym typeface="Poppins SemiBold"/>
              </a:rPr>
              <a:t>With a partner                                                                                 </a:t>
            </a:r>
            <a:endParaRPr sz="1800">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EC1020C2-A54E-442A-9383-43957AFF202C}"/>
              </a:ext>
            </a:extLst>
          </p:cNvPr>
          <p:cNvPicPr>
            <a:picLocks noChangeAspect="1"/>
          </p:cNvPicPr>
          <p:nvPr/>
        </p:nvPicPr>
        <p:blipFill>
          <a:blip r:embed="rId3"/>
          <a:stretch>
            <a:fillRect/>
          </a:stretch>
        </p:blipFill>
        <p:spPr>
          <a:xfrm>
            <a:off x="217763" y="211984"/>
            <a:ext cx="914400" cy="9144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64"/>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15</a:t>
            </a:fld>
            <a:endParaRPr sz="1200" b="1">
              <a:solidFill>
                <a:srgbClr val="40C1AC"/>
              </a:solidFill>
              <a:latin typeface="Poppins"/>
              <a:ea typeface="Poppins"/>
              <a:cs typeface="Poppins"/>
              <a:sym typeface="Poppins"/>
            </a:endParaRPr>
          </a:p>
        </p:txBody>
      </p:sp>
      <p:sp>
        <p:nvSpPr>
          <p:cNvPr id="410" name="Google Shape;410;p64"/>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Revising our curriculum and instruction</a:t>
            </a:r>
            <a:endParaRPr sz="3000" b="1" dirty="0">
              <a:latin typeface="Poppins"/>
              <a:ea typeface="Poppins"/>
              <a:cs typeface="Poppins"/>
              <a:sym typeface="Poppins"/>
            </a:endParaRPr>
          </a:p>
        </p:txBody>
      </p:sp>
      <p:sp>
        <p:nvSpPr>
          <p:cNvPr id="411" name="Google Shape;411;p64"/>
          <p:cNvSpPr txBox="1"/>
          <p:nvPr/>
        </p:nvSpPr>
        <p:spPr>
          <a:xfrm>
            <a:off x="675650" y="1606782"/>
            <a:ext cx="7763400" cy="301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dirty="0">
                <a:solidFill>
                  <a:srgbClr val="666666"/>
                </a:solidFill>
                <a:latin typeface="Poppins"/>
                <a:ea typeface="Poppins"/>
                <a:cs typeface="Poppins"/>
                <a:sym typeface="Poppins"/>
              </a:rPr>
              <a:t>In the video, the </a:t>
            </a:r>
            <a:r>
              <a:rPr lang="en-US" sz="2200" i="1" dirty="0">
                <a:solidFill>
                  <a:srgbClr val="666666"/>
                </a:solidFill>
                <a:latin typeface="Poppins"/>
                <a:ea typeface="Poppins"/>
                <a:cs typeface="Poppins"/>
                <a:sym typeface="Poppins"/>
              </a:rPr>
              <a:t>original task</a:t>
            </a:r>
            <a:r>
              <a:rPr lang="en-US" sz="2200" dirty="0">
                <a:solidFill>
                  <a:srgbClr val="666666"/>
                </a:solidFill>
                <a:latin typeface="Poppins"/>
                <a:ea typeface="Poppins"/>
                <a:cs typeface="Poppins"/>
                <a:sym typeface="Poppins"/>
              </a:rPr>
              <a:t> presented asked students to create “triples” by matching an equation, graph, and table. </a:t>
            </a:r>
            <a:endParaRPr sz="2200" dirty="0">
              <a:solidFill>
                <a:srgbClr val="666666"/>
              </a:solidFill>
              <a:latin typeface="Poppins"/>
              <a:ea typeface="Poppins"/>
              <a:cs typeface="Poppins"/>
              <a:sym typeface="Poppins"/>
            </a:endParaRPr>
          </a:p>
          <a:p>
            <a:pPr marL="0" lvl="0" indent="0" algn="ctr" rtl="0">
              <a:spcBef>
                <a:spcPts val="0"/>
              </a:spcBef>
              <a:spcAft>
                <a:spcPts val="0"/>
              </a:spcAft>
              <a:buNone/>
            </a:pPr>
            <a:endParaRPr sz="2200" dirty="0">
              <a:solidFill>
                <a:srgbClr val="666666"/>
              </a:solidFill>
              <a:latin typeface="Poppins"/>
              <a:ea typeface="Poppins"/>
              <a:cs typeface="Poppins"/>
              <a:sym typeface="Poppins"/>
            </a:endParaRPr>
          </a:p>
          <a:p>
            <a:pPr marL="0" lvl="0" indent="0" algn="ctr" rtl="0">
              <a:spcBef>
                <a:spcPts val="0"/>
              </a:spcBef>
              <a:spcAft>
                <a:spcPts val="0"/>
              </a:spcAft>
              <a:buNone/>
            </a:pPr>
            <a:r>
              <a:rPr lang="en-US" sz="2200" dirty="0">
                <a:solidFill>
                  <a:srgbClr val="666666"/>
                </a:solidFill>
                <a:latin typeface="Poppins"/>
                <a:ea typeface="Poppins"/>
                <a:cs typeface="Poppins"/>
                <a:sym typeface="Poppins"/>
              </a:rPr>
              <a:t>However, the aligned standard KY.HS.F.1 calls for representations to be shown “algebraically, graphically, numerically in tables, or by a </a:t>
            </a:r>
            <a:endParaRPr sz="2200" dirty="0">
              <a:solidFill>
                <a:srgbClr val="666666"/>
              </a:solidFill>
              <a:latin typeface="Poppins"/>
              <a:ea typeface="Poppins"/>
              <a:cs typeface="Poppins"/>
              <a:sym typeface="Poppins"/>
            </a:endParaRPr>
          </a:p>
          <a:p>
            <a:pPr marL="0" lvl="0" indent="0" algn="ctr" rtl="0">
              <a:spcBef>
                <a:spcPts val="0"/>
              </a:spcBef>
              <a:spcAft>
                <a:spcPts val="0"/>
              </a:spcAft>
              <a:buNone/>
            </a:pPr>
            <a:r>
              <a:rPr lang="en-US" sz="2200" b="1" dirty="0">
                <a:solidFill>
                  <a:srgbClr val="666666"/>
                </a:solidFill>
                <a:latin typeface="Poppins"/>
                <a:ea typeface="Poppins"/>
                <a:cs typeface="Poppins"/>
                <a:sym typeface="Poppins"/>
              </a:rPr>
              <a:t>verbal description.</a:t>
            </a:r>
            <a:r>
              <a:rPr lang="en-US" sz="2200" dirty="0">
                <a:solidFill>
                  <a:srgbClr val="666666"/>
                </a:solidFill>
                <a:latin typeface="Poppins"/>
                <a:ea typeface="Poppins"/>
                <a:cs typeface="Poppins"/>
                <a:sym typeface="Poppins"/>
              </a:rPr>
              <a:t>”</a:t>
            </a:r>
            <a:endParaRPr sz="2200" dirty="0">
              <a:solidFill>
                <a:srgbClr val="666666"/>
              </a:solidFill>
              <a:latin typeface="Poppins"/>
              <a:ea typeface="Poppins"/>
              <a:cs typeface="Poppins"/>
              <a:sym typeface="Poppins"/>
            </a:endParaRPr>
          </a:p>
        </p:txBody>
      </p:sp>
      <p:sp>
        <p:nvSpPr>
          <p:cNvPr id="412" name="Google Shape;412;p64"/>
          <p:cNvSpPr/>
          <p:nvPr/>
        </p:nvSpPr>
        <p:spPr>
          <a:xfrm>
            <a:off x="6508843" y="4625982"/>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FA181F18-7F7E-4D5A-B77D-650F46995A18}"/>
              </a:ext>
            </a:extLst>
          </p:cNvPr>
          <p:cNvPicPr>
            <a:picLocks noChangeAspect="1"/>
          </p:cNvPicPr>
          <p:nvPr/>
        </p:nvPicPr>
        <p:blipFill>
          <a:blip r:embed="rId3"/>
          <a:stretch>
            <a:fillRect/>
          </a:stretch>
        </p:blipFill>
        <p:spPr>
          <a:xfrm>
            <a:off x="217763" y="211984"/>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2"/>
                                        </p:tgtEl>
                                        <p:attrNameLst>
                                          <p:attrName>style.visibility</p:attrName>
                                        </p:attrNameLst>
                                      </p:cBhvr>
                                      <p:to>
                                        <p:strVal val="visible"/>
                                      </p:to>
                                    </p:set>
                                    <p:animEffect transition="in" filter="fade">
                                      <p:cBhvr>
                                        <p:cTn id="7" dur="1000"/>
                                        <p:tgtEl>
                                          <p:spTgt spid="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65"/>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16</a:t>
            </a:fld>
            <a:endParaRPr sz="1200" b="1">
              <a:solidFill>
                <a:srgbClr val="40C1AC"/>
              </a:solidFill>
              <a:latin typeface="Poppins"/>
              <a:ea typeface="Poppins"/>
              <a:cs typeface="Poppins"/>
              <a:sym typeface="Poppins"/>
            </a:endParaRPr>
          </a:p>
        </p:txBody>
      </p:sp>
      <p:sp>
        <p:nvSpPr>
          <p:cNvPr id="418" name="Google Shape;418;p65"/>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Revising our curriculum and instruction</a:t>
            </a:r>
            <a:endParaRPr sz="3000" b="1" dirty="0">
              <a:latin typeface="Poppins"/>
              <a:ea typeface="Poppins"/>
              <a:cs typeface="Poppins"/>
              <a:sym typeface="Poppins"/>
            </a:endParaRPr>
          </a:p>
        </p:txBody>
      </p:sp>
      <p:sp>
        <p:nvSpPr>
          <p:cNvPr id="419" name="Google Shape;419;p65"/>
          <p:cNvSpPr txBox="1"/>
          <p:nvPr/>
        </p:nvSpPr>
        <p:spPr>
          <a:xfrm>
            <a:off x="625250" y="1424375"/>
            <a:ext cx="7763400" cy="301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a:solidFill>
                  <a:srgbClr val="666666"/>
                </a:solidFill>
                <a:latin typeface="Poppins"/>
                <a:ea typeface="Poppins"/>
                <a:cs typeface="Poppins"/>
                <a:sym typeface="Poppins"/>
              </a:rPr>
              <a:t>Based on the guiding questions in the Assignment Review Protocol, we can see that the original task </a:t>
            </a:r>
            <a:r>
              <a:rPr lang="en-US" sz="2200" i="1">
                <a:solidFill>
                  <a:srgbClr val="666666"/>
                </a:solidFill>
                <a:latin typeface="Poppins"/>
                <a:ea typeface="Poppins"/>
                <a:cs typeface="Poppins"/>
                <a:sym typeface="Poppins"/>
              </a:rPr>
              <a:t>as written</a:t>
            </a:r>
            <a:r>
              <a:rPr lang="en-US" sz="2200">
                <a:solidFill>
                  <a:srgbClr val="666666"/>
                </a:solidFill>
                <a:latin typeface="Poppins"/>
                <a:ea typeface="Poppins"/>
                <a:cs typeface="Poppins"/>
                <a:sym typeface="Poppins"/>
              </a:rPr>
              <a:t> </a:t>
            </a:r>
            <a:r>
              <a:rPr lang="en-US" sz="2200" u="sng">
                <a:solidFill>
                  <a:srgbClr val="666666"/>
                </a:solidFill>
                <a:latin typeface="Poppins"/>
                <a:ea typeface="Poppins"/>
                <a:cs typeface="Poppins"/>
                <a:sym typeface="Poppins"/>
              </a:rPr>
              <a:t>does not</a:t>
            </a:r>
            <a:r>
              <a:rPr lang="en-US" sz="2200">
                <a:solidFill>
                  <a:srgbClr val="666666"/>
                </a:solidFill>
                <a:latin typeface="Poppins"/>
                <a:ea typeface="Poppins"/>
                <a:cs typeface="Poppins"/>
                <a:sym typeface="Poppins"/>
              </a:rPr>
              <a:t> meet the target of the standard, which calls for application to real world contexts.</a:t>
            </a: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ctr" rtl="0">
              <a:spcBef>
                <a:spcPts val="0"/>
              </a:spcBef>
              <a:spcAft>
                <a:spcPts val="0"/>
              </a:spcAft>
              <a:buNone/>
            </a:pPr>
            <a:r>
              <a:rPr lang="en-US" sz="3000" b="1">
                <a:solidFill>
                  <a:srgbClr val="666666"/>
                </a:solidFill>
                <a:latin typeface="Poppins"/>
                <a:ea typeface="Poppins"/>
                <a:cs typeface="Poppins"/>
                <a:sym typeface="Poppins"/>
              </a:rPr>
              <a:t>How was the task revised to align to the target of the standard?</a:t>
            </a:r>
            <a:endParaRPr sz="3000" b="1">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p:txBody>
      </p:sp>
      <p:sp>
        <p:nvSpPr>
          <p:cNvPr id="420" name="Google Shape;420;p65"/>
          <p:cNvSpPr/>
          <p:nvPr/>
        </p:nvSpPr>
        <p:spPr>
          <a:xfrm>
            <a:off x="6508843" y="4625982"/>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99FCEF10-2709-4111-B300-B39E0BBA6ADE}"/>
              </a:ext>
            </a:extLst>
          </p:cNvPr>
          <p:cNvPicPr>
            <a:picLocks noChangeAspect="1"/>
          </p:cNvPicPr>
          <p:nvPr/>
        </p:nvPicPr>
        <p:blipFill>
          <a:blip r:embed="rId3"/>
          <a:stretch>
            <a:fillRect/>
          </a:stretch>
        </p:blipFill>
        <p:spPr>
          <a:xfrm>
            <a:off x="217763" y="211984"/>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0"/>
                                        </p:tgtEl>
                                        <p:attrNameLst>
                                          <p:attrName>style.visibility</p:attrName>
                                        </p:attrNameLst>
                                      </p:cBhvr>
                                      <p:to>
                                        <p:strVal val="visible"/>
                                      </p:to>
                                    </p:set>
                                    <p:animEffect transition="in" filter="fade">
                                      <p:cBhvr>
                                        <p:cTn id="7" dur="1000"/>
                                        <p:tgtEl>
                                          <p:spTgt spid="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66"/>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17</a:t>
            </a:fld>
            <a:endParaRPr sz="1200" b="1">
              <a:solidFill>
                <a:srgbClr val="40C1AC"/>
              </a:solidFill>
              <a:latin typeface="Poppins"/>
              <a:ea typeface="Poppins"/>
              <a:cs typeface="Poppins"/>
              <a:sym typeface="Poppins"/>
            </a:endParaRPr>
          </a:p>
        </p:txBody>
      </p:sp>
      <p:sp>
        <p:nvSpPr>
          <p:cNvPr id="426" name="Google Shape;426;p66"/>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Revising our curriculum and instruction</a:t>
            </a:r>
            <a:endParaRPr sz="3000" b="1" dirty="0">
              <a:latin typeface="Poppins"/>
              <a:ea typeface="Poppins"/>
              <a:cs typeface="Poppins"/>
              <a:sym typeface="Poppins"/>
            </a:endParaRPr>
          </a:p>
        </p:txBody>
      </p:sp>
      <p:sp>
        <p:nvSpPr>
          <p:cNvPr id="427" name="Google Shape;427;p66"/>
          <p:cNvSpPr txBox="1"/>
          <p:nvPr/>
        </p:nvSpPr>
        <p:spPr>
          <a:xfrm>
            <a:off x="625250" y="1424375"/>
            <a:ext cx="7763400" cy="91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a:solidFill>
                  <a:srgbClr val="666666"/>
                </a:solidFill>
                <a:latin typeface="Poppins"/>
                <a:ea typeface="Poppins"/>
                <a:cs typeface="Poppins"/>
                <a:sym typeface="Poppins"/>
              </a:rPr>
              <a:t>Think ahead to next week’s session - </a:t>
            </a:r>
            <a:endParaRPr sz="2200">
              <a:solidFill>
                <a:srgbClr val="666666"/>
              </a:solidFill>
              <a:latin typeface="Poppins"/>
              <a:ea typeface="Poppins"/>
              <a:cs typeface="Poppins"/>
              <a:sym typeface="Poppins"/>
            </a:endParaRPr>
          </a:p>
          <a:p>
            <a:pPr marL="0" lvl="0" indent="0" algn="ctr" rtl="0">
              <a:spcBef>
                <a:spcPts val="0"/>
              </a:spcBef>
              <a:spcAft>
                <a:spcPts val="0"/>
              </a:spcAft>
              <a:buNone/>
            </a:pPr>
            <a:r>
              <a:rPr lang="en-US" sz="2200">
                <a:solidFill>
                  <a:srgbClr val="666666"/>
                </a:solidFill>
                <a:latin typeface="Poppins"/>
                <a:ea typeface="Poppins"/>
                <a:cs typeface="Poppins"/>
                <a:sym typeface="Poppins"/>
              </a:rPr>
              <a:t>Session 8: Planning &amp; Practice. </a:t>
            </a: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p:txBody>
      </p:sp>
      <p:sp>
        <p:nvSpPr>
          <p:cNvPr id="428" name="Google Shape;428;p66"/>
          <p:cNvSpPr/>
          <p:nvPr/>
        </p:nvSpPr>
        <p:spPr>
          <a:xfrm>
            <a:off x="6508843" y="4625982"/>
            <a:ext cx="1847700" cy="3729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a:t>
            </a:r>
            <a:endParaRPr sz="1800">
              <a:solidFill>
                <a:srgbClr val="FFFFFF"/>
              </a:solidFill>
              <a:latin typeface="Poppins SemiBold"/>
              <a:ea typeface="Poppins SemiBold"/>
              <a:cs typeface="Poppins SemiBold"/>
              <a:sym typeface="Poppins SemiBold"/>
            </a:endParaRPr>
          </a:p>
        </p:txBody>
      </p:sp>
      <p:pic>
        <p:nvPicPr>
          <p:cNvPr id="429" name="Google Shape;429;p66" descr="This is an image of the Session 8 Lesson Planning Tool, participants will have access to during the next session. "/>
          <p:cNvPicPr preferRelativeResize="0"/>
          <p:nvPr/>
        </p:nvPicPr>
        <p:blipFill rotWithShape="1">
          <a:blip r:embed="rId3">
            <a:alphaModFix/>
          </a:blip>
          <a:srcRect t="13127" b="20537"/>
          <a:stretch/>
        </p:blipFill>
        <p:spPr>
          <a:xfrm>
            <a:off x="893850" y="2407375"/>
            <a:ext cx="4373249" cy="2218600"/>
          </a:xfrm>
          <a:prstGeom prst="rect">
            <a:avLst/>
          </a:prstGeom>
          <a:noFill/>
          <a:ln w="28575" cap="flat" cmpd="sng">
            <a:solidFill>
              <a:schemeClr val="dk2"/>
            </a:solidFill>
            <a:prstDash val="solid"/>
            <a:round/>
            <a:headEnd type="none" w="sm" len="sm"/>
            <a:tailEnd type="none" w="sm" len="sm"/>
          </a:ln>
        </p:spPr>
      </p:pic>
      <p:sp>
        <p:nvSpPr>
          <p:cNvPr id="430" name="Google Shape;430;p66">
            <a:extLst>
              <a:ext uri="{C183D7F6-B498-43B3-948B-1728B52AA6E4}">
                <adec:decorative xmlns:adec="http://schemas.microsoft.com/office/drawing/2017/decorative" val="1"/>
              </a:ext>
            </a:extLst>
          </p:cNvPr>
          <p:cNvSpPr/>
          <p:nvPr/>
        </p:nvSpPr>
        <p:spPr>
          <a:xfrm>
            <a:off x="5337975" y="3923250"/>
            <a:ext cx="1668300" cy="437400"/>
          </a:xfrm>
          <a:prstGeom prst="leftArrow">
            <a:avLst>
              <a:gd name="adj1" fmla="val 50000"/>
              <a:gd name="adj2" fmla="val 50000"/>
            </a:avLst>
          </a:prstGeom>
          <a:solidFill>
            <a:srgbClr val="FF575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7" descr="Kentucky Department of Education (KDE) logo.">
            <a:extLst>
              <a:ext uri="{FF2B5EF4-FFF2-40B4-BE49-F238E27FC236}">
                <a16:creationId xmlns:a16="http://schemas.microsoft.com/office/drawing/2014/main" id="{36911D4C-B3FC-4715-8526-BAD03EB01877}"/>
              </a:ext>
            </a:extLst>
          </p:cNvPr>
          <p:cNvPicPr>
            <a:picLocks noChangeAspect="1"/>
          </p:cNvPicPr>
          <p:nvPr/>
        </p:nvPicPr>
        <p:blipFill>
          <a:blip r:embed="rId4"/>
          <a:stretch>
            <a:fillRect/>
          </a:stretch>
        </p:blipFill>
        <p:spPr>
          <a:xfrm>
            <a:off x="217763" y="211984"/>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8"/>
                                        </p:tgtEl>
                                        <p:attrNameLst>
                                          <p:attrName>style.visibility</p:attrName>
                                        </p:attrNameLst>
                                      </p:cBhvr>
                                      <p:to>
                                        <p:strVal val="visible"/>
                                      </p:to>
                                    </p:set>
                                    <p:animEffect transition="in" filter="fade">
                                      <p:cBhvr>
                                        <p:cTn id="7" dur="1000"/>
                                        <p:tgtEl>
                                          <p:spTgt spid="4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67"/>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18</a:t>
            </a:fld>
            <a:endParaRPr sz="1200" b="1">
              <a:solidFill>
                <a:srgbClr val="40C1AC"/>
              </a:solidFill>
              <a:latin typeface="Poppins"/>
              <a:ea typeface="Poppins"/>
              <a:cs typeface="Poppins"/>
              <a:sym typeface="Poppins"/>
            </a:endParaRPr>
          </a:p>
        </p:txBody>
      </p:sp>
      <p:sp>
        <p:nvSpPr>
          <p:cNvPr id="436" name="Google Shape;436;p67"/>
          <p:cNvSpPr txBox="1">
            <a:spLocks noGrp="1"/>
          </p:cNvSpPr>
          <p:nvPr>
            <p:ph type="title"/>
          </p:nvPr>
        </p:nvSpPr>
        <p:spPr>
          <a:xfrm>
            <a:off x="625250" y="960124"/>
            <a:ext cx="7864200" cy="5529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Guiding questions for planning</a:t>
            </a:r>
            <a:endParaRPr sz="3000" b="1" dirty="0">
              <a:latin typeface="Poppins"/>
              <a:ea typeface="Poppins"/>
              <a:cs typeface="Poppins"/>
              <a:sym typeface="Poppins"/>
            </a:endParaRPr>
          </a:p>
          <a:p>
            <a:pPr marL="0" lvl="0" indent="0" algn="ctr" rtl="0">
              <a:spcBef>
                <a:spcPts val="0"/>
              </a:spcBef>
              <a:spcAft>
                <a:spcPts val="0"/>
              </a:spcAft>
              <a:buNone/>
            </a:pPr>
            <a:endParaRPr sz="3000" b="1" dirty="0">
              <a:latin typeface="Poppins"/>
              <a:ea typeface="Poppins"/>
              <a:cs typeface="Poppins"/>
              <a:sym typeface="Poppins"/>
            </a:endParaRPr>
          </a:p>
        </p:txBody>
      </p:sp>
      <p:sp>
        <p:nvSpPr>
          <p:cNvPr id="437" name="Google Shape;437;p67"/>
          <p:cNvSpPr txBox="1"/>
          <p:nvPr/>
        </p:nvSpPr>
        <p:spPr>
          <a:xfrm>
            <a:off x="625250" y="1348175"/>
            <a:ext cx="7763400" cy="74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rgbClr val="666666"/>
                </a:solidFill>
                <a:latin typeface="Poppins"/>
                <a:ea typeface="Poppins"/>
                <a:cs typeface="Poppins"/>
                <a:sym typeface="Poppins"/>
              </a:rPr>
              <a:t>Based on the Mathematics Assignment Review Protocol, does my lesson/task meet the target of the standard? If not:</a:t>
            </a:r>
            <a:endParaRPr sz="1800" b="1" dirty="0">
              <a:solidFill>
                <a:srgbClr val="666666"/>
              </a:solidFill>
              <a:latin typeface="Poppins"/>
              <a:ea typeface="Poppins"/>
              <a:cs typeface="Poppins"/>
              <a:sym typeface="Poppins"/>
            </a:endParaRPr>
          </a:p>
          <a:p>
            <a:pPr marL="0" lvl="0" indent="0" algn="l" rtl="0">
              <a:spcBef>
                <a:spcPts val="0"/>
              </a:spcBef>
              <a:spcAft>
                <a:spcPts val="0"/>
              </a:spcAft>
              <a:buNone/>
            </a:pPr>
            <a:endParaRPr sz="1600" dirty="0">
              <a:solidFill>
                <a:srgbClr val="666666"/>
              </a:solidFill>
              <a:latin typeface="Poppins"/>
              <a:ea typeface="Poppins"/>
              <a:cs typeface="Poppins"/>
              <a:sym typeface="Poppins"/>
            </a:endParaRPr>
          </a:p>
          <a:p>
            <a:pPr marL="0" lvl="0" indent="0" algn="l" rtl="0">
              <a:spcBef>
                <a:spcPts val="0"/>
              </a:spcBef>
              <a:spcAft>
                <a:spcPts val="0"/>
              </a:spcAft>
              <a:buNone/>
            </a:pPr>
            <a:endParaRPr sz="1600" dirty="0">
              <a:solidFill>
                <a:srgbClr val="666666"/>
              </a:solidFill>
              <a:latin typeface="Poppins"/>
              <a:ea typeface="Poppins"/>
              <a:cs typeface="Poppins"/>
              <a:sym typeface="Poppins"/>
            </a:endParaRPr>
          </a:p>
          <a:p>
            <a:pPr marL="0" lvl="0" indent="0" algn="l" rtl="0">
              <a:spcBef>
                <a:spcPts val="0"/>
              </a:spcBef>
              <a:spcAft>
                <a:spcPts val="0"/>
              </a:spcAft>
              <a:buNone/>
            </a:pPr>
            <a:endParaRPr sz="2200" dirty="0">
              <a:solidFill>
                <a:srgbClr val="666666"/>
              </a:solidFill>
              <a:latin typeface="Poppins"/>
              <a:ea typeface="Poppins"/>
              <a:cs typeface="Poppins"/>
              <a:sym typeface="Poppins"/>
            </a:endParaRPr>
          </a:p>
          <a:p>
            <a:pPr marL="0" lvl="0" indent="0" algn="l" rtl="0">
              <a:spcBef>
                <a:spcPts val="0"/>
              </a:spcBef>
              <a:spcAft>
                <a:spcPts val="0"/>
              </a:spcAft>
              <a:buNone/>
            </a:pPr>
            <a:endParaRPr sz="2200" dirty="0">
              <a:solidFill>
                <a:srgbClr val="666666"/>
              </a:solidFill>
              <a:latin typeface="Poppins"/>
              <a:ea typeface="Poppins"/>
              <a:cs typeface="Poppins"/>
              <a:sym typeface="Poppins"/>
            </a:endParaRPr>
          </a:p>
          <a:p>
            <a:pPr marL="0" lvl="0" indent="0" algn="l" rtl="0">
              <a:spcBef>
                <a:spcPts val="0"/>
              </a:spcBef>
              <a:spcAft>
                <a:spcPts val="0"/>
              </a:spcAft>
              <a:buNone/>
            </a:pPr>
            <a:endParaRPr sz="2200" dirty="0">
              <a:solidFill>
                <a:srgbClr val="666666"/>
              </a:solidFill>
              <a:latin typeface="Poppins"/>
              <a:ea typeface="Poppins"/>
              <a:cs typeface="Poppins"/>
              <a:sym typeface="Poppins"/>
            </a:endParaRPr>
          </a:p>
          <a:p>
            <a:pPr marL="0" lvl="0" indent="0" algn="l" rtl="0">
              <a:spcBef>
                <a:spcPts val="0"/>
              </a:spcBef>
              <a:spcAft>
                <a:spcPts val="0"/>
              </a:spcAft>
              <a:buNone/>
            </a:pPr>
            <a:endParaRPr sz="2200" dirty="0">
              <a:solidFill>
                <a:srgbClr val="666666"/>
              </a:solidFill>
              <a:latin typeface="Poppins"/>
              <a:ea typeface="Poppins"/>
              <a:cs typeface="Poppins"/>
              <a:sym typeface="Poppins"/>
            </a:endParaRPr>
          </a:p>
          <a:p>
            <a:pPr marL="0" lvl="0" indent="0" algn="l" rtl="0">
              <a:spcBef>
                <a:spcPts val="0"/>
              </a:spcBef>
              <a:spcAft>
                <a:spcPts val="0"/>
              </a:spcAft>
              <a:buNone/>
            </a:pPr>
            <a:endParaRPr sz="2200" dirty="0">
              <a:solidFill>
                <a:srgbClr val="666666"/>
              </a:solidFill>
              <a:latin typeface="Poppins"/>
              <a:ea typeface="Poppins"/>
              <a:cs typeface="Poppins"/>
              <a:sym typeface="Poppins"/>
            </a:endParaRPr>
          </a:p>
        </p:txBody>
      </p:sp>
      <p:sp>
        <p:nvSpPr>
          <p:cNvPr id="438" name="Google Shape;438;p67"/>
          <p:cNvSpPr txBox="1"/>
          <p:nvPr/>
        </p:nvSpPr>
        <p:spPr>
          <a:xfrm>
            <a:off x="726075" y="2172250"/>
            <a:ext cx="7763400" cy="23688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rgbClr val="666666"/>
              </a:buClr>
              <a:buSzPts val="1600"/>
              <a:buFont typeface="Poppins"/>
              <a:buChar char="●"/>
            </a:pPr>
            <a:r>
              <a:rPr lang="en-US" sz="1600">
                <a:solidFill>
                  <a:srgbClr val="666666"/>
                </a:solidFill>
                <a:latin typeface="Poppins"/>
                <a:ea typeface="Poppins"/>
                <a:cs typeface="Poppins"/>
                <a:sym typeface="Poppins"/>
              </a:rPr>
              <a:t>Are there conceptual understandings missing? How can I ask students to demonstrate their understanding using representational and abstract (algebraic)  methods?</a:t>
            </a:r>
            <a:endParaRPr sz="1600">
              <a:solidFill>
                <a:srgbClr val="666666"/>
              </a:solidFill>
              <a:latin typeface="Poppins"/>
              <a:ea typeface="Poppins"/>
              <a:cs typeface="Poppins"/>
              <a:sym typeface="Poppins"/>
            </a:endParaRPr>
          </a:p>
          <a:p>
            <a:pPr marL="457200" lvl="0" indent="0" algn="l" rtl="0">
              <a:spcBef>
                <a:spcPts val="0"/>
              </a:spcBef>
              <a:spcAft>
                <a:spcPts val="0"/>
              </a:spcAft>
              <a:buNone/>
            </a:pPr>
            <a:endParaRPr sz="1600">
              <a:solidFill>
                <a:srgbClr val="666666"/>
              </a:solidFill>
              <a:latin typeface="Poppins"/>
              <a:ea typeface="Poppins"/>
              <a:cs typeface="Poppins"/>
              <a:sym typeface="Poppins"/>
            </a:endParaRPr>
          </a:p>
          <a:p>
            <a:pPr marL="457200" lvl="0" indent="-330200" algn="l" rtl="0">
              <a:spcBef>
                <a:spcPts val="0"/>
              </a:spcBef>
              <a:spcAft>
                <a:spcPts val="0"/>
              </a:spcAft>
              <a:buClr>
                <a:srgbClr val="666666"/>
              </a:buClr>
              <a:buSzPts val="1600"/>
              <a:buFont typeface="Poppins"/>
              <a:buChar char="●"/>
            </a:pPr>
            <a:r>
              <a:rPr lang="en-US" sz="1600">
                <a:solidFill>
                  <a:srgbClr val="666666"/>
                </a:solidFill>
                <a:latin typeface="Poppins"/>
                <a:ea typeface="Poppins"/>
                <a:cs typeface="Poppins"/>
                <a:sym typeface="Poppins"/>
              </a:rPr>
              <a:t>Are there opportunities for application missing? How can I add real world context or real world problems to get students to apply their understanding?</a:t>
            </a:r>
            <a:endParaRPr sz="1600">
              <a:solidFill>
                <a:srgbClr val="666666"/>
              </a:solidFill>
              <a:latin typeface="Poppins"/>
              <a:ea typeface="Poppins"/>
              <a:cs typeface="Poppins"/>
              <a:sym typeface="Poppins"/>
            </a:endParaRPr>
          </a:p>
          <a:p>
            <a:pPr marL="0" lvl="0" indent="0" algn="l" rtl="0">
              <a:spcBef>
                <a:spcPts val="0"/>
              </a:spcBef>
              <a:spcAft>
                <a:spcPts val="0"/>
              </a:spcAft>
              <a:buNone/>
            </a:pPr>
            <a:endParaRPr sz="1600">
              <a:solidFill>
                <a:srgbClr val="666666"/>
              </a:solidFill>
              <a:latin typeface="Poppins"/>
              <a:ea typeface="Poppins"/>
              <a:cs typeface="Poppins"/>
              <a:sym typeface="Poppins"/>
            </a:endParaRPr>
          </a:p>
          <a:p>
            <a:pPr marL="457200" lvl="0" indent="-330200" algn="l" rtl="0">
              <a:spcBef>
                <a:spcPts val="0"/>
              </a:spcBef>
              <a:spcAft>
                <a:spcPts val="0"/>
              </a:spcAft>
              <a:buClr>
                <a:srgbClr val="666666"/>
              </a:buClr>
              <a:buSzPts val="1600"/>
              <a:buFont typeface="Poppins"/>
              <a:buChar char="●"/>
            </a:pPr>
            <a:r>
              <a:rPr lang="en-US" sz="1600">
                <a:solidFill>
                  <a:srgbClr val="666666"/>
                </a:solidFill>
                <a:latin typeface="Poppins"/>
                <a:ea typeface="Poppins"/>
                <a:cs typeface="Poppins"/>
                <a:sym typeface="Poppins"/>
              </a:rPr>
              <a:t>Will students engage in the Mathematical Practices by completing this task? How can offer explicit opportunities within the task and/or during instruction to ensure students meet the practice standards?</a:t>
            </a:r>
            <a:endParaRPr>
              <a:latin typeface="Poppins"/>
              <a:ea typeface="Poppins"/>
              <a:cs typeface="Poppins"/>
              <a:sym typeface="Poppins"/>
            </a:endParaRPr>
          </a:p>
        </p:txBody>
      </p:sp>
      <p:pic>
        <p:nvPicPr>
          <p:cNvPr id="6" name="Picture 5" descr="Kentucky Department of Education (KDE) logo.">
            <a:extLst>
              <a:ext uri="{FF2B5EF4-FFF2-40B4-BE49-F238E27FC236}">
                <a16:creationId xmlns:a16="http://schemas.microsoft.com/office/drawing/2014/main" id="{C4132F3F-3346-4B02-B101-13308CEC202A}"/>
              </a:ext>
            </a:extLst>
          </p:cNvPr>
          <p:cNvPicPr>
            <a:picLocks noChangeAspect="1"/>
          </p:cNvPicPr>
          <p:nvPr/>
        </p:nvPicPr>
        <p:blipFill>
          <a:blip r:embed="rId3"/>
          <a:stretch>
            <a:fillRect/>
          </a:stretch>
        </p:blipFill>
        <p:spPr>
          <a:xfrm>
            <a:off x="217763" y="211984"/>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8"/>
                                        </p:tgtEl>
                                        <p:attrNameLst>
                                          <p:attrName>style.visibility</p:attrName>
                                        </p:attrNameLst>
                                      </p:cBhvr>
                                      <p:to>
                                        <p:strVal val="visible"/>
                                      </p:to>
                                    </p:set>
                                    <p:animEffect transition="in" filter="fade">
                                      <p:cBhvr>
                                        <p:cTn id="7" dur="1000"/>
                                        <p:tgtEl>
                                          <p:spTgt spid="4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68"/>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19</a:t>
            </a:fld>
            <a:endParaRPr sz="1200" b="1">
              <a:solidFill>
                <a:srgbClr val="40C1AC"/>
              </a:solidFill>
              <a:latin typeface="Poppins"/>
              <a:ea typeface="Poppins"/>
              <a:cs typeface="Poppins"/>
              <a:sym typeface="Poppins"/>
            </a:endParaRPr>
          </a:p>
        </p:txBody>
      </p:sp>
      <p:sp>
        <p:nvSpPr>
          <p:cNvPr id="444" name="Google Shape;444;p68"/>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Reconnecting to our “Why”- Equity</a:t>
            </a:r>
            <a:endParaRPr sz="3000" b="1" dirty="0">
              <a:latin typeface="Poppins"/>
              <a:ea typeface="Poppins"/>
              <a:cs typeface="Poppins"/>
              <a:sym typeface="Poppins"/>
            </a:endParaRPr>
          </a:p>
        </p:txBody>
      </p:sp>
      <p:sp>
        <p:nvSpPr>
          <p:cNvPr id="445" name="Google Shape;445;p68"/>
          <p:cNvSpPr txBox="1"/>
          <p:nvPr/>
        </p:nvSpPr>
        <p:spPr>
          <a:xfrm>
            <a:off x="725875" y="1610025"/>
            <a:ext cx="7763400" cy="198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How might explicitly teaching SMP 4 support both mathematical understanding and productive struggle for students, especially our most vulnerable students?</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r>
              <a:rPr lang="en-US" sz="2400">
                <a:solidFill>
                  <a:srgbClr val="666666"/>
                </a:solidFill>
                <a:latin typeface="Poppins"/>
                <a:ea typeface="Poppins"/>
                <a:cs typeface="Poppins"/>
                <a:sym typeface="Poppins"/>
              </a:rPr>
              <a:t>How might SMP 4 help students in accessing the target of the standard and/or task?</a:t>
            </a:r>
            <a:endParaRPr sz="2400">
              <a:solidFill>
                <a:srgbClr val="666666"/>
              </a:solidFill>
              <a:latin typeface="Poppins"/>
              <a:ea typeface="Poppins"/>
              <a:cs typeface="Poppins"/>
              <a:sym typeface="Poppins"/>
            </a:endParaRPr>
          </a:p>
        </p:txBody>
      </p:sp>
      <p:sp>
        <p:nvSpPr>
          <p:cNvPr id="446" name="Google Shape;446;p68"/>
          <p:cNvSpPr/>
          <p:nvPr/>
        </p:nvSpPr>
        <p:spPr>
          <a:xfrm>
            <a:off x="6483843" y="4604007"/>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0BDD65E0-76E0-4009-AD3F-99FA97B7330B}"/>
              </a:ext>
            </a:extLst>
          </p:cNvPr>
          <p:cNvPicPr>
            <a:picLocks noChangeAspect="1"/>
          </p:cNvPicPr>
          <p:nvPr/>
        </p:nvPicPr>
        <p:blipFill>
          <a:blip r:embed="rId3"/>
          <a:stretch>
            <a:fillRect/>
          </a:stretch>
        </p:blipFill>
        <p:spPr>
          <a:xfrm>
            <a:off x="217763" y="211984"/>
            <a:ext cx="914400" cy="914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51"/>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2</a:t>
            </a:fld>
            <a:endParaRPr sz="1200" b="1">
              <a:solidFill>
                <a:srgbClr val="40C1AC"/>
              </a:solidFill>
              <a:latin typeface="Poppins"/>
              <a:ea typeface="Poppins"/>
              <a:cs typeface="Poppins"/>
              <a:sym typeface="Poppins"/>
            </a:endParaRPr>
          </a:p>
        </p:txBody>
      </p:sp>
      <p:sp>
        <p:nvSpPr>
          <p:cNvPr id="287" name="Google Shape;287;p51"/>
          <p:cNvSpPr txBox="1"/>
          <p:nvPr/>
        </p:nvSpPr>
        <p:spPr>
          <a:xfrm>
            <a:off x="904725" y="690533"/>
            <a:ext cx="7681500" cy="678000"/>
          </a:xfrm>
          <a:prstGeom prst="rect">
            <a:avLst/>
          </a:prstGeom>
          <a:noFill/>
          <a:ln>
            <a:noFill/>
          </a:ln>
        </p:spPr>
        <p:txBody>
          <a:bodyPr spcFirstLastPara="1" wrap="square" lIns="0" tIns="0" rIns="91425" bIns="0" anchor="t" anchorCtr="0">
            <a:noAutofit/>
          </a:bodyPr>
          <a:lstStyle/>
          <a:p>
            <a:pPr marL="0" lvl="0" indent="0" algn="ctr" rtl="0">
              <a:spcBef>
                <a:spcPts val="0"/>
              </a:spcBef>
              <a:spcAft>
                <a:spcPts val="0"/>
              </a:spcAft>
              <a:buNone/>
            </a:pPr>
            <a:r>
              <a:rPr lang="en-US" sz="2200">
                <a:solidFill>
                  <a:srgbClr val="2D68C4"/>
                </a:solidFill>
                <a:latin typeface="Poppins SemiBold"/>
                <a:ea typeface="Poppins SemiBold"/>
                <a:cs typeface="Poppins SemiBold"/>
                <a:sym typeface="Poppins SemiBold"/>
              </a:rPr>
              <a:t>Building a Culture of Math Learning</a:t>
            </a:r>
            <a:endParaRPr sz="2200">
              <a:solidFill>
                <a:srgbClr val="2D68C4"/>
              </a:solidFill>
              <a:latin typeface="Poppins SemiBold"/>
              <a:ea typeface="Poppins SemiBold"/>
              <a:cs typeface="Poppins SemiBold"/>
              <a:sym typeface="Poppins SemiBold"/>
            </a:endParaRPr>
          </a:p>
        </p:txBody>
      </p:sp>
      <p:sp>
        <p:nvSpPr>
          <p:cNvPr id="288" name="Google Shape;288;p51"/>
          <p:cNvSpPr txBox="1"/>
          <p:nvPr/>
        </p:nvSpPr>
        <p:spPr>
          <a:xfrm>
            <a:off x="689250" y="1098102"/>
            <a:ext cx="7765500" cy="1012500"/>
          </a:xfrm>
          <a:prstGeom prst="rect">
            <a:avLst/>
          </a:prstGeom>
          <a:solidFill>
            <a:srgbClr val="FFFF00"/>
          </a:solidFill>
          <a:ln w="19050" cap="flat" cmpd="sng">
            <a:solidFill>
              <a:srgbClr val="004B75"/>
            </a:solidFill>
            <a:prstDash val="dot"/>
            <a:round/>
            <a:headEnd type="none" w="sm" len="sm"/>
            <a:tailEnd type="none" w="sm" len="sm"/>
          </a:ln>
        </p:spPr>
        <p:txBody>
          <a:bodyPr spcFirstLastPara="1" wrap="square" lIns="0" tIns="0" rIns="0" bIns="0" anchor="ctr" anchorCtr="0">
            <a:noAutofit/>
          </a:bodyPr>
          <a:lstStyle/>
          <a:p>
            <a:pPr marL="0" lvl="0" indent="0" algn="ctr" rtl="0">
              <a:lnSpc>
                <a:spcPct val="130000"/>
              </a:lnSpc>
              <a:spcBef>
                <a:spcPts val="0"/>
              </a:spcBef>
              <a:spcAft>
                <a:spcPts val="0"/>
              </a:spcAft>
              <a:buNone/>
            </a:pPr>
            <a:r>
              <a:rPr lang="en-US">
                <a:solidFill>
                  <a:srgbClr val="2D68C4"/>
                </a:solidFill>
                <a:latin typeface="Poppins SemiBold"/>
                <a:ea typeface="Poppins SemiBold"/>
                <a:cs typeface="Poppins SemiBold"/>
                <a:sym typeface="Poppins SemiBold"/>
              </a:rPr>
              <a:t>The Standards for Mathematical Practice support a culture of math learning where students feel empowered to take academic risks, persevere in problem solving, make meaning of mathematics,  explain their thinking, and reflect on their own learning.</a:t>
            </a:r>
            <a:endParaRPr>
              <a:solidFill>
                <a:srgbClr val="2D68C4"/>
              </a:solidFill>
              <a:latin typeface="Poppins SemiBold"/>
              <a:ea typeface="Poppins SemiBold"/>
              <a:cs typeface="Poppins SemiBold"/>
              <a:sym typeface="Poppins SemiBold"/>
            </a:endParaRPr>
          </a:p>
        </p:txBody>
      </p:sp>
      <p:graphicFrame>
        <p:nvGraphicFramePr>
          <p:cNvPr id="289" name="Google Shape;289;p51"/>
          <p:cNvGraphicFramePr/>
          <p:nvPr>
            <p:extLst>
              <p:ext uri="{D42A27DB-BD31-4B8C-83A1-F6EECF244321}">
                <p14:modId xmlns:p14="http://schemas.microsoft.com/office/powerpoint/2010/main" val="336586920"/>
              </p:ext>
            </p:extLst>
          </p:nvPr>
        </p:nvGraphicFramePr>
        <p:xfrm>
          <a:off x="685625" y="2271200"/>
          <a:ext cx="7824400" cy="2631525"/>
        </p:xfrm>
        <a:graphic>
          <a:graphicData uri="http://schemas.openxmlformats.org/drawingml/2006/table">
            <a:tbl>
              <a:tblPr firstRow="1">
                <a:noFill/>
                <a:tableStyleId>{59310B60-3A36-4C18-B8B1-F3F42AE142CC}</a:tableStyleId>
              </a:tblPr>
              <a:tblGrid>
                <a:gridCol w="1956100">
                  <a:extLst>
                    <a:ext uri="{9D8B030D-6E8A-4147-A177-3AD203B41FA5}">
                      <a16:colId xmlns:a16="http://schemas.microsoft.com/office/drawing/2014/main" val="20000"/>
                    </a:ext>
                  </a:extLst>
                </a:gridCol>
                <a:gridCol w="1956100">
                  <a:extLst>
                    <a:ext uri="{9D8B030D-6E8A-4147-A177-3AD203B41FA5}">
                      <a16:colId xmlns:a16="http://schemas.microsoft.com/office/drawing/2014/main" val="20001"/>
                    </a:ext>
                  </a:extLst>
                </a:gridCol>
                <a:gridCol w="1956100">
                  <a:extLst>
                    <a:ext uri="{9D8B030D-6E8A-4147-A177-3AD203B41FA5}">
                      <a16:colId xmlns:a16="http://schemas.microsoft.com/office/drawing/2014/main" val="20002"/>
                    </a:ext>
                  </a:extLst>
                </a:gridCol>
                <a:gridCol w="1956100">
                  <a:extLst>
                    <a:ext uri="{9D8B030D-6E8A-4147-A177-3AD203B41FA5}">
                      <a16:colId xmlns:a16="http://schemas.microsoft.com/office/drawing/2014/main" val="20003"/>
                    </a:ext>
                  </a:extLst>
                </a:gridCol>
              </a:tblGrid>
              <a:tr h="604525">
                <a:tc gridSpan="4">
                  <a:txBody>
                    <a:bodyPr/>
                    <a:lstStyle/>
                    <a:p>
                      <a:pPr marL="0" lvl="0" indent="0" algn="ctr" rtl="0">
                        <a:spcBef>
                          <a:spcPts val="0"/>
                        </a:spcBef>
                        <a:spcAft>
                          <a:spcPts val="0"/>
                        </a:spcAft>
                        <a:buNone/>
                      </a:pPr>
                      <a:r>
                        <a:rPr lang="en-US" dirty="0">
                          <a:solidFill>
                            <a:srgbClr val="FFFFFF"/>
                          </a:solidFill>
                          <a:latin typeface="Poppins SemiBold"/>
                          <a:ea typeface="Poppins SemiBold"/>
                          <a:cs typeface="Poppins SemiBold"/>
                          <a:sym typeface="Poppins SemiBold"/>
                        </a:rPr>
                        <a:t>12-week Content Cycle</a:t>
                      </a:r>
                      <a:endParaRPr dirty="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225A76"/>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70850">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Introduction to the Standards for Mathematical Practice</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None/>
                      </a:pPr>
                      <a:r>
                        <a:rPr lang="en-US" sz="1100">
                          <a:solidFill>
                            <a:srgbClr val="FFFFFF"/>
                          </a:solidFill>
                          <a:latin typeface="Poppins SemiBold"/>
                          <a:ea typeface="Poppins SemiBold"/>
                          <a:cs typeface="Poppins SemiBold"/>
                          <a:sym typeface="Poppins SemiBold"/>
                        </a:rPr>
                        <a:t>(SMPs)</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1: </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Make sense of problems and persevere in solving them.</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4:</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Model with mathematics.</a:t>
                      </a:r>
                      <a:endParaRPr sz="1100">
                        <a:solidFill>
                          <a:srgbClr val="FFFFFF"/>
                        </a:solidFill>
                        <a:latin typeface="Poppins SemiBold"/>
                        <a:ea typeface="Poppins SemiBold"/>
                        <a:cs typeface="Poppins SemiBold"/>
                        <a:sym typeface="Poppins SemiBold"/>
                      </a:endParaRPr>
                    </a:p>
                    <a:p>
                      <a:pPr marL="0" lvl="0" indent="0" algn="l" rtl="0">
                        <a:spcBef>
                          <a:spcPts val="0"/>
                        </a:spcBef>
                        <a:spcAft>
                          <a:spcPts val="0"/>
                        </a:spcAft>
                        <a:buClr>
                          <a:srgbClr val="000000"/>
                        </a:buClr>
                        <a:buSzPts val="1100"/>
                        <a:buFont typeface="Arial"/>
                        <a:buNone/>
                      </a:pP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3: </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Construct viable arguments and critique the reasoning of others.</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extLst>
                  <a:ext uri="{0D108BD9-81ED-4DB2-BD59-A6C34878D82A}">
                    <a16:rowId xmlns:a16="http://schemas.microsoft.com/office/drawing/2014/main" val="10001"/>
                  </a:ext>
                </a:extLst>
              </a:tr>
              <a:tr h="1056150">
                <a:tc>
                  <a:txBody>
                    <a:bodyPr/>
                    <a:lstStyle/>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1: </a:t>
                      </a:r>
                      <a:r>
                        <a:rPr lang="en-US" sz="1000" dirty="0">
                          <a:solidFill>
                            <a:srgbClr val="FFFFFF"/>
                          </a:solidFill>
                          <a:latin typeface="Poppins"/>
                          <a:ea typeface="Poppins"/>
                          <a:cs typeface="Poppins"/>
                          <a:sym typeface="Poppins"/>
                        </a:rPr>
                        <a:t>Shared Learning</a:t>
                      </a:r>
                      <a:endParaRPr sz="1000" dirty="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2:</a:t>
                      </a:r>
                      <a:r>
                        <a:rPr lang="en-US" sz="1000" dirty="0">
                          <a:solidFill>
                            <a:srgbClr val="FFFFFF"/>
                          </a:solidFill>
                          <a:latin typeface="Poppins"/>
                          <a:ea typeface="Poppins"/>
                          <a:cs typeface="Poppins"/>
                          <a:sym typeface="Poppins"/>
                        </a:rPr>
                        <a:t> Planning &amp; Practice</a:t>
                      </a:r>
                      <a:endParaRPr sz="1000" dirty="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3:</a:t>
                      </a:r>
                      <a:r>
                        <a:rPr lang="en-US" sz="1000" dirty="0">
                          <a:solidFill>
                            <a:srgbClr val="FFFFFF"/>
                          </a:solidFill>
                          <a:latin typeface="Poppins"/>
                          <a:ea typeface="Poppins"/>
                          <a:cs typeface="Poppins"/>
                          <a:sym typeface="Poppins"/>
                        </a:rPr>
                        <a:t> Student Progress</a:t>
                      </a:r>
                      <a:endParaRPr sz="1000" dirty="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extLst>
                  <a:ext uri="{0D108BD9-81ED-4DB2-BD59-A6C34878D82A}">
                    <a16:rowId xmlns:a16="http://schemas.microsoft.com/office/drawing/2014/main" val="10002"/>
                  </a:ext>
                </a:extLst>
              </a:tr>
            </a:tbl>
          </a:graphicData>
        </a:graphic>
      </p:graphicFrame>
      <p:sp>
        <p:nvSpPr>
          <p:cNvPr id="290" name="Google Shape;290;p51" descr="This star indicates the participant is in the SMP 4: Model with Mathematics section of the learning cycle. "/>
          <p:cNvSpPr/>
          <p:nvPr/>
        </p:nvSpPr>
        <p:spPr>
          <a:xfrm>
            <a:off x="5077725" y="2962717"/>
            <a:ext cx="175800" cy="175800"/>
          </a:xfrm>
          <a:prstGeom prst="star5">
            <a:avLst>
              <a:gd name="adj" fmla="val 19098"/>
              <a:gd name="hf" fmla="val 105146"/>
              <a:gd name="vf" fmla="val 110557"/>
            </a:avLst>
          </a:prstGeom>
          <a:solidFill>
            <a:srgbClr val="FF5758"/>
          </a:solidFill>
          <a:ln w="28575" cap="flat" cmpd="sng">
            <a:solidFill>
              <a:srgbClr val="FF575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51" descr="This box indicates that with the content cycle for SMP4, the participant is in Week 1: Shared Learning. "/>
          <p:cNvSpPr/>
          <p:nvPr/>
        </p:nvSpPr>
        <p:spPr>
          <a:xfrm>
            <a:off x="4674523" y="4037600"/>
            <a:ext cx="1631100" cy="227100"/>
          </a:xfrm>
          <a:prstGeom prst="rect">
            <a:avLst/>
          </a:prstGeom>
          <a:noFill/>
          <a:ln w="38100" cap="flat" cmpd="sng">
            <a:solidFill>
              <a:srgbClr val="FF575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hidden="1">
            <a:extLst>
              <a:ext uri="{FF2B5EF4-FFF2-40B4-BE49-F238E27FC236}">
                <a16:creationId xmlns:a16="http://schemas.microsoft.com/office/drawing/2014/main" id="{00B1E152-F295-482D-8A92-21FB0DA334E2}"/>
              </a:ext>
            </a:extLst>
          </p:cNvPr>
          <p:cNvSpPr>
            <a:spLocks noGrp="1"/>
          </p:cNvSpPr>
          <p:nvPr>
            <p:ph type="title"/>
          </p:nvPr>
        </p:nvSpPr>
        <p:spPr/>
        <p:txBody>
          <a:bodyPr/>
          <a:lstStyle/>
          <a:p>
            <a:r>
              <a:rPr lang="en-US" dirty="0"/>
              <a:t>Content Cycle</a:t>
            </a:r>
            <a:r>
              <a:rPr lang="en-US" baseline="0" dirty="0"/>
              <a:t> Overview</a:t>
            </a:r>
            <a:endParaRPr lang="en-US" dirty="0"/>
          </a:p>
        </p:txBody>
      </p:sp>
      <p:pic>
        <p:nvPicPr>
          <p:cNvPr id="9" name="Picture 8" descr="Kentucky Department of Education (KDE) logo.">
            <a:extLst>
              <a:ext uri="{FF2B5EF4-FFF2-40B4-BE49-F238E27FC236}">
                <a16:creationId xmlns:a16="http://schemas.microsoft.com/office/drawing/2014/main" id="{7DA993CD-D326-4004-B600-67E1EEA0EA48}"/>
              </a:ext>
            </a:extLst>
          </p:cNvPr>
          <p:cNvPicPr>
            <a:picLocks noChangeAspect="1"/>
          </p:cNvPicPr>
          <p:nvPr/>
        </p:nvPicPr>
        <p:blipFill>
          <a:blip r:embed="rId3"/>
          <a:stretch>
            <a:fillRect/>
          </a:stretch>
        </p:blipFill>
        <p:spPr>
          <a:xfrm>
            <a:off x="217763" y="211984"/>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0"/>
                                        </p:tgtEl>
                                        <p:attrNameLst>
                                          <p:attrName>style.visibility</p:attrName>
                                        </p:attrNameLst>
                                      </p:cBhvr>
                                      <p:to>
                                        <p:strVal val="visible"/>
                                      </p:to>
                                    </p:set>
                                    <p:animEffect transition="in" filter="fade">
                                      <p:cBhvr>
                                        <p:cTn id="7" dur="1000"/>
                                        <p:tgtEl>
                                          <p:spTgt spid="2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1"/>
                                        </p:tgtEl>
                                        <p:attrNameLst>
                                          <p:attrName>style.visibility</p:attrName>
                                        </p:attrNameLst>
                                      </p:cBhvr>
                                      <p:to>
                                        <p:strVal val="visible"/>
                                      </p:to>
                                    </p:set>
                                    <p:animEffect transition="in" filter="fade">
                                      <p:cBhvr>
                                        <p:cTn id="12" dur="1000"/>
                                        <p:tgtEl>
                                          <p:spTgt spid="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pic>
        <p:nvPicPr>
          <p:cNvPr id="452" name="Google Shape;452;p69">
            <a:extLst>
              <a:ext uri="{C183D7F6-B498-43B3-948B-1728B52AA6E4}">
                <adec:decorative xmlns:adec="http://schemas.microsoft.com/office/drawing/2017/decorative" val="1"/>
              </a:ext>
            </a:extLst>
          </p:cNvPr>
          <p:cNvPicPr preferRelativeResize="0"/>
          <p:nvPr/>
        </p:nvPicPr>
        <p:blipFill rotWithShape="1">
          <a:blip r:embed="rId3">
            <a:alphaModFix/>
          </a:blip>
          <a:srcRect r="21148"/>
          <a:stretch/>
        </p:blipFill>
        <p:spPr>
          <a:xfrm>
            <a:off x="0" y="-21225"/>
            <a:ext cx="9144000" cy="5798500"/>
          </a:xfrm>
          <a:prstGeom prst="rect">
            <a:avLst/>
          </a:prstGeom>
          <a:noFill/>
          <a:ln>
            <a:noFill/>
          </a:ln>
        </p:spPr>
      </p:pic>
      <p:sp>
        <p:nvSpPr>
          <p:cNvPr id="453" name="Google Shape;453;p69">
            <a:extLst>
              <a:ext uri="{C183D7F6-B498-43B3-948B-1728B52AA6E4}">
                <adec:decorative xmlns:adec="http://schemas.microsoft.com/office/drawing/2017/decorative" val="1"/>
              </a:ext>
            </a:extLst>
          </p:cNvPr>
          <p:cNvSpPr/>
          <p:nvPr/>
        </p:nvSpPr>
        <p:spPr>
          <a:xfrm>
            <a:off x="0" y="13075"/>
            <a:ext cx="9144000" cy="5798400"/>
          </a:xfrm>
          <a:prstGeom prst="rect">
            <a:avLst/>
          </a:prstGeom>
          <a:solidFill>
            <a:srgbClr val="004B75">
              <a:alpha val="66540"/>
            </a:srgbClr>
          </a:solidFill>
          <a:ln w="9525" cap="flat" cmpd="sng">
            <a:solidFill>
              <a:schemeClr val="dk2"/>
            </a:solidFill>
            <a:prstDash val="solid"/>
            <a:round/>
            <a:headEnd type="none" w="sm" len="sm"/>
            <a:tailEnd type="none" w="sm" len="sm"/>
          </a:ln>
        </p:spPr>
        <p:txBody>
          <a:bodyPr spcFirstLastPara="1" wrap="square" lIns="91450" tIns="91450" rIns="91450" bIns="91450" anchor="ctr" anchorCtr="0">
            <a:noAutofit/>
          </a:bodyPr>
          <a:lstStyle/>
          <a:p>
            <a:pPr marL="0" lvl="0" indent="0" algn="l" rtl="0">
              <a:spcBef>
                <a:spcPts val="0"/>
              </a:spcBef>
              <a:spcAft>
                <a:spcPts val="0"/>
              </a:spcAft>
              <a:buNone/>
            </a:pPr>
            <a:endParaRPr/>
          </a:p>
        </p:txBody>
      </p:sp>
      <p:pic>
        <p:nvPicPr>
          <p:cNvPr id="455" name="Google Shape;455;p69" descr="Leading Educators logo"/>
          <p:cNvPicPr preferRelativeResize="0"/>
          <p:nvPr/>
        </p:nvPicPr>
        <p:blipFill>
          <a:blip r:embed="rId4">
            <a:alphaModFix/>
          </a:blip>
          <a:stretch>
            <a:fillRect/>
          </a:stretch>
        </p:blipFill>
        <p:spPr>
          <a:xfrm>
            <a:off x="7223760" y="181381"/>
            <a:ext cx="1722470" cy="763030"/>
          </a:xfrm>
          <a:prstGeom prst="rect">
            <a:avLst/>
          </a:prstGeom>
          <a:noFill/>
          <a:ln>
            <a:noFill/>
          </a:ln>
        </p:spPr>
      </p:pic>
      <p:sp>
        <p:nvSpPr>
          <p:cNvPr id="456" name="Google Shape;456;p69"/>
          <p:cNvSpPr txBox="1"/>
          <p:nvPr/>
        </p:nvSpPr>
        <p:spPr>
          <a:xfrm>
            <a:off x="342075" y="981600"/>
            <a:ext cx="8001000" cy="799800"/>
          </a:xfrm>
          <a:prstGeom prst="rect">
            <a:avLst/>
          </a:prstGeom>
          <a:noFill/>
          <a:ln>
            <a:noFill/>
          </a:ln>
        </p:spPr>
        <p:txBody>
          <a:bodyPr spcFirstLastPara="1" wrap="square" lIns="91450" tIns="91450" rIns="91450" bIns="91450" anchor="t" anchorCtr="0">
            <a:noAutofit/>
          </a:bodyPr>
          <a:lstStyle/>
          <a:p>
            <a:pPr marL="0" lvl="0" indent="0" algn="l" rtl="0">
              <a:spcBef>
                <a:spcPts val="0"/>
              </a:spcBef>
              <a:spcAft>
                <a:spcPts val="0"/>
              </a:spcAft>
              <a:buNone/>
            </a:pPr>
            <a:endParaRPr lang="en-US" sz="3000" dirty="0">
              <a:solidFill>
                <a:srgbClr val="FFFFFF"/>
              </a:solidFill>
              <a:latin typeface="Poppins SemiBold"/>
              <a:ea typeface="Poppins SemiBold"/>
              <a:cs typeface="Poppins SemiBold"/>
              <a:sym typeface="Poppins SemiBold"/>
            </a:endParaRPr>
          </a:p>
          <a:p>
            <a:pPr marL="0" lvl="0" indent="0" algn="l" rtl="0">
              <a:spcBef>
                <a:spcPts val="0"/>
              </a:spcBef>
              <a:spcAft>
                <a:spcPts val="0"/>
              </a:spcAft>
              <a:buNone/>
            </a:pPr>
            <a:r>
              <a:rPr lang="en-US" sz="3000" dirty="0">
                <a:solidFill>
                  <a:srgbClr val="FFFFFF"/>
                </a:solidFill>
                <a:latin typeface="Poppins SemiBold"/>
                <a:ea typeface="Poppins SemiBold"/>
                <a:cs typeface="Poppins SemiBold"/>
                <a:sym typeface="Poppins SemiBold"/>
              </a:rPr>
              <a:t>Criteria for Success</a:t>
            </a:r>
            <a:endParaRPr sz="3000" dirty="0">
              <a:solidFill>
                <a:srgbClr val="FFFFFF"/>
              </a:solidFill>
              <a:latin typeface="Poppins SemiBold"/>
              <a:ea typeface="Poppins SemiBold"/>
              <a:cs typeface="Poppins SemiBold"/>
              <a:sym typeface="Poppins SemiBold"/>
            </a:endParaRPr>
          </a:p>
        </p:txBody>
      </p:sp>
      <p:sp>
        <p:nvSpPr>
          <p:cNvPr id="457" name="Google Shape;457;p69"/>
          <p:cNvSpPr txBox="1"/>
          <p:nvPr/>
        </p:nvSpPr>
        <p:spPr>
          <a:xfrm>
            <a:off x="401850" y="1763150"/>
            <a:ext cx="8340300" cy="300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lang="en-US" sz="2400" b="1" dirty="0">
              <a:solidFill>
                <a:schemeClr val="lt1"/>
              </a:solidFill>
              <a:latin typeface="Poppins"/>
              <a:ea typeface="Poppins"/>
              <a:cs typeface="Poppins"/>
              <a:sym typeface="Poppins"/>
            </a:endParaRPr>
          </a:p>
          <a:p>
            <a:pPr marL="0" lvl="0" indent="0" algn="ctr" rtl="0">
              <a:spcBef>
                <a:spcPts val="0"/>
              </a:spcBef>
              <a:spcAft>
                <a:spcPts val="0"/>
              </a:spcAft>
              <a:buNone/>
            </a:pPr>
            <a:r>
              <a:rPr lang="en-US" sz="2400" b="1" dirty="0">
                <a:solidFill>
                  <a:schemeClr val="lt1"/>
                </a:solidFill>
                <a:latin typeface="Poppins"/>
                <a:ea typeface="Poppins"/>
                <a:cs typeface="Poppins"/>
                <a:sym typeface="Poppins"/>
              </a:rPr>
              <a:t>Read the teacher and student look-</a:t>
            </a:r>
            <a:r>
              <a:rPr lang="en-US" sz="2400" b="1" dirty="0" err="1">
                <a:solidFill>
                  <a:schemeClr val="lt1"/>
                </a:solidFill>
                <a:latin typeface="Poppins"/>
                <a:ea typeface="Poppins"/>
                <a:cs typeface="Poppins"/>
                <a:sym typeface="Poppins"/>
              </a:rPr>
              <a:t>fors</a:t>
            </a:r>
            <a:r>
              <a:rPr lang="en-US" sz="2400" b="1" dirty="0">
                <a:solidFill>
                  <a:schemeClr val="lt1"/>
                </a:solidFill>
                <a:latin typeface="Poppins"/>
                <a:ea typeface="Poppins"/>
                <a:cs typeface="Poppins"/>
                <a:sym typeface="Poppins"/>
              </a:rPr>
              <a:t> found on your handout.</a:t>
            </a:r>
            <a:endParaRPr sz="2400" b="1" dirty="0">
              <a:solidFill>
                <a:schemeClr val="lt1"/>
              </a:solidFill>
              <a:latin typeface="Poppins"/>
              <a:ea typeface="Poppins"/>
              <a:cs typeface="Poppins"/>
              <a:sym typeface="Poppins"/>
            </a:endParaRPr>
          </a:p>
          <a:p>
            <a:pPr marL="0" lvl="0" indent="0" algn="l" rtl="0">
              <a:spcBef>
                <a:spcPts val="0"/>
              </a:spcBef>
              <a:spcAft>
                <a:spcPts val="0"/>
              </a:spcAft>
              <a:buNone/>
            </a:pPr>
            <a:endParaRPr sz="2400" dirty="0">
              <a:solidFill>
                <a:schemeClr val="lt1"/>
              </a:solidFill>
              <a:latin typeface="Poppins"/>
              <a:ea typeface="Poppins"/>
              <a:cs typeface="Poppins"/>
              <a:sym typeface="Poppins"/>
            </a:endParaRPr>
          </a:p>
          <a:p>
            <a:pPr marL="0" lvl="0" indent="0" algn="l" rtl="0">
              <a:spcBef>
                <a:spcPts val="0"/>
              </a:spcBef>
              <a:spcAft>
                <a:spcPts val="0"/>
              </a:spcAft>
              <a:buNone/>
            </a:pPr>
            <a:endParaRPr sz="2400" dirty="0">
              <a:solidFill>
                <a:schemeClr val="lt1"/>
              </a:solidFill>
              <a:latin typeface="Poppins"/>
              <a:ea typeface="Poppins"/>
              <a:cs typeface="Poppins"/>
              <a:sym typeface="Poppins"/>
            </a:endParaRPr>
          </a:p>
          <a:p>
            <a:pPr marL="0" lvl="0" indent="0" algn="ctr" rtl="0">
              <a:spcBef>
                <a:spcPts val="0"/>
              </a:spcBef>
              <a:spcAft>
                <a:spcPts val="0"/>
              </a:spcAft>
              <a:buNone/>
            </a:pPr>
            <a:r>
              <a:rPr lang="en-US" sz="2400" dirty="0">
                <a:solidFill>
                  <a:schemeClr val="lt1"/>
                </a:solidFill>
                <a:latin typeface="Poppins"/>
                <a:ea typeface="Poppins"/>
                <a:cs typeface="Poppins"/>
                <a:sym typeface="Poppins"/>
              </a:rPr>
              <a:t>How do these teacher and student look-</a:t>
            </a:r>
            <a:r>
              <a:rPr lang="en-US" sz="2400" dirty="0" err="1">
                <a:solidFill>
                  <a:schemeClr val="lt1"/>
                </a:solidFill>
                <a:latin typeface="Poppins"/>
                <a:ea typeface="Poppins"/>
                <a:cs typeface="Poppins"/>
                <a:sym typeface="Poppins"/>
              </a:rPr>
              <a:t>fors</a:t>
            </a:r>
            <a:r>
              <a:rPr lang="en-US" sz="2400" dirty="0">
                <a:solidFill>
                  <a:schemeClr val="lt1"/>
                </a:solidFill>
                <a:latin typeface="Poppins"/>
                <a:ea typeface="Poppins"/>
                <a:cs typeface="Poppins"/>
                <a:sym typeface="Poppins"/>
              </a:rPr>
              <a:t> connect to the focus for our learning this cycle? </a:t>
            </a:r>
            <a:endParaRPr sz="2400" dirty="0">
              <a:solidFill>
                <a:schemeClr val="lt1"/>
              </a:solidFill>
              <a:latin typeface="Poppins"/>
              <a:ea typeface="Poppins"/>
              <a:cs typeface="Poppins"/>
              <a:sym typeface="Poppins"/>
            </a:endParaRPr>
          </a:p>
          <a:p>
            <a:pPr marL="457200" lvl="0" indent="0" algn="ctr" rtl="0">
              <a:spcBef>
                <a:spcPts val="0"/>
              </a:spcBef>
              <a:spcAft>
                <a:spcPts val="0"/>
              </a:spcAft>
              <a:buNone/>
            </a:pPr>
            <a:endParaRPr sz="2400" dirty="0">
              <a:solidFill>
                <a:schemeClr val="lt1"/>
              </a:solidFill>
              <a:latin typeface="Poppins"/>
              <a:ea typeface="Poppins"/>
              <a:cs typeface="Poppins"/>
              <a:sym typeface="Poppins"/>
            </a:endParaRPr>
          </a:p>
          <a:p>
            <a:pPr marL="457200" lvl="0" indent="0" algn="ctr" rtl="0">
              <a:spcBef>
                <a:spcPts val="0"/>
              </a:spcBef>
              <a:spcAft>
                <a:spcPts val="0"/>
              </a:spcAft>
              <a:buNone/>
            </a:pPr>
            <a:r>
              <a:rPr lang="en-US" sz="2400" dirty="0">
                <a:solidFill>
                  <a:schemeClr val="lt1"/>
                </a:solidFill>
                <a:latin typeface="Poppins"/>
                <a:ea typeface="Poppins"/>
                <a:cs typeface="Poppins"/>
                <a:sym typeface="Poppins"/>
              </a:rPr>
              <a:t>Are there any look-</a:t>
            </a:r>
            <a:r>
              <a:rPr lang="en-US" sz="2400" dirty="0" err="1">
                <a:solidFill>
                  <a:schemeClr val="lt1"/>
                </a:solidFill>
                <a:latin typeface="Poppins"/>
                <a:ea typeface="Poppins"/>
                <a:cs typeface="Poppins"/>
                <a:sym typeface="Poppins"/>
              </a:rPr>
              <a:t>fors</a:t>
            </a:r>
            <a:r>
              <a:rPr lang="en-US" sz="2400" dirty="0">
                <a:solidFill>
                  <a:schemeClr val="lt1"/>
                </a:solidFill>
                <a:latin typeface="Poppins"/>
                <a:ea typeface="Poppins"/>
                <a:cs typeface="Poppins"/>
                <a:sym typeface="Poppins"/>
              </a:rPr>
              <a:t> you would add to the list? </a:t>
            </a:r>
            <a:endParaRPr sz="2400" b="1" dirty="0">
              <a:solidFill>
                <a:schemeClr val="lt1"/>
              </a:solidFill>
              <a:latin typeface="Poppins"/>
              <a:ea typeface="Poppins"/>
              <a:cs typeface="Poppins"/>
              <a:sym typeface="Poppins"/>
            </a:endParaRPr>
          </a:p>
        </p:txBody>
      </p:sp>
      <p:sp>
        <p:nvSpPr>
          <p:cNvPr id="458" name="Google Shape;458;p69"/>
          <p:cNvSpPr/>
          <p:nvPr/>
        </p:nvSpPr>
        <p:spPr>
          <a:xfrm>
            <a:off x="6349750" y="5137400"/>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sp>
        <p:nvSpPr>
          <p:cNvPr id="459" name="Google Shape;459;p69"/>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20</a:t>
            </a:fld>
            <a:endParaRPr sz="1200" b="1">
              <a:solidFill>
                <a:srgbClr val="40C1AC"/>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825207F0-381B-4E3F-AF4E-BA8ED0C8F9C5}"/>
              </a:ext>
            </a:extLst>
          </p:cNvPr>
          <p:cNvSpPr>
            <a:spLocks noGrp="1"/>
          </p:cNvSpPr>
          <p:nvPr>
            <p:ph type="title" idx="4294967295"/>
          </p:nvPr>
        </p:nvSpPr>
        <p:spPr/>
        <p:txBody>
          <a:bodyPr/>
          <a:lstStyle/>
          <a:p>
            <a:r>
              <a:rPr lang="en-US" dirty="0"/>
              <a:t>Criteria</a:t>
            </a:r>
            <a:r>
              <a:rPr lang="en-US" baseline="0" dirty="0"/>
              <a:t> for Success</a:t>
            </a:r>
            <a:endParaRPr lang="en-US" dirty="0"/>
          </a:p>
        </p:txBody>
      </p:sp>
      <p:pic>
        <p:nvPicPr>
          <p:cNvPr id="10" name="Picture 9" descr="Kentucky Department of Education (KDE) logo.">
            <a:extLst>
              <a:ext uri="{FF2B5EF4-FFF2-40B4-BE49-F238E27FC236}">
                <a16:creationId xmlns:a16="http://schemas.microsoft.com/office/drawing/2014/main" id="{8D674517-54B7-49CA-97AA-6158ED8DCFF1}"/>
              </a:ext>
            </a:extLst>
          </p:cNvPr>
          <p:cNvPicPr>
            <a:picLocks noChangeAspect="1"/>
          </p:cNvPicPr>
          <p:nvPr/>
        </p:nvPicPr>
        <p:blipFill>
          <a:blip r:embed="rId5"/>
          <a:stretch>
            <a:fillRect/>
          </a:stretch>
        </p:blipFill>
        <p:spPr>
          <a:xfrm>
            <a:off x="236249" y="181381"/>
            <a:ext cx="1097280" cy="109728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70"/>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21</a:t>
            </a:fld>
            <a:endParaRPr sz="1200" b="1">
              <a:solidFill>
                <a:srgbClr val="40C1AC"/>
              </a:solidFill>
              <a:latin typeface="Poppins"/>
              <a:ea typeface="Poppins"/>
              <a:cs typeface="Poppins"/>
              <a:sym typeface="Poppins"/>
            </a:endParaRPr>
          </a:p>
        </p:txBody>
      </p:sp>
      <p:sp>
        <p:nvSpPr>
          <p:cNvPr id="465" name="Google Shape;465;p70"/>
          <p:cNvSpPr txBox="1">
            <a:spLocks noGrp="1"/>
          </p:cNvSpPr>
          <p:nvPr>
            <p:ph type="title"/>
          </p:nvPr>
        </p:nvSpPr>
        <p:spPr>
          <a:xfrm>
            <a:off x="577925" y="92887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u="sng" dirty="0">
                <a:latin typeface="Poppins"/>
                <a:ea typeface="Poppins"/>
                <a:cs typeface="Poppins"/>
                <a:sym typeface="Poppins"/>
              </a:rPr>
              <a:t>Reflection and Looking Ahead</a:t>
            </a:r>
            <a:endParaRPr sz="3000" b="1" u="sng" dirty="0">
              <a:latin typeface="Poppins"/>
              <a:ea typeface="Poppins"/>
              <a:cs typeface="Poppins"/>
              <a:sym typeface="Poppins"/>
            </a:endParaRPr>
          </a:p>
        </p:txBody>
      </p:sp>
      <p:sp>
        <p:nvSpPr>
          <p:cNvPr id="466" name="Google Shape;466;p70"/>
          <p:cNvSpPr txBox="1"/>
          <p:nvPr/>
        </p:nvSpPr>
        <p:spPr>
          <a:xfrm>
            <a:off x="923175" y="1848975"/>
            <a:ext cx="7518900" cy="183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dirty="0">
                <a:solidFill>
                  <a:srgbClr val="666666"/>
                </a:solidFill>
                <a:latin typeface="Poppins"/>
                <a:ea typeface="Poppins"/>
                <a:cs typeface="Poppins"/>
                <a:sym typeface="Poppins"/>
              </a:rPr>
              <a:t>Complete the reflection on today’s session learnings, including a possible application of this learning to upcoming planning and instruction.</a:t>
            </a:r>
            <a:endParaRPr sz="2400" dirty="0">
              <a:solidFill>
                <a:srgbClr val="666666"/>
              </a:solidFill>
              <a:latin typeface="Poppins"/>
              <a:ea typeface="Poppins"/>
              <a:cs typeface="Poppins"/>
              <a:sym typeface="Poppins"/>
            </a:endParaRPr>
          </a:p>
          <a:p>
            <a:pPr marL="0" lvl="0" indent="0" algn="ctr" rtl="0">
              <a:spcBef>
                <a:spcPts val="0"/>
              </a:spcBef>
              <a:spcAft>
                <a:spcPts val="0"/>
              </a:spcAft>
              <a:buNone/>
            </a:pPr>
            <a:endParaRPr sz="2400" dirty="0">
              <a:solidFill>
                <a:srgbClr val="666666"/>
              </a:solidFill>
              <a:latin typeface="Poppins"/>
              <a:ea typeface="Poppins"/>
              <a:cs typeface="Poppins"/>
              <a:sym typeface="Poppins"/>
            </a:endParaRPr>
          </a:p>
          <a:p>
            <a:pPr marL="0" lvl="0" indent="0" algn="ctr" rtl="0">
              <a:spcBef>
                <a:spcPts val="0"/>
              </a:spcBef>
              <a:spcAft>
                <a:spcPts val="0"/>
              </a:spcAft>
              <a:buNone/>
            </a:pPr>
            <a:endParaRPr sz="2400" dirty="0">
              <a:solidFill>
                <a:srgbClr val="666666"/>
              </a:solidFill>
              <a:latin typeface="Poppins"/>
              <a:ea typeface="Poppins"/>
              <a:cs typeface="Poppins"/>
              <a:sym typeface="Poppins"/>
            </a:endParaRPr>
          </a:p>
          <a:p>
            <a:pPr marL="0" lvl="0" indent="0" algn="l" rtl="0">
              <a:spcBef>
                <a:spcPts val="0"/>
              </a:spcBef>
              <a:spcAft>
                <a:spcPts val="0"/>
              </a:spcAft>
              <a:buNone/>
            </a:pPr>
            <a:endParaRPr sz="2400" dirty="0">
              <a:solidFill>
                <a:srgbClr val="666666"/>
              </a:solidFill>
              <a:latin typeface="Poppins"/>
              <a:ea typeface="Poppins"/>
              <a:cs typeface="Poppins"/>
              <a:sym typeface="Poppins"/>
            </a:endParaRPr>
          </a:p>
        </p:txBody>
      </p:sp>
      <p:sp>
        <p:nvSpPr>
          <p:cNvPr id="467" name="Google Shape;467;p70"/>
          <p:cNvSpPr/>
          <p:nvPr/>
        </p:nvSpPr>
        <p:spPr>
          <a:xfrm>
            <a:off x="6326150" y="4527800"/>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F4372536-6DD3-4647-9290-8C8AA2DC780F}"/>
              </a:ext>
            </a:extLst>
          </p:cNvPr>
          <p:cNvPicPr>
            <a:picLocks noChangeAspect="1"/>
          </p:cNvPicPr>
          <p:nvPr/>
        </p:nvPicPr>
        <p:blipFill>
          <a:blip r:embed="rId3"/>
          <a:stretch>
            <a:fillRect/>
          </a:stretch>
        </p:blipFill>
        <p:spPr>
          <a:xfrm>
            <a:off x="217763" y="211984"/>
            <a:ext cx="914400" cy="9144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pic>
        <p:nvPicPr>
          <p:cNvPr id="473" name="Google Shape;473;p7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23025"/>
            <a:ext cx="9144000" cy="5857897"/>
          </a:xfrm>
          <a:prstGeom prst="rect">
            <a:avLst/>
          </a:prstGeom>
          <a:noFill/>
          <a:ln>
            <a:noFill/>
          </a:ln>
        </p:spPr>
      </p:pic>
      <p:sp>
        <p:nvSpPr>
          <p:cNvPr id="474" name="Google Shape;474;p71">
            <a:extLst>
              <a:ext uri="{C183D7F6-B498-43B3-948B-1728B52AA6E4}">
                <adec:decorative xmlns:adec="http://schemas.microsoft.com/office/drawing/2017/decorative" val="1"/>
              </a:ext>
            </a:extLst>
          </p:cNvPr>
          <p:cNvSpPr/>
          <p:nvPr/>
        </p:nvSpPr>
        <p:spPr>
          <a:xfrm>
            <a:off x="-15750" y="-12700"/>
            <a:ext cx="9144000" cy="58572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pic>
        <p:nvPicPr>
          <p:cNvPr id="475" name="Google Shape;475;p71" descr="Leading Educators logo"/>
          <p:cNvPicPr preferRelativeResize="0"/>
          <p:nvPr/>
        </p:nvPicPr>
        <p:blipFill>
          <a:blip r:embed="rId4">
            <a:alphaModFix/>
          </a:blip>
          <a:stretch>
            <a:fillRect/>
          </a:stretch>
        </p:blipFill>
        <p:spPr>
          <a:xfrm>
            <a:off x="7223760" y="181381"/>
            <a:ext cx="1722470" cy="763030"/>
          </a:xfrm>
          <a:prstGeom prst="rect">
            <a:avLst/>
          </a:prstGeom>
          <a:noFill/>
          <a:ln>
            <a:noFill/>
          </a:ln>
        </p:spPr>
      </p:pic>
      <p:sp>
        <p:nvSpPr>
          <p:cNvPr id="476" name="Google Shape;476;p71"/>
          <p:cNvSpPr/>
          <p:nvPr/>
        </p:nvSpPr>
        <p:spPr>
          <a:xfrm>
            <a:off x="365750" y="884175"/>
            <a:ext cx="8389500" cy="709200"/>
          </a:xfrm>
          <a:prstGeom prst="rect">
            <a:avLst/>
          </a:prstGeom>
          <a:noFill/>
          <a:ln>
            <a:noFill/>
          </a:ln>
        </p:spPr>
        <p:txBody>
          <a:bodyPr spcFirstLastPara="1" wrap="square" lIns="73150" tIns="36550" rIns="73150" bIns="36550" anchor="ctr" anchorCtr="0">
            <a:noAutofit/>
          </a:bodyPr>
          <a:lstStyle/>
          <a:p>
            <a:pPr marL="0" marR="0" lvl="0" indent="0" algn="l" rtl="0">
              <a:spcBef>
                <a:spcPts val="0"/>
              </a:spcBef>
              <a:spcAft>
                <a:spcPts val="0"/>
              </a:spcAft>
              <a:buNone/>
            </a:pPr>
            <a:endParaRPr lang="en-US" sz="3000" dirty="0">
              <a:solidFill>
                <a:srgbClr val="FFFFFF"/>
              </a:solidFill>
              <a:latin typeface="Poppins SemiBold"/>
              <a:ea typeface="Poppins SemiBold"/>
              <a:cs typeface="Poppins SemiBold"/>
              <a:sym typeface="Poppins SemiBold"/>
            </a:endParaRPr>
          </a:p>
          <a:p>
            <a:pPr marL="0" marR="0" lvl="0" indent="0" algn="l" rtl="0">
              <a:spcBef>
                <a:spcPts val="0"/>
              </a:spcBef>
              <a:spcAft>
                <a:spcPts val="0"/>
              </a:spcAft>
              <a:buNone/>
            </a:pPr>
            <a:endParaRPr lang="en-US" sz="3000" dirty="0">
              <a:solidFill>
                <a:srgbClr val="FFFFFF"/>
              </a:solidFill>
              <a:latin typeface="Poppins SemiBold"/>
              <a:ea typeface="Poppins SemiBold"/>
              <a:cs typeface="Poppins SemiBold"/>
              <a:sym typeface="Poppins SemiBold"/>
            </a:endParaRPr>
          </a:p>
          <a:p>
            <a:pPr marL="0" marR="0" lvl="0" indent="0" algn="l" rtl="0">
              <a:spcBef>
                <a:spcPts val="0"/>
              </a:spcBef>
              <a:spcAft>
                <a:spcPts val="0"/>
              </a:spcAft>
              <a:buNone/>
            </a:pPr>
            <a:r>
              <a:rPr lang="en-US" sz="3000" dirty="0">
                <a:solidFill>
                  <a:srgbClr val="FFFFFF"/>
                </a:solidFill>
                <a:latin typeface="Poppins SemiBold"/>
                <a:ea typeface="Poppins SemiBold"/>
                <a:cs typeface="Poppins SemiBold"/>
                <a:sym typeface="Poppins SemiBold"/>
              </a:rPr>
              <a:t>Closing Whip Around</a:t>
            </a:r>
            <a:endParaRPr sz="3000" dirty="0">
              <a:solidFill>
                <a:srgbClr val="FFFFFF"/>
              </a:solidFill>
              <a:latin typeface="Poppins SemiBold"/>
              <a:ea typeface="Poppins SemiBold"/>
              <a:cs typeface="Poppins SemiBold"/>
              <a:sym typeface="Poppins SemiBold"/>
            </a:endParaRPr>
          </a:p>
        </p:txBody>
      </p:sp>
      <p:sp>
        <p:nvSpPr>
          <p:cNvPr id="477" name="Google Shape;477;p71"/>
          <p:cNvSpPr txBox="1"/>
          <p:nvPr/>
        </p:nvSpPr>
        <p:spPr>
          <a:xfrm>
            <a:off x="470375" y="2096925"/>
            <a:ext cx="7598400" cy="266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rgbClr val="FFFFFF"/>
                </a:solidFill>
                <a:latin typeface="Poppins"/>
                <a:ea typeface="Poppins"/>
                <a:cs typeface="Poppins"/>
                <a:sym typeface="Poppins"/>
              </a:rPr>
              <a:t>How might you explicitly teach students SMP 4 in an upcoming lesson?</a:t>
            </a:r>
            <a:endParaRPr sz="2400">
              <a:solidFill>
                <a:srgbClr val="FFFFFF"/>
              </a:solidFill>
              <a:latin typeface="Poppins"/>
              <a:ea typeface="Poppins"/>
              <a:cs typeface="Poppins"/>
              <a:sym typeface="Poppins"/>
            </a:endParaRPr>
          </a:p>
          <a:p>
            <a:pPr marL="0" lvl="0" indent="0" algn="l" rtl="0">
              <a:spcBef>
                <a:spcPts val="0"/>
              </a:spcBef>
              <a:spcAft>
                <a:spcPts val="0"/>
              </a:spcAft>
              <a:buNone/>
            </a:pPr>
            <a:endParaRPr sz="2400">
              <a:solidFill>
                <a:srgbClr val="FFFFFF"/>
              </a:solidFill>
              <a:latin typeface="Poppins"/>
              <a:ea typeface="Poppins"/>
              <a:cs typeface="Poppins"/>
              <a:sym typeface="Poppins"/>
            </a:endParaRPr>
          </a:p>
          <a:p>
            <a:pPr marL="0" lvl="0" indent="0" algn="l" rtl="0">
              <a:spcBef>
                <a:spcPts val="0"/>
              </a:spcBef>
              <a:spcAft>
                <a:spcPts val="0"/>
              </a:spcAft>
              <a:buNone/>
            </a:pPr>
            <a:r>
              <a:rPr lang="en-US" sz="2400">
                <a:solidFill>
                  <a:srgbClr val="FFFFFF"/>
                </a:solidFill>
                <a:latin typeface="Poppins"/>
                <a:ea typeface="Poppins"/>
                <a:cs typeface="Poppins"/>
                <a:sym typeface="Poppins"/>
              </a:rPr>
              <a:t>How will you integrate SMP 4 so that it supports the mathematical content of the lesson, instead of isolated concepts or skills?</a:t>
            </a:r>
            <a:endParaRPr sz="2400">
              <a:solidFill>
                <a:srgbClr val="FFFFFF"/>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586D5499-A01B-4210-A762-058CA3633AA8}"/>
              </a:ext>
            </a:extLst>
          </p:cNvPr>
          <p:cNvSpPr>
            <a:spLocks noGrp="1"/>
          </p:cNvSpPr>
          <p:nvPr>
            <p:ph type="title" idx="4294967295"/>
          </p:nvPr>
        </p:nvSpPr>
        <p:spPr/>
        <p:txBody>
          <a:bodyPr/>
          <a:lstStyle/>
          <a:p>
            <a:r>
              <a:rPr lang="en-US" dirty="0"/>
              <a:t>Closing Whip Around</a:t>
            </a:r>
          </a:p>
        </p:txBody>
      </p:sp>
      <p:pic>
        <p:nvPicPr>
          <p:cNvPr id="8" name="Picture 7" descr="Kentucky Department of Education (KDE) logo.">
            <a:extLst>
              <a:ext uri="{FF2B5EF4-FFF2-40B4-BE49-F238E27FC236}">
                <a16:creationId xmlns:a16="http://schemas.microsoft.com/office/drawing/2014/main" id="{F9BE08A8-2200-43F5-8706-5483B6C3BEBF}"/>
              </a:ext>
            </a:extLst>
          </p:cNvPr>
          <p:cNvPicPr>
            <a:picLocks noChangeAspect="1"/>
          </p:cNvPicPr>
          <p:nvPr/>
        </p:nvPicPr>
        <p:blipFill>
          <a:blip r:embed="rId5"/>
          <a:stretch>
            <a:fillRect/>
          </a:stretch>
        </p:blipFill>
        <p:spPr>
          <a:xfrm>
            <a:off x="236249" y="181381"/>
            <a:ext cx="1097280" cy="109728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72"/>
          <p:cNvSpPr txBox="1"/>
          <p:nvPr/>
        </p:nvSpPr>
        <p:spPr>
          <a:xfrm>
            <a:off x="7016911" y="5413797"/>
            <a:ext cx="2037000" cy="301200"/>
          </a:xfrm>
          <a:prstGeom prst="rect">
            <a:avLst/>
          </a:prstGeom>
          <a:noFill/>
          <a:ln>
            <a:noFill/>
          </a:ln>
        </p:spPr>
        <p:txBody>
          <a:bodyPr spcFirstLastPara="1" wrap="square" lIns="73150" tIns="36550" rIns="73150" bIns="36550" anchor="ctr" anchorCtr="0">
            <a:noAutofit/>
          </a:bodyPr>
          <a:lstStyle/>
          <a:p>
            <a:pPr marL="0" lvl="0" indent="0" algn="r" rtl="0">
              <a:spcBef>
                <a:spcPts val="0"/>
              </a:spcBef>
              <a:spcAft>
                <a:spcPts val="0"/>
              </a:spcAft>
              <a:buNone/>
            </a:pPr>
            <a:fld id="{00000000-1234-1234-1234-123412341234}" type="slidenum">
              <a:rPr lang="en-US" sz="1100">
                <a:solidFill>
                  <a:srgbClr val="FFFFFF"/>
                </a:solidFill>
                <a:latin typeface="Rockwell"/>
                <a:ea typeface="Rockwell"/>
                <a:cs typeface="Rockwell"/>
                <a:sym typeface="Rockwell"/>
              </a:rPr>
              <a:t>23</a:t>
            </a:fld>
            <a:endParaRPr sz="1100">
              <a:solidFill>
                <a:srgbClr val="FFFFFF"/>
              </a:solidFill>
              <a:latin typeface="Rockwell"/>
              <a:ea typeface="Rockwell"/>
              <a:cs typeface="Rockwell"/>
              <a:sym typeface="Rockwell"/>
            </a:endParaRPr>
          </a:p>
        </p:txBody>
      </p:sp>
      <p:sp>
        <p:nvSpPr>
          <p:cNvPr id="485" name="Google Shape;485;p72">
            <a:extLst>
              <a:ext uri="{C183D7F6-B498-43B3-948B-1728B52AA6E4}">
                <adec:decorative xmlns:adec="http://schemas.microsoft.com/office/drawing/2017/decorative" val="1"/>
              </a:ext>
            </a:extLst>
          </p:cNvPr>
          <p:cNvSpPr/>
          <p:nvPr/>
        </p:nvSpPr>
        <p:spPr>
          <a:xfrm>
            <a:off x="610800" y="622168"/>
            <a:ext cx="7922400" cy="4545900"/>
          </a:xfrm>
          <a:prstGeom prst="rect">
            <a:avLst/>
          </a:prstGeom>
          <a:solidFill>
            <a:srgbClr val="E8E8E3"/>
          </a:solidFill>
          <a:ln>
            <a:noFill/>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sp>
        <p:nvSpPr>
          <p:cNvPr id="486" name="Google Shape;486;p72"/>
          <p:cNvSpPr txBox="1"/>
          <p:nvPr/>
        </p:nvSpPr>
        <p:spPr>
          <a:xfrm>
            <a:off x="779350" y="716200"/>
            <a:ext cx="4681800" cy="1501800"/>
          </a:xfrm>
          <a:prstGeom prst="rect">
            <a:avLst/>
          </a:prstGeom>
          <a:noFill/>
          <a:ln>
            <a:noFill/>
          </a:ln>
        </p:spPr>
        <p:txBody>
          <a:bodyPr spcFirstLastPara="1" wrap="square" lIns="73150" tIns="73150" rIns="73150" bIns="73150" anchor="t" anchorCtr="0">
            <a:noAutofit/>
          </a:bodyPr>
          <a:lstStyle/>
          <a:p>
            <a:pPr marL="0" lvl="0" indent="0" algn="l" rtl="0">
              <a:spcBef>
                <a:spcPts val="0"/>
              </a:spcBef>
              <a:spcAft>
                <a:spcPts val="0"/>
              </a:spcAft>
              <a:buNone/>
            </a:pPr>
            <a:endParaRPr lang="en-US" sz="3000" dirty="0">
              <a:solidFill>
                <a:srgbClr val="2D68C4"/>
              </a:solidFill>
              <a:latin typeface="Poppins SemiBold"/>
              <a:ea typeface="Poppins SemiBold"/>
              <a:cs typeface="Poppins SemiBold"/>
              <a:sym typeface="Poppins SemiBold"/>
            </a:endParaRPr>
          </a:p>
          <a:p>
            <a:pPr marL="0" lvl="0" indent="0" algn="l" rtl="0">
              <a:spcBef>
                <a:spcPts val="0"/>
              </a:spcBef>
              <a:spcAft>
                <a:spcPts val="0"/>
              </a:spcAft>
              <a:buNone/>
            </a:pPr>
            <a:r>
              <a:rPr lang="en-US" sz="3000" dirty="0">
                <a:solidFill>
                  <a:srgbClr val="2D68C4"/>
                </a:solidFill>
                <a:latin typeface="Poppins SemiBold"/>
                <a:ea typeface="Poppins SemiBold"/>
                <a:cs typeface="Poppins SemiBold"/>
                <a:sym typeface="Poppins SemiBold"/>
              </a:rPr>
              <a:t>What's Next?</a:t>
            </a:r>
            <a:endParaRPr sz="2000" dirty="0">
              <a:solidFill>
                <a:srgbClr val="666666"/>
              </a:solidFill>
              <a:latin typeface="Poppins"/>
              <a:ea typeface="Poppins"/>
              <a:cs typeface="Poppins"/>
              <a:sym typeface="Poppins"/>
            </a:endParaRPr>
          </a:p>
          <a:p>
            <a:pPr marL="0" lvl="0" indent="0" algn="l" rtl="0">
              <a:spcBef>
                <a:spcPts val="0"/>
              </a:spcBef>
              <a:spcAft>
                <a:spcPts val="0"/>
              </a:spcAft>
              <a:buNone/>
            </a:pPr>
            <a:endParaRPr sz="2000" dirty="0">
              <a:solidFill>
                <a:srgbClr val="666666"/>
              </a:solidFill>
              <a:latin typeface="Poppins"/>
              <a:ea typeface="Poppins"/>
              <a:cs typeface="Poppins"/>
              <a:sym typeface="Poppins"/>
            </a:endParaRPr>
          </a:p>
          <a:p>
            <a:pPr marL="0" lvl="0" indent="0" algn="l" rtl="0">
              <a:spcBef>
                <a:spcPts val="0"/>
              </a:spcBef>
              <a:spcAft>
                <a:spcPts val="0"/>
              </a:spcAft>
              <a:buNone/>
            </a:pPr>
            <a:r>
              <a:rPr lang="en-US" sz="2000" b="1" dirty="0">
                <a:solidFill>
                  <a:srgbClr val="666666"/>
                </a:solidFill>
                <a:latin typeface="Poppins"/>
                <a:ea typeface="Poppins"/>
                <a:cs typeface="Poppins"/>
                <a:sym typeface="Poppins"/>
              </a:rPr>
              <a:t>Session 8:  Planning and Practice</a:t>
            </a:r>
            <a:endParaRPr sz="2000" b="1" dirty="0">
              <a:solidFill>
                <a:srgbClr val="666666"/>
              </a:solidFill>
              <a:latin typeface="Poppins"/>
              <a:ea typeface="Poppins"/>
              <a:cs typeface="Poppins"/>
              <a:sym typeface="Poppins"/>
            </a:endParaRPr>
          </a:p>
        </p:txBody>
      </p:sp>
      <p:pic>
        <p:nvPicPr>
          <p:cNvPr id="487" name="Google Shape;487;p72">
            <a:extLst>
              <a:ext uri="{C183D7F6-B498-43B3-948B-1728B52AA6E4}">
                <adec:decorative xmlns:adec="http://schemas.microsoft.com/office/drawing/2017/decorative" val="1"/>
              </a:ext>
            </a:extLst>
          </p:cNvPr>
          <p:cNvPicPr preferRelativeResize="0"/>
          <p:nvPr/>
        </p:nvPicPr>
        <p:blipFill rotWithShape="1">
          <a:blip r:embed="rId3">
            <a:alphaModFix/>
          </a:blip>
          <a:srcRect l="5488" r="7668"/>
          <a:stretch/>
        </p:blipFill>
        <p:spPr>
          <a:xfrm>
            <a:off x="833328" y="2602799"/>
            <a:ext cx="4260197" cy="2308501"/>
          </a:xfrm>
          <a:prstGeom prst="rect">
            <a:avLst/>
          </a:prstGeom>
          <a:noFill/>
          <a:ln>
            <a:noFill/>
          </a:ln>
        </p:spPr>
      </p:pic>
      <p:sp>
        <p:nvSpPr>
          <p:cNvPr id="488" name="Google Shape;488;p72"/>
          <p:cNvSpPr txBox="1"/>
          <p:nvPr/>
        </p:nvSpPr>
        <p:spPr>
          <a:xfrm>
            <a:off x="5093525" y="823700"/>
            <a:ext cx="3363300" cy="39801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Clr>
                <a:srgbClr val="666666"/>
              </a:buClr>
              <a:buSzPts val="2200"/>
              <a:buFont typeface="Poppins"/>
              <a:buChar char="●"/>
            </a:pPr>
            <a:r>
              <a:rPr lang="en-US" sz="2200">
                <a:solidFill>
                  <a:srgbClr val="666666"/>
                </a:solidFill>
                <a:latin typeface="Poppins"/>
                <a:ea typeface="Poppins"/>
                <a:cs typeface="Poppins"/>
                <a:sym typeface="Poppins"/>
              </a:rPr>
              <a:t>Identify the implementation characteristics of SMP 4 and apply to planning and practice</a:t>
            </a: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457200" lvl="0" indent="-368300" algn="l" rtl="0">
              <a:spcBef>
                <a:spcPts val="0"/>
              </a:spcBef>
              <a:spcAft>
                <a:spcPts val="0"/>
              </a:spcAft>
              <a:buClr>
                <a:srgbClr val="666666"/>
              </a:buClr>
              <a:buSzPts val="2200"/>
              <a:buFont typeface="Poppins"/>
              <a:buChar char="●"/>
            </a:pPr>
            <a:r>
              <a:rPr lang="en-US" sz="2200">
                <a:solidFill>
                  <a:srgbClr val="666666"/>
                </a:solidFill>
                <a:latin typeface="Poppins"/>
                <a:ea typeface="Poppins"/>
                <a:cs typeface="Poppins"/>
                <a:sym typeface="Poppins"/>
              </a:rPr>
              <a:t>Give and receive feedback from colleagues in order to revise plans and refine practices</a:t>
            </a:r>
            <a:endParaRPr sz="2200">
              <a:solidFill>
                <a:srgbClr val="666666"/>
              </a:solidFill>
              <a:latin typeface="Poppins"/>
              <a:ea typeface="Poppins"/>
              <a:cs typeface="Poppins"/>
              <a:sym typeface="Poppins"/>
            </a:endParaRPr>
          </a:p>
          <a:p>
            <a:pPr marL="457200" lvl="0" indent="0" algn="l" rtl="0">
              <a:spcBef>
                <a:spcPts val="0"/>
              </a:spcBef>
              <a:spcAft>
                <a:spcPts val="0"/>
              </a:spcAft>
              <a:buNone/>
            </a:pPr>
            <a:endParaRPr sz="1600">
              <a:latin typeface="Calibri"/>
              <a:ea typeface="Calibri"/>
              <a:cs typeface="Calibri"/>
              <a:sym typeface="Calibri"/>
            </a:endParaRPr>
          </a:p>
        </p:txBody>
      </p:sp>
      <p:sp>
        <p:nvSpPr>
          <p:cNvPr id="489" name="Google Shape;489;p72"/>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23</a:t>
            </a:fld>
            <a:endParaRPr sz="1200" b="1">
              <a:solidFill>
                <a:srgbClr val="40C1AC"/>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44379E9C-7DC9-44F6-B43C-4ABD26F5C7F5}"/>
              </a:ext>
            </a:extLst>
          </p:cNvPr>
          <p:cNvSpPr>
            <a:spLocks noGrp="1"/>
          </p:cNvSpPr>
          <p:nvPr>
            <p:ph type="title" idx="4294967295"/>
          </p:nvPr>
        </p:nvSpPr>
        <p:spPr/>
        <p:txBody>
          <a:bodyPr/>
          <a:lstStyle/>
          <a:p>
            <a:r>
              <a:rPr lang="en-US" dirty="0"/>
              <a:t>What’s Next</a:t>
            </a:r>
          </a:p>
        </p:txBody>
      </p:sp>
      <p:pic>
        <p:nvPicPr>
          <p:cNvPr id="9" name="Picture 8" descr="Kentucky Department of Education (KDE) logo.">
            <a:extLst>
              <a:ext uri="{FF2B5EF4-FFF2-40B4-BE49-F238E27FC236}">
                <a16:creationId xmlns:a16="http://schemas.microsoft.com/office/drawing/2014/main" id="{1EA53960-C890-49B0-87A9-CE1FAEA01714}"/>
              </a:ext>
            </a:extLst>
          </p:cNvPr>
          <p:cNvPicPr>
            <a:picLocks noChangeAspect="1"/>
          </p:cNvPicPr>
          <p:nvPr/>
        </p:nvPicPr>
        <p:blipFill>
          <a:blip r:embed="rId4"/>
          <a:stretch>
            <a:fillRect/>
          </a:stretch>
        </p:blipFill>
        <p:spPr>
          <a:xfrm>
            <a:off x="217763" y="211984"/>
            <a:ext cx="914400" cy="914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297" name="Google Shape;297;p52">
            <a:extLst>
              <a:ext uri="{C183D7F6-B498-43B3-948B-1728B52AA6E4}">
                <adec:decorative xmlns:adec="http://schemas.microsoft.com/office/drawing/2017/decorative" val="1"/>
              </a:ext>
            </a:extLst>
          </p:cNvPr>
          <p:cNvPicPr preferRelativeResize="0"/>
          <p:nvPr/>
        </p:nvPicPr>
        <p:blipFill rotWithShape="1">
          <a:blip r:embed="rId3">
            <a:alphaModFix/>
          </a:blip>
          <a:srcRect l="11763" t="10034" r="14156" b="-13265"/>
          <a:stretch/>
        </p:blipFill>
        <p:spPr>
          <a:xfrm>
            <a:off x="225" y="0"/>
            <a:ext cx="9144000" cy="6557700"/>
          </a:xfrm>
          <a:prstGeom prst="rect">
            <a:avLst/>
          </a:prstGeom>
          <a:noFill/>
          <a:ln>
            <a:noFill/>
          </a:ln>
        </p:spPr>
      </p:pic>
      <p:sp>
        <p:nvSpPr>
          <p:cNvPr id="298" name="Google Shape;298;p52">
            <a:extLst>
              <a:ext uri="{C183D7F6-B498-43B3-948B-1728B52AA6E4}">
                <adec:decorative xmlns:adec="http://schemas.microsoft.com/office/drawing/2017/decorative" val="1"/>
              </a:ext>
            </a:extLst>
          </p:cNvPr>
          <p:cNvSpPr/>
          <p:nvPr/>
        </p:nvSpPr>
        <p:spPr>
          <a:xfrm>
            <a:off x="0" y="0"/>
            <a:ext cx="9144000" cy="57150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lnSpc>
                <a:spcPct val="150000"/>
              </a:lnSpc>
              <a:spcBef>
                <a:spcPts val="0"/>
              </a:spcBef>
              <a:spcAft>
                <a:spcPts val="0"/>
              </a:spcAft>
              <a:buNone/>
            </a:pPr>
            <a:endParaRPr sz="2000" b="1">
              <a:solidFill>
                <a:schemeClr val="lt1"/>
              </a:solidFill>
              <a:latin typeface="Poppins"/>
              <a:ea typeface="Poppins"/>
              <a:cs typeface="Poppins"/>
              <a:sym typeface="Poppins"/>
            </a:endParaRPr>
          </a:p>
        </p:txBody>
      </p:sp>
      <p:sp>
        <p:nvSpPr>
          <p:cNvPr id="299" name="Google Shape;299;p52"/>
          <p:cNvSpPr/>
          <p:nvPr/>
        </p:nvSpPr>
        <p:spPr>
          <a:xfrm>
            <a:off x="365760" y="1371600"/>
            <a:ext cx="8919300" cy="1618500"/>
          </a:xfrm>
          <a:prstGeom prst="rect">
            <a:avLst/>
          </a:prstGeom>
          <a:noFill/>
          <a:ln>
            <a:noFill/>
          </a:ln>
        </p:spPr>
        <p:txBody>
          <a:bodyPr spcFirstLastPara="1" wrap="square" lIns="73150" tIns="36550" rIns="73150" bIns="36550" anchor="ctr" anchorCtr="0">
            <a:noAutofit/>
          </a:bodyPr>
          <a:lstStyle/>
          <a:p>
            <a:pPr marL="0" marR="0" lvl="0" indent="0" algn="l" rtl="0">
              <a:spcBef>
                <a:spcPts val="0"/>
              </a:spcBef>
              <a:spcAft>
                <a:spcPts val="0"/>
              </a:spcAft>
              <a:buNone/>
            </a:pPr>
            <a:r>
              <a:rPr lang="en-US" sz="4400">
                <a:solidFill>
                  <a:srgbClr val="FFFFFF"/>
                </a:solidFill>
                <a:latin typeface="Poppins SemiBold"/>
                <a:ea typeface="Poppins SemiBold"/>
                <a:cs typeface="Poppins SemiBold"/>
                <a:sym typeface="Poppins SemiBold"/>
              </a:rPr>
              <a:t>Our Norms</a:t>
            </a:r>
            <a:endParaRPr sz="4400">
              <a:solidFill>
                <a:srgbClr val="FFFFFF"/>
              </a:solidFill>
              <a:latin typeface="Poppins SemiBold"/>
              <a:ea typeface="Poppins SemiBold"/>
              <a:cs typeface="Poppins SemiBold"/>
              <a:sym typeface="Poppins SemiBold"/>
            </a:endParaRPr>
          </a:p>
          <a:p>
            <a:pPr marL="457200" lvl="0" indent="-419100" algn="l" rtl="0">
              <a:lnSpc>
                <a:spcPct val="150000"/>
              </a:lnSpc>
              <a:spcBef>
                <a:spcPts val="0"/>
              </a:spcBef>
              <a:spcAft>
                <a:spcPts val="0"/>
              </a:spcAft>
              <a:buClr>
                <a:schemeClr val="lt1"/>
              </a:buClr>
              <a:buSzPts val="3000"/>
              <a:buFont typeface="Poppins"/>
              <a:buChar char="●"/>
            </a:pPr>
            <a:r>
              <a:rPr lang="en-US" sz="3000" b="1">
                <a:solidFill>
                  <a:schemeClr val="lt1"/>
                </a:solidFill>
                <a:latin typeface="Poppins"/>
                <a:ea typeface="Poppins"/>
                <a:cs typeface="Poppins"/>
                <a:sym typeface="Poppins"/>
              </a:rPr>
              <a:t>Add your school or team norms here</a:t>
            </a:r>
            <a:endParaRPr sz="3000" b="1">
              <a:solidFill>
                <a:srgbClr val="FFFFFF"/>
              </a:solidFill>
              <a:latin typeface="Poppins"/>
              <a:ea typeface="Poppins"/>
              <a:cs typeface="Poppins"/>
              <a:sym typeface="Poppins"/>
            </a:endParaRPr>
          </a:p>
        </p:txBody>
      </p:sp>
      <p:pic>
        <p:nvPicPr>
          <p:cNvPr id="300" name="Google Shape;300;p52">
            <a:extLst>
              <a:ext uri="{C183D7F6-B498-43B3-948B-1728B52AA6E4}">
                <adec:decorative xmlns:adec="http://schemas.microsoft.com/office/drawing/2017/decorative" val="1"/>
              </a:ext>
            </a:extLst>
          </p:cNvPr>
          <p:cNvPicPr preferRelativeResize="0"/>
          <p:nvPr/>
        </p:nvPicPr>
        <p:blipFill rotWithShape="1">
          <a:blip r:embed="rId4">
            <a:alphaModFix/>
          </a:blip>
          <a:srcRect r="54464"/>
          <a:stretch/>
        </p:blipFill>
        <p:spPr>
          <a:xfrm>
            <a:off x="7394550" y="1001225"/>
            <a:ext cx="1749448" cy="4436850"/>
          </a:xfrm>
          <a:prstGeom prst="rect">
            <a:avLst/>
          </a:prstGeom>
          <a:noFill/>
          <a:ln>
            <a:noFill/>
          </a:ln>
        </p:spPr>
      </p:pic>
      <p:pic>
        <p:nvPicPr>
          <p:cNvPr id="301" name="Google Shape;301;p52" descr="Leading Educators logo"/>
          <p:cNvPicPr preferRelativeResize="0"/>
          <p:nvPr/>
        </p:nvPicPr>
        <p:blipFill>
          <a:blip r:embed="rId5">
            <a:alphaModFix/>
          </a:blip>
          <a:stretch>
            <a:fillRect/>
          </a:stretch>
        </p:blipFill>
        <p:spPr>
          <a:xfrm>
            <a:off x="7223760" y="181381"/>
            <a:ext cx="1722470" cy="763030"/>
          </a:xfrm>
          <a:prstGeom prst="rect">
            <a:avLst/>
          </a:prstGeom>
          <a:noFill/>
          <a:ln>
            <a:noFill/>
          </a:ln>
        </p:spPr>
      </p:pic>
      <p:sp>
        <p:nvSpPr>
          <p:cNvPr id="302" name="Google Shape;302;p52"/>
          <p:cNvSpPr txBox="1"/>
          <p:nvPr/>
        </p:nvSpPr>
        <p:spPr>
          <a:xfrm>
            <a:off x="7065454"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3</a:t>
            </a:fld>
            <a:endParaRPr sz="1200" b="1">
              <a:solidFill>
                <a:srgbClr val="40C1AC"/>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E46FA7EC-B54D-442A-9A54-909FEFDD4CD8}"/>
              </a:ext>
            </a:extLst>
          </p:cNvPr>
          <p:cNvSpPr>
            <a:spLocks noGrp="1"/>
          </p:cNvSpPr>
          <p:nvPr>
            <p:ph type="title" idx="4294967295"/>
          </p:nvPr>
        </p:nvSpPr>
        <p:spPr/>
        <p:txBody>
          <a:bodyPr/>
          <a:lstStyle/>
          <a:p>
            <a:r>
              <a:rPr lang="en-US" dirty="0"/>
              <a:t>Norms</a:t>
            </a:r>
          </a:p>
        </p:txBody>
      </p:sp>
      <p:pic>
        <p:nvPicPr>
          <p:cNvPr id="9" name="Picture 8" descr="Kentucky Department of Education (KDE) logo.">
            <a:extLst>
              <a:ext uri="{FF2B5EF4-FFF2-40B4-BE49-F238E27FC236}">
                <a16:creationId xmlns:a16="http://schemas.microsoft.com/office/drawing/2014/main" id="{82361AA8-4A0C-40AE-8071-C3FDBBF5A631}"/>
              </a:ext>
            </a:extLst>
          </p:cNvPr>
          <p:cNvPicPr>
            <a:picLocks noChangeAspect="1"/>
          </p:cNvPicPr>
          <p:nvPr/>
        </p:nvPicPr>
        <p:blipFill>
          <a:blip r:embed="rId6"/>
          <a:stretch>
            <a:fillRect/>
          </a:stretch>
        </p:blipFill>
        <p:spPr>
          <a:xfrm>
            <a:off x="236249" y="181381"/>
            <a:ext cx="1097280" cy="10972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53"/>
          <p:cNvSpPr txBox="1">
            <a:spLocks noGrp="1"/>
          </p:cNvSpPr>
          <p:nvPr>
            <p:ph type="title"/>
          </p:nvPr>
        </p:nvSpPr>
        <p:spPr>
          <a:xfrm>
            <a:off x="1008800" y="652825"/>
            <a:ext cx="3252900" cy="773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Objectives</a:t>
            </a:r>
            <a:endParaRPr sz="3000" dirty="0"/>
          </a:p>
        </p:txBody>
      </p:sp>
      <p:sp>
        <p:nvSpPr>
          <p:cNvPr id="308" name="Google Shape;308;p53"/>
          <p:cNvSpPr txBox="1">
            <a:spLocks noGrp="1"/>
          </p:cNvSpPr>
          <p:nvPr>
            <p:ph type="subTitle" idx="2"/>
          </p:nvPr>
        </p:nvSpPr>
        <p:spPr>
          <a:xfrm>
            <a:off x="6047025" y="652825"/>
            <a:ext cx="2497800" cy="864600"/>
          </a:xfrm>
          <a:prstGeom prst="rect">
            <a:avLst/>
          </a:prstGeom>
        </p:spPr>
        <p:txBody>
          <a:bodyPr spcFirstLastPara="1" wrap="square" lIns="0" tIns="0" rIns="0" bIns="0" anchor="b" anchorCtr="0">
            <a:noAutofit/>
          </a:bodyPr>
          <a:lstStyle/>
          <a:p>
            <a:pPr marL="0" lvl="0" indent="0" algn="l" rtl="0">
              <a:spcBef>
                <a:spcPts val="0"/>
              </a:spcBef>
              <a:spcAft>
                <a:spcPts val="1000"/>
              </a:spcAft>
              <a:buNone/>
            </a:pPr>
            <a:r>
              <a:rPr lang="en-US" sz="3000" b="1">
                <a:latin typeface="Poppins"/>
                <a:ea typeface="Poppins"/>
                <a:cs typeface="Poppins"/>
                <a:sym typeface="Poppins"/>
              </a:rPr>
              <a:t>Agenda</a:t>
            </a:r>
            <a:endParaRPr sz="3000" b="1">
              <a:latin typeface="Poppins"/>
              <a:ea typeface="Poppins"/>
              <a:cs typeface="Poppins"/>
              <a:sym typeface="Poppins"/>
            </a:endParaRPr>
          </a:p>
        </p:txBody>
      </p:sp>
      <p:sp>
        <p:nvSpPr>
          <p:cNvPr id="309" name="Google Shape;309;p53"/>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4</a:t>
            </a:fld>
            <a:endParaRPr sz="1200" b="1">
              <a:solidFill>
                <a:srgbClr val="40C1AC"/>
              </a:solidFill>
              <a:latin typeface="Poppins"/>
              <a:ea typeface="Poppins"/>
              <a:cs typeface="Poppins"/>
              <a:sym typeface="Poppins"/>
            </a:endParaRPr>
          </a:p>
        </p:txBody>
      </p:sp>
      <p:sp>
        <p:nvSpPr>
          <p:cNvPr id="310" name="Google Shape;310;p53"/>
          <p:cNvSpPr txBox="1"/>
          <p:nvPr/>
        </p:nvSpPr>
        <p:spPr>
          <a:xfrm>
            <a:off x="592500" y="1481325"/>
            <a:ext cx="4499400" cy="3220500"/>
          </a:xfrm>
          <a:prstGeom prst="rect">
            <a:avLst/>
          </a:prstGeom>
          <a:noFill/>
          <a:ln>
            <a:noFill/>
          </a:ln>
        </p:spPr>
        <p:txBody>
          <a:bodyPr spcFirstLastPara="1" wrap="square" lIns="0" tIns="0" rIns="0" bIns="0" anchor="t" anchorCtr="0">
            <a:noAutofit/>
          </a:bodyPr>
          <a:lstStyle/>
          <a:p>
            <a:pPr marL="457200" lvl="0" indent="-342900" algn="l" rtl="0">
              <a:spcBef>
                <a:spcPts val="0"/>
              </a:spcBef>
              <a:spcAft>
                <a:spcPts val="0"/>
              </a:spcAft>
              <a:buClr>
                <a:srgbClr val="666666"/>
              </a:buClr>
              <a:buSzPts val="1800"/>
              <a:buFont typeface="Poppins"/>
              <a:buAutoNum type="arabicPeriod"/>
            </a:pPr>
            <a:r>
              <a:rPr lang="en-US" sz="1800" b="1" dirty="0">
                <a:solidFill>
                  <a:srgbClr val="666666"/>
                </a:solidFill>
                <a:latin typeface="Poppins"/>
                <a:ea typeface="Poppins"/>
                <a:cs typeface="Poppins"/>
                <a:sym typeface="Poppins"/>
              </a:rPr>
              <a:t>Internalize the language and look-</a:t>
            </a:r>
            <a:r>
              <a:rPr lang="en-US" sz="1800" b="1" dirty="0" err="1">
                <a:solidFill>
                  <a:srgbClr val="666666"/>
                </a:solidFill>
                <a:latin typeface="Poppins"/>
                <a:ea typeface="Poppins"/>
                <a:cs typeface="Poppins"/>
                <a:sym typeface="Poppins"/>
              </a:rPr>
              <a:t>fors</a:t>
            </a:r>
            <a:r>
              <a:rPr lang="en-US" sz="1800" b="1" dirty="0">
                <a:solidFill>
                  <a:srgbClr val="666666"/>
                </a:solidFill>
                <a:latin typeface="Poppins"/>
                <a:ea typeface="Poppins"/>
                <a:cs typeface="Poppins"/>
                <a:sym typeface="Poppins"/>
              </a:rPr>
              <a:t> of SMP 4 </a:t>
            </a:r>
            <a:r>
              <a:rPr lang="en-US" sz="1800" dirty="0">
                <a:solidFill>
                  <a:srgbClr val="666666"/>
                </a:solidFill>
                <a:latin typeface="Poppins"/>
                <a:ea typeface="Poppins"/>
                <a:cs typeface="Poppins"/>
                <a:sym typeface="Poppins"/>
              </a:rPr>
              <a:t>and draw connections between SMP 4 competencies and increased student access to conceptual understanding</a:t>
            </a:r>
          </a:p>
          <a:p>
            <a:pPr marL="457200" lvl="0" indent="-342900" algn="l" rtl="0">
              <a:spcBef>
                <a:spcPts val="0"/>
              </a:spcBef>
              <a:spcAft>
                <a:spcPts val="0"/>
              </a:spcAft>
              <a:buClr>
                <a:srgbClr val="666666"/>
              </a:buClr>
              <a:buSzPts val="1800"/>
              <a:buFont typeface="Poppins"/>
              <a:buAutoNum type="arabicPeriod"/>
            </a:pPr>
            <a:endParaRPr lang="en-US" sz="1800" dirty="0">
              <a:solidFill>
                <a:srgbClr val="666666"/>
              </a:solidFill>
              <a:latin typeface="Poppins"/>
              <a:ea typeface="Poppins"/>
              <a:cs typeface="Poppins"/>
              <a:sym typeface="Poppins"/>
            </a:endParaRPr>
          </a:p>
          <a:p>
            <a:pPr marL="457200" lvl="0" indent="-342900" algn="l" rtl="0">
              <a:spcBef>
                <a:spcPts val="0"/>
              </a:spcBef>
              <a:spcAft>
                <a:spcPts val="0"/>
              </a:spcAft>
              <a:buClr>
                <a:srgbClr val="666666"/>
              </a:buClr>
              <a:buSzPts val="1800"/>
              <a:buFont typeface="Poppins"/>
              <a:buAutoNum type="arabicPeriod"/>
            </a:pPr>
            <a:r>
              <a:rPr lang="en-US" sz="1800" dirty="0">
                <a:solidFill>
                  <a:srgbClr val="666666"/>
                </a:solidFill>
                <a:latin typeface="Poppins"/>
                <a:ea typeface="Poppins"/>
                <a:cs typeface="Poppins"/>
                <a:sym typeface="Poppins"/>
              </a:rPr>
              <a:t>Analyze specific </a:t>
            </a:r>
            <a:r>
              <a:rPr lang="en-US" sz="1800" b="1" dirty="0">
                <a:solidFill>
                  <a:srgbClr val="666666"/>
                </a:solidFill>
                <a:latin typeface="Poppins"/>
                <a:ea typeface="Poppins"/>
                <a:cs typeface="Poppins"/>
                <a:sym typeface="Poppins"/>
              </a:rPr>
              <a:t>teacher planning and instructional moves around incorporating SMP 4 </a:t>
            </a:r>
            <a:r>
              <a:rPr lang="en-US" sz="1800" dirty="0">
                <a:solidFill>
                  <a:srgbClr val="666666"/>
                </a:solidFill>
                <a:latin typeface="Poppins"/>
                <a:ea typeface="Poppins"/>
                <a:cs typeface="Poppins"/>
                <a:sym typeface="Poppins"/>
              </a:rPr>
              <a:t>within the lesson and the </a:t>
            </a:r>
            <a:r>
              <a:rPr lang="en-US" sz="1800" b="1" dirty="0">
                <a:solidFill>
                  <a:srgbClr val="666666"/>
                </a:solidFill>
                <a:latin typeface="Poppins"/>
                <a:ea typeface="Poppins"/>
                <a:cs typeface="Poppins"/>
                <a:sym typeface="Poppins"/>
              </a:rPr>
              <a:t>impact on student learning</a:t>
            </a:r>
            <a:endParaRPr sz="1800" b="1" dirty="0">
              <a:solidFill>
                <a:srgbClr val="666666"/>
              </a:solidFill>
              <a:latin typeface="Poppins"/>
              <a:ea typeface="Poppins"/>
              <a:cs typeface="Poppins"/>
              <a:sym typeface="Poppins"/>
            </a:endParaRPr>
          </a:p>
          <a:p>
            <a:pPr marL="0" lvl="0" indent="0" algn="l" rtl="0">
              <a:lnSpc>
                <a:spcPct val="115000"/>
              </a:lnSpc>
              <a:spcBef>
                <a:spcPts val="0"/>
              </a:spcBef>
              <a:spcAft>
                <a:spcPts val="0"/>
              </a:spcAft>
              <a:buNone/>
            </a:pPr>
            <a:endParaRPr sz="1800" b="1" dirty="0">
              <a:solidFill>
                <a:srgbClr val="666666"/>
              </a:solidFill>
              <a:latin typeface="Poppins"/>
              <a:ea typeface="Poppins"/>
              <a:cs typeface="Poppins"/>
              <a:sym typeface="Poppins"/>
            </a:endParaRPr>
          </a:p>
          <a:p>
            <a:pPr marL="0" lvl="0" indent="0" algn="l" rtl="0">
              <a:lnSpc>
                <a:spcPct val="115000"/>
              </a:lnSpc>
              <a:spcBef>
                <a:spcPts val="0"/>
              </a:spcBef>
              <a:spcAft>
                <a:spcPts val="1000"/>
              </a:spcAft>
              <a:buNone/>
            </a:pPr>
            <a:endParaRPr sz="1800" b="1" dirty="0">
              <a:solidFill>
                <a:srgbClr val="666666"/>
              </a:solidFill>
              <a:latin typeface="Poppins"/>
              <a:ea typeface="Poppins"/>
              <a:cs typeface="Poppins"/>
              <a:sym typeface="Poppins"/>
            </a:endParaRPr>
          </a:p>
        </p:txBody>
      </p:sp>
      <p:sp>
        <p:nvSpPr>
          <p:cNvPr id="311" name="Google Shape;311;p53"/>
          <p:cNvSpPr txBox="1"/>
          <p:nvPr/>
        </p:nvSpPr>
        <p:spPr>
          <a:xfrm>
            <a:off x="5226075" y="1481325"/>
            <a:ext cx="3252900" cy="2776500"/>
          </a:xfrm>
          <a:prstGeom prst="rect">
            <a:avLst/>
          </a:prstGeom>
          <a:noFill/>
          <a:ln>
            <a:noFill/>
          </a:ln>
        </p:spPr>
        <p:txBody>
          <a:bodyPr spcFirstLastPara="1" wrap="square" lIns="0" tIns="0" rIns="0" bIns="0" anchor="t" anchorCtr="0">
            <a:noAutofit/>
          </a:bodyPr>
          <a:lstStyle/>
          <a:p>
            <a:pPr marL="457200" lvl="0" indent="-311150" algn="l" rtl="0">
              <a:spcBef>
                <a:spcPts val="0"/>
              </a:spcBef>
              <a:spcAft>
                <a:spcPts val="0"/>
              </a:spcAft>
              <a:buClr>
                <a:srgbClr val="666666"/>
              </a:buClr>
              <a:buSzPts val="1300"/>
              <a:buFont typeface="Poppins SemiBold"/>
              <a:buChar char="●"/>
            </a:pPr>
            <a:r>
              <a:rPr lang="en-US" sz="1300">
                <a:solidFill>
                  <a:srgbClr val="666666"/>
                </a:solidFill>
                <a:latin typeface="Poppins"/>
                <a:ea typeface="Poppins"/>
                <a:cs typeface="Poppins"/>
                <a:sym typeface="Poppins"/>
              </a:rPr>
              <a:t>Revisit </a:t>
            </a:r>
            <a:r>
              <a:rPr lang="en-US" sz="1300" b="1">
                <a:solidFill>
                  <a:srgbClr val="666666"/>
                </a:solidFill>
                <a:latin typeface="Poppins"/>
                <a:ea typeface="Poppins"/>
                <a:cs typeface="Poppins"/>
                <a:sym typeface="Poppins"/>
              </a:rPr>
              <a:t>SMP 4</a:t>
            </a:r>
            <a:endParaRPr sz="1300" b="1">
              <a:solidFill>
                <a:srgbClr val="666666"/>
              </a:solidFill>
              <a:latin typeface="Poppins"/>
              <a:ea typeface="Poppins"/>
              <a:cs typeface="Poppins"/>
              <a:sym typeface="Poppins"/>
            </a:endParaRPr>
          </a:p>
          <a:p>
            <a:pPr marL="457200" lvl="0" indent="0" algn="l" rtl="0">
              <a:spcBef>
                <a:spcPts val="0"/>
              </a:spcBef>
              <a:spcAft>
                <a:spcPts val="0"/>
              </a:spcAft>
              <a:buNone/>
            </a:pPr>
            <a:r>
              <a:rPr lang="en-US" sz="1300" b="1">
                <a:solidFill>
                  <a:srgbClr val="666666"/>
                </a:solidFill>
                <a:latin typeface="Poppins"/>
                <a:ea typeface="Poppins"/>
                <a:cs typeface="Poppins"/>
                <a:sym typeface="Poppins"/>
              </a:rPr>
              <a:t> </a:t>
            </a:r>
            <a:endParaRPr sz="1300">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Font typeface="Poppins SemiBold"/>
              <a:buChar char="●"/>
            </a:pPr>
            <a:r>
              <a:rPr lang="en-US" sz="1300" b="1">
                <a:solidFill>
                  <a:srgbClr val="666666"/>
                </a:solidFill>
                <a:latin typeface="Poppins"/>
                <a:ea typeface="Poppins"/>
                <a:cs typeface="Poppins"/>
                <a:sym typeface="Poppins"/>
              </a:rPr>
              <a:t>Create an exemplar student response to a task </a:t>
            </a:r>
            <a:r>
              <a:rPr lang="en-US" sz="1300">
                <a:solidFill>
                  <a:srgbClr val="666666"/>
                </a:solidFill>
                <a:latin typeface="Poppins"/>
                <a:ea typeface="Poppins"/>
                <a:cs typeface="Poppins"/>
                <a:sym typeface="Poppins"/>
              </a:rPr>
              <a:t>by determining the target of the standard</a:t>
            </a:r>
            <a:endParaRPr sz="1300">
              <a:solidFill>
                <a:srgbClr val="666666"/>
              </a:solidFill>
              <a:latin typeface="Poppins"/>
              <a:ea typeface="Poppins"/>
              <a:cs typeface="Poppins"/>
              <a:sym typeface="Poppins"/>
            </a:endParaRPr>
          </a:p>
          <a:p>
            <a:pPr marL="457200" lvl="0" indent="0" algn="l" rtl="0">
              <a:spcBef>
                <a:spcPts val="0"/>
              </a:spcBef>
              <a:spcAft>
                <a:spcPts val="0"/>
              </a:spcAft>
              <a:buNone/>
            </a:pPr>
            <a:endParaRPr sz="1300">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Font typeface="Poppins SemiBold"/>
              <a:buChar char="●"/>
            </a:pPr>
            <a:r>
              <a:rPr lang="en-US" sz="1300" b="1">
                <a:solidFill>
                  <a:srgbClr val="666666"/>
                </a:solidFill>
                <a:latin typeface="Poppins"/>
                <a:ea typeface="Poppins"/>
                <a:cs typeface="Poppins"/>
                <a:sym typeface="Poppins"/>
              </a:rPr>
              <a:t>Observe teacher moves in utilizing SMP 4 </a:t>
            </a:r>
            <a:r>
              <a:rPr lang="en-US" sz="1300">
                <a:solidFill>
                  <a:srgbClr val="666666"/>
                </a:solidFill>
                <a:latin typeface="Poppins"/>
                <a:ea typeface="Poppins"/>
                <a:cs typeface="Poppins"/>
                <a:sym typeface="Poppins"/>
              </a:rPr>
              <a:t>to increase student access to conceptual understanding</a:t>
            </a:r>
            <a:endParaRPr sz="1300">
              <a:solidFill>
                <a:srgbClr val="666666"/>
              </a:solidFill>
              <a:latin typeface="Poppins"/>
              <a:ea typeface="Poppins"/>
              <a:cs typeface="Poppins"/>
              <a:sym typeface="Poppins"/>
            </a:endParaRPr>
          </a:p>
          <a:p>
            <a:pPr marL="457200" lvl="0" indent="0" algn="l" rtl="0">
              <a:spcBef>
                <a:spcPts val="0"/>
              </a:spcBef>
              <a:spcAft>
                <a:spcPts val="0"/>
              </a:spcAft>
              <a:buNone/>
            </a:pPr>
            <a:endParaRPr sz="1300">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Font typeface="Poppins SemiBold"/>
              <a:buChar char="●"/>
            </a:pPr>
            <a:r>
              <a:rPr lang="en-US" sz="1300">
                <a:solidFill>
                  <a:srgbClr val="666666"/>
                </a:solidFill>
                <a:latin typeface="Poppins"/>
                <a:ea typeface="Poppins"/>
                <a:cs typeface="Poppins"/>
                <a:sym typeface="Poppins"/>
              </a:rPr>
              <a:t>Reconnect to our </a:t>
            </a:r>
            <a:r>
              <a:rPr lang="en-US" sz="1300" b="1">
                <a:solidFill>
                  <a:srgbClr val="666666"/>
                </a:solidFill>
                <a:latin typeface="Poppins"/>
                <a:ea typeface="Poppins"/>
                <a:cs typeface="Poppins"/>
                <a:sym typeface="Poppins"/>
              </a:rPr>
              <a:t>“Why” - </a:t>
            </a:r>
            <a:r>
              <a:rPr lang="en-US" sz="1300" b="1" i="1">
                <a:solidFill>
                  <a:srgbClr val="666666"/>
                </a:solidFill>
                <a:latin typeface="Poppins"/>
                <a:ea typeface="Poppins"/>
                <a:cs typeface="Poppins"/>
                <a:sym typeface="Poppins"/>
              </a:rPr>
              <a:t>Equity</a:t>
            </a:r>
            <a:endParaRPr sz="1300" b="1" i="1">
              <a:solidFill>
                <a:srgbClr val="666666"/>
              </a:solidFill>
              <a:latin typeface="Poppins"/>
              <a:ea typeface="Poppins"/>
              <a:cs typeface="Poppins"/>
              <a:sym typeface="Poppins"/>
            </a:endParaRPr>
          </a:p>
          <a:p>
            <a:pPr marL="457200" lvl="0" indent="0" algn="l" rtl="0">
              <a:spcBef>
                <a:spcPts val="0"/>
              </a:spcBef>
              <a:spcAft>
                <a:spcPts val="0"/>
              </a:spcAft>
              <a:buNone/>
            </a:pPr>
            <a:endParaRPr sz="1300">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Char char="●"/>
            </a:pPr>
            <a:r>
              <a:rPr lang="en-US" sz="1300">
                <a:solidFill>
                  <a:srgbClr val="666666"/>
                </a:solidFill>
                <a:latin typeface="Poppins"/>
                <a:ea typeface="Poppins"/>
                <a:cs typeface="Poppins"/>
                <a:sym typeface="Poppins"/>
              </a:rPr>
              <a:t>Reflect on </a:t>
            </a:r>
            <a:r>
              <a:rPr lang="en-US" sz="1300" b="1">
                <a:solidFill>
                  <a:srgbClr val="666666"/>
                </a:solidFill>
                <a:latin typeface="Poppins"/>
                <a:ea typeface="Poppins"/>
                <a:cs typeface="Poppins"/>
                <a:sym typeface="Poppins"/>
              </a:rPr>
              <a:t>Criteria for Success </a:t>
            </a:r>
            <a:endParaRPr sz="1300" b="1">
              <a:solidFill>
                <a:srgbClr val="666666"/>
              </a:solidFill>
              <a:latin typeface="Poppins"/>
              <a:ea typeface="Poppins"/>
              <a:cs typeface="Poppins"/>
              <a:sym typeface="Poppins"/>
            </a:endParaRPr>
          </a:p>
          <a:p>
            <a:pPr marL="457200" lvl="0" indent="0" algn="l" rtl="0">
              <a:spcBef>
                <a:spcPts val="0"/>
              </a:spcBef>
              <a:spcAft>
                <a:spcPts val="0"/>
              </a:spcAft>
              <a:buNone/>
            </a:pPr>
            <a:endParaRPr sz="1300" b="1">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Char char="●"/>
            </a:pPr>
            <a:r>
              <a:rPr lang="en-US" sz="1300">
                <a:solidFill>
                  <a:srgbClr val="666666"/>
                </a:solidFill>
                <a:latin typeface="Poppins"/>
                <a:ea typeface="Poppins"/>
                <a:cs typeface="Poppins"/>
                <a:sym typeface="Poppins"/>
              </a:rPr>
              <a:t>Closing and next steps</a:t>
            </a:r>
            <a:endParaRPr sz="1300">
              <a:solidFill>
                <a:srgbClr val="666666"/>
              </a:solidFill>
              <a:latin typeface="Poppins SemiBold"/>
              <a:ea typeface="Poppins SemiBold"/>
              <a:cs typeface="Poppins SemiBold"/>
              <a:sym typeface="Poppins SemiBold"/>
            </a:endParaRPr>
          </a:p>
        </p:txBody>
      </p:sp>
      <p:pic>
        <p:nvPicPr>
          <p:cNvPr id="7" name="Picture 6" descr="Kentucky Department of Education (KDE) logo.">
            <a:extLst>
              <a:ext uri="{FF2B5EF4-FFF2-40B4-BE49-F238E27FC236}">
                <a16:creationId xmlns:a16="http://schemas.microsoft.com/office/drawing/2014/main" id="{970AEC72-C2C4-4978-9418-866148BA40FD}"/>
              </a:ext>
            </a:extLst>
          </p:cNvPr>
          <p:cNvPicPr>
            <a:picLocks noChangeAspect="1"/>
          </p:cNvPicPr>
          <p:nvPr/>
        </p:nvPicPr>
        <p:blipFill>
          <a:blip r:embed="rId3"/>
          <a:stretch>
            <a:fillRect/>
          </a:stretch>
        </p:blipFill>
        <p:spPr>
          <a:xfrm>
            <a:off x="217763" y="211984"/>
            <a:ext cx="914400" cy="914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54">
            <a:extLst>
              <a:ext uri="{C183D7F6-B498-43B3-948B-1728B52AA6E4}">
                <adec:decorative xmlns:adec="http://schemas.microsoft.com/office/drawing/2017/decorative" val="1"/>
              </a:ext>
            </a:extLst>
          </p:cNvPr>
          <p:cNvPicPr preferRelativeResize="0"/>
          <p:nvPr/>
        </p:nvPicPr>
        <p:blipFill rotWithShape="1">
          <a:blip r:embed="rId3">
            <a:alphaModFix/>
          </a:blip>
          <a:srcRect r="21148"/>
          <a:stretch/>
        </p:blipFill>
        <p:spPr>
          <a:xfrm>
            <a:off x="0" y="-21225"/>
            <a:ext cx="9144000" cy="5798500"/>
          </a:xfrm>
          <a:prstGeom prst="rect">
            <a:avLst/>
          </a:prstGeom>
          <a:noFill/>
          <a:ln>
            <a:noFill/>
          </a:ln>
        </p:spPr>
      </p:pic>
      <p:sp>
        <p:nvSpPr>
          <p:cNvPr id="318" name="Google Shape;318;p54">
            <a:extLst>
              <a:ext uri="{C183D7F6-B498-43B3-948B-1728B52AA6E4}">
                <adec:decorative xmlns:adec="http://schemas.microsoft.com/office/drawing/2017/decorative" val="1"/>
              </a:ext>
            </a:extLst>
          </p:cNvPr>
          <p:cNvSpPr/>
          <p:nvPr/>
        </p:nvSpPr>
        <p:spPr>
          <a:xfrm>
            <a:off x="0" y="13075"/>
            <a:ext cx="9144000" cy="5798400"/>
          </a:xfrm>
          <a:prstGeom prst="rect">
            <a:avLst/>
          </a:prstGeom>
          <a:solidFill>
            <a:srgbClr val="004B75">
              <a:alpha val="66540"/>
            </a:srgbClr>
          </a:solidFill>
          <a:ln w="9525" cap="flat" cmpd="sng">
            <a:solidFill>
              <a:schemeClr val="dk2"/>
            </a:solidFill>
            <a:prstDash val="solid"/>
            <a:round/>
            <a:headEnd type="none" w="sm" len="sm"/>
            <a:tailEnd type="none" w="sm" len="sm"/>
          </a:ln>
        </p:spPr>
        <p:txBody>
          <a:bodyPr spcFirstLastPara="1" wrap="square" lIns="91450" tIns="91450" rIns="91450" bIns="91450" anchor="ctr" anchorCtr="0">
            <a:noAutofit/>
          </a:bodyPr>
          <a:lstStyle/>
          <a:p>
            <a:pPr marL="0" lvl="0" indent="0" algn="l" rtl="0">
              <a:spcBef>
                <a:spcPts val="0"/>
              </a:spcBef>
              <a:spcAft>
                <a:spcPts val="0"/>
              </a:spcAft>
              <a:buNone/>
            </a:pPr>
            <a:endParaRPr/>
          </a:p>
        </p:txBody>
      </p:sp>
      <p:sp>
        <p:nvSpPr>
          <p:cNvPr id="320" name="Google Shape;320;p54"/>
          <p:cNvSpPr txBox="1"/>
          <p:nvPr/>
        </p:nvSpPr>
        <p:spPr>
          <a:xfrm>
            <a:off x="401850" y="1093475"/>
            <a:ext cx="8340300" cy="245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000">
              <a:solidFill>
                <a:schemeClr val="lt1"/>
              </a:solidFill>
              <a:latin typeface="Poppins"/>
              <a:ea typeface="Poppins"/>
              <a:cs typeface="Poppins"/>
              <a:sym typeface="Poppins"/>
            </a:endParaRPr>
          </a:p>
          <a:p>
            <a:pPr marL="0" lvl="0" indent="0" algn="ctr" rtl="0">
              <a:spcBef>
                <a:spcPts val="0"/>
              </a:spcBef>
              <a:spcAft>
                <a:spcPts val="0"/>
              </a:spcAft>
              <a:buNone/>
            </a:pPr>
            <a:r>
              <a:rPr lang="en-US" sz="3000">
                <a:solidFill>
                  <a:schemeClr val="lt1"/>
                </a:solidFill>
                <a:latin typeface="Poppins"/>
                <a:ea typeface="Poppins"/>
                <a:cs typeface="Poppins"/>
                <a:sym typeface="Poppins"/>
              </a:rPr>
              <a:t>These are the look-fors we will be focusing on during Topic 3. </a:t>
            </a:r>
            <a:endParaRPr sz="3000">
              <a:solidFill>
                <a:schemeClr val="lt1"/>
              </a:solidFill>
              <a:latin typeface="Poppins"/>
              <a:ea typeface="Poppins"/>
              <a:cs typeface="Poppins"/>
              <a:sym typeface="Poppins"/>
            </a:endParaRPr>
          </a:p>
          <a:p>
            <a:pPr marL="0" lvl="0" indent="0" algn="l" rtl="0">
              <a:spcBef>
                <a:spcPts val="0"/>
              </a:spcBef>
              <a:spcAft>
                <a:spcPts val="0"/>
              </a:spcAft>
              <a:buNone/>
            </a:pPr>
            <a:endParaRPr sz="3000">
              <a:solidFill>
                <a:schemeClr val="lt1"/>
              </a:solidFill>
              <a:latin typeface="Poppins"/>
              <a:ea typeface="Poppins"/>
              <a:cs typeface="Poppins"/>
              <a:sym typeface="Poppins"/>
            </a:endParaRPr>
          </a:p>
          <a:p>
            <a:pPr marL="0" lvl="0" indent="0" algn="ctr" rtl="0">
              <a:spcBef>
                <a:spcPts val="0"/>
              </a:spcBef>
              <a:spcAft>
                <a:spcPts val="0"/>
              </a:spcAft>
              <a:buNone/>
            </a:pPr>
            <a:endParaRPr sz="3000">
              <a:solidFill>
                <a:schemeClr val="lt1"/>
              </a:solidFill>
              <a:latin typeface="Poppins"/>
              <a:ea typeface="Poppins"/>
              <a:cs typeface="Poppins"/>
              <a:sym typeface="Poppins"/>
            </a:endParaRPr>
          </a:p>
          <a:p>
            <a:pPr marL="0" lvl="0" indent="0" algn="ctr" rtl="0">
              <a:spcBef>
                <a:spcPts val="0"/>
              </a:spcBef>
              <a:spcAft>
                <a:spcPts val="0"/>
              </a:spcAft>
              <a:buNone/>
            </a:pPr>
            <a:r>
              <a:rPr lang="en-US" sz="3000">
                <a:solidFill>
                  <a:schemeClr val="lt1"/>
                </a:solidFill>
                <a:latin typeface="Poppins"/>
                <a:ea typeface="Poppins"/>
                <a:cs typeface="Poppins"/>
                <a:sym typeface="Poppins"/>
              </a:rPr>
              <a:t>As we go through the session, identify connections between today’s learning and progress toward these look-fors.</a:t>
            </a:r>
            <a:endParaRPr sz="3000" baseline="30000">
              <a:solidFill>
                <a:schemeClr val="lt1"/>
              </a:solidFill>
              <a:latin typeface="Poppins"/>
              <a:ea typeface="Poppins"/>
              <a:cs typeface="Poppins"/>
              <a:sym typeface="Poppins"/>
            </a:endParaRPr>
          </a:p>
          <a:p>
            <a:pPr marL="0" lvl="0" indent="0" algn="ctr" rtl="0">
              <a:spcBef>
                <a:spcPts val="0"/>
              </a:spcBef>
              <a:spcAft>
                <a:spcPts val="0"/>
              </a:spcAft>
              <a:buNone/>
            </a:pPr>
            <a:endParaRPr sz="3000">
              <a:solidFill>
                <a:schemeClr val="lt1"/>
              </a:solidFill>
              <a:latin typeface="Poppins"/>
              <a:ea typeface="Poppins"/>
              <a:cs typeface="Poppins"/>
              <a:sym typeface="Poppins"/>
            </a:endParaRPr>
          </a:p>
          <a:p>
            <a:pPr marL="0" lvl="0" indent="0" algn="ctr" rtl="0">
              <a:spcBef>
                <a:spcPts val="0"/>
              </a:spcBef>
              <a:spcAft>
                <a:spcPts val="0"/>
              </a:spcAft>
              <a:buNone/>
            </a:pPr>
            <a:endParaRPr sz="3000">
              <a:solidFill>
                <a:schemeClr val="lt1"/>
              </a:solidFill>
              <a:latin typeface="Poppins"/>
              <a:ea typeface="Poppins"/>
              <a:cs typeface="Poppins"/>
              <a:sym typeface="Poppins"/>
            </a:endParaRPr>
          </a:p>
          <a:p>
            <a:pPr marL="457200" lvl="0" indent="0" algn="ctr" rtl="0">
              <a:spcBef>
                <a:spcPts val="0"/>
              </a:spcBef>
              <a:spcAft>
                <a:spcPts val="0"/>
              </a:spcAft>
              <a:buNone/>
            </a:pPr>
            <a:endParaRPr sz="3000">
              <a:solidFill>
                <a:schemeClr val="lt1"/>
              </a:solidFill>
              <a:latin typeface="Poppins"/>
              <a:ea typeface="Poppins"/>
              <a:cs typeface="Poppins"/>
              <a:sym typeface="Poppins"/>
            </a:endParaRPr>
          </a:p>
          <a:p>
            <a:pPr marL="457200" lvl="0" indent="0" algn="ctr" rtl="0">
              <a:spcBef>
                <a:spcPts val="0"/>
              </a:spcBef>
              <a:spcAft>
                <a:spcPts val="0"/>
              </a:spcAft>
              <a:buNone/>
            </a:pPr>
            <a:endParaRPr sz="3000">
              <a:solidFill>
                <a:schemeClr val="lt1"/>
              </a:solidFill>
              <a:latin typeface="Poppins"/>
              <a:ea typeface="Poppins"/>
              <a:cs typeface="Poppins"/>
              <a:sym typeface="Poppins"/>
            </a:endParaRPr>
          </a:p>
          <a:p>
            <a:pPr marL="457200" lvl="0" indent="0" algn="ctr" rtl="0">
              <a:spcBef>
                <a:spcPts val="0"/>
              </a:spcBef>
              <a:spcAft>
                <a:spcPts val="0"/>
              </a:spcAft>
              <a:buNone/>
            </a:pPr>
            <a:endParaRPr sz="3000">
              <a:solidFill>
                <a:schemeClr val="lt1"/>
              </a:solidFill>
              <a:latin typeface="Poppins"/>
              <a:ea typeface="Poppins"/>
              <a:cs typeface="Poppins"/>
              <a:sym typeface="Poppins"/>
            </a:endParaRPr>
          </a:p>
          <a:p>
            <a:pPr marL="457200" lvl="0" indent="0" algn="ctr" rtl="0">
              <a:spcBef>
                <a:spcPts val="0"/>
              </a:spcBef>
              <a:spcAft>
                <a:spcPts val="0"/>
              </a:spcAft>
              <a:buNone/>
            </a:pPr>
            <a:endParaRPr sz="3000">
              <a:solidFill>
                <a:schemeClr val="lt1"/>
              </a:solidFill>
              <a:latin typeface="Poppins"/>
              <a:ea typeface="Poppins"/>
              <a:cs typeface="Poppins"/>
              <a:sym typeface="Poppins"/>
            </a:endParaRPr>
          </a:p>
        </p:txBody>
      </p:sp>
      <p:sp>
        <p:nvSpPr>
          <p:cNvPr id="321" name="Google Shape;321;p54"/>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5</a:t>
            </a:fld>
            <a:endParaRPr sz="1200" b="1">
              <a:solidFill>
                <a:srgbClr val="40C1AC"/>
              </a:solidFill>
              <a:latin typeface="Poppins"/>
              <a:ea typeface="Poppins"/>
              <a:cs typeface="Poppins"/>
              <a:sym typeface="Poppins"/>
            </a:endParaRPr>
          </a:p>
        </p:txBody>
      </p:sp>
      <p:sp>
        <p:nvSpPr>
          <p:cNvPr id="322" name="Google Shape;322;p54"/>
          <p:cNvSpPr txBox="1">
            <a:spLocks noGrp="1"/>
          </p:cNvSpPr>
          <p:nvPr>
            <p:ph type="title" idx="4294967295"/>
          </p:nvPr>
        </p:nvSpPr>
        <p:spPr>
          <a:xfrm>
            <a:off x="625250" y="731520"/>
            <a:ext cx="7864200" cy="773100"/>
          </a:xfrm>
          <a:prstGeom prst="rect">
            <a:avLst/>
          </a:prstGeom>
        </p:spPr>
        <p:txBody>
          <a:bodyPr spcFirstLastPara="1" wrap="square" lIns="91450" tIns="91450" rIns="91450" bIns="91450" anchor="ctr" anchorCtr="0">
            <a:noAutofit/>
          </a:bodyPr>
          <a:lstStyle/>
          <a:p>
            <a:pPr marL="0" lvl="0" indent="0" algn="ctr" rtl="0">
              <a:spcBef>
                <a:spcPts val="0"/>
              </a:spcBef>
              <a:spcAft>
                <a:spcPts val="0"/>
              </a:spcAft>
              <a:buNone/>
            </a:pPr>
            <a:r>
              <a:rPr lang="en-US" sz="3000" b="1">
                <a:solidFill>
                  <a:srgbClr val="FFFFFF"/>
                </a:solidFill>
                <a:latin typeface="Poppins"/>
                <a:ea typeface="Poppins"/>
                <a:cs typeface="Poppins"/>
                <a:sym typeface="Poppins"/>
              </a:rPr>
              <a:t>Preview Criteria for Success</a:t>
            </a:r>
            <a:endParaRPr sz="3000" b="1">
              <a:solidFill>
                <a:srgbClr val="FFFFFF"/>
              </a:solidFill>
              <a:latin typeface="Poppins"/>
              <a:ea typeface="Poppins"/>
              <a:cs typeface="Poppins"/>
              <a:sym typeface="Poppins"/>
            </a:endParaRPr>
          </a:p>
        </p:txBody>
      </p:sp>
      <p:pic>
        <p:nvPicPr>
          <p:cNvPr id="323" name="Google Shape;323;p54" descr="Leading Educators logo"/>
          <p:cNvPicPr preferRelativeResize="0"/>
          <p:nvPr/>
        </p:nvPicPr>
        <p:blipFill>
          <a:blip r:embed="rId4">
            <a:alphaModFix/>
          </a:blip>
          <a:stretch>
            <a:fillRect/>
          </a:stretch>
        </p:blipFill>
        <p:spPr>
          <a:xfrm>
            <a:off x="7223760" y="181381"/>
            <a:ext cx="1722470" cy="763030"/>
          </a:xfrm>
          <a:prstGeom prst="rect">
            <a:avLst/>
          </a:prstGeom>
          <a:noFill/>
          <a:ln>
            <a:noFill/>
          </a:ln>
        </p:spPr>
      </p:pic>
      <p:sp>
        <p:nvSpPr>
          <p:cNvPr id="324" name="Google Shape;324;p54"/>
          <p:cNvSpPr/>
          <p:nvPr/>
        </p:nvSpPr>
        <p:spPr>
          <a:xfrm>
            <a:off x="5330800" y="5137400"/>
            <a:ext cx="29553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 Page 5                                                                             </a:t>
            </a:r>
            <a:endParaRPr sz="1800">
              <a:solidFill>
                <a:srgbClr val="FFFFFF"/>
              </a:solidFill>
              <a:latin typeface="Poppins SemiBold"/>
              <a:ea typeface="Poppins SemiBold"/>
              <a:cs typeface="Poppins SemiBold"/>
              <a:sym typeface="Poppins SemiBold"/>
            </a:endParaRPr>
          </a:p>
        </p:txBody>
      </p:sp>
      <p:pic>
        <p:nvPicPr>
          <p:cNvPr id="9" name="Picture 8" descr="Kentucky Department of Education (KDE) logo.">
            <a:extLst>
              <a:ext uri="{FF2B5EF4-FFF2-40B4-BE49-F238E27FC236}">
                <a16:creationId xmlns:a16="http://schemas.microsoft.com/office/drawing/2014/main" id="{4E1BBC26-7C2E-4F87-A293-65374BA2913F}"/>
              </a:ext>
            </a:extLst>
          </p:cNvPr>
          <p:cNvPicPr>
            <a:picLocks noChangeAspect="1"/>
          </p:cNvPicPr>
          <p:nvPr/>
        </p:nvPicPr>
        <p:blipFill>
          <a:blip r:embed="rId5"/>
          <a:stretch>
            <a:fillRect/>
          </a:stretch>
        </p:blipFill>
        <p:spPr>
          <a:xfrm>
            <a:off x="236249" y="181381"/>
            <a:ext cx="1097280" cy="10972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55"/>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6</a:t>
            </a:fld>
            <a:endParaRPr sz="1200" b="1">
              <a:solidFill>
                <a:srgbClr val="40C1AC"/>
              </a:solidFill>
              <a:latin typeface="Poppins"/>
              <a:ea typeface="Poppins"/>
              <a:cs typeface="Poppins"/>
              <a:sym typeface="Poppins"/>
            </a:endParaRPr>
          </a:p>
        </p:txBody>
      </p:sp>
      <p:sp>
        <p:nvSpPr>
          <p:cNvPr id="330" name="Google Shape;330;p55"/>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a:latin typeface="Poppins"/>
                <a:ea typeface="Poppins"/>
                <a:cs typeface="Poppins"/>
                <a:sym typeface="Poppins"/>
              </a:rPr>
              <a:t>Focusing on SMP 4</a:t>
            </a:r>
            <a:endParaRPr sz="3000" b="1">
              <a:latin typeface="Poppins"/>
              <a:ea typeface="Poppins"/>
              <a:cs typeface="Poppins"/>
              <a:sym typeface="Poppins"/>
            </a:endParaRPr>
          </a:p>
        </p:txBody>
      </p:sp>
      <p:sp>
        <p:nvSpPr>
          <p:cNvPr id="331" name="Google Shape;331;p55"/>
          <p:cNvSpPr txBox="1"/>
          <p:nvPr/>
        </p:nvSpPr>
        <p:spPr>
          <a:xfrm>
            <a:off x="725875" y="1686225"/>
            <a:ext cx="7763400" cy="95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u="sng">
                <a:solidFill>
                  <a:srgbClr val="666666"/>
                </a:solidFill>
                <a:latin typeface="Poppins"/>
                <a:ea typeface="Poppins"/>
                <a:cs typeface="Poppins"/>
                <a:sym typeface="Poppins"/>
              </a:rPr>
              <a:t>SMP 4:</a:t>
            </a:r>
            <a:r>
              <a:rPr lang="en-US" sz="2400" b="1">
                <a:solidFill>
                  <a:srgbClr val="666666"/>
                </a:solidFill>
                <a:latin typeface="Poppins"/>
                <a:ea typeface="Poppins"/>
                <a:cs typeface="Poppins"/>
                <a:sym typeface="Poppins"/>
              </a:rPr>
              <a:t> </a:t>
            </a:r>
            <a:r>
              <a:rPr lang="en-US" sz="2400">
                <a:solidFill>
                  <a:srgbClr val="666666"/>
                </a:solidFill>
                <a:latin typeface="Poppins"/>
                <a:ea typeface="Poppins"/>
                <a:cs typeface="Poppins"/>
                <a:sym typeface="Poppins"/>
              </a:rPr>
              <a:t>Model with mathematics.</a:t>
            </a:r>
            <a:endParaRPr sz="2400">
              <a:solidFill>
                <a:srgbClr val="666666"/>
              </a:solidFill>
              <a:latin typeface="Poppins"/>
              <a:ea typeface="Poppins"/>
              <a:cs typeface="Poppins"/>
              <a:sym typeface="Poppins"/>
            </a:endParaRPr>
          </a:p>
        </p:txBody>
      </p:sp>
      <p:sp>
        <p:nvSpPr>
          <p:cNvPr id="333" name="Google Shape;333;p55"/>
          <p:cNvSpPr/>
          <p:nvPr/>
        </p:nvSpPr>
        <p:spPr>
          <a:xfrm>
            <a:off x="6476568" y="4604007"/>
            <a:ext cx="1847700" cy="372900"/>
          </a:xfrm>
          <a:prstGeom prst="roundRect">
            <a:avLst>
              <a:gd name="adj" fmla="val 50000"/>
            </a:avLst>
          </a:prstGeom>
          <a:solidFill>
            <a:srgbClr val="40C1A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 Note</a:t>
            </a:r>
            <a:endParaRPr sz="1800">
              <a:solidFill>
                <a:srgbClr val="FFFFFF"/>
              </a:solidFill>
              <a:latin typeface="Poppins SemiBold"/>
              <a:ea typeface="Poppins SemiBold"/>
              <a:cs typeface="Poppins SemiBold"/>
              <a:sym typeface="Poppins SemiBold"/>
            </a:endParaRPr>
          </a:p>
        </p:txBody>
      </p:sp>
      <p:sp>
        <p:nvSpPr>
          <p:cNvPr id="334" name="Google Shape;334;p55"/>
          <p:cNvSpPr txBox="1"/>
          <p:nvPr/>
        </p:nvSpPr>
        <p:spPr>
          <a:xfrm>
            <a:off x="725875" y="2807600"/>
            <a:ext cx="7598400" cy="112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Jot down your key takeaways on SMP 4 from our first shared learning session. What would utilizing SMP 4 look like for students?</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p:txBody>
      </p:sp>
      <p:pic>
        <p:nvPicPr>
          <p:cNvPr id="7" name="Picture 6" descr="Kentucky Department of Education (KDE) logo.">
            <a:extLst>
              <a:ext uri="{FF2B5EF4-FFF2-40B4-BE49-F238E27FC236}">
                <a16:creationId xmlns:a16="http://schemas.microsoft.com/office/drawing/2014/main" id="{989116FD-8005-45D1-8FF8-AC626F73D6EE}"/>
              </a:ext>
            </a:extLst>
          </p:cNvPr>
          <p:cNvPicPr>
            <a:picLocks noChangeAspect="1"/>
          </p:cNvPicPr>
          <p:nvPr/>
        </p:nvPicPr>
        <p:blipFill>
          <a:blip r:embed="rId3"/>
          <a:stretch>
            <a:fillRect/>
          </a:stretch>
        </p:blipFill>
        <p:spPr>
          <a:xfrm>
            <a:off x="217763" y="211984"/>
            <a:ext cx="914400" cy="9144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56"/>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7</a:t>
            </a:fld>
            <a:endParaRPr sz="1200" b="1">
              <a:solidFill>
                <a:srgbClr val="40C1AC"/>
              </a:solidFill>
              <a:latin typeface="Poppins"/>
              <a:ea typeface="Poppins"/>
              <a:cs typeface="Poppins"/>
              <a:sym typeface="Poppins"/>
            </a:endParaRPr>
          </a:p>
        </p:txBody>
      </p:sp>
      <p:sp>
        <p:nvSpPr>
          <p:cNvPr id="340" name="Google Shape;340;p56"/>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a:latin typeface="Poppins"/>
                <a:ea typeface="Poppins"/>
                <a:cs typeface="Poppins"/>
                <a:sym typeface="Poppins"/>
              </a:rPr>
              <a:t>SMP 4 Share-Out</a:t>
            </a:r>
            <a:endParaRPr sz="3000" b="1">
              <a:latin typeface="Poppins"/>
              <a:ea typeface="Poppins"/>
              <a:cs typeface="Poppins"/>
              <a:sym typeface="Poppins"/>
            </a:endParaRPr>
          </a:p>
        </p:txBody>
      </p:sp>
      <p:sp>
        <p:nvSpPr>
          <p:cNvPr id="341" name="Google Shape;341;p56"/>
          <p:cNvSpPr txBox="1"/>
          <p:nvPr/>
        </p:nvSpPr>
        <p:spPr>
          <a:xfrm>
            <a:off x="625250" y="1534200"/>
            <a:ext cx="7864200" cy="21894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666666"/>
              </a:buClr>
              <a:buSzPts val="1800"/>
              <a:buFont typeface="Poppins"/>
              <a:buChar char="●"/>
            </a:pPr>
            <a:r>
              <a:rPr lang="en-US" sz="1800">
                <a:solidFill>
                  <a:srgbClr val="666666"/>
                </a:solidFill>
                <a:latin typeface="Poppins"/>
                <a:ea typeface="Poppins"/>
                <a:cs typeface="Poppins"/>
                <a:sym typeface="Poppins"/>
              </a:rPr>
              <a:t>Mathematically proficient students can apply the mathematics they know to solve problems arising in everyday life, society, and the workplace.</a:t>
            </a:r>
            <a:endParaRPr sz="1800">
              <a:solidFill>
                <a:srgbClr val="666666"/>
              </a:solidFill>
              <a:latin typeface="Poppins"/>
              <a:ea typeface="Poppins"/>
              <a:cs typeface="Poppins"/>
              <a:sym typeface="Poppins"/>
            </a:endParaRPr>
          </a:p>
          <a:p>
            <a:pPr marL="457200" lvl="0" indent="0" algn="l" rtl="0">
              <a:spcBef>
                <a:spcPts val="0"/>
              </a:spcBef>
              <a:spcAft>
                <a:spcPts val="0"/>
              </a:spcAft>
              <a:buNone/>
            </a:pPr>
            <a:endParaRPr sz="1800">
              <a:solidFill>
                <a:srgbClr val="666666"/>
              </a:solidFill>
              <a:latin typeface="Poppins"/>
              <a:ea typeface="Poppins"/>
              <a:cs typeface="Poppins"/>
              <a:sym typeface="Poppins"/>
            </a:endParaRPr>
          </a:p>
          <a:p>
            <a:pPr marL="457200" lvl="0" indent="-342900" algn="l" rtl="0">
              <a:spcBef>
                <a:spcPts val="0"/>
              </a:spcBef>
              <a:spcAft>
                <a:spcPts val="0"/>
              </a:spcAft>
              <a:buClr>
                <a:srgbClr val="666666"/>
              </a:buClr>
              <a:buSzPts val="1800"/>
              <a:buFont typeface="Poppins"/>
              <a:buChar char="●"/>
            </a:pPr>
            <a:r>
              <a:rPr lang="en-US" sz="1800">
                <a:solidFill>
                  <a:srgbClr val="666666"/>
                </a:solidFill>
                <a:latin typeface="Poppins"/>
                <a:ea typeface="Poppins"/>
                <a:cs typeface="Poppins"/>
                <a:sym typeface="Poppins"/>
              </a:rPr>
              <a:t>In middle grades, a student might apply proportional reasoning to plan a school event or analyze a problem in the community. </a:t>
            </a:r>
            <a:endParaRPr sz="1800">
              <a:solidFill>
                <a:srgbClr val="666666"/>
              </a:solidFill>
              <a:latin typeface="Poppins"/>
              <a:ea typeface="Poppins"/>
              <a:cs typeface="Poppins"/>
              <a:sym typeface="Poppins"/>
            </a:endParaRPr>
          </a:p>
          <a:p>
            <a:pPr marL="457200" lvl="0" indent="0" algn="l" rtl="0">
              <a:spcBef>
                <a:spcPts val="0"/>
              </a:spcBef>
              <a:spcAft>
                <a:spcPts val="0"/>
              </a:spcAft>
              <a:buNone/>
            </a:pPr>
            <a:endParaRPr sz="1800">
              <a:solidFill>
                <a:srgbClr val="666666"/>
              </a:solidFill>
              <a:latin typeface="Poppins"/>
              <a:ea typeface="Poppins"/>
              <a:cs typeface="Poppins"/>
              <a:sym typeface="Poppins"/>
            </a:endParaRPr>
          </a:p>
          <a:p>
            <a:pPr marL="457200" lvl="0" indent="-342900" algn="l" rtl="0">
              <a:spcBef>
                <a:spcPts val="0"/>
              </a:spcBef>
              <a:spcAft>
                <a:spcPts val="0"/>
              </a:spcAft>
              <a:buClr>
                <a:srgbClr val="666666"/>
              </a:buClr>
              <a:buSzPts val="1800"/>
              <a:buFont typeface="Poppins"/>
              <a:buChar char="●"/>
            </a:pPr>
            <a:r>
              <a:rPr lang="en-US" sz="1800">
                <a:solidFill>
                  <a:srgbClr val="666666"/>
                </a:solidFill>
                <a:latin typeface="Poppins"/>
                <a:ea typeface="Poppins"/>
                <a:cs typeface="Poppins"/>
                <a:sym typeface="Poppins"/>
              </a:rPr>
              <a:t>By high school, a student might use geometry to solve a design problem or use a function to describe how one quantity of interest depends on another. </a:t>
            </a:r>
            <a:endParaRPr sz="18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p:txBody>
      </p:sp>
      <p:sp>
        <p:nvSpPr>
          <p:cNvPr id="342" name="Google Shape;342;p56"/>
          <p:cNvSpPr/>
          <p:nvPr/>
        </p:nvSpPr>
        <p:spPr>
          <a:xfrm>
            <a:off x="6467218" y="5181357"/>
            <a:ext cx="1847700" cy="372900"/>
          </a:xfrm>
          <a:prstGeom prst="roundRect">
            <a:avLst>
              <a:gd name="adj" fmla="val 50000"/>
            </a:avLst>
          </a:prstGeom>
          <a:solidFill>
            <a:srgbClr val="40C1A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 Note</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9A871F64-3C7A-4588-9843-350440C39CE5}"/>
              </a:ext>
            </a:extLst>
          </p:cNvPr>
          <p:cNvPicPr>
            <a:picLocks noChangeAspect="1"/>
          </p:cNvPicPr>
          <p:nvPr/>
        </p:nvPicPr>
        <p:blipFill>
          <a:blip r:embed="rId3"/>
          <a:stretch>
            <a:fillRect/>
          </a:stretch>
        </p:blipFill>
        <p:spPr>
          <a:xfrm>
            <a:off x="217763" y="211984"/>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1"/>
                                        </p:tgtEl>
                                        <p:attrNameLst>
                                          <p:attrName>style.visibility</p:attrName>
                                        </p:attrNameLst>
                                      </p:cBhvr>
                                      <p:to>
                                        <p:strVal val="visible"/>
                                      </p:to>
                                    </p:set>
                                    <p:animEffect transition="in" filter="fade">
                                      <p:cBhvr>
                                        <p:cTn id="7" dur="1000"/>
                                        <p:tgtEl>
                                          <p:spTgt spid="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57"/>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8</a:t>
            </a:fld>
            <a:endParaRPr sz="1200" b="1">
              <a:solidFill>
                <a:srgbClr val="40C1AC"/>
              </a:solidFill>
              <a:latin typeface="Poppins"/>
              <a:ea typeface="Poppins"/>
              <a:cs typeface="Poppins"/>
              <a:sym typeface="Poppins"/>
            </a:endParaRPr>
          </a:p>
        </p:txBody>
      </p:sp>
      <p:sp>
        <p:nvSpPr>
          <p:cNvPr id="348" name="Google Shape;348;p57"/>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a:latin typeface="Poppins"/>
                <a:ea typeface="Poppins"/>
                <a:cs typeface="Poppins"/>
                <a:sym typeface="Poppins"/>
              </a:rPr>
              <a:t>SMP 4 Share-Out</a:t>
            </a:r>
            <a:endParaRPr sz="3000" b="1">
              <a:latin typeface="Poppins"/>
              <a:ea typeface="Poppins"/>
              <a:cs typeface="Poppins"/>
              <a:sym typeface="Poppins"/>
            </a:endParaRPr>
          </a:p>
        </p:txBody>
      </p:sp>
      <p:sp>
        <p:nvSpPr>
          <p:cNvPr id="349" name="Google Shape;349;p57"/>
          <p:cNvSpPr/>
          <p:nvPr/>
        </p:nvSpPr>
        <p:spPr>
          <a:xfrm>
            <a:off x="6467218" y="5181357"/>
            <a:ext cx="1847700" cy="372900"/>
          </a:xfrm>
          <a:prstGeom prst="roundRect">
            <a:avLst>
              <a:gd name="adj" fmla="val 50000"/>
            </a:avLst>
          </a:prstGeom>
          <a:solidFill>
            <a:srgbClr val="40C1A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 Note</a:t>
            </a:r>
            <a:endParaRPr sz="1800">
              <a:solidFill>
                <a:srgbClr val="FFFFFF"/>
              </a:solidFill>
              <a:latin typeface="Poppins SemiBold"/>
              <a:ea typeface="Poppins SemiBold"/>
              <a:cs typeface="Poppins SemiBold"/>
              <a:sym typeface="Poppins SemiBold"/>
            </a:endParaRPr>
          </a:p>
        </p:txBody>
      </p:sp>
      <p:sp>
        <p:nvSpPr>
          <p:cNvPr id="350" name="Google Shape;350;p57"/>
          <p:cNvSpPr txBox="1"/>
          <p:nvPr/>
        </p:nvSpPr>
        <p:spPr>
          <a:xfrm>
            <a:off x="625250" y="1381800"/>
            <a:ext cx="7864200" cy="21894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rgbClr val="666666"/>
              </a:buClr>
              <a:buSzPts val="1700"/>
              <a:buFont typeface="Poppins"/>
              <a:buChar char="●"/>
            </a:pPr>
            <a:r>
              <a:rPr lang="en-US" sz="1700">
                <a:solidFill>
                  <a:srgbClr val="666666"/>
                </a:solidFill>
                <a:latin typeface="Poppins"/>
                <a:ea typeface="Poppins"/>
                <a:cs typeface="Poppins"/>
                <a:sym typeface="Poppins"/>
              </a:rPr>
              <a:t>Mathematically proficient students who can apply what they know are comfortable making assumptions and approximations to simplify a complicated situation, realizing that these may need revision later. </a:t>
            </a:r>
            <a:endParaRPr sz="1700">
              <a:solidFill>
                <a:srgbClr val="666666"/>
              </a:solidFill>
              <a:latin typeface="Poppins"/>
              <a:ea typeface="Poppins"/>
              <a:cs typeface="Poppins"/>
              <a:sym typeface="Poppins"/>
            </a:endParaRPr>
          </a:p>
          <a:p>
            <a:pPr marL="457200" lvl="0" indent="0" algn="l" rtl="0">
              <a:spcBef>
                <a:spcPts val="0"/>
              </a:spcBef>
              <a:spcAft>
                <a:spcPts val="0"/>
              </a:spcAft>
              <a:buNone/>
            </a:pPr>
            <a:endParaRPr sz="1700">
              <a:solidFill>
                <a:srgbClr val="666666"/>
              </a:solidFill>
              <a:latin typeface="Poppins"/>
              <a:ea typeface="Poppins"/>
              <a:cs typeface="Poppins"/>
              <a:sym typeface="Poppins"/>
            </a:endParaRPr>
          </a:p>
          <a:p>
            <a:pPr marL="457200" lvl="0" indent="-336550" algn="l" rtl="0">
              <a:spcBef>
                <a:spcPts val="0"/>
              </a:spcBef>
              <a:spcAft>
                <a:spcPts val="0"/>
              </a:spcAft>
              <a:buClr>
                <a:srgbClr val="666666"/>
              </a:buClr>
              <a:buSzPts val="1700"/>
              <a:buFont typeface="Poppins"/>
              <a:buChar char="●"/>
            </a:pPr>
            <a:r>
              <a:rPr lang="en-US" sz="1700">
                <a:solidFill>
                  <a:srgbClr val="666666"/>
                </a:solidFill>
                <a:latin typeface="Poppins"/>
                <a:ea typeface="Poppins"/>
                <a:cs typeface="Poppins"/>
                <a:sym typeface="Poppins"/>
              </a:rPr>
              <a:t>They are able to identify important quantities in a practical situation and map their relationships using such tools as diagrams, two-way tables, graphs, flowcharts and formulas. </a:t>
            </a:r>
            <a:endParaRPr sz="1700">
              <a:solidFill>
                <a:srgbClr val="666666"/>
              </a:solidFill>
              <a:latin typeface="Poppins"/>
              <a:ea typeface="Poppins"/>
              <a:cs typeface="Poppins"/>
              <a:sym typeface="Poppins"/>
            </a:endParaRPr>
          </a:p>
          <a:p>
            <a:pPr marL="457200" lvl="0" indent="0" algn="l" rtl="0">
              <a:spcBef>
                <a:spcPts val="0"/>
              </a:spcBef>
              <a:spcAft>
                <a:spcPts val="0"/>
              </a:spcAft>
              <a:buNone/>
            </a:pPr>
            <a:endParaRPr sz="1700">
              <a:solidFill>
                <a:srgbClr val="666666"/>
              </a:solidFill>
              <a:latin typeface="Poppins"/>
              <a:ea typeface="Poppins"/>
              <a:cs typeface="Poppins"/>
              <a:sym typeface="Poppins"/>
            </a:endParaRPr>
          </a:p>
          <a:p>
            <a:pPr marL="457200" lvl="0" indent="-336550" algn="l" rtl="0">
              <a:spcBef>
                <a:spcPts val="0"/>
              </a:spcBef>
              <a:spcAft>
                <a:spcPts val="0"/>
              </a:spcAft>
              <a:buClr>
                <a:srgbClr val="666666"/>
              </a:buClr>
              <a:buSzPts val="1700"/>
              <a:buFont typeface="Poppins"/>
              <a:buChar char="●"/>
            </a:pPr>
            <a:r>
              <a:rPr lang="en-US" sz="1700">
                <a:solidFill>
                  <a:srgbClr val="666666"/>
                </a:solidFill>
                <a:latin typeface="Poppins"/>
                <a:ea typeface="Poppins"/>
                <a:cs typeface="Poppins"/>
                <a:sym typeface="Poppins"/>
              </a:rPr>
              <a:t>They can analyze those relationships mathematically to draw conclusions. They routinely interpret their mathematical results in the context of the situation and reflect on whether the results make sense, possibly improving the model if it has not served its purpose.</a:t>
            </a:r>
            <a:endParaRPr sz="1700">
              <a:solidFill>
                <a:srgbClr val="666666"/>
              </a:solidFill>
              <a:latin typeface="Poppins"/>
              <a:ea typeface="Poppins"/>
              <a:cs typeface="Poppins"/>
              <a:sym typeface="Poppins"/>
            </a:endParaRPr>
          </a:p>
          <a:p>
            <a:pPr marL="0" lvl="0" indent="0" algn="ctr" rtl="0">
              <a:spcBef>
                <a:spcPts val="0"/>
              </a:spcBef>
              <a:spcAft>
                <a:spcPts val="0"/>
              </a:spcAft>
              <a:buNone/>
            </a:pPr>
            <a:endParaRPr sz="1700">
              <a:solidFill>
                <a:srgbClr val="666666"/>
              </a:solidFill>
              <a:latin typeface="Poppins"/>
              <a:ea typeface="Poppins"/>
              <a:cs typeface="Poppins"/>
              <a:sym typeface="Poppins"/>
            </a:endParaRPr>
          </a:p>
          <a:p>
            <a:pPr marL="0" lvl="0" indent="0" algn="ctr" rtl="0">
              <a:spcBef>
                <a:spcPts val="0"/>
              </a:spcBef>
              <a:spcAft>
                <a:spcPts val="0"/>
              </a:spcAft>
              <a:buNone/>
            </a:pPr>
            <a:endParaRPr sz="1700">
              <a:solidFill>
                <a:srgbClr val="666666"/>
              </a:solidFill>
              <a:latin typeface="Poppins"/>
              <a:ea typeface="Poppins"/>
              <a:cs typeface="Poppins"/>
              <a:sym typeface="Poppins"/>
            </a:endParaRPr>
          </a:p>
        </p:txBody>
      </p:sp>
      <p:pic>
        <p:nvPicPr>
          <p:cNvPr id="6" name="Picture 5" descr="Kentucky Department of Education (KDE) logo.">
            <a:extLst>
              <a:ext uri="{FF2B5EF4-FFF2-40B4-BE49-F238E27FC236}">
                <a16:creationId xmlns:a16="http://schemas.microsoft.com/office/drawing/2014/main" id="{32F60692-1BF8-4D2B-8826-F917A5525AF2}"/>
              </a:ext>
            </a:extLst>
          </p:cNvPr>
          <p:cNvPicPr>
            <a:picLocks noChangeAspect="1"/>
          </p:cNvPicPr>
          <p:nvPr/>
        </p:nvPicPr>
        <p:blipFill>
          <a:blip r:embed="rId3"/>
          <a:stretch>
            <a:fillRect/>
          </a:stretch>
        </p:blipFill>
        <p:spPr>
          <a:xfrm>
            <a:off x="217763" y="211984"/>
            <a:ext cx="914400" cy="914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58"/>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9</a:t>
            </a:fld>
            <a:endParaRPr sz="1200" b="1">
              <a:solidFill>
                <a:srgbClr val="40C1AC"/>
              </a:solidFill>
              <a:latin typeface="Poppins"/>
              <a:ea typeface="Poppins"/>
              <a:cs typeface="Poppins"/>
              <a:sym typeface="Poppins"/>
            </a:endParaRPr>
          </a:p>
        </p:txBody>
      </p:sp>
      <p:sp>
        <p:nvSpPr>
          <p:cNvPr id="356" name="Google Shape;356;p58"/>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a:latin typeface="Poppins"/>
                <a:ea typeface="Poppins"/>
                <a:cs typeface="Poppins"/>
                <a:sym typeface="Poppins"/>
              </a:rPr>
              <a:t>SMP 4 Share-Out</a:t>
            </a:r>
            <a:endParaRPr sz="3000" b="1">
              <a:latin typeface="Poppins"/>
              <a:ea typeface="Poppins"/>
              <a:cs typeface="Poppins"/>
              <a:sym typeface="Poppins"/>
            </a:endParaRPr>
          </a:p>
        </p:txBody>
      </p:sp>
      <p:pic>
        <p:nvPicPr>
          <p:cNvPr id="357" name="Google Shape;357;p58" descr="This is an image of the supports within the front matter of the Kentucky Academic Standards (KAS) for Mathematics, specifically the description of the Modeling Process from pages 8-9. The KAS for Mathematics can be accessed at www.kystandards.org. "/>
          <p:cNvPicPr preferRelativeResize="0"/>
          <p:nvPr/>
        </p:nvPicPr>
        <p:blipFill>
          <a:blip r:embed="rId3">
            <a:alphaModFix/>
          </a:blip>
          <a:stretch>
            <a:fillRect/>
          </a:stretch>
        </p:blipFill>
        <p:spPr>
          <a:xfrm>
            <a:off x="678288" y="1526574"/>
            <a:ext cx="7787425" cy="1278175"/>
          </a:xfrm>
          <a:prstGeom prst="rect">
            <a:avLst/>
          </a:prstGeom>
          <a:noFill/>
          <a:ln>
            <a:noFill/>
          </a:ln>
        </p:spPr>
      </p:pic>
      <p:pic>
        <p:nvPicPr>
          <p:cNvPr id="358" name="Google Shape;358;p58" descr="This is an image of the supports within the front matter of the Kentucky Academic Standards (KAS) for Mathematics, specifically the description of the Modeling Process from pages 8-9. The KAS for Mathematics can be accessed at www.kystandards.org. "/>
          <p:cNvPicPr preferRelativeResize="0"/>
          <p:nvPr/>
        </p:nvPicPr>
        <p:blipFill>
          <a:blip r:embed="rId4">
            <a:alphaModFix/>
          </a:blip>
          <a:stretch>
            <a:fillRect/>
          </a:stretch>
        </p:blipFill>
        <p:spPr>
          <a:xfrm>
            <a:off x="2327900" y="2962313"/>
            <a:ext cx="4488199" cy="2137675"/>
          </a:xfrm>
          <a:prstGeom prst="rect">
            <a:avLst/>
          </a:prstGeom>
          <a:noFill/>
          <a:ln>
            <a:noFill/>
          </a:ln>
        </p:spPr>
      </p:pic>
      <p:sp>
        <p:nvSpPr>
          <p:cNvPr id="359" name="Google Shape;359;p58"/>
          <p:cNvSpPr/>
          <p:nvPr/>
        </p:nvSpPr>
        <p:spPr>
          <a:xfrm>
            <a:off x="6467218" y="5181357"/>
            <a:ext cx="1847700" cy="372900"/>
          </a:xfrm>
          <a:prstGeom prst="roundRect">
            <a:avLst>
              <a:gd name="adj" fmla="val 50000"/>
            </a:avLst>
          </a:prstGeom>
          <a:solidFill>
            <a:srgbClr val="40C1A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 Note</a:t>
            </a:r>
            <a:endParaRPr sz="1800">
              <a:solidFill>
                <a:srgbClr val="FFFFFF"/>
              </a:solidFill>
              <a:latin typeface="Poppins SemiBold"/>
              <a:ea typeface="Poppins SemiBold"/>
              <a:cs typeface="Poppins SemiBold"/>
              <a:sym typeface="Poppins SemiBold"/>
            </a:endParaRPr>
          </a:p>
        </p:txBody>
      </p:sp>
      <p:pic>
        <p:nvPicPr>
          <p:cNvPr id="7" name="Picture 6" descr="Kentucky Department of Education (KDE) logo.">
            <a:extLst>
              <a:ext uri="{FF2B5EF4-FFF2-40B4-BE49-F238E27FC236}">
                <a16:creationId xmlns:a16="http://schemas.microsoft.com/office/drawing/2014/main" id="{16524203-2754-44DF-BBFD-029B7C46EE30}"/>
              </a:ext>
            </a:extLst>
          </p:cNvPr>
          <p:cNvPicPr>
            <a:picLocks noChangeAspect="1"/>
          </p:cNvPicPr>
          <p:nvPr/>
        </p:nvPicPr>
        <p:blipFill>
          <a:blip r:embed="rId5"/>
          <a:stretch>
            <a:fillRect/>
          </a:stretch>
        </p:blipFill>
        <p:spPr>
          <a:xfrm>
            <a:off x="217763" y="211984"/>
            <a:ext cx="914400" cy="914400"/>
          </a:xfrm>
          <a:prstGeom prst="rect">
            <a:avLst/>
          </a:prstGeom>
        </p:spPr>
      </p:pic>
    </p:spTree>
  </p:cSld>
  <p:clrMapOvr>
    <a:masterClrMapping/>
  </p:clrMapOvr>
</p:sld>
</file>

<file path=ppt/theme/theme1.xml><?xml version="1.0" encoding="utf-8"?>
<a:theme xmlns:a="http://schemas.openxmlformats.org/drawingml/2006/main" name="Office Theme">
  <a:themeElements>
    <a:clrScheme name="Leading Educators">
      <a:dk1>
        <a:srgbClr val="000000"/>
      </a:dk1>
      <a:lt1>
        <a:srgbClr val="FFFFFF"/>
      </a:lt1>
      <a:dk2>
        <a:srgbClr val="225A76"/>
      </a:dk2>
      <a:lt2>
        <a:srgbClr val="EEECE1"/>
      </a:lt2>
      <a:accent1>
        <a:srgbClr val="AEC26B"/>
      </a:accent1>
      <a:accent2>
        <a:srgbClr val="225A76"/>
      </a:accent2>
      <a:accent3>
        <a:srgbClr val="EE3424"/>
      </a:accent3>
      <a:accent4>
        <a:srgbClr val="FDB415"/>
      </a:accent4>
      <a:accent5>
        <a:srgbClr val="4F504F"/>
      </a:accent5>
      <a:accent6>
        <a:srgbClr val="2F766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Leading Educators">
      <a:dk1>
        <a:srgbClr val="000000"/>
      </a:dk1>
      <a:lt1>
        <a:srgbClr val="FFFFFF"/>
      </a:lt1>
      <a:dk2>
        <a:srgbClr val="225A76"/>
      </a:dk2>
      <a:lt2>
        <a:srgbClr val="EEECE1"/>
      </a:lt2>
      <a:accent1>
        <a:srgbClr val="AEC26B"/>
      </a:accent1>
      <a:accent2>
        <a:srgbClr val="225A76"/>
      </a:accent2>
      <a:accent3>
        <a:srgbClr val="EE3424"/>
      </a:accent3>
      <a:accent4>
        <a:srgbClr val="FDB415"/>
      </a:accent4>
      <a:accent5>
        <a:srgbClr val="4F504F"/>
      </a:accent5>
      <a:accent6>
        <a:srgbClr val="2F766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2020-08-17T04:00:00+00:00</Publication_x0020_Date>
    <Audience1 xmlns="3a62de7d-ba57-4f43-9dae-9623ba637be0"/>
    <_dlc_DocId xmlns="3a62de7d-ba57-4f43-9dae-9623ba637be0">KYED-536-976</_dlc_DocId>
    <_dlc_DocIdUrl xmlns="3a62de7d-ba57-4f43-9dae-9623ba637be0">
      <Url>https://www.education.ky.gov/curriculum/standards/kyacadstand/_layouts/15/DocIdRedir.aspx?ID=KYED-536-976</Url>
      <Description>KYED-536-976</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C640F78-6F47-41B2-9C62-AA24E738A33B}"/>
</file>

<file path=customXml/itemProps2.xml><?xml version="1.0" encoding="utf-8"?>
<ds:datastoreItem xmlns:ds="http://schemas.openxmlformats.org/officeDocument/2006/customXml" ds:itemID="{CDD23688-D2DF-4ACE-99F1-7D6832642E40}">
  <ds:schemaRefs>
    <ds:schemaRef ds:uri="http://schemas.microsoft.com/sharepoint/v3/contenttype/forms"/>
  </ds:schemaRefs>
</ds:datastoreItem>
</file>

<file path=customXml/itemProps3.xml><?xml version="1.0" encoding="utf-8"?>
<ds:datastoreItem xmlns:ds="http://schemas.openxmlformats.org/officeDocument/2006/customXml" ds:itemID="{58893E01-DFFD-465B-8E9A-0A3985EE46E2}">
  <ds:schemaRefs>
    <ds:schemaRef ds:uri="http://schemas.microsoft.com/office/2006/metadata/properties"/>
    <ds:schemaRef ds:uri="http://schemas.microsoft.com/office/infopath/2007/PartnerControls"/>
  </ds:schemaRefs>
</ds:datastoreItem>
</file>

<file path=customXml/itemProps4.xml><?xml version="1.0" encoding="utf-8"?>
<ds:datastoreItem xmlns:ds="http://schemas.openxmlformats.org/officeDocument/2006/customXml" ds:itemID="{D47EE941-EEA1-49F3-AC8C-A6EB0112893D}"/>
</file>

<file path=docProps/app.xml><?xml version="1.0" encoding="utf-8"?>
<Properties xmlns="http://schemas.openxmlformats.org/officeDocument/2006/extended-properties" xmlns:vt="http://schemas.openxmlformats.org/officeDocument/2006/docPropsVTypes">
  <TotalTime>54</TotalTime>
  <Words>1227</Words>
  <Application>Microsoft Office PowerPoint</Application>
  <PresentationFormat>On-screen Show (16:10)</PresentationFormat>
  <Paragraphs>202</Paragraphs>
  <Slides>23</Slides>
  <Notes>23</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23</vt:i4>
      </vt:variant>
    </vt:vector>
  </HeadingPairs>
  <TitlesOfParts>
    <vt:vector size="33" baseType="lpstr">
      <vt:lpstr>Arial</vt:lpstr>
      <vt:lpstr>Poppins ExtraBold</vt:lpstr>
      <vt:lpstr>Rockwell</vt:lpstr>
      <vt:lpstr>Calibri</vt:lpstr>
      <vt:lpstr>Poppins</vt:lpstr>
      <vt:lpstr>Poppins SemiBold</vt:lpstr>
      <vt:lpstr>Bitter</vt:lpstr>
      <vt:lpstr>Office Theme</vt:lpstr>
      <vt:lpstr>Simple Light</vt:lpstr>
      <vt:lpstr>Office Theme</vt:lpstr>
      <vt:lpstr>Grades 9-12 BCML Session 7</vt:lpstr>
      <vt:lpstr>Content Cycle Overview</vt:lpstr>
      <vt:lpstr>Norms</vt:lpstr>
      <vt:lpstr>Objectives</vt:lpstr>
      <vt:lpstr>Preview Criteria for Success</vt:lpstr>
      <vt:lpstr>Focusing on SMP 4</vt:lpstr>
      <vt:lpstr>SMP 4 Share-Out</vt:lpstr>
      <vt:lpstr>SMP 4 Share-Out</vt:lpstr>
      <vt:lpstr>SMP 4 Share-Out</vt:lpstr>
      <vt:lpstr>Creating Exemplar Student Responses</vt:lpstr>
      <vt:lpstr>Task Share Out: Grades 9-12</vt:lpstr>
      <vt:lpstr>SMP 4 in Action: Grades 9-12 Video Observation</vt:lpstr>
      <vt:lpstr>Video Share Out: Grades 9-12</vt:lpstr>
      <vt:lpstr>Instructional Share Out: Grades 9-12</vt:lpstr>
      <vt:lpstr>Revising our curriculum and instruction</vt:lpstr>
      <vt:lpstr>Revising our curriculum and instruction</vt:lpstr>
      <vt:lpstr>Revising our curriculum and instruction</vt:lpstr>
      <vt:lpstr>Guiding questions for planning </vt:lpstr>
      <vt:lpstr>Reconnecting to our “Why”- Equity</vt:lpstr>
      <vt:lpstr>Criteria for Success</vt:lpstr>
      <vt:lpstr>Reflection and Looking Ahead</vt:lpstr>
      <vt:lpstr>Closing Whip Around</vt:lpstr>
      <vt:lpstr>What’s Next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Doyle, Maggie - Division of Academic Program Standards</cp:lastModifiedBy>
  <cp:revision>1</cp:revision>
  <dcterms:modified xsi:type="dcterms:W3CDTF">2020-08-17T18:43:02Z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9860d462-2f25-4fc2-bc57-6826c0ffecb8</vt:lpwstr>
  </property>
</Properties>
</file>