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4" r:id="rId4"/>
    <p:sldMasterId id="2147483695" r:id="rId5"/>
    <p:sldMasterId id="2147483696" r:id="rId6"/>
  </p:sldMasterIdLst>
  <p:notesMasterIdLst>
    <p:notesMasterId r:id="rId30"/>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x="9144000" cy="5715000" type="screen16x10"/>
  <p:notesSz cx="6858000" cy="9144000"/>
  <p:embeddedFontLst>
    <p:embeddedFont>
      <p:font typeface="Bitter" panose="020B0604020202020204" charset="0"/>
      <p:regular r:id="rId31"/>
      <p:bold r:id="rId32"/>
      <p:italic r:id="rId33"/>
    </p:embeddedFont>
    <p:embeddedFont>
      <p:font typeface="Calibri" panose="020F0502020204030204" pitchFamily="34" charset="0"/>
      <p:regular r:id="rId34"/>
      <p:bold r:id="rId35"/>
      <p:italic r:id="rId36"/>
      <p:boldItalic r:id="rId37"/>
    </p:embeddedFont>
    <p:embeddedFont>
      <p:font typeface="Poppins" panose="020B0604020202020204" charset="0"/>
      <p:regular r:id="rId38"/>
      <p:bold r:id="rId39"/>
      <p:italic r:id="rId40"/>
      <p:boldItalic r:id="rId41"/>
    </p:embeddedFont>
    <p:embeddedFont>
      <p:font typeface="Poppins ExtraBold" panose="020B0604020202020204" charset="0"/>
      <p:bold r:id="rId42"/>
      <p:boldItalic r:id="rId43"/>
    </p:embeddedFont>
    <p:embeddedFont>
      <p:font typeface="Poppins SemiBold" panose="020B0604020202020204" charset="0"/>
      <p:regular r:id="rId44"/>
      <p:bold r:id="rId45"/>
      <p:italic r:id="rId46"/>
      <p:boldItalic r:id="rId47"/>
    </p:embeddedFont>
    <p:embeddedFont>
      <p:font typeface="Rockwell" panose="02060603020205020403" pitchFamily="18"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310B60-3A36-4C18-B8B1-F3F42AE142CC}">
  <a:tblStyle styleId="{59310B60-3A36-4C18-B8B1-F3F42AE142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58166" autoAdjust="0"/>
  </p:normalViewPr>
  <p:slideViewPr>
    <p:cSldViewPr snapToGrid="0">
      <p:cViewPr varScale="1">
        <p:scale>
          <a:sx n="59" d="100"/>
          <a:sy n="59" d="100"/>
        </p:scale>
        <p:origin x="1565" y="62"/>
      </p:cViewPr>
      <p:guideLst/>
    </p:cSldViewPr>
  </p:slideViewPr>
  <p:outlineViewPr>
    <p:cViewPr>
      <p:scale>
        <a:sx n="33" d="100"/>
        <a:sy n="33" d="100"/>
      </p:scale>
      <p:origin x="0" y="-41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9.fntdata"/><Relationship Id="rId21" Type="http://schemas.openxmlformats.org/officeDocument/2006/relationships/slide" Target="slides/slide15.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font" Target="fonts/font21.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4.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6.fntdata"/><Relationship Id="rId49" Type="http://schemas.openxmlformats.org/officeDocument/2006/relationships/font" Target="fonts/font19.fntdata"/><Relationship Id="rId57" Type="http://schemas.openxmlformats.org/officeDocument/2006/relationships/customXml" Target="../customXml/item4.xml"/><Relationship Id="rId10" Type="http://schemas.openxmlformats.org/officeDocument/2006/relationships/slide" Target="slides/slide4.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yle, Maggie - Division of Academic Program Standards" userId="ec05bd37-6ff4-4486-b69e-28175b6d77b4" providerId="ADAL" clId="{ECF0AE1F-9EB4-4403-928B-537776D526BA}"/>
    <pc:docChg chg="custSel modSld">
      <pc:chgData name="Doyle, Maggie - Division of Academic Program Standards" userId="ec05bd37-6ff4-4486-b69e-28175b6d77b4" providerId="ADAL" clId="{ECF0AE1F-9EB4-4403-928B-537776D526BA}" dt="2020-07-30T16:04:29.779" v="405" actId="20577"/>
      <pc:docMkLst>
        <pc:docMk/>
      </pc:docMkLst>
      <pc:sldChg chg="addSp modSp">
        <pc:chgData name="Doyle, Maggie - Division of Academic Program Standards" userId="ec05bd37-6ff4-4486-b69e-28175b6d77b4" providerId="ADAL" clId="{ECF0AE1F-9EB4-4403-928B-537776D526BA}" dt="2020-07-30T13:58:20.220" v="366" actId="14100"/>
        <pc:sldMkLst>
          <pc:docMk/>
          <pc:sldMk cId="0" sldId="256"/>
        </pc:sldMkLst>
        <pc:spChg chg="add mod">
          <ac:chgData name="Doyle, Maggie - Division of Academic Program Standards" userId="ec05bd37-6ff4-4486-b69e-28175b6d77b4" providerId="ADAL" clId="{ECF0AE1F-9EB4-4403-928B-537776D526BA}" dt="2020-07-20T18:10:54.025" v="249" actId="14430"/>
          <ac:spMkLst>
            <pc:docMk/>
            <pc:sldMk cId="0" sldId="256"/>
            <ac:spMk id="2" creationId="{D8F670A2-6D7A-47D0-96B7-37F146A4C678}"/>
          </ac:spMkLst>
        </pc:spChg>
        <pc:spChg chg="mod">
          <ac:chgData name="Doyle, Maggie - Division of Academic Program Standards" userId="ec05bd37-6ff4-4486-b69e-28175b6d77b4" providerId="ADAL" clId="{ECF0AE1F-9EB4-4403-928B-537776D526BA}" dt="2020-07-20T18:04:04.478" v="1" actId="962"/>
          <ac:spMkLst>
            <pc:docMk/>
            <pc:sldMk cId="0" sldId="256"/>
            <ac:spMk id="278" creationId="{00000000-0000-0000-0000-000000000000}"/>
          </ac:spMkLst>
        </pc:spChg>
        <pc:picChg chg="add mod">
          <ac:chgData name="Doyle, Maggie - Division of Academic Program Standards" userId="ec05bd37-6ff4-4486-b69e-28175b6d77b4" providerId="ADAL" clId="{ECF0AE1F-9EB4-4403-928B-537776D526BA}" dt="2020-07-30T13:58:20.220" v="366" actId="14100"/>
          <ac:picMkLst>
            <pc:docMk/>
            <pc:sldMk cId="0" sldId="256"/>
            <ac:picMk id="8" creationId="{CAFC981F-6C40-4121-81DB-3BEC3F9D46BF}"/>
          </ac:picMkLst>
        </pc:picChg>
        <pc:picChg chg="mod">
          <ac:chgData name="Doyle, Maggie - Division of Academic Program Standards" userId="ec05bd37-6ff4-4486-b69e-28175b6d77b4" providerId="ADAL" clId="{ECF0AE1F-9EB4-4403-928B-537776D526BA}" dt="2020-07-20T18:03:58.539" v="0" actId="962"/>
          <ac:picMkLst>
            <pc:docMk/>
            <pc:sldMk cId="0" sldId="256"/>
            <ac:picMk id="277" creationId="{00000000-0000-0000-0000-000000000000}"/>
          </ac:picMkLst>
        </pc:picChg>
        <pc:picChg chg="mod">
          <ac:chgData name="Doyle, Maggie - Division of Academic Program Standards" userId="ec05bd37-6ff4-4486-b69e-28175b6d77b4" providerId="ADAL" clId="{ECF0AE1F-9EB4-4403-928B-537776D526BA}" dt="2020-07-20T18:04:07.461" v="2" actId="962"/>
          <ac:picMkLst>
            <pc:docMk/>
            <pc:sldMk cId="0" sldId="256"/>
            <ac:picMk id="279" creationId="{00000000-0000-0000-0000-000000000000}"/>
          </ac:picMkLst>
        </pc:picChg>
        <pc:picChg chg="mod">
          <ac:chgData name="Doyle, Maggie - Division of Academic Program Standards" userId="ec05bd37-6ff4-4486-b69e-28175b6d77b4" providerId="ADAL" clId="{ECF0AE1F-9EB4-4403-928B-537776D526BA}" dt="2020-07-20T18:04:16.936" v="44" actId="962"/>
          <ac:picMkLst>
            <pc:docMk/>
            <pc:sldMk cId="0" sldId="256"/>
            <ac:picMk id="280" creationId="{00000000-0000-0000-0000-000000000000}"/>
          </ac:picMkLst>
        </pc:picChg>
      </pc:sldChg>
      <pc:sldChg chg="addSp modSp">
        <pc:chgData name="Doyle, Maggie - Division of Academic Program Standards" userId="ec05bd37-6ff4-4486-b69e-28175b6d77b4" providerId="ADAL" clId="{ECF0AE1F-9EB4-4403-928B-537776D526BA}" dt="2020-07-30T13:59:34.068" v="387"/>
        <pc:sldMkLst>
          <pc:docMk/>
          <pc:sldMk cId="0" sldId="257"/>
        </pc:sldMkLst>
        <pc:spChg chg="add mod">
          <ac:chgData name="Doyle, Maggie - Division of Academic Program Standards" userId="ec05bd37-6ff4-4486-b69e-28175b6d77b4" providerId="ADAL" clId="{ECF0AE1F-9EB4-4403-928B-537776D526BA}" dt="2020-07-20T18:11:11.082" v="278" actId="14430"/>
          <ac:spMkLst>
            <pc:docMk/>
            <pc:sldMk cId="0" sldId="257"/>
            <ac:spMk id="2" creationId="{00B1E152-F295-482D-8A92-21FB0DA334E2}"/>
          </ac:spMkLst>
        </pc:spChg>
        <pc:spChg chg="mod">
          <ac:chgData name="Doyle, Maggie - Division of Academic Program Standards" userId="ec05bd37-6ff4-4486-b69e-28175b6d77b4" providerId="ADAL" clId="{ECF0AE1F-9EB4-4403-928B-537776D526BA}" dt="2020-07-20T18:06:28.210" v="100" actId="962"/>
          <ac:spMkLst>
            <pc:docMk/>
            <pc:sldMk cId="0" sldId="257"/>
            <ac:spMk id="290" creationId="{00000000-0000-0000-0000-000000000000}"/>
          </ac:spMkLst>
        </pc:spChg>
        <pc:spChg chg="mod">
          <ac:chgData name="Doyle, Maggie - Division of Academic Program Standards" userId="ec05bd37-6ff4-4486-b69e-28175b6d77b4" providerId="ADAL" clId="{ECF0AE1F-9EB4-4403-928B-537776D526BA}" dt="2020-07-20T18:06:54.593" v="102" actId="962"/>
          <ac:spMkLst>
            <pc:docMk/>
            <pc:sldMk cId="0" sldId="257"/>
            <ac:spMk id="291" creationId="{00000000-0000-0000-0000-000000000000}"/>
          </ac:spMkLst>
        </pc:spChg>
        <pc:graphicFrameChg chg="modGraphic">
          <ac:chgData name="Doyle, Maggie - Division of Academic Program Standards" userId="ec05bd37-6ff4-4486-b69e-28175b6d77b4" providerId="ADAL" clId="{ECF0AE1F-9EB4-4403-928B-537776D526BA}" dt="2020-07-20T18:10:18.540" v="210" actId="13238"/>
          <ac:graphicFrameMkLst>
            <pc:docMk/>
            <pc:sldMk cId="0" sldId="257"/>
            <ac:graphicFrameMk id="289" creationId="{00000000-0000-0000-0000-000000000000}"/>
          </ac:graphicFrameMkLst>
        </pc:graphicFrameChg>
        <pc:picChg chg="add">
          <ac:chgData name="Doyle, Maggie - Division of Academic Program Standards" userId="ec05bd37-6ff4-4486-b69e-28175b6d77b4" providerId="ADAL" clId="{ECF0AE1F-9EB4-4403-928B-537776D526BA}" dt="2020-07-30T13:59:34.068" v="387"/>
          <ac:picMkLst>
            <pc:docMk/>
            <pc:sldMk cId="0" sldId="257"/>
            <ac:picMk id="9" creationId="{7DA993CD-D326-4004-B600-67E1EEA0EA48}"/>
          </ac:picMkLst>
        </pc:picChg>
      </pc:sldChg>
      <pc:sldChg chg="addSp modSp modNotesTx">
        <pc:chgData name="Doyle, Maggie - Division of Academic Program Standards" userId="ec05bd37-6ff4-4486-b69e-28175b6d77b4" providerId="ADAL" clId="{ECF0AE1F-9EB4-4403-928B-537776D526BA}" dt="2020-07-30T16:04:29.779" v="405" actId="20577"/>
        <pc:sldMkLst>
          <pc:docMk/>
          <pc:sldMk cId="0" sldId="258"/>
        </pc:sldMkLst>
        <pc:spChg chg="add mod">
          <ac:chgData name="Doyle, Maggie - Division of Academic Program Standards" userId="ec05bd37-6ff4-4486-b69e-28175b6d77b4" providerId="ADAL" clId="{ECF0AE1F-9EB4-4403-928B-537776D526BA}" dt="2020-07-20T18:11:19.307" v="284" actId="14430"/>
          <ac:spMkLst>
            <pc:docMk/>
            <pc:sldMk cId="0" sldId="258"/>
            <ac:spMk id="2" creationId="{E46FA7EC-B54D-442A-9A54-909FEFDD4CD8}"/>
          </ac:spMkLst>
        </pc:spChg>
        <pc:spChg chg="mod">
          <ac:chgData name="Doyle, Maggie - Division of Academic Program Standards" userId="ec05bd37-6ff4-4486-b69e-28175b6d77b4" providerId="ADAL" clId="{ECF0AE1F-9EB4-4403-928B-537776D526BA}" dt="2020-07-20T18:04:54.934" v="47" actId="962"/>
          <ac:spMkLst>
            <pc:docMk/>
            <pc:sldMk cId="0" sldId="258"/>
            <ac:spMk id="298" creationId="{00000000-0000-0000-0000-000000000000}"/>
          </ac:spMkLst>
        </pc:spChg>
        <pc:picChg chg="add">
          <ac:chgData name="Doyle, Maggie - Division of Academic Program Standards" userId="ec05bd37-6ff4-4486-b69e-28175b6d77b4" providerId="ADAL" clId="{ECF0AE1F-9EB4-4403-928B-537776D526BA}" dt="2020-07-30T13:58:24.002" v="367"/>
          <ac:picMkLst>
            <pc:docMk/>
            <pc:sldMk cId="0" sldId="258"/>
            <ac:picMk id="9" creationId="{82361AA8-4A0C-40AE-8071-C3FDBBF5A631}"/>
          </ac:picMkLst>
        </pc:picChg>
        <pc:picChg chg="mod">
          <ac:chgData name="Doyle, Maggie - Division of Academic Program Standards" userId="ec05bd37-6ff4-4486-b69e-28175b6d77b4" providerId="ADAL" clId="{ECF0AE1F-9EB4-4403-928B-537776D526BA}" dt="2020-07-20T18:04:50.985" v="46" actId="962"/>
          <ac:picMkLst>
            <pc:docMk/>
            <pc:sldMk cId="0" sldId="258"/>
            <ac:picMk id="297" creationId="{00000000-0000-0000-0000-000000000000}"/>
          </ac:picMkLst>
        </pc:picChg>
        <pc:picChg chg="mod">
          <ac:chgData name="Doyle, Maggie - Division of Academic Program Standards" userId="ec05bd37-6ff4-4486-b69e-28175b6d77b4" providerId="ADAL" clId="{ECF0AE1F-9EB4-4403-928B-537776D526BA}" dt="2020-07-20T18:04:58.047" v="48" actId="962"/>
          <ac:picMkLst>
            <pc:docMk/>
            <pc:sldMk cId="0" sldId="258"/>
            <ac:picMk id="300" creationId="{00000000-0000-0000-0000-000000000000}"/>
          </ac:picMkLst>
        </pc:picChg>
        <pc:picChg chg="mod">
          <ac:chgData name="Doyle, Maggie - Division of Academic Program Standards" userId="ec05bd37-6ff4-4486-b69e-28175b6d77b4" providerId="ADAL" clId="{ECF0AE1F-9EB4-4403-928B-537776D526BA}" dt="2020-07-20T18:05:07.563" v="92" actId="962"/>
          <ac:picMkLst>
            <pc:docMk/>
            <pc:sldMk cId="0" sldId="258"/>
            <ac:picMk id="301" creationId="{00000000-0000-0000-0000-000000000000}"/>
          </ac:picMkLst>
        </pc:picChg>
      </pc:sldChg>
      <pc:sldChg chg="addSp modSp">
        <pc:chgData name="Doyle, Maggie - Division of Academic Program Standards" userId="ec05bd37-6ff4-4486-b69e-28175b6d77b4" providerId="ADAL" clId="{ECF0AE1F-9EB4-4403-928B-537776D526BA}" dt="2020-07-30T13:59:39.180" v="388"/>
        <pc:sldMkLst>
          <pc:docMk/>
          <pc:sldMk cId="0" sldId="259"/>
        </pc:sldMkLst>
        <pc:spChg chg="mod">
          <ac:chgData name="Doyle, Maggie - Division of Academic Program Standards" userId="ec05bd37-6ff4-4486-b69e-28175b6d77b4" providerId="ADAL" clId="{ECF0AE1F-9EB4-4403-928B-537776D526BA}" dt="2020-07-30T13:58:32.949" v="372" actId="20577"/>
          <ac:spMkLst>
            <pc:docMk/>
            <pc:sldMk cId="0" sldId="259"/>
            <ac:spMk id="310" creationId="{00000000-0000-0000-0000-000000000000}"/>
          </ac:spMkLst>
        </pc:spChg>
        <pc:picChg chg="add">
          <ac:chgData name="Doyle, Maggie - Division of Academic Program Standards" userId="ec05bd37-6ff4-4486-b69e-28175b6d77b4" providerId="ADAL" clId="{ECF0AE1F-9EB4-4403-928B-537776D526BA}" dt="2020-07-30T13:59:39.180" v="388"/>
          <ac:picMkLst>
            <pc:docMk/>
            <pc:sldMk cId="0" sldId="259"/>
            <ac:picMk id="7" creationId="{970AEC72-C2C4-4978-9418-866148BA40FD}"/>
          </ac:picMkLst>
        </pc:picChg>
      </pc:sldChg>
      <pc:sldChg chg="addSp delSp modSp">
        <pc:chgData name="Doyle, Maggie - Division of Academic Program Standards" userId="ec05bd37-6ff4-4486-b69e-28175b6d77b4" providerId="ADAL" clId="{ECF0AE1F-9EB4-4403-928B-537776D526BA}" dt="2020-07-30T13:58:35.313" v="373"/>
        <pc:sldMkLst>
          <pc:docMk/>
          <pc:sldMk cId="0" sldId="260"/>
        </pc:sldMkLst>
        <pc:spChg chg="mod">
          <ac:chgData name="Doyle, Maggie - Division of Academic Program Standards" userId="ec05bd37-6ff4-4486-b69e-28175b6d77b4" providerId="ADAL" clId="{ECF0AE1F-9EB4-4403-928B-537776D526BA}" dt="2020-07-20T18:05:19.994" v="94" actId="962"/>
          <ac:spMkLst>
            <pc:docMk/>
            <pc:sldMk cId="0" sldId="260"/>
            <ac:spMk id="318" creationId="{00000000-0000-0000-0000-000000000000}"/>
          </ac:spMkLst>
        </pc:spChg>
        <pc:spChg chg="del">
          <ac:chgData name="Doyle, Maggie - Division of Academic Program Standards" userId="ec05bd37-6ff4-4486-b69e-28175b6d77b4" providerId="ADAL" clId="{ECF0AE1F-9EB4-4403-928B-537776D526BA}" dt="2020-07-20T18:05:23.607" v="95" actId="478"/>
          <ac:spMkLst>
            <pc:docMk/>
            <pc:sldMk cId="0" sldId="260"/>
            <ac:spMk id="319" creationId="{00000000-0000-0000-0000-000000000000}"/>
          </ac:spMkLst>
        </pc:spChg>
        <pc:picChg chg="add">
          <ac:chgData name="Doyle, Maggie - Division of Academic Program Standards" userId="ec05bd37-6ff4-4486-b69e-28175b6d77b4" providerId="ADAL" clId="{ECF0AE1F-9EB4-4403-928B-537776D526BA}" dt="2020-07-30T13:58:35.313" v="373"/>
          <ac:picMkLst>
            <pc:docMk/>
            <pc:sldMk cId="0" sldId="260"/>
            <ac:picMk id="9" creationId="{4E1BBC26-7C2E-4F87-A293-65374BA2913F}"/>
          </ac:picMkLst>
        </pc:picChg>
        <pc:picChg chg="mod">
          <ac:chgData name="Doyle, Maggie - Division of Academic Program Standards" userId="ec05bd37-6ff4-4486-b69e-28175b6d77b4" providerId="ADAL" clId="{ECF0AE1F-9EB4-4403-928B-537776D526BA}" dt="2020-07-20T18:05:16.082" v="93" actId="962"/>
          <ac:picMkLst>
            <pc:docMk/>
            <pc:sldMk cId="0" sldId="260"/>
            <ac:picMk id="317" creationId="{00000000-0000-0000-0000-000000000000}"/>
          </ac:picMkLst>
        </pc:picChg>
        <pc:picChg chg="mod">
          <ac:chgData name="Doyle, Maggie - Division of Academic Program Standards" userId="ec05bd37-6ff4-4486-b69e-28175b6d77b4" providerId="ADAL" clId="{ECF0AE1F-9EB4-4403-928B-537776D526BA}" dt="2020-07-20T18:05:26.742" v="97" actId="962"/>
          <ac:picMkLst>
            <pc:docMk/>
            <pc:sldMk cId="0" sldId="260"/>
            <ac:picMk id="323" creationId="{00000000-0000-0000-0000-000000000000}"/>
          </ac:picMkLst>
        </pc:picChg>
      </pc:sldChg>
      <pc:sldChg chg="addSp delSp">
        <pc:chgData name="Doyle, Maggie - Division of Academic Program Standards" userId="ec05bd37-6ff4-4486-b69e-28175b6d77b4" providerId="ADAL" clId="{ECF0AE1F-9EB4-4403-928B-537776D526BA}" dt="2020-07-30T13:59:44.189" v="389"/>
        <pc:sldMkLst>
          <pc:docMk/>
          <pc:sldMk cId="0" sldId="261"/>
        </pc:sldMkLst>
        <pc:spChg chg="del">
          <ac:chgData name="Doyle, Maggie - Division of Academic Program Standards" userId="ec05bd37-6ff4-4486-b69e-28175b6d77b4" providerId="ADAL" clId="{ECF0AE1F-9EB4-4403-928B-537776D526BA}" dt="2020-07-20T18:05:30.176" v="98" actId="478"/>
          <ac:spMkLst>
            <pc:docMk/>
            <pc:sldMk cId="0" sldId="261"/>
            <ac:spMk id="332" creationId="{00000000-0000-0000-0000-000000000000}"/>
          </ac:spMkLst>
        </pc:spChg>
        <pc:picChg chg="add">
          <ac:chgData name="Doyle, Maggie - Division of Academic Program Standards" userId="ec05bd37-6ff4-4486-b69e-28175b6d77b4" providerId="ADAL" clId="{ECF0AE1F-9EB4-4403-928B-537776D526BA}" dt="2020-07-30T13:59:44.189" v="389"/>
          <ac:picMkLst>
            <pc:docMk/>
            <pc:sldMk cId="0" sldId="261"/>
            <ac:picMk id="7" creationId="{989116FD-8005-45D1-8FF8-AC626F73D6EE}"/>
          </ac:picMkLst>
        </pc:picChg>
      </pc:sldChg>
      <pc:sldChg chg="addSp">
        <pc:chgData name="Doyle, Maggie - Division of Academic Program Standards" userId="ec05bd37-6ff4-4486-b69e-28175b6d77b4" providerId="ADAL" clId="{ECF0AE1F-9EB4-4403-928B-537776D526BA}" dt="2020-07-30T13:59:46.240" v="390"/>
        <pc:sldMkLst>
          <pc:docMk/>
          <pc:sldMk cId="0" sldId="262"/>
        </pc:sldMkLst>
        <pc:picChg chg="add">
          <ac:chgData name="Doyle, Maggie - Division of Academic Program Standards" userId="ec05bd37-6ff4-4486-b69e-28175b6d77b4" providerId="ADAL" clId="{ECF0AE1F-9EB4-4403-928B-537776D526BA}" dt="2020-07-30T13:59:46.240" v="390"/>
          <ac:picMkLst>
            <pc:docMk/>
            <pc:sldMk cId="0" sldId="262"/>
            <ac:picMk id="6" creationId="{9A871F64-3C7A-4588-9843-350440C39CE5}"/>
          </ac:picMkLst>
        </pc:picChg>
      </pc:sldChg>
      <pc:sldChg chg="addSp">
        <pc:chgData name="Doyle, Maggie - Division of Academic Program Standards" userId="ec05bd37-6ff4-4486-b69e-28175b6d77b4" providerId="ADAL" clId="{ECF0AE1F-9EB4-4403-928B-537776D526BA}" dt="2020-07-30T13:59:47.988" v="391"/>
        <pc:sldMkLst>
          <pc:docMk/>
          <pc:sldMk cId="0" sldId="263"/>
        </pc:sldMkLst>
        <pc:picChg chg="add">
          <ac:chgData name="Doyle, Maggie - Division of Academic Program Standards" userId="ec05bd37-6ff4-4486-b69e-28175b6d77b4" providerId="ADAL" clId="{ECF0AE1F-9EB4-4403-928B-537776D526BA}" dt="2020-07-30T13:59:47.988" v="391"/>
          <ac:picMkLst>
            <pc:docMk/>
            <pc:sldMk cId="0" sldId="263"/>
            <ac:picMk id="6" creationId="{32F60692-1BF8-4D2B-8826-F917A5525AF2}"/>
          </ac:picMkLst>
        </pc:picChg>
      </pc:sldChg>
      <pc:sldChg chg="addSp modSp">
        <pc:chgData name="Doyle, Maggie - Division of Academic Program Standards" userId="ec05bd37-6ff4-4486-b69e-28175b6d77b4" providerId="ADAL" clId="{ECF0AE1F-9EB4-4403-928B-537776D526BA}" dt="2020-07-30T13:59:53.668" v="392"/>
        <pc:sldMkLst>
          <pc:docMk/>
          <pc:sldMk cId="0" sldId="264"/>
        </pc:sldMkLst>
        <pc:picChg chg="add">
          <ac:chgData name="Doyle, Maggie - Division of Academic Program Standards" userId="ec05bd37-6ff4-4486-b69e-28175b6d77b4" providerId="ADAL" clId="{ECF0AE1F-9EB4-4403-928B-537776D526BA}" dt="2020-07-30T13:59:53.668" v="392"/>
          <ac:picMkLst>
            <pc:docMk/>
            <pc:sldMk cId="0" sldId="264"/>
            <ac:picMk id="7" creationId="{16524203-2754-44DF-BBFD-029B7C46EE30}"/>
          </ac:picMkLst>
        </pc:picChg>
        <pc:picChg chg="mod">
          <ac:chgData name="Doyle, Maggie - Division of Academic Program Standards" userId="ec05bd37-6ff4-4486-b69e-28175b6d77b4" providerId="ADAL" clId="{ECF0AE1F-9EB4-4403-928B-537776D526BA}" dt="2020-07-20T18:07:22.402" v="104" actId="962"/>
          <ac:picMkLst>
            <pc:docMk/>
            <pc:sldMk cId="0" sldId="264"/>
            <ac:picMk id="357" creationId="{00000000-0000-0000-0000-000000000000}"/>
          </ac:picMkLst>
        </pc:picChg>
        <pc:picChg chg="mod">
          <ac:chgData name="Doyle, Maggie - Division of Academic Program Standards" userId="ec05bd37-6ff4-4486-b69e-28175b6d77b4" providerId="ADAL" clId="{ECF0AE1F-9EB4-4403-928B-537776D526BA}" dt="2020-07-20T18:07:25.446" v="106" actId="962"/>
          <ac:picMkLst>
            <pc:docMk/>
            <pc:sldMk cId="0" sldId="264"/>
            <ac:picMk id="358" creationId="{00000000-0000-0000-0000-000000000000}"/>
          </ac:picMkLst>
        </pc:picChg>
      </pc:sldChg>
      <pc:sldChg chg="addSp modSp">
        <pc:chgData name="Doyle, Maggie - Division of Academic Program Standards" userId="ec05bd37-6ff4-4486-b69e-28175b6d77b4" providerId="ADAL" clId="{ECF0AE1F-9EB4-4403-928B-537776D526BA}" dt="2020-07-30T14:00:04.674" v="394" actId="1076"/>
        <pc:sldMkLst>
          <pc:docMk/>
          <pc:sldMk cId="0" sldId="265"/>
        </pc:sldMkLst>
        <pc:spChg chg="mod">
          <ac:chgData name="Doyle, Maggie - Division of Academic Program Standards" userId="ec05bd37-6ff4-4486-b69e-28175b6d77b4" providerId="ADAL" clId="{ECF0AE1F-9EB4-4403-928B-537776D526BA}" dt="2020-07-30T14:00:04.674" v="394" actId="1076"/>
          <ac:spMkLst>
            <pc:docMk/>
            <pc:sldMk cId="0" sldId="265"/>
            <ac:spMk id="366" creationId="{00000000-0000-0000-0000-000000000000}"/>
          </ac:spMkLst>
        </pc:spChg>
        <pc:spChg chg="mod">
          <ac:chgData name="Doyle, Maggie - Division of Academic Program Standards" userId="ec05bd37-6ff4-4486-b69e-28175b6d77b4" providerId="ADAL" clId="{ECF0AE1F-9EB4-4403-928B-537776D526BA}" dt="2020-07-20T18:13:25.411" v="363" actId="1076"/>
          <ac:spMkLst>
            <pc:docMk/>
            <pc:sldMk cId="0" sldId="265"/>
            <ac:spMk id="367" creationId="{00000000-0000-0000-0000-000000000000}"/>
          </ac:spMkLst>
        </pc:spChg>
        <pc:picChg chg="add">
          <ac:chgData name="Doyle, Maggie - Division of Academic Program Standards" userId="ec05bd37-6ff4-4486-b69e-28175b6d77b4" providerId="ADAL" clId="{ECF0AE1F-9EB4-4403-928B-537776D526BA}" dt="2020-07-30T13:59:59.090" v="393"/>
          <ac:picMkLst>
            <pc:docMk/>
            <pc:sldMk cId="0" sldId="265"/>
            <ac:picMk id="9" creationId="{A4E76D19-E487-4545-B2D8-0565BCAB65B6}"/>
          </ac:picMkLst>
        </pc:picChg>
      </pc:sldChg>
      <pc:sldChg chg="addSp modSp">
        <pc:chgData name="Doyle, Maggie - Division of Academic Program Standards" userId="ec05bd37-6ff4-4486-b69e-28175b6d77b4" providerId="ADAL" clId="{ECF0AE1F-9EB4-4403-928B-537776D526BA}" dt="2020-07-30T14:00:07.565" v="395"/>
        <pc:sldMkLst>
          <pc:docMk/>
          <pc:sldMk cId="0" sldId="266"/>
        </pc:sldMkLst>
        <pc:picChg chg="add">
          <ac:chgData name="Doyle, Maggie - Division of Academic Program Standards" userId="ec05bd37-6ff4-4486-b69e-28175b6d77b4" providerId="ADAL" clId="{ECF0AE1F-9EB4-4403-928B-537776D526BA}" dt="2020-07-30T14:00:07.565" v="395"/>
          <ac:picMkLst>
            <pc:docMk/>
            <pc:sldMk cId="0" sldId="266"/>
            <ac:picMk id="8" creationId="{4A62D7A3-7D54-4C0E-88EF-839CE8D67747}"/>
          </ac:picMkLst>
        </pc:picChg>
        <pc:picChg chg="mod">
          <ac:chgData name="Doyle, Maggie - Division of Academic Program Standards" userId="ec05bd37-6ff4-4486-b69e-28175b6d77b4" providerId="ADAL" clId="{ECF0AE1F-9EB4-4403-928B-537776D526BA}" dt="2020-07-20T18:13:13.044" v="362" actId="688"/>
          <ac:picMkLst>
            <pc:docMk/>
            <pc:sldMk cId="0" sldId="266"/>
            <ac:picMk id="375" creationId="{00000000-0000-0000-0000-000000000000}"/>
          </ac:picMkLst>
        </pc:picChg>
        <pc:picChg chg="mod">
          <ac:chgData name="Doyle, Maggie - Division of Academic Program Standards" userId="ec05bd37-6ff4-4486-b69e-28175b6d77b4" providerId="ADAL" clId="{ECF0AE1F-9EB4-4403-928B-537776D526BA}" dt="2020-07-20T18:07:48.538" v="108" actId="962"/>
          <ac:picMkLst>
            <pc:docMk/>
            <pc:sldMk cId="0" sldId="266"/>
            <ac:picMk id="378" creationId="{00000000-0000-0000-0000-000000000000}"/>
          </ac:picMkLst>
        </pc:picChg>
      </pc:sldChg>
      <pc:sldChg chg="addSp">
        <pc:chgData name="Doyle, Maggie - Division of Academic Program Standards" userId="ec05bd37-6ff4-4486-b69e-28175b6d77b4" providerId="ADAL" clId="{ECF0AE1F-9EB4-4403-928B-537776D526BA}" dt="2020-07-30T14:00:13.866" v="396"/>
        <pc:sldMkLst>
          <pc:docMk/>
          <pc:sldMk cId="0" sldId="267"/>
        </pc:sldMkLst>
        <pc:picChg chg="add">
          <ac:chgData name="Doyle, Maggie - Division of Academic Program Standards" userId="ec05bd37-6ff4-4486-b69e-28175b6d77b4" providerId="ADAL" clId="{ECF0AE1F-9EB4-4403-928B-537776D526BA}" dt="2020-07-30T14:00:13.866" v="396"/>
          <ac:picMkLst>
            <pc:docMk/>
            <pc:sldMk cId="0" sldId="267"/>
            <ac:picMk id="6" creationId="{5DE90E6F-75D7-4089-A260-978F5C0093DF}"/>
          </ac:picMkLst>
        </pc:picChg>
      </pc:sldChg>
      <pc:sldChg chg="addSp">
        <pc:chgData name="Doyle, Maggie - Division of Academic Program Standards" userId="ec05bd37-6ff4-4486-b69e-28175b6d77b4" providerId="ADAL" clId="{ECF0AE1F-9EB4-4403-928B-537776D526BA}" dt="2020-07-30T14:00:15.690" v="397"/>
        <pc:sldMkLst>
          <pc:docMk/>
          <pc:sldMk cId="0" sldId="268"/>
        </pc:sldMkLst>
        <pc:picChg chg="add">
          <ac:chgData name="Doyle, Maggie - Division of Academic Program Standards" userId="ec05bd37-6ff4-4486-b69e-28175b6d77b4" providerId="ADAL" clId="{ECF0AE1F-9EB4-4403-928B-537776D526BA}" dt="2020-07-30T14:00:15.690" v="397"/>
          <ac:picMkLst>
            <pc:docMk/>
            <pc:sldMk cId="0" sldId="268"/>
            <ac:picMk id="6" creationId="{ED4CF196-A878-4CAE-8609-13BD33725564}"/>
          </ac:picMkLst>
        </pc:picChg>
      </pc:sldChg>
      <pc:sldChg chg="addSp">
        <pc:chgData name="Doyle, Maggie - Division of Academic Program Standards" userId="ec05bd37-6ff4-4486-b69e-28175b6d77b4" providerId="ADAL" clId="{ECF0AE1F-9EB4-4403-928B-537776D526BA}" dt="2020-07-30T14:00:17.414" v="398"/>
        <pc:sldMkLst>
          <pc:docMk/>
          <pc:sldMk cId="0" sldId="269"/>
        </pc:sldMkLst>
        <pc:picChg chg="add">
          <ac:chgData name="Doyle, Maggie - Division of Academic Program Standards" userId="ec05bd37-6ff4-4486-b69e-28175b6d77b4" providerId="ADAL" clId="{ECF0AE1F-9EB4-4403-928B-537776D526BA}" dt="2020-07-30T14:00:17.414" v="398"/>
          <ac:picMkLst>
            <pc:docMk/>
            <pc:sldMk cId="0" sldId="269"/>
            <ac:picMk id="6" creationId="{EC1020C2-A54E-442A-9383-43957AFF202C}"/>
          </ac:picMkLst>
        </pc:picChg>
      </pc:sldChg>
      <pc:sldChg chg="addSp modSp">
        <pc:chgData name="Doyle, Maggie - Division of Academic Program Standards" userId="ec05bd37-6ff4-4486-b69e-28175b6d77b4" providerId="ADAL" clId="{ECF0AE1F-9EB4-4403-928B-537776D526BA}" dt="2020-07-30T14:00:20.096" v="399"/>
        <pc:sldMkLst>
          <pc:docMk/>
          <pc:sldMk cId="0" sldId="270"/>
        </pc:sldMkLst>
        <pc:spChg chg="mod">
          <ac:chgData name="Doyle, Maggie - Division of Academic Program Standards" userId="ec05bd37-6ff4-4486-b69e-28175b6d77b4" providerId="ADAL" clId="{ECF0AE1F-9EB4-4403-928B-537776D526BA}" dt="2020-07-20T18:13:02.551" v="361" actId="1076"/>
          <ac:spMkLst>
            <pc:docMk/>
            <pc:sldMk cId="0" sldId="270"/>
            <ac:spMk id="411" creationId="{00000000-0000-0000-0000-000000000000}"/>
          </ac:spMkLst>
        </pc:spChg>
        <pc:picChg chg="add">
          <ac:chgData name="Doyle, Maggie - Division of Academic Program Standards" userId="ec05bd37-6ff4-4486-b69e-28175b6d77b4" providerId="ADAL" clId="{ECF0AE1F-9EB4-4403-928B-537776D526BA}" dt="2020-07-30T14:00:20.096" v="399"/>
          <ac:picMkLst>
            <pc:docMk/>
            <pc:sldMk cId="0" sldId="270"/>
            <ac:picMk id="6" creationId="{FA181F18-7F7E-4D5A-B77D-650F46995A18}"/>
          </ac:picMkLst>
        </pc:picChg>
      </pc:sldChg>
      <pc:sldChg chg="addSp">
        <pc:chgData name="Doyle, Maggie - Division of Academic Program Standards" userId="ec05bd37-6ff4-4486-b69e-28175b6d77b4" providerId="ADAL" clId="{ECF0AE1F-9EB4-4403-928B-537776D526BA}" dt="2020-07-30T14:00:21.823" v="400"/>
        <pc:sldMkLst>
          <pc:docMk/>
          <pc:sldMk cId="0" sldId="271"/>
        </pc:sldMkLst>
        <pc:picChg chg="add">
          <ac:chgData name="Doyle, Maggie - Division of Academic Program Standards" userId="ec05bd37-6ff4-4486-b69e-28175b6d77b4" providerId="ADAL" clId="{ECF0AE1F-9EB4-4403-928B-537776D526BA}" dt="2020-07-30T14:00:21.823" v="400"/>
          <ac:picMkLst>
            <pc:docMk/>
            <pc:sldMk cId="0" sldId="271"/>
            <ac:picMk id="6" creationId="{99FCEF10-2709-4111-B300-B39E0BBA6ADE}"/>
          </ac:picMkLst>
        </pc:picChg>
      </pc:sldChg>
      <pc:sldChg chg="addSp modSp">
        <pc:chgData name="Doyle, Maggie - Division of Academic Program Standards" userId="ec05bd37-6ff4-4486-b69e-28175b6d77b4" providerId="ADAL" clId="{ECF0AE1F-9EB4-4403-928B-537776D526BA}" dt="2020-07-30T14:00:23.843" v="401"/>
        <pc:sldMkLst>
          <pc:docMk/>
          <pc:sldMk cId="0" sldId="272"/>
        </pc:sldMkLst>
        <pc:spChg chg="mod">
          <ac:chgData name="Doyle, Maggie - Division of Academic Program Standards" userId="ec05bd37-6ff4-4486-b69e-28175b6d77b4" providerId="ADAL" clId="{ECF0AE1F-9EB4-4403-928B-537776D526BA}" dt="2020-07-20T18:08:52.780" v="113" actId="962"/>
          <ac:spMkLst>
            <pc:docMk/>
            <pc:sldMk cId="0" sldId="272"/>
            <ac:spMk id="430" creationId="{00000000-0000-0000-0000-000000000000}"/>
          </ac:spMkLst>
        </pc:spChg>
        <pc:picChg chg="add">
          <ac:chgData name="Doyle, Maggie - Division of Academic Program Standards" userId="ec05bd37-6ff4-4486-b69e-28175b6d77b4" providerId="ADAL" clId="{ECF0AE1F-9EB4-4403-928B-537776D526BA}" dt="2020-07-30T14:00:23.843" v="401"/>
          <ac:picMkLst>
            <pc:docMk/>
            <pc:sldMk cId="0" sldId="272"/>
            <ac:picMk id="8" creationId="{36911D4C-B3FC-4715-8526-BAD03EB01877}"/>
          </ac:picMkLst>
        </pc:picChg>
        <pc:picChg chg="mod">
          <ac:chgData name="Doyle, Maggie - Division of Academic Program Standards" userId="ec05bd37-6ff4-4486-b69e-28175b6d77b4" providerId="ADAL" clId="{ECF0AE1F-9EB4-4403-928B-537776D526BA}" dt="2020-07-20T18:08:49.070" v="112" actId="962"/>
          <ac:picMkLst>
            <pc:docMk/>
            <pc:sldMk cId="0" sldId="272"/>
            <ac:picMk id="429" creationId="{00000000-0000-0000-0000-000000000000}"/>
          </ac:picMkLst>
        </pc:picChg>
      </pc:sldChg>
      <pc:sldChg chg="addSp modSp">
        <pc:chgData name="Doyle, Maggie - Division of Academic Program Standards" userId="ec05bd37-6ff4-4486-b69e-28175b6d77b4" providerId="ADAL" clId="{ECF0AE1F-9EB4-4403-928B-537776D526BA}" dt="2020-07-30T14:00:25.902" v="402"/>
        <pc:sldMkLst>
          <pc:docMk/>
          <pc:sldMk cId="0" sldId="273"/>
        </pc:sldMkLst>
        <pc:spChg chg="mod">
          <ac:chgData name="Doyle, Maggie - Division of Academic Program Standards" userId="ec05bd37-6ff4-4486-b69e-28175b6d77b4" providerId="ADAL" clId="{ECF0AE1F-9EB4-4403-928B-537776D526BA}" dt="2020-07-20T18:12:23.855" v="360" actId="20577"/>
          <ac:spMkLst>
            <pc:docMk/>
            <pc:sldMk cId="0" sldId="273"/>
            <ac:spMk id="437" creationId="{00000000-0000-0000-0000-000000000000}"/>
          </ac:spMkLst>
        </pc:spChg>
        <pc:picChg chg="add">
          <ac:chgData name="Doyle, Maggie - Division of Academic Program Standards" userId="ec05bd37-6ff4-4486-b69e-28175b6d77b4" providerId="ADAL" clId="{ECF0AE1F-9EB4-4403-928B-537776D526BA}" dt="2020-07-30T14:00:25.902" v="402"/>
          <ac:picMkLst>
            <pc:docMk/>
            <pc:sldMk cId="0" sldId="273"/>
            <ac:picMk id="6" creationId="{C4132F3F-3346-4B02-B101-13308CEC202A}"/>
          </ac:picMkLst>
        </pc:picChg>
      </pc:sldChg>
      <pc:sldChg chg="addSp">
        <pc:chgData name="Doyle, Maggie - Division of Academic Program Standards" userId="ec05bd37-6ff4-4486-b69e-28175b6d77b4" providerId="ADAL" clId="{ECF0AE1F-9EB4-4403-928B-537776D526BA}" dt="2020-07-30T14:00:28.131" v="403"/>
        <pc:sldMkLst>
          <pc:docMk/>
          <pc:sldMk cId="0" sldId="274"/>
        </pc:sldMkLst>
        <pc:picChg chg="add">
          <ac:chgData name="Doyle, Maggie - Division of Academic Program Standards" userId="ec05bd37-6ff4-4486-b69e-28175b6d77b4" providerId="ADAL" clId="{ECF0AE1F-9EB4-4403-928B-537776D526BA}" dt="2020-07-30T14:00:28.131" v="403"/>
          <ac:picMkLst>
            <pc:docMk/>
            <pc:sldMk cId="0" sldId="274"/>
            <ac:picMk id="6" creationId="{0BDD65E0-76E0-4009-AD3F-99FA97B7330B}"/>
          </ac:picMkLst>
        </pc:picChg>
      </pc:sldChg>
      <pc:sldChg chg="addSp delSp modSp">
        <pc:chgData name="Doyle, Maggie - Division of Academic Program Standards" userId="ec05bd37-6ff4-4486-b69e-28175b6d77b4" providerId="ADAL" clId="{ECF0AE1F-9EB4-4403-928B-537776D526BA}" dt="2020-07-30T13:58:51.665" v="376" actId="20577"/>
        <pc:sldMkLst>
          <pc:docMk/>
          <pc:sldMk cId="0" sldId="275"/>
        </pc:sldMkLst>
        <pc:spChg chg="add mod">
          <ac:chgData name="Doyle, Maggie - Division of Academic Program Standards" userId="ec05bd37-6ff4-4486-b69e-28175b6d77b4" providerId="ADAL" clId="{ECF0AE1F-9EB4-4403-928B-537776D526BA}" dt="2020-07-20T18:11:33.274" v="309" actId="14430"/>
          <ac:spMkLst>
            <pc:docMk/>
            <pc:sldMk cId="0" sldId="275"/>
            <ac:spMk id="2" creationId="{825207F0-381B-4E3F-AF4E-BA8ED0C8F9C5}"/>
          </ac:spMkLst>
        </pc:spChg>
        <pc:spChg chg="mod">
          <ac:chgData name="Doyle, Maggie - Division of Academic Program Standards" userId="ec05bd37-6ff4-4486-b69e-28175b6d77b4" providerId="ADAL" clId="{ECF0AE1F-9EB4-4403-928B-537776D526BA}" dt="2020-07-20T18:08:59.248" v="115" actId="962"/>
          <ac:spMkLst>
            <pc:docMk/>
            <pc:sldMk cId="0" sldId="275"/>
            <ac:spMk id="453" creationId="{00000000-0000-0000-0000-000000000000}"/>
          </ac:spMkLst>
        </pc:spChg>
        <pc:spChg chg="del">
          <ac:chgData name="Doyle, Maggie - Division of Academic Program Standards" userId="ec05bd37-6ff4-4486-b69e-28175b6d77b4" providerId="ADAL" clId="{ECF0AE1F-9EB4-4403-928B-537776D526BA}" dt="2020-07-20T18:09:02.485" v="116" actId="478"/>
          <ac:spMkLst>
            <pc:docMk/>
            <pc:sldMk cId="0" sldId="275"/>
            <ac:spMk id="454" creationId="{00000000-0000-0000-0000-000000000000}"/>
          </ac:spMkLst>
        </pc:spChg>
        <pc:spChg chg="mod">
          <ac:chgData name="Doyle, Maggie - Division of Academic Program Standards" userId="ec05bd37-6ff4-4486-b69e-28175b6d77b4" providerId="ADAL" clId="{ECF0AE1F-9EB4-4403-928B-537776D526BA}" dt="2020-07-30T13:58:45.412" v="375" actId="20577"/>
          <ac:spMkLst>
            <pc:docMk/>
            <pc:sldMk cId="0" sldId="275"/>
            <ac:spMk id="456" creationId="{00000000-0000-0000-0000-000000000000}"/>
          </ac:spMkLst>
        </pc:spChg>
        <pc:spChg chg="mod">
          <ac:chgData name="Doyle, Maggie - Division of Academic Program Standards" userId="ec05bd37-6ff4-4486-b69e-28175b6d77b4" providerId="ADAL" clId="{ECF0AE1F-9EB4-4403-928B-537776D526BA}" dt="2020-07-30T13:58:51.665" v="376" actId="20577"/>
          <ac:spMkLst>
            <pc:docMk/>
            <pc:sldMk cId="0" sldId="275"/>
            <ac:spMk id="457" creationId="{00000000-0000-0000-0000-000000000000}"/>
          </ac:spMkLst>
        </pc:spChg>
        <pc:picChg chg="add">
          <ac:chgData name="Doyle, Maggie - Division of Academic Program Standards" userId="ec05bd37-6ff4-4486-b69e-28175b6d77b4" providerId="ADAL" clId="{ECF0AE1F-9EB4-4403-928B-537776D526BA}" dt="2020-07-30T13:58:42.353" v="374"/>
          <ac:picMkLst>
            <pc:docMk/>
            <pc:sldMk cId="0" sldId="275"/>
            <ac:picMk id="10" creationId="{8D674517-54B7-49CA-97AA-6158ED8DCFF1}"/>
          </ac:picMkLst>
        </pc:picChg>
        <pc:picChg chg="mod">
          <ac:chgData name="Doyle, Maggie - Division of Academic Program Standards" userId="ec05bd37-6ff4-4486-b69e-28175b6d77b4" providerId="ADAL" clId="{ECF0AE1F-9EB4-4403-928B-537776D526BA}" dt="2020-07-20T18:08:56.965" v="114" actId="962"/>
          <ac:picMkLst>
            <pc:docMk/>
            <pc:sldMk cId="0" sldId="275"/>
            <ac:picMk id="452" creationId="{00000000-0000-0000-0000-000000000000}"/>
          </ac:picMkLst>
        </pc:picChg>
        <pc:picChg chg="mod">
          <ac:chgData name="Doyle, Maggie - Division of Academic Program Standards" userId="ec05bd37-6ff4-4486-b69e-28175b6d77b4" providerId="ADAL" clId="{ECF0AE1F-9EB4-4403-928B-537776D526BA}" dt="2020-07-20T18:09:12.479" v="160" actId="962"/>
          <ac:picMkLst>
            <pc:docMk/>
            <pc:sldMk cId="0" sldId="275"/>
            <ac:picMk id="455" creationId="{00000000-0000-0000-0000-000000000000}"/>
          </ac:picMkLst>
        </pc:picChg>
      </pc:sldChg>
      <pc:sldChg chg="addSp">
        <pc:chgData name="Doyle, Maggie - Division of Academic Program Standards" userId="ec05bd37-6ff4-4486-b69e-28175b6d77b4" providerId="ADAL" clId="{ECF0AE1F-9EB4-4403-928B-537776D526BA}" dt="2020-07-30T14:00:33.483" v="404"/>
        <pc:sldMkLst>
          <pc:docMk/>
          <pc:sldMk cId="0" sldId="276"/>
        </pc:sldMkLst>
        <pc:picChg chg="add">
          <ac:chgData name="Doyle, Maggie - Division of Academic Program Standards" userId="ec05bd37-6ff4-4486-b69e-28175b6d77b4" providerId="ADAL" clId="{ECF0AE1F-9EB4-4403-928B-537776D526BA}" dt="2020-07-30T14:00:33.483" v="404"/>
          <ac:picMkLst>
            <pc:docMk/>
            <pc:sldMk cId="0" sldId="276"/>
            <ac:picMk id="6" creationId="{F4372536-6DD3-4647-9290-8C8AA2DC780F}"/>
          </ac:picMkLst>
        </pc:picChg>
      </pc:sldChg>
      <pc:sldChg chg="addSp modSp">
        <pc:chgData name="Doyle, Maggie - Division of Academic Program Standards" userId="ec05bd37-6ff4-4486-b69e-28175b6d77b4" providerId="ADAL" clId="{ECF0AE1F-9EB4-4403-928B-537776D526BA}" dt="2020-07-30T13:59:01.891" v="379" actId="20577"/>
        <pc:sldMkLst>
          <pc:docMk/>
          <pc:sldMk cId="0" sldId="277"/>
        </pc:sldMkLst>
        <pc:spChg chg="add mod">
          <ac:chgData name="Doyle, Maggie - Division of Academic Program Standards" userId="ec05bd37-6ff4-4486-b69e-28175b6d77b4" providerId="ADAL" clId="{ECF0AE1F-9EB4-4403-928B-537776D526BA}" dt="2020-07-20T18:11:44.202" v="329" actId="14430"/>
          <ac:spMkLst>
            <pc:docMk/>
            <pc:sldMk cId="0" sldId="277"/>
            <ac:spMk id="2" creationId="{586D5499-A01B-4210-A762-058CA3633AA8}"/>
          </ac:spMkLst>
        </pc:spChg>
        <pc:spChg chg="mod">
          <ac:chgData name="Doyle, Maggie - Division of Academic Program Standards" userId="ec05bd37-6ff4-4486-b69e-28175b6d77b4" providerId="ADAL" clId="{ECF0AE1F-9EB4-4403-928B-537776D526BA}" dt="2020-07-20T18:09:37.292" v="162" actId="962"/>
          <ac:spMkLst>
            <pc:docMk/>
            <pc:sldMk cId="0" sldId="277"/>
            <ac:spMk id="474" creationId="{00000000-0000-0000-0000-000000000000}"/>
          </ac:spMkLst>
        </pc:spChg>
        <pc:spChg chg="mod">
          <ac:chgData name="Doyle, Maggie - Division of Academic Program Standards" userId="ec05bd37-6ff4-4486-b69e-28175b6d77b4" providerId="ADAL" clId="{ECF0AE1F-9EB4-4403-928B-537776D526BA}" dt="2020-07-30T13:59:01.891" v="379" actId="20577"/>
          <ac:spMkLst>
            <pc:docMk/>
            <pc:sldMk cId="0" sldId="277"/>
            <ac:spMk id="476" creationId="{00000000-0000-0000-0000-000000000000}"/>
          </ac:spMkLst>
        </pc:spChg>
        <pc:picChg chg="add">
          <ac:chgData name="Doyle, Maggie - Division of Academic Program Standards" userId="ec05bd37-6ff4-4486-b69e-28175b6d77b4" providerId="ADAL" clId="{ECF0AE1F-9EB4-4403-928B-537776D526BA}" dt="2020-07-30T13:58:56.878" v="377"/>
          <ac:picMkLst>
            <pc:docMk/>
            <pc:sldMk cId="0" sldId="277"/>
            <ac:picMk id="8" creationId="{F9BE08A8-2200-43F5-8706-5483B6C3BEBF}"/>
          </ac:picMkLst>
        </pc:picChg>
        <pc:picChg chg="mod">
          <ac:chgData name="Doyle, Maggie - Division of Academic Program Standards" userId="ec05bd37-6ff4-4486-b69e-28175b6d77b4" providerId="ADAL" clId="{ECF0AE1F-9EB4-4403-928B-537776D526BA}" dt="2020-07-20T18:09:34.460" v="161" actId="962"/>
          <ac:picMkLst>
            <pc:docMk/>
            <pc:sldMk cId="0" sldId="277"/>
            <ac:picMk id="473" creationId="{00000000-0000-0000-0000-000000000000}"/>
          </ac:picMkLst>
        </pc:picChg>
        <pc:picChg chg="mod">
          <ac:chgData name="Doyle, Maggie - Division of Academic Program Standards" userId="ec05bd37-6ff4-4486-b69e-28175b6d77b4" providerId="ADAL" clId="{ECF0AE1F-9EB4-4403-928B-537776D526BA}" dt="2020-07-20T18:09:46.292" v="206" actId="962"/>
          <ac:picMkLst>
            <pc:docMk/>
            <pc:sldMk cId="0" sldId="277"/>
            <ac:picMk id="475" creationId="{00000000-0000-0000-0000-000000000000}"/>
          </ac:picMkLst>
        </pc:picChg>
      </pc:sldChg>
      <pc:sldChg chg="addSp delSp modSp">
        <pc:chgData name="Doyle, Maggie - Division of Academic Program Standards" userId="ec05bd37-6ff4-4486-b69e-28175b6d77b4" providerId="ADAL" clId="{ECF0AE1F-9EB4-4403-928B-537776D526BA}" dt="2020-07-30T13:59:29.026" v="386" actId="1076"/>
        <pc:sldMkLst>
          <pc:docMk/>
          <pc:sldMk cId="0" sldId="278"/>
        </pc:sldMkLst>
        <pc:spChg chg="add mod">
          <ac:chgData name="Doyle, Maggie - Division of Academic Program Standards" userId="ec05bd37-6ff4-4486-b69e-28175b6d77b4" providerId="ADAL" clId="{ECF0AE1F-9EB4-4403-928B-537776D526BA}" dt="2020-07-20T18:11:53.816" v="342" actId="14430"/>
          <ac:spMkLst>
            <pc:docMk/>
            <pc:sldMk cId="0" sldId="278"/>
            <ac:spMk id="2" creationId="{44379E9C-7DC9-44F6-B43C-4ABD26F5C7F5}"/>
          </ac:spMkLst>
        </pc:spChg>
        <pc:spChg chg="del">
          <ac:chgData name="Doyle, Maggie - Division of Academic Program Standards" userId="ec05bd37-6ff4-4486-b69e-28175b6d77b4" providerId="ADAL" clId="{ECF0AE1F-9EB4-4403-928B-537776D526BA}" dt="2020-07-20T18:10:03.383" v="207" actId="478"/>
          <ac:spMkLst>
            <pc:docMk/>
            <pc:sldMk cId="0" sldId="278"/>
            <ac:spMk id="484" creationId="{00000000-0000-0000-0000-000000000000}"/>
          </ac:spMkLst>
        </pc:spChg>
        <pc:spChg chg="mod">
          <ac:chgData name="Doyle, Maggie - Division of Academic Program Standards" userId="ec05bd37-6ff4-4486-b69e-28175b6d77b4" providerId="ADAL" clId="{ECF0AE1F-9EB4-4403-928B-537776D526BA}" dt="2020-07-20T18:10:07.985" v="208" actId="962"/>
          <ac:spMkLst>
            <pc:docMk/>
            <pc:sldMk cId="0" sldId="278"/>
            <ac:spMk id="485" creationId="{00000000-0000-0000-0000-000000000000}"/>
          </ac:spMkLst>
        </pc:spChg>
        <pc:spChg chg="mod">
          <ac:chgData name="Doyle, Maggie - Division of Academic Program Standards" userId="ec05bd37-6ff4-4486-b69e-28175b6d77b4" providerId="ADAL" clId="{ECF0AE1F-9EB4-4403-928B-537776D526BA}" dt="2020-07-30T13:59:14.046" v="383" actId="20577"/>
          <ac:spMkLst>
            <pc:docMk/>
            <pc:sldMk cId="0" sldId="278"/>
            <ac:spMk id="486" creationId="{00000000-0000-0000-0000-000000000000}"/>
          </ac:spMkLst>
        </pc:spChg>
        <pc:picChg chg="add mod">
          <ac:chgData name="Doyle, Maggie - Division of Academic Program Standards" userId="ec05bd37-6ff4-4486-b69e-28175b6d77b4" providerId="ADAL" clId="{ECF0AE1F-9EB4-4403-928B-537776D526BA}" dt="2020-07-30T13:59:29.026" v="386" actId="1076"/>
          <ac:picMkLst>
            <pc:docMk/>
            <pc:sldMk cId="0" sldId="278"/>
            <ac:picMk id="9" creationId="{1EA53960-C890-49B0-87A9-CE1FAEA01714}"/>
          </ac:picMkLst>
        </pc:picChg>
        <pc:picChg chg="mod">
          <ac:chgData name="Doyle, Maggie - Division of Academic Program Standards" userId="ec05bd37-6ff4-4486-b69e-28175b6d77b4" providerId="ADAL" clId="{ECF0AE1F-9EB4-4403-928B-537776D526BA}" dt="2020-07-30T13:59:18.916" v="384" actId="1076"/>
          <ac:picMkLst>
            <pc:docMk/>
            <pc:sldMk cId="0" sldId="278"/>
            <ac:picMk id="487" creationId="{00000000-0000-0000-0000-000000000000}"/>
          </ac:picMkLst>
        </pc:picChg>
      </pc:sldChg>
    </pc:docChg>
  </pc:docChgLst>
  <pc:docChgLst>
    <pc:chgData name="Doyle, Maggie - Division of Academic Program Standards" userId="ec05bd37-6ff4-4486-b69e-28175b6d77b4" providerId="ADAL" clId="{A4CC1D9B-BEAD-4F95-82B3-930F803941A1}"/>
    <pc:docChg chg="modSld">
      <pc:chgData name="Doyle, Maggie - Division of Academic Program Standards" userId="ec05bd37-6ff4-4486-b69e-28175b6d77b4" providerId="ADAL" clId="{A4CC1D9B-BEAD-4F95-82B3-930F803941A1}" dt="2020-08-17T18:42:59.534" v="24" actId="6549"/>
      <pc:docMkLst>
        <pc:docMk/>
      </pc:docMkLst>
      <pc:sldChg chg="modNotesTx">
        <pc:chgData name="Doyle, Maggie - Division of Academic Program Standards" userId="ec05bd37-6ff4-4486-b69e-28175b6d77b4" providerId="ADAL" clId="{A4CC1D9B-BEAD-4F95-82B3-930F803941A1}" dt="2020-08-17T18:38:35.217" v="0" actId="6549"/>
        <pc:sldMkLst>
          <pc:docMk/>
          <pc:sldMk cId="0" sldId="256"/>
        </pc:sldMkLst>
      </pc:sldChg>
      <pc:sldChg chg="modNotesTx">
        <pc:chgData name="Doyle, Maggie - Division of Academic Program Standards" userId="ec05bd37-6ff4-4486-b69e-28175b6d77b4" providerId="ADAL" clId="{A4CC1D9B-BEAD-4F95-82B3-930F803941A1}" dt="2020-08-17T18:38:42.613" v="1" actId="6549"/>
        <pc:sldMkLst>
          <pc:docMk/>
          <pc:sldMk cId="0" sldId="257"/>
        </pc:sldMkLst>
      </pc:sldChg>
      <pc:sldChg chg="modNotesTx">
        <pc:chgData name="Doyle, Maggie - Division of Academic Program Standards" userId="ec05bd37-6ff4-4486-b69e-28175b6d77b4" providerId="ADAL" clId="{A4CC1D9B-BEAD-4F95-82B3-930F803941A1}" dt="2020-08-17T18:38:47.639" v="2" actId="6549"/>
        <pc:sldMkLst>
          <pc:docMk/>
          <pc:sldMk cId="0" sldId="258"/>
        </pc:sldMkLst>
      </pc:sldChg>
      <pc:sldChg chg="modNotesTx">
        <pc:chgData name="Doyle, Maggie - Division of Academic Program Standards" userId="ec05bd37-6ff4-4486-b69e-28175b6d77b4" providerId="ADAL" clId="{A4CC1D9B-BEAD-4F95-82B3-930F803941A1}" dt="2020-08-17T18:38:52.679" v="3" actId="6549"/>
        <pc:sldMkLst>
          <pc:docMk/>
          <pc:sldMk cId="0" sldId="259"/>
        </pc:sldMkLst>
      </pc:sldChg>
      <pc:sldChg chg="modNotesTx">
        <pc:chgData name="Doyle, Maggie - Division of Academic Program Standards" userId="ec05bd37-6ff4-4486-b69e-28175b6d77b4" providerId="ADAL" clId="{A4CC1D9B-BEAD-4F95-82B3-930F803941A1}" dt="2020-08-17T18:38:59.575" v="4" actId="6549"/>
        <pc:sldMkLst>
          <pc:docMk/>
          <pc:sldMk cId="0" sldId="260"/>
        </pc:sldMkLst>
      </pc:sldChg>
      <pc:sldChg chg="modNotesTx">
        <pc:chgData name="Doyle, Maggie - Division of Academic Program Standards" userId="ec05bd37-6ff4-4486-b69e-28175b6d77b4" providerId="ADAL" clId="{A4CC1D9B-BEAD-4F95-82B3-930F803941A1}" dt="2020-08-17T18:39:03.523" v="5" actId="6549"/>
        <pc:sldMkLst>
          <pc:docMk/>
          <pc:sldMk cId="0" sldId="261"/>
        </pc:sldMkLst>
      </pc:sldChg>
      <pc:sldChg chg="modNotesTx">
        <pc:chgData name="Doyle, Maggie - Division of Academic Program Standards" userId="ec05bd37-6ff4-4486-b69e-28175b6d77b4" providerId="ADAL" clId="{A4CC1D9B-BEAD-4F95-82B3-930F803941A1}" dt="2020-08-17T18:39:13.059" v="6" actId="6549"/>
        <pc:sldMkLst>
          <pc:docMk/>
          <pc:sldMk cId="0" sldId="262"/>
        </pc:sldMkLst>
      </pc:sldChg>
      <pc:sldChg chg="modNotesTx">
        <pc:chgData name="Doyle, Maggie - Division of Academic Program Standards" userId="ec05bd37-6ff4-4486-b69e-28175b6d77b4" providerId="ADAL" clId="{A4CC1D9B-BEAD-4F95-82B3-930F803941A1}" dt="2020-08-17T18:39:17.560" v="7" actId="6549"/>
        <pc:sldMkLst>
          <pc:docMk/>
          <pc:sldMk cId="0" sldId="263"/>
        </pc:sldMkLst>
      </pc:sldChg>
      <pc:sldChg chg="modNotesTx">
        <pc:chgData name="Doyle, Maggie - Division of Academic Program Standards" userId="ec05bd37-6ff4-4486-b69e-28175b6d77b4" providerId="ADAL" clId="{A4CC1D9B-BEAD-4F95-82B3-930F803941A1}" dt="2020-08-17T18:39:21.686" v="8" actId="6549"/>
        <pc:sldMkLst>
          <pc:docMk/>
          <pc:sldMk cId="0" sldId="264"/>
        </pc:sldMkLst>
      </pc:sldChg>
      <pc:sldChg chg="modNotesTx">
        <pc:chgData name="Doyle, Maggie - Division of Academic Program Standards" userId="ec05bd37-6ff4-4486-b69e-28175b6d77b4" providerId="ADAL" clId="{A4CC1D9B-BEAD-4F95-82B3-930F803941A1}" dt="2020-08-17T18:39:32.664" v="9" actId="6549"/>
        <pc:sldMkLst>
          <pc:docMk/>
          <pc:sldMk cId="0" sldId="265"/>
        </pc:sldMkLst>
      </pc:sldChg>
      <pc:sldChg chg="modNotesTx">
        <pc:chgData name="Doyle, Maggie - Division of Academic Program Standards" userId="ec05bd37-6ff4-4486-b69e-28175b6d77b4" providerId="ADAL" clId="{A4CC1D9B-BEAD-4F95-82B3-930F803941A1}" dt="2020-08-17T18:39:39.419" v="10" actId="6549"/>
        <pc:sldMkLst>
          <pc:docMk/>
          <pc:sldMk cId="0" sldId="266"/>
        </pc:sldMkLst>
      </pc:sldChg>
      <pc:sldChg chg="modNotesTx">
        <pc:chgData name="Doyle, Maggie - Division of Academic Program Standards" userId="ec05bd37-6ff4-4486-b69e-28175b6d77b4" providerId="ADAL" clId="{A4CC1D9B-BEAD-4F95-82B3-930F803941A1}" dt="2020-08-17T18:39:47.356" v="11" actId="6549"/>
        <pc:sldMkLst>
          <pc:docMk/>
          <pc:sldMk cId="0" sldId="267"/>
        </pc:sldMkLst>
      </pc:sldChg>
      <pc:sldChg chg="modNotesTx">
        <pc:chgData name="Doyle, Maggie - Division of Academic Program Standards" userId="ec05bd37-6ff4-4486-b69e-28175b6d77b4" providerId="ADAL" clId="{A4CC1D9B-BEAD-4F95-82B3-930F803941A1}" dt="2020-08-17T18:39:53.994" v="12" actId="6549"/>
        <pc:sldMkLst>
          <pc:docMk/>
          <pc:sldMk cId="0" sldId="268"/>
        </pc:sldMkLst>
      </pc:sldChg>
      <pc:sldChg chg="modNotesTx">
        <pc:chgData name="Doyle, Maggie - Division of Academic Program Standards" userId="ec05bd37-6ff4-4486-b69e-28175b6d77b4" providerId="ADAL" clId="{A4CC1D9B-BEAD-4F95-82B3-930F803941A1}" dt="2020-08-17T18:42:11.126" v="13" actId="6549"/>
        <pc:sldMkLst>
          <pc:docMk/>
          <pc:sldMk cId="0" sldId="269"/>
        </pc:sldMkLst>
      </pc:sldChg>
      <pc:sldChg chg="modNotesTx">
        <pc:chgData name="Doyle, Maggie - Division of Academic Program Standards" userId="ec05bd37-6ff4-4486-b69e-28175b6d77b4" providerId="ADAL" clId="{A4CC1D9B-BEAD-4F95-82B3-930F803941A1}" dt="2020-08-17T18:42:14.792" v="14" actId="6549"/>
        <pc:sldMkLst>
          <pc:docMk/>
          <pc:sldMk cId="0" sldId="270"/>
        </pc:sldMkLst>
      </pc:sldChg>
      <pc:sldChg chg="modNotesTx">
        <pc:chgData name="Doyle, Maggie - Division of Academic Program Standards" userId="ec05bd37-6ff4-4486-b69e-28175b6d77b4" providerId="ADAL" clId="{A4CC1D9B-BEAD-4F95-82B3-930F803941A1}" dt="2020-08-17T18:42:19.984" v="15" actId="6549"/>
        <pc:sldMkLst>
          <pc:docMk/>
          <pc:sldMk cId="0" sldId="271"/>
        </pc:sldMkLst>
      </pc:sldChg>
      <pc:sldChg chg="modNotesTx">
        <pc:chgData name="Doyle, Maggie - Division of Academic Program Standards" userId="ec05bd37-6ff4-4486-b69e-28175b6d77b4" providerId="ADAL" clId="{A4CC1D9B-BEAD-4F95-82B3-930F803941A1}" dt="2020-08-17T18:42:23.937" v="16" actId="6549"/>
        <pc:sldMkLst>
          <pc:docMk/>
          <pc:sldMk cId="0" sldId="272"/>
        </pc:sldMkLst>
      </pc:sldChg>
      <pc:sldChg chg="modNotesTx">
        <pc:chgData name="Doyle, Maggie - Division of Academic Program Standards" userId="ec05bd37-6ff4-4486-b69e-28175b6d77b4" providerId="ADAL" clId="{A4CC1D9B-BEAD-4F95-82B3-930F803941A1}" dt="2020-08-17T18:42:30.280" v="18" actId="20577"/>
        <pc:sldMkLst>
          <pc:docMk/>
          <pc:sldMk cId="0" sldId="273"/>
        </pc:sldMkLst>
      </pc:sldChg>
      <pc:sldChg chg="modNotesTx">
        <pc:chgData name="Doyle, Maggie - Division of Academic Program Standards" userId="ec05bd37-6ff4-4486-b69e-28175b6d77b4" providerId="ADAL" clId="{A4CC1D9B-BEAD-4F95-82B3-930F803941A1}" dt="2020-08-17T18:42:33.835" v="19" actId="6549"/>
        <pc:sldMkLst>
          <pc:docMk/>
          <pc:sldMk cId="0" sldId="274"/>
        </pc:sldMkLst>
      </pc:sldChg>
      <pc:sldChg chg="modNotesTx">
        <pc:chgData name="Doyle, Maggie - Division of Academic Program Standards" userId="ec05bd37-6ff4-4486-b69e-28175b6d77b4" providerId="ADAL" clId="{A4CC1D9B-BEAD-4F95-82B3-930F803941A1}" dt="2020-08-17T18:42:37.287" v="20" actId="6549"/>
        <pc:sldMkLst>
          <pc:docMk/>
          <pc:sldMk cId="0" sldId="275"/>
        </pc:sldMkLst>
      </pc:sldChg>
      <pc:sldChg chg="modSp modNotesTx">
        <pc:chgData name="Doyle, Maggie - Division of Academic Program Standards" userId="ec05bd37-6ff4-4486-b69e-28175b6d77b4" providerId="ADAL" clId="{A4CC1D9B-BEAD-4F95-82B3-930F803941A1}" dt="2020-08-17T18:42:49.987" v="22" actId="114"/>
        <pc:sldMkLst>
          <pc:docMk/>
          <pc:sldMk cId="0" sldId="276"/>
        </pc:sldMkLst>
        <pc:spChg chg="mod">
          <ac:chgData name="Doyle, Maggie - Division of Academic Program Standards" userId="ec05bd37-6ff4-4486-b69e-28175b6d77b4" providerId="ADAL" clId="{A4CC1D9B-BEAD-4F95-82B3-930F803941A1}" dt="2020-08-17T18:42:49.987" v="22" actId="114"/>
          <ac:spMkLst>
            <pc:docMk/>
            <pc:sldMk cId="0" sldId="276"/>
            <ac:spMk id="465" creationId="{00000000-0000-0000-0000-000000000000}"/>
          </ac:spMkLst>
        </pc:spChg>
      </pc:sldChg>
      <pc:sldChg chg="modNotesTx">
        <pc:chgData name="Doyle, Maggie - Division of Academic Program Standards" userId="ec05bd37-6ff4-4486-b69e-28175b6d77b4" providerId="ADAL" clId="{A4CC1D9B-BEAD-4F95-82B3-930F803941A1}" dt="2020-08-17T18:42:54.478" v="23" actId="6549"/>
        <pc:sldMkLst>
          <pc:docMk/>
          <pc:sldMk cId="0" sldId="277"/>
        </pc:sldMkLst>
      </pc:sldChg>
      <pc:sldChg chg="modNotesTx">
        <pc:chgData name="Doyle, Maggie - Division of Academic Program Standards" userId="ec05bd37-6ff4-4486-b69e-28175b6d77b4" providerId="ADAL" clId="{A4CC1D9B-BEAD-4F95-82B3-930F803941A1}" dt="2020-08-17T18:42:59.534" v="24" actId="6549"/>
        <pc:sldMkLst>
          <pc:docMk/>
          <pc:sldMk cId="0" sldId="2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60120" y="1143000"/>
            <a:ext cx="493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dirty="0"/>
          </a:p>
        </p:txBody>
      </p:sp>
      <p:sp>
        <p:nvSpPr>
          <p:cNvPr id="275" name="Google Shape;27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fe71ab6d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fe71ab6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bf60b3bb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bf60b3bb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6bf60b3bb8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6bf60b3bb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6fe71ab6d6_0_10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6fe71ab6d6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6e1b582168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6e1b5821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f62a09546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f62a0954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f62a09546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f62a09546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7f62a09546_0_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7f62a09546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7f62a09546_0_2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7f62a09546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fe71ab6d6_0_42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fe71ab6d6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b="1" dirty="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58c3cae7a_0_21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58c3cae7a_0_2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6fe71ab6d6_0_42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6fe71ab6d6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endParaRPr dirty="0"/>
          </a:p>
          <a:p>
            <a:pPr marL="0" lvl="0" indent="0" algn="l" rtl="0">
              <a:lnSpc>
                <a:spcPct val="115000"/>
              </a:lnSpc>
              <a:spcBef>
                <a:spcPts val="400"/>
              </a:spcBef>
              <a:spcAft>
                <a:spcPts val="0"/>
              </a:spcAft>
              <a:buNone/>
            </a:pPr>
            <a:endParaRPr dirty="0"/>
          </a:p>
        </p:txBody>
      </p:sp>
      <p:sp>
        <p:nvSpPr>
          <p:cNvPr id="450" name="Google Shape;450;g6fe71ab6d6_0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6fe71ab6d6_0_44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6fe71ab6d6_0_4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dirty="0">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75c69b56c6_0_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75c69b56c6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p>
          <a:p>
            <a:pPr marL="0" lvl="0" indent="0" algn="l" rtl="0">
              <a:lnSpc>
                <a:spcPct val="115000"/>
              </a:lnSpc>
              <a:spcBef>
                <a:spcPts val="0"/>
              </a:spcBef>
              <a:spcAft>
                <a:spcPts val="0"/>
              </a:spcAft>
              <a:buNone/>
            </a:pPr>
            <a:endParaRPr b="1" i="1" u="sng" dirty="0">
              <a:solidFill>
                <a:srgbClr val="000000"/>
              </a:solidFill>
              <a:highlight>
                <a:srgbClr val="FFFF00"/>
              </a:highlight>
            </a:endParaRPr>
          </a:p>
        </p:txBody>
      </p:sp>
      <p:sp>
        <p:nvSpPr>
          <p:cNvPr id="471" name="Google Shape;471;g75c69b56c6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43fd9f7ea_0_48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g743fd9f7ea_0_4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b="1" dirty="0"/>
          </a:p>
        </p:txBody>
      </p:sp>
      <p:sp>
        <p:nvSpPr>
          <p:cNvPr id="481" name="Google Shape;481;g743fd9f7ea_0_4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5fdbd09593_0_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5fdbd0959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95" name="Google Shape;295;g5fdbd0959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5b80eaabfb_0_30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5b80eaabfb_0_3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2a51cd1ae_0_288: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82a51cd1ae_0_2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315" name="Google Shape;315;g82a51cd1ae_0_2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43fd9f7ea_0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743fd9f7ea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76ad296165_1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76ad296165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Clr>
                <a:schemeClr val="dk1"/>
              </a:buClr>
              <a:buSzPts val="1100"/>
              <a:buFont typeface="Arial"/>
              <a:buNone/>
            </a:pPr>
            <a:endParaRPr sz="1200" dirty="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76ad296165_1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76ad29616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6c5c84c179_0_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6c5c84c179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400"/>
              </a:spcBef>
              <a:spcAft>
                <a:spcPts val="0"/>
              </a:spcAft>
              <a:buNone/>
            </a:pPr>
            <a:endParaRPr sz="1200" b="1" dirty="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758950" y="-608946"/>
            <a:ext cx="3626100" cy="78867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107950" y="1740071"/>
            <a:ext cx="4843200" cy="1971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1107375" y="-174529"/>
            <a:ext cx="4843200" cy="58008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84"/>
        <p:cNvGrpSpPr/>
        <p:nvPr/>
      </p:nvGrpSpPr>
      <p:grpSpPr>
        <a:xfrm>
          <a:off x="0" y="0"/>
          <a:ext cx="0" cy="0"/>
          <a:chOff x="0" y="0"/>
          <a:chExt cx="0" cy="0"/>
        </a:xfrm>
      </p:grpSpPr>
      <p:sp>
        <p:nvSpPr>
          <p:cNvPr id="85" name="Google Shape;85;p13"/>
          <p:cNvSpPr txBox="1">
            <a:spLocks noGrp="1"/>
          </p:cNvSpPr>
          <p:nvPr>
            <p:ph type="body" idx="1"/>
          </p:nvPr>
        </p:nvSpPr>
        <p:spPr>
          <a:xfrm>
            <a:off x="434340" y="1026160"/>
            <a:ext cx="8275200" cy="4244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title"/>
          </p:nvPr>
        </p:nvSpPr>
        <p:spPr>
          <a:xfrm>
            <a:off x="312718" y="190500"/>
            <a:ext cx="8518500" cy="698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7" name="Google Shape;87;p13"/>
          <p:cNvSpPr txBox="1">
            <a:spLocks noGrp="1"/>
          </p:cNvSpPr>
          <p:nvPr>
            <p:ph type="body" idx="2"/>
          </p:nvPr>
        </p:nvSpPr>
        <p:spPr>
          <a:xfrm>
            <a:off x="312718" y="5360428"/>
            <a:ext cx="6934200" cy="2541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88"/>
        <p:cNvGrpSpPr/>
        <p:nvPr/>
      </p:nvGrpSpPr>
      <p:grpSpPr>
        <a:xfrm>
          <a:off x="0" y="0"/>
          <a:ext cx="0" cy="0"/>
          <a:chOff x="0" y="0"/>
          <a:chExt cx="0" cy="0"/>
        </a:xfrm>
      </p:grpSpPr>
      <p:sp>
        <p:nvSpPr>
          <p:cNvPr id="89" name="Google Shape;89;p1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90" name="Google Shape;90;p1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1" name="Google Shape;91;p14"/>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92" name="Google Shape;92;p14"/>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9" name="Google Shape;99;p16"/>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00"/>
        <p:cNvGrpSpPr/>
        <p:nvPr/>
      </p:nvGrpSpPr>
      <p:grpSpPr>
        <a:xfrm>
          <a:off x="0" y="0"/>
          <a:ext cx="0" cy="0"/>
          <a:chOff x="0" y="0"/>
          <a:chExt cx="0" cy="0"/>
        </a:xfrm>
      </p:grpSpPr>
      <p:pic>
        <p:nvPicPr>
          <p:cNvPr id="101" name="Google Shape;101;p17"/>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02" name="Google Shape;102;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3" name="Google Shape;103;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2">
            <a:alphaModFix/>
          </a:blip>
          <a:stretch>
            <a:fillRect/>
          </a:stretch>
        </p:blipFill>
        <p:spPr>
          <a:xfrm>
            <a:off x="0" y="0"/>
            <a:ext cx="9144003" cy="5715002"/>
          </a:xfrm>
          <a:prstGeom prst="rect">
            <a:avLst/>
          </a:prstGeom>
          <a:noFill/>
          <a:ln>
            <a:noFill/>
          </a:ln>
        </p:spPr>
      </p:pic>
      <p:sp>
        <p:nvSpPr>
          <p:cNvPr id="106" name="Google Shape;106;p18"/>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07" name="Google Shape;107;p18"/>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8" name="Google Shape;108;p18"/>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09" name="Google Shape;109;p18"/>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sz="1200">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10"/>
        <p:cNvGrpSpPr/>
        <p:nvPr/>
      </p:nvGrpSpPr>
      <p:grpSpPr>
        <a:xfrm>
          <a:off x="0" y="0"/>
          <a:ext cx="0" cy="0"/>
          <a:chOff x="0" y="0"/>
          <a:chExt cx="0" cy="0"/>
        </a:xfrm>
      </p:grpSpPr>
      <p:pic>
        <p:nvPicPr>
          <p:cNvPr id="111" name="Google Shape;111;p19"/>
          <p:cNvPicPr preferRelativeResize="0"/>
          <p:nvPr/>
        </p:nvPicPr>
        <p:blipFill>
          <a:blip r:embed="rId2">
            <a:alphaModFix/>
          </a:blip>
          <a:stretch>
            <a:fillRect/>
          </a:stretch>
        </p:blipFill>
        <p:spPr>
          <a:xfrm>
            <a:off x="0" y="0"/>
            <a:ext cx="9144000" cy="5715000"/>
          </a:xfrm>
          <a:prstGeom prst="rect">
            <a:avLst/>
          </a:prstGeom>
          <a:noFill/>
          <a:ln>
            <a:noFill/>
          </a:ln>
        </p:spPr>
      </p:pic>
      <p:sp>
        <p:nvSpPr>
          <p:cNvPr id="112" name="Google Shape;112;p19"/>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3" name="Google Shape;113;p19"/>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114" name="Google Shape;114;p19"/>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17" name="Google Shape;117;p20"/>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18" name="Google Shape;118;p20"/>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1"/>
          <p:cNvPicPr preferRelativeResize="0"/>
          <p:nvPr/>
        </p:nvPicPr>
        <p:blipFill>
          <a:blip r:embed="rId3">
            <a:alphaModFix/>
          </a:blip>
          <a:stretch>
            <a:fillRect/>
          </a:stretch>
        </p:blipFill>
        <p:spPr>
          <a:xfrm>
            <a:off x="0" y="0"/>
            <a:ext cx="9144000" cy="5715000"/>
          </a:xfrm>
          <a:prstGeom prst="rect">
            <a:avLst/>
          </a:prstGeom>
          <a:noFill/>
          <a:ln>
            <a:noFill/>
          </a:ln>
        </p:spPr>
      </p:pic>
      <p:sp>
        <p:nvSpPr>
          <p:cNvPr id="121" name="Google Shape;121;p21"/>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22" name="Google Shape;122;p21"/>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123" name="Google Shape;123;p21"/>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935302"/>
            <a:ext cx="7772400" cy="1989600"/>
          </a:xfrm>
          <a:prstGeom prst="rect">
            <a:avLst/>
          </a:prstGeom>
          <a:noFill/>
          <a:ln>
            <a:noFill/>
          </a:ln>
        </p:spPr>
        <p:txBody>
          <a:bodyPr spcFirstLastPara="1" wrap="square" lIns="91425" tIns="91425" rIns="91425" bIns="91425"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1" name="Google Shape;21;p3"/>
          <p:cNvSpPr txBox="1">
            <a:spLocks noGrp="1"/>
          </p:cNvSpPr>
          <p:nvPr>
            <p:ph type="subTitle" idx="1"/>
          </p:nvPr>
        </p:nvSpPr>
        <p:spPr>
          <a:xfrm>
            <a:off x="1143000" y="3001698"/>
            <a:ext cx="6858000" cy="13797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144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124"/>
        <p:cNvGrpSpPr/>
        <p:nvPr/>
      </p:nvGrpSpPr>
      <p:grpSpPr>
        <a:xfrm>
          <a:off x="0" y="0"/>
          <a:ext cx="0" cy="0"/>
          <a:chOff x="0" y="0"/>
          <a:chExt cx="0" cy="0"/>
        </a:xfrm>
      </p:grpSpPr>
      <p:sp>
        <p:nvSpPr>
          <p:cNvPr id="125" name="Google Shape;125;p22"/>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26" name="Google Shape;126;p22"/>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7" name="Google Shape;127;p22"/>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28" name="Google Shape;128;p22"/>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3"/>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31" name="Google Shape;131;p23"/>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32" name="Google Shape;132;p23"/>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4"/>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4"/>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US"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25"/>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25"/>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1" name="Google Shape;141;p26"/>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26"/>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43"/>
        <p:cNvGrpSpPr/>
        <p:nvPr/>
      </p:nvGrpSpPr>
      <p:grpSpPr>
        <a:xfrm>
          <a:off x="0" y="0"/>
          <a:ext cx="0" cy="0"/>
          <a:chOff x="0" y="0"/>
          <a:chExt cx="0" cy="0"/>
        </a:xfrm>
      </p:grpSpPr>
      <p:sp>
        <p:nvSpPr>
          <p:cNvPr id="144" name="Google Shape;144;p27"/>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45" name="Google Shape;145;p27"/>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6" name="Google Shape;146;p27"/>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7" name="Google Shape;147;p27"/>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8"/>
        <p:cNvGrpSpPr/>
        <p:nvPr/>
      </p:nvGrpSpPr>
      <p:grpSpPr>
        <a:xfrm>
          <a:off x="0" y="0"/>
          <a:ext cx="0" cy="0"/>
          <a:chOff x="0" y="0"/>
          <a:chExt cx="0" cy="0"/>
        </a:xfrm>
      </p:grpSpPr>
      <p:sp>
        <p:nvSpPr>
          <p:cNvPr id="149" name="Google Shape;149;p28"/>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0" name="Google Shape;150;p28"/>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51" name="Google Shape;151;p28"/>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152" name="Google Shape;152;p28"/>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5" name="Google Shape;155;p29"/>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56" name="Google Shape;156;p29"/>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157" name="Google Shape;157;p29"/>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8" name="Google Shape;158;p29"/>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US"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159" name="Google Shape;159;p2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160" name="Google Shape;160;p29"/>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1" name="Google Shape;161;p29"/>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162" name="Google Shape;162;p29"/>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US"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163" name="Google Shape;163;p29"/>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6" name="Google Shape;166;p30"/>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167" name="Google Shape;167;p30"/>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8" name="Google Shape;168;p30"/>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3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2" name="Google Shape;172;p3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7" name="Google Shape;27;p4"/>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1">
  <p:cSld name="BLANK_1">
    <p:spTree>
      <p:nvGrpSpPr>
        <p:cNvPr id="1" name="Shape 173"/>
        <p:cNvGrpSpPr/>
        <p:nvPr/>
      </p:nvGrpSpPr>
      <p:grpSpPr>
        <a:xfrm>
          <a:off x="0" y="0"/>
          <a:ext cx="0" cy="0"/>
          <a:chOff x="0" y="0"/>
          <a:chExt cx="0" cy="0"/>
        </a:xfrm>
      </p:grpSpPr>
      <p:sp>
        <p:nvSpPr>
          <p:cNvPr id="174" name="Google Shape;174;p32"/>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5" name="Google Shape;175;p32"/>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2"/>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7"/>
        <p:cNvGrpSpPr/>
        <p:nvPr/>
      </p:nvGrpSpPr>
      <p:grpSpPr>
        <a:xfrm>
          <a:off x="0" y="0"/>
          <a:ext cx="0" cy="0"/>
          <a:chOff x="0" y="0"/>
          <a:chExt cx="0" cy="0"/>
        </a:xfrm>
      </p:grpSpPr>
      <p:sp>
        <p:nvSpPr>
          <p:cNvPr id="178" name="Google Shape;178;p33"/>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9" name="Google Shape;179;p33"/>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80" name="Google Shape;180;p33"/>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1"/>
        <p:cNvGrpSpPr/>
        <p:nvPr/>
      </p:nvGrpSpPr>
      <p:grpSpPr>
        <a:xfrm>
          <a:off x="0" y="0"/>
          <a:ext cx="0" cy="0"/>
          <a:chOff x="0" y="0"/>
          <a:chExt cx="0" cy="0"/>
        </a:xfrm>
      </p:grpSpPr>
      <p:sp>
        <p:nvSpPr>
          <p:cNvPr id="182" name="Google Shape;182;p34"/>
          <p:cNvSpPr txBox="1">
            <a:spLocks noGrp="1"/>
          </p:cNvSpPr>
          <p:nvPr>
            <p:ph type="ctrTitle"/>
          </p:nvPr>
        </p:nvSpPr>
        <p:spPr>
          <a:xfrm>
            <a:off x="311708" y="827306"/>
            <a:ext cx="8520600" cy="22806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3" name="Google Shape;183;p34"/>
          <p:cNvSpPr txBox="1">
            <a:spLocks noGrp="1"/>
          </p:cNvSpPr>
          <p:nvPr>
            <p:ph type="subTitle" idx="1"/>
          </p:nvPr>
        </p:nvSpPr>
        <p:spPr>
          <a:xfrm>
            <a:off x="311700" y="3149028"/>
            <a:ext cx="8520600" cy="8808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4" name="Google Shape;184;p34"/>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185"/>
        <p:cNvGrpSpPr/>
        <p:nvPr/>
      </p:nvGrpSpPr>
      <p:grpSpPr>
        <a:xfrm>
          <a:off x="0" y="0"/>
          <a:ext cx="0" cy="0"/>
          <a:chOff x="0" y="0"/>
          <a:chExt cx="0" cy="0"/>
        </a:xfrm>
      </p:grpSpPr>
      <p:sp>
        <p:nvSpPr>
          <p:cNvPr id="186" name="Google Shape;186;p35"/>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187" name="Google Shape;187;p35"/>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4"/>
        <p:cNvGrpSpPr/>
        <p:nvPr/>
      </p:nvGrpSpPr>
      <p:grpSpPr>
        <a:xfrm>
          <a:off x="0" y="0"/>
          <a:ext cx="0" cy="0"/>
          <a:chOff x="0" y="0"/>
          <a:chExt cx="0" cy="0"/>
        </a:xfrm>
      </p:grpSpPr>
      <p:sp>
        <p:nvSpPr>
          <p:cNvPr id="195" name="Google Shape;195;p3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6" name="Google Shape;196;p3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8"/>
        <p:cNvGrpSpPr/>
        <p:nvPr/>
      </p:nvGrpSpPr>
      <p:grpSpPr>
        <a:xfrm>
          <a:off x="0" y="0"/>
          <a:ext cx="0" cy="0"/>
          <a:chOff x="0" y="0"/>
          <a:chExt cx="0" cy="0"/>
        </a:xfrm>
      </p:grpSpPr>
      <p:sp>
        <p:nvSpPr>
          <p:cNvPr id="199" name="Google Shape;199;p38"/>
          <p:cNvSpPr txBox="1">
            <a:spLocks noGrp="1"/>
          </p:cNvSpPr>
          <p:nvPr>
            <p:ph type="ctrTitle"/>
          </p:nvPr>
        </p:nvSpPr>
        <p:spPr>
          <a:xfrm>
            <a:off x="685800" y="935302"/>
            <a:ext cx="7772100" cy="1989600"/>
          </a:xfrm>
          <a:prstGeom prst="rect">
            <a:avLst/>
          </a:prstGeom>
          <a:noFill/>
          <a:ln>
            <a:noFill/>
          </a:ln>
        </p:spPr>
        <p:txBody>
          <a:bodyPr spcFirstLastPara="1" wrap="square" lIns="91450" tIns="91450" rIns="91450" bIns="91450" anchor="b" anchorCtr="0">
            <a:noAutofit/>
          </a:bodyPr>
          <a:lstStyle>
            <a:lvl1pPr marL="0" marR="0" lvl="0" indent="0" algn="ctr"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0" name="Google Shape;200;p38"/>
          <p:cNvSpPr txBox="1">
            <a:spLocks noGrp="1"/>
          </p:cNvSpPr>
          <p:nvPr>
            <p:ph type="subTitle" idx="1"/>
          </p:nvPr>
        </p:nvSpPr>
        <p:spPr>
          <a:xfrm>
            <a:off x="1143000" y="3001698"/>
            <a:ext cx="6858000" cy="1379700"/>
          </a:xfrm>
          <a:prstGeom prst="rect">
            <a:avLst/>
          </a:prstGeom>
          <a:noFill/>
          <a:ln>
            <a:noFill/>
          </a:ln>
        </p:spPr>
        <p:txBody>
          <a:bodyPr spcFirstLastPara="1" wrap="square" lIns="91450" tIns="91450" rIns="91450" bIns="91450" anchor="t" anchorCtr="0">
            <a:noAutofit/>
          </a:bodyPr>
          <a:lstStyle>
            <a:lvl1pPr marL="0" marR="0" lvl="0" indent="0" algn="ctr"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457200" marR="0" lvl="1" indent="0" algn="ctr" rtl="0">
              <a:lnSpc>
                <a:spcPct val="90000"/>
              </a:lnSpc>
              <a:spcBef>
                <a:spcPts val="500"/>
              </a:spcBef>
              <a:spcAft>
                <a:spcPts val="0"/>
              </a:spcAft>
              <a:buClr>
                <a:schemeClr val="dk1"/>
              </a:buClr>
              <a:buSzPts val="2400"/>
              <a:buFont typeface="Arial"/>
              <a:buNone/>
              <a:defRPr sz="2000" b="0" i="0" u="none" strike="noStrike" cap="none">
                <a:solidFill>
                  <a:schemeClr val="dk1"/>
                </a:solidFill>
                <a:latin typeface="Calibri"/>
                <a:ea typeface="Calibri"/>
                <a:cs typeface="Calibri"/>
                <a:sym typeface="Calibri"/>
              </a:defRPr>
            </a:lvl2pPr>
            <a:lvl3pPr marL="927100" marR="0" lvl="2" indent="0" algn="ctr" rtl="0">
              <a:lnSpc>
                <a:spcPct val="90000"/>
              </a:lnSpc>
              <a:spcBef>
                <a:spcPts val="500"/>
              </a:spcBef>
              <a:spcAft>
                <a:spcPts val="0"/>
              </a:spcAft>
              <a:buClr>
                <a:schemeClr val="dk1"/>
              </a:buClr>
              <a:buSzPts val="2000"/>
              <a:buFont typeface="Arial"/>
              <a:buNone/>
              <a:defRPr sz="1800" b="0" i="0" u="none" strike="noStrike" cap="none">
                <a:solidFill>
                  <a:schemeClr val="dk1"/>
                </a:solidFill>
                <a:latin typeface="Calibri"/>
                <a:ea typeface="Calibri"/>
                <a:cs typeface="Calibri"/>
                <a:sym typeface="Calibri"/>
              </a:defRPr>
            </a:lvl3pPr>
            <a:lvl4pPr marL="1371600" marR="0" lvl="3"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4pPr>
            <a:lvl5pPr marL="1828800" marR="0" lvl="4"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5pPr>
            <a:lvl6pPr marL="2286000" marR="0" lvl="5"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13100" marR="0" lvl="7"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01" name="Google Shape;201;p38"/>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2" name="Google Shape;202;p38"/>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38"/>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4"/>
        <p:cNvGrpSpPr/>
        <p:nvPr/>
      </p:nvGrpSpPr>
      <p:grpSpPr>
        <a:xfrm>
          <a:off x="0" y="0"/>
          <a:ext cx="0" cy="0"/>
          <a:chOff x="0" y="0"/>
          <a:chExt cx="0" cy="0"/>
        </a:xfrm>
      </p:grpSpPr>
      <p:sp>
        <p:nvSpPr>
          <p:cNvPr id="205" name="Google Shape;205;p39"/>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06" name="Google Shape;206;p39"/>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7" name="Google Shape;207;p39"/>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8" name="Google Shape;208;p39"/>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9" name="Google Shape;209;p39"/>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0"/>
        <p:cNvGrpSpPr/>
        <p:nvPr/>
      </p:nvGrpSpPr>
      <p:grpSpPr>
        <a:xfrm>
          <a:off x="0" y="0"/>
          <a:ext cx="0" cy="0"/>
          <a:chOff x="0" y="0"/>
          <a:chExt cx="0" cy="0"/>
        </a:xfrm>
      </p:grpSpPr>
      <p:sp>
        <p:nvSpPr>
          <p:cNvPr id="211" name="Google Shape;211;p40"/>
          <p:cNvSpPr txBox="1">
            <a:spLocks noGrp="1"/>
          </p:cNvSpPr>
          <p:nvPr>
            <p:ph type="title"/>
          </p:nvPr>
        </p:nvSpPr>
        <p:spPr>
          <a:xfrm>
            <a:off x="623888" y="1424783"/>
            <a:ext cx="7886700" cy="23772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2" name="Google Shape;212;p40"/>
          <p:cNvSpPr txBox="1">
            <a:spLocks noGrp="1"/>
          </p:cNvSpPr>
          <p:nvPr>
            <p:ph type="body" idx="1"/>
          </p:nvPr>
        </p:nvSpPr>
        <p:spPr>
          <a:xfrm>
            <a:off x="623888" y="3824553"/>
            <a:ext cx="7886700" cy="1250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213" name="Google Shape;213;p40"/>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40"/>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5" name="Google Shape;215;p40"/>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8" name="Google Shape;218;p41"/>
          <p:cNvSpPr txBox="1">
            <a:spLocks noGrp="1"/>
          </p:cNvSpPr>
          <p:nvPr>
            <p:ph type="body" idx="1"/>
          </p:nvPr>
        </p:nvSpPr>
        <p:spPr>
          <a:xfrm>
            <a:off x="6286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41"/>
          <p:cNvSpPr txBox="1">
            <a:spLocks noGrp="1"/>
          </p:cNvSpPr>
          <p:nvPr>
            <p:ph type="body" idx="2"/>
          </p:nvPr>
        </p:nvSpPr>
        <p:spPr>
          <a:xfrm>
            <a:off x="4629150" y="1521354"/>
            <a:ext cx="38862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0" name="Google Shape;220;p41"/>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Google Shape;221;p41"/>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2" name="Google Shape;222;p41"/>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23"/>
        <p:cNvGrpSpPr/>
        <p:nvPr/>
      </p:nvGrpSpPr>
      <p:grpSpPr>
        <a:xfrm>
          <a:off x="0" y="0"/>
          <a:ext cx="0" cy="0"/>
          <a:chOff x="0" y="0"/>
          <a:chExt cx="0" cy="0"/>
        </a:xfrm>
      </p:grpSpPr>
      <p:sp>
        <p:nvSpPr>
          <p:cNvPr id="224" name="Google Shape;224;p42"/>
          <p:cNvSpPr txBox="1">
            <a:spLocks noGrp="1"/>
          </p:cNvSpPr>
          <p:nvPr>
            <p:ph type="title"/>
          </p:nvPr>
        </p:nvSpPr>
        <p:spPr>
          <a:xfrm>
            <a:off x="629841"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25" name="Google Shape;225;p42"/>
          <p:cNvSpPr txBox="1">
            <a:spLocks noGrp="1"/>
          </p:cNvSpPr>
          <p:nvPr>
            <p:ph type="body" idx="1"/>
          </p:nvPr>
        </p:nvSpPr>
        <p:spPr>
          <a:xfrm>
            <a:off x="629842" y="1400969"/>
            <a:ext cx="38682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6" name="Google Shape;226;p42"/>
          <p:cNvSpPr txBox="1">
            <a:spLocks noGrp="1"/>
          </p:cNvSpPr>
          <p:nvPr>
            <p:ph type="body" idx="2"/>
          </p:nvPr>
        </p:nvSpPr>
        <p:spPr>
          <a:xfrm>
            <a:off x="629842" y="2087563"/>
            <a:ext cx="38682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7" name="Google Shape;227;p42"/>
          <p:cNvSpPr txBox="1">
            <a:spLocks noGrp="1"/>
          </p:cNvSpPr>
          <p:nvPr>
            <p:ph type="body" idx="3"/>
          </p:nvPr>
        </p:nvSpPr>
        <p:spPr>
          <a:xfrm>
            <a:off x="4629150" y="1400969"/>
            <a:ext cx="3887100" cy="6867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8" name="Google Shape;228;p42"/>
          <p:cNvSpPr txBox="1">
            <a:spLocks noGrp="1"/>
          </p:cNvSpPr>
          <p:nvPr>
            <p:ph type="body" idx="4"/>
          </p:nvPr>
        </p:nvSpPr>
        <p:spPr>
          <a:xfrm>
            <a:off x="4629150" y="2087563"/>
            <a:ext cx="3887100" cy="30705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9" name="Google Shape;229;p42"/>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0" name="Google Shape;230;p42"/>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1" name="Google Shape;231;p42"/>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623888" y="1424783"/>
            <a:ext cx="7886700" cy="23772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60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623888" y="3824553"/>
            <a:ext cx="7886700" cy="12501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4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20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8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2"/>
        <p:cNvGrpSpPr/>
        <p:nvPr/>
      </p:nvGrpSpPr>
      <p:grpSpPr>
        <a:xfrm>
          <a:off x="0" y="0"/>
          <a:ext cx="0" cy="0"/>
          <a:chOff x="0" y="0"/>
          <a:chExt cx="0" cy="0"/>
        </a:xfrm>
      </p:grpSpPr>
      <p:sp>
        <p:nvSpPr>
          <p:cNvPr id="233" name="Google Shape;233;p43"/>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4" name="Google Shape;234;p43"/>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5" name="Google Shape;235;p43"/>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6" name="Google Shape;236;p43"/>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37"/>
        <p:cNvGrpSpPr/>
        <p:nvPr/>
      </p:nvGrpSpPr>
      <p:grpSpPr>
        <a:xfrm>
          <a:off x="0" y="0"/>
          <a:ext cx="0" cy="0"/>
          <a:chOff x="0" y="0"/>
          <a:chExt cx="0" cy="0"/>
        </a:xfrm>
      </p:grpSpPr>
      <p:sp>
        <p:nvSpPr>
          <p:cNvPr id="238" name="Google Shape;238;p44"/>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39" name="Google Shape;239;p44"/>
          <p:cNvSpPr txBox="1">
            <a:spLocks noGrp="1"/>
          </p:cNvSpPr>
          <p:nvPr>
            <p:ph type="body" idx="1"/>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457200" marR="0" lvl="0" indent="-438150" algn="l" rtl="0">
              <a:lnSpc>
                <a:spcPct val="90000"/>
              </a:lnSpc>
              <a:spcBef>
                <a:spcPts val="10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44"/>
          <p:cNvSpPr txBox="1">
            <a:spLocks noGrp="1"/>
          </p:cNvSpPr>
          <p:nvPr>
            <p:ph type="body" idx="2"/>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1" name="Google Shape;241;p44"/>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2" name="Google Shape;242;p44"/>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Google Shape;243;p44"/>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44"/>
        <p:cNvGrpSpPr/>
        <p:nvPr/>
      </p:nvGrpSpPr>
      <p:grpSpPr>
        <a:xfrm>
          <a:off x="0" y="0"/>
          <a:ext cx="0" cy="0"/>
          <a:chOff x="0" y="0"/>
          <a:chExt cx="0" cy="0"/>
        </a:xfrm>
      </p:grpSpPr>
      <p:sp>
        <p:nvSpPr>
          <p:cNvPr id="245" name="Google Shape;245;p45"/>
          <p:cNvSpPr txBox="1">
            <a:spLocks noGrp="1"/>
          </p:cNvSpPr>
          <p:nvPr>
            <p:ph type="title"/>
          </p:nvPr>
        </p:nvSpPr>
        <p:spPr>
          <a:xfrm>
            <a:off x="629841" y="381000"/>
            <a:ext cx="2949300" cy="1333500"/>
          </a:xfrm>
          <a:prstGeom prst="rect">
            <a:avLst/>
          </a:prstGeom>
          <a:noFill/>
          <a:ln>
            <a:noFill/>
          </a:ln>
        </p:spPr>
        <p:txBody>
          <a:bodyPr spcFirstLastPara="1" wrap="square" lIns="91450" tIns="91450" rIns="91450" bIns="91450" anchor="b" anchorCtr="0">
            <a:noAutofit/>
          </a:bodyPr>
          <a:lstStyle>
            <a:lvl1pPr marL="0" marR="0" lvl="0" indent="0" algn="l" rtl="0">
              <a:lnSpc>
                <a:spcPct val="90000"/>
              </a:lnSpc>
              <a:spcBef>
                <a:spcPts val="0"/>
              </a:spcBef>
              <a:spcAft>
                <a:spcPts val="0"/>
              </a:spcAft>
              <a:buClr>
                <a:schemeClr val="dk1"/>
              </a:buClr>
              <a:buSzPts val="1400"/>
              <a:buFont typeface="Rockwell"/>
              <a:buNone/>
              <a:defRPr sz="33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46" name="Google Shape;246;p45"/>
          <p:cNvSpPr>
            <a:spLocks noGrp="1"/>
          </p:cNvSpPr>
          <p:nvPr>
            <p:ph type="pic" idx="2"/>
          </p:nvPr>
        </p:nvSpPr>
        <p:spPr>
          <a:xfrm>
            <a:off x="3887391" y="822855"/>
            <a:ext cx="4629300" cy="4061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1000"/>
              </a:spcBef>
              <a:spcAft>
                <a:spcPts val="0"/>
              </a:spcAft>
              <a:buClr>
                <a:schemeClr val="dk1"/>
              </a:buClr>
              <a:buSzPts val="1400"/>
              <a:buFont typeface="Arial"/>
              <a:buNone/>
              <a:defRPr sz="33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271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131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7" name="Google Shape;247;p45"/>
          <p:cNvSpPr txBox="1">
            <a:spLocks noGrp="1"/>
          </p:cNvSpPr>
          <p:nvPr>
            <p:ph type="body" idx="1"/>
          </p:nvPr>
        </p:nvSpPr>
        <p:spPr>
          <a:xfrm>
            <a:off x="629841" y="1714500"/>
            <a:ext cx="2949300" cy="3176100"/>
          </a:xfrm>
          <a:prstGeom prst="rect">
            <a:avLst/>
          </a:prstGeom>
          <a:noFill/>
          <a:ln>
            <a:noFill/>
          </a:ln>
        </p:spPr>
        <p:txBody>
          <a:bodyPr spcFirstLastPara="1" wrap="square" lIns="91450" tIns="91450" rIns="91450" bIns="9145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48" name="Google Shape;248;p45"/>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9" name="Google Shape;249;p45"/>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Google Shape;250;p45"/>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3" name="Google Shape;253;p46"/>
          <p:cNvSpPr txBox="1">
            <a:spLocks noGrp="1"/>
          </p:cNvSpPr>
          <p:nvPr>
            <p:ph type="body" idx="1"/>
          </p:nvPr>
        </p:nvSpPr>
        <p:spPr>
          <a:xfrm rot="5400000">
            <a:off x="2758950" y="-608946"/>
            <a:ext cx="3626100" cy="78867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4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5" name="Google Shape;255;p4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6" name="Google Shape;256;p4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7"/>
        <p:cNvGrpSpPr/>
        <p:nvPr/>
      </p:nvGrpSpPr>
      <p:grpSpPr>
        <a:xfrm>
          <a:off x="0" y="0"/>
          <a:ext cx="0" cy="0"/>
          <a:chOff x="0" y="0"/>
          <a:chExt cx="0" cy="0"/>
        </a:xfrm>
      </p:grpSpPr>
      <p:sp>
        <p:nvSpPr>
          <p:cNvPr id="258" name="Google Shape;258;p47"/>
          <p:cNvSpPr txBox="1">
            <a:spLocks noGrp="1"/>
          </p:cNvSpPr>
          <p:nvPr>
            <p:ph type="title"/>
          </p:nvPr>
        </p:nvSpPr>
        <p:spPr>
          <a:xfrm rot="5400000">
            <a:off x="5107800" y="1739921"/>
            <a:ext cx="4843200" cy="19719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59" name="Google Shape;259;p47"/>
          <p:cNvSpPr txBox="1">
            <a:spLocks noGrp="1"/>
          </p:cNvSpPr>
          <p:nvPr>
            <p:ph type="body" idx="1"/>
          </p:nvPr>
        </p:nvSpPr>
        <p:spPr>
          <a:xfrm rot="5400000">
            <a:off x="1107375" y="-174529"/>
            <a:ext cx="4843200" cy="58008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0" name="Google Shape;260;p47"/>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1" name="Google Shape;261;p47"/>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2" name="Google Shape;262;p47"/>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a:solidFill>
                  <a:srgbClr val="888888"/>
                </a:solidFill>
                <a:latin typeface="Calibri"/>
                <a:ea typeface="Calibri"/>
                <a:cs typeface="Calibri"/>
                <a:sym typeface="Calibri"/>
              </a:defRPr>
            </a:lvl1pPr>
            <a:lvl2pPr marL="0" marR="0" lvl="1" indent="0" algn="r" rtl="0">
              <a:spcBef>
                <a:spcPts val="0"/>
              </a:spcBef>
              <a:buNone/>
              <a:defRPr sz="1300">
                <a:solidFill>
                  <a:srgbClr val="888888"/>
                </a:solidFill>
                <a:latin typeface="Calibri"/>
                <a:ea typeface="Calibri"/>
                <a:cs typeface="Calibri"/>
                <a:sym typeface="Calibri"/>
              </a:defRPr>
            </a:lvl2pPr>
            <a:lvl3pPr marL="0" marR="0" lvl="2" indent="0" algn="r" rtl="0">
              <a:spcBef>
                <a:spcPts val="0"/>
              </a:spcBef>
              <a:buNone/>
              <a:defRPr sz="1300">
                <a:solidFill>
                  <a:srgbClr val="888888"/>
                </a:solidFill>
                <a:latin typeface="Calibri"/>
                <a:ea typeface="Calibri"/>
                <a:cs typeface="Calibri"/>
                <a:sym typeface="Calibri"/>
              </a:defRPr>
            </a:lvl3pPr>
            <a:lvl4pPr marL="0" marR="0" lvl="3" indent="0" algn="r" rtl="0">
              <a:spcBef>
                <a:spcPts val="0"/>
              </a:spcBef>
              <a:buNone/>
              <a:defRPr sz="1300">
                <a:solidFill>
                  <a:srgbClr val="888888"/>
                </a:solidFill>
                <a:latin typeface="Calibri"/>
                <a:ea typeface="Calibri"/>
                <a:cs typeface="Calibri"/>
                <a:sym typeface="Calibri"/>
              </a:defRPr>
            </a:lvl4pPr>
            <a:lvl5pPr marL="0" marR="0" lvl="4" indent="0" algn="r" rtl="0">
              <a:spcBef>
                <a:spcPts val="0"/>
              </a:spcBef>
              <a:buNone/>
              <a:defRPr sz="1300">
                <a:solidFill>
                  <a:srgbClr val="888888"/>
                </a:solidFill>
                <a:latin typeface="Calibri"/>
                <a:ea typeface="Calibri"/>
                <a:cs typeface="Calibri"/>
                <a:sym typeface="Calibri"/>
              </a:defRPr>
            </a:lvl5pPr>
            <a:lvl6pPr marL="0" marR="0" lvl="5" indent="0" algn="r" rtl="0">
              <a:spcBef>
                <a:spcPts val="0"/>
              </a:spcBef>
              <a:buNone/>
              <a:defRPr sz="1300">
                <a:solidFill>
                  <a:srgbClr val="888888"/>
                </a:solidFill>
                <a:latin typeface="Calibri"/>
                <a:ea typeface="Calibri"/>
                <a:cs typeface="Calibri"/>
                <a:sym typeface="Calibri"/>
              </a:defRPr>
            </a:lvl6pPr>
            <a:lvl7pPr marL="0" marR="0" lvl="6" indent="0" algn="r" rtl="0">
              <a:spcBef>
                <a:spcPts val="0"/>
              </a:spcBef>
              <a:buNone/>
              <a:defRPr sz="1300">
                <a:solidFill>
                  <a:srgbClr val="888888"/>
                </a:solidFill>
                <a:latin typeface="Calibri"/>
                <a:ea typeface="Calibri"/>
                <a:cs typeface="Calibri"/>
                <a:sym typeface="Calibri"/>
              </a:defRPr>
            </a:lvl7pPr>
            <a:lvl8pPr marL="0" marR="0" lvl="7" indent="0" algn="r" rtl="0">
              <a:spcBef>
                <a:spcPts val="0"/>
              </a:spcBef>
              <a:buNone/>
              <a:defRPr sz="1300">
                <a:solidFill>
                  <a:srgbClr val="888888"/>
                </a:solidFill>
                <a:latin typeface="Calibri"/>
                <a:ea typeface="Calibri"/>
                <a:cs typeface="Calibri"/>
                <a:sym typeface="Calibri"/>
              </a:defRPr>
            </a:lvl8pPr>
            <a:lvl9pPr marL="0" marR="0" lvl="8" indent="0" algn="r" rtl="0">
              <a:spcBef>
                <a:spcPts val="0"/>
              </a:spcBef>
              <a:buNone/>
              <a:defRPr sz="13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Large Object">
  <p:cSld name="Large Object">
    <p:spTree>
      <p:nvGrpSpPr>
        <p:cNvPr id="1" name="Shape 263"/>
        <p:cNvGrpSpPr/>
        <p:nvPr/>
      </p:nvGrpSpPr>
      <p:grpSpPr>
        <a:xfrm>
          <a:off x="0" y="0"/>
          <a:ext cx="0" cy="0"/>
          <a:chOff x="0" y="0"/>
          <a:chExt cx="0" cy="0"/>
        </a:xfrm>
      </p:grpSpPr>
      <p:sp>
        <p:nvSpPr>
          <p:cNvPr id="264" name="Google Shape;264;p48"/>
          <p:cNvSpPr txBox="1">
            <a:spLocks noGrp="1"/>
          </p:cNvSpPr>
          <p:nvPr>
            <p:ph type="body" idx="1"/>
          </p:nvPr>
        </p:nvSpPr>
        <p:spPr>
          <a:xfrm>
            <a:off x="434340" y="1026160"/>
            <a:ext cx="8275200" cy="4244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8"/>
          <p:cNvSpPr txBox="1">
            <a:spLocks noGrp="1"/>
          </p:cNvSpPr>
          <p:nvPr>
            <p:ph type="title"/>
          </p:nvPr>
        </p:nvSpPr>
        <p:spPr>
          <a:xfrm>
            <a:off x="312718" y="190500"/>
            <a:ext cx="8518500" cy="698400"/>
          </a:xfrm>
          <a:prstGeom prst="rect">
            <a:avLst/>
          </a:prstGeom>
          <a:noFill/>
          <a:ln>
            <a:noFill/>
          </a:ln>
        </p:spPr>
        <p:txBody>
          <a:bodyPr spcFirstLastPara="1" wrap="square" lIns="91450" tIns="91450" rIns="91450" bIns="91450" anchor="t"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6" name="Google Shape;266;p48"/>
          <p:cNvSpPr txBox="1">
            <a:spLocks noGrp="1"/>
          </p:cNvSpPr>
          <p:nvPr>
            <p:ph type="body" idx="2"/>
          </p:nvPr>
        </p:nvSpPr>
        <p:spPr>
          <a:xfrm>
            <a:off x="312718" y="5360428"/>
            <a:ext cx="6934200" cy="254100"/>
          </a:xfrm>
          <a:prstGeom prst="rect">
            <a:avLst/>
          </a:prstGeom>
          <a:noFill/>
          <a:ln>
            <a:noFill/>
          </a:ln>
        </p:spPr>
        <p:txBody>
          <a:bodyPr spcFirstLastPara="1" wrap="square" lIns="91450" tIns="91450" rIns="91450" bIns="91450"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267"/>
        <p:cNvGrpSpPr/>
        <p:nvPr/>
      </p:nvGrpSpPr>
      <p:grpSpPr>
        <a:xfrm>
          <a:off x="0" y="0"/>
          <a:ext cx="0" cy="0"/>
          <a:chOff x="0" y="0"/>
          <a:chExt cx="0" cy="0"/>
        </a:xfrm>
      </p:grpSpPr>
      <p:sp>
        <p:nvSpPr>
          <p:cNvPr id="268" name="Google Shape;268;p49"/>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406400" rtl="0">
              <a:lnSpc>
                <a:spcPct val="130000"/>
              </a:lnSpc>
              <a:spcBef>
                <a:spcPts val="1000"/>
              </a:spcBef>
              <a:spcAft>
                <a:spcPts val="0"/>
              </a:spcAft>
              <a:buSzPts val="2800"/>
              <a:buChar char="•"/>
              <a:defRPr/>
            </a:lvl1pPr>
            <a:lvl2pPr marL="914400" lvl="1" indent="-381000" rtl="0">
              <a:lnSpc>
                <a:spcPct val="130000"/>
              </a:lnSpc>
              <a:spcBef>
                <a:spcPts val="1000"/>
              </a:spcBef>
              <a:spcAft>
                <a:spcPts val="0"/>
              </a:spcAft>
              <a:buSzPts val="2400"/>
              <a:buChar char="•"/>
              <a:defRPr/>
            </a:lvl2pPr>
            <a:lvl3pPr marL="1371600" lvl="2" indent="-355600" rtl="0">
              <a:lnSpc>
                <a:spcPct val="130000"/>
              </a:lnSpc>
              <a:spcBef>
                <a:spcPts val="1000"/>
              </a:spcBef>
              <a:spcAft>
                <a:spcPts val="0"/>
              </a:spcAft>
              <a:buSzPts val="2000"/>
              <a:buChar char="•"/>
              <a:defRPr/>
            </a:lvl3pPr>
            <a:lvl4pPr marL="1828800" lvl="3" indent="-342900" rtl="0">
              <a:lnSpc>
                <a:spcPct val="130000"/>
              </a:lnSpc>
              <a:spcBef>
                <a:spcPts val="1000"/>
              </a:spcBef>
              <a:spcAft>
                <a:spcPts val="0"/>
              </a:spcAft>
              <a:buSzPts val="1800"/>
              <a:buChar char="•"/>
              <a:defRPr/>
            </a:lvl4pPr>
            <a:lvl5pPr marL="2286000" lvl="4" indent="-342900" rtl="0">
              <a:lnSpc>
                <a:spcPct val="130000"/>
              </a:lnSpc>
              <a:spcBef>
                <a:spcPts val="1000"/>
              </a:spcBef>
              <a:spcAft>
                <a:spcPts val="0"/>
              </a:spcAft>
              <a:buSzPts val="1800"/>
              <a:buChar char="•"/>
              <a:defRPr/>
            </a:lvl5pPr>
            <a:lvl6pPr marL="2743200" lvl="5" indent="-342900" rtl="0">
              <a:lnSpc>
                <a:spcPct val="130000"/>
              </a:lnSpc>
              <a:spcBef>
                <a:spcPts val="1000"/>
              </a:spcBef>
              <a:spcAft>
                <a:spcPts val="0"/>
              </a:spcAft>
              <a:buSzPts val="1800"/>
              <a:buChar char="•"/>
              <a:defRPr/>
            </a:lvl6pPr>
            <a:lvl7pPr marL="3200400" lvl="6" indent="-342900" rtl="0">
              <a:lnSpc>
                <a:spcPct val="130000"/>
              </a:lnSpc>
              <a:spcBef>
                <a:spcPts val="1000"/>
              </a:spcBef>
              <a:spcAft>
                <a:spcPts val="0"/>
              </a:spcAft>
              <a:buSzPts val="1800"/>
              <a:buChar char="•"/>
              <a:defRPr/>
            </a:lvl7pPr>
            <a:lvl8pPr marL="3657600" lvl="7" indent="-342900" rtl="0">
              <a:lnSpc>
                <a:spcPct val="130000"/>
              </a:lnSpc>
              <a:spcBef>
                <a:spcPts val="1000"/>
              </a:spcBef>
              <a:spcAft>
                <a:spcPts val="0"/>
              </a:spcAft>
              <a:buSzPts val="1800"/>
              <a:buChar char="•"/>
              <a:defRPr/>
            </a:lvl8pPr>
            <a:lvl9pPr marL="4114800" lvl="8" indent="-342900" rtl="0">
              <a:lnSpc>
                <a:spcPct val="130000"/>
              </a:lnSpc>
              <a:spcBef>
                <a:spcPts val="1000"/>
              </a:spcBef>
              <a:spcAft>
                <a:spcPts val="1000"/>
              </a:spcAft>
              <a:buSzPts val="1800"/>
              <a:buChar char="•"/>
              <a:defRPr/>
            </a:lvl9pPr>
          </a:lstStyle>
          <a:p>
            <a:endParaRPr/>
          </a:p>
        </p:txBody>
      </p:sp>
      <p:sp>
        <p:nvSpPr>
          <p:cNvPr id="269" name="Google Shape;269;p49"/>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70" name="Google Shape;270;p49"/>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1000"/>
              </a:spcBef>
              <a:spcAft>
                <a:spcPts val="0"/>
              </a:spcAft>
              <a:buClr>
                <a:srgbClr val="2D68C4"/>
              </a:buClr>
              <a:buSzPts val="28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500"/>
              </a:spcBef>
              <a:spcAft>
                <a:spcPts val="0"/>
              </a:spcAft>
              <a:buSzPts val="2100"/>
              <a:buNone/>
              <a:defRPr sz="2100"/>
            </a:lvl3pPr>
            <a:lvl4pPr lvl="3" algn="ctr" rtl="0">
              <a:lnSpc>
                <a:spcPct val="100000"/>
              </a:lnSpc>
              <a:spcBef>
                <a:spcPts val="500"/>
              </a:spcBef>
              <a:spcAft>
                <a:spcPts val="0"/>
              </a:spcAft>
              <a:buSzPts val="2100"/>
              <a:buNone/>
              <a:defRPr sz="2100"/>
            </a:lvl4pPr>
            <a:lvl5pPr lvl="4" algn="ctr" rtl="0">
              <a:lnSpc>
                <a:spcPct val="100000"/>
              </a:lnSpc>
              <a:spcBef>
                <a:spcPts val="500"/>
              </a:spcBef>
              <a:spcAft>
                <a:spcPts val="0"/>
              </a:spcAft>
              <a:buSzPts val="2100"/>
              <a:buNone/>
              <a:defRPr sz="2100"/>
            </a:lvl5pPr>
            <a:lvl6pPr lvl="5" algn="ctr" rtl="0">
              <a:lnSpc>
                <a:spcPct val="100000"/>
              </a:lnSpc>
              <a:spcBef>
                <a:spcPts val="500"/>
              </a:spcBef>
              <a:spcAft>
                <a:spcPts val="0"/>
              </a:spcAft>
              <a:buSzPts val="2100"/>
              <a:buNone/>
              <a:defRPr sz="2100"/>
            </a:lvl6pPr>
            <a:lvl7pPr lvl="6" algn="ctr" rtl="0">
              <a:lnSpc>
                <a:spcPct val="100000"/>
              </a:lnSpc>
              <a:spcBef>
                <a:spcPts val="500"/>
              </a:spcBef>
              <a:spcAft>
                <a:spcPts val="0"/>
              </a:spcAft>
              <a:buSzPts val="2100"/>
              <a:buNone/>
              <a:defRPr sz="2100"/>
            </a:lvl7pPr>
            <a:lvl8pPr lvl="7" algn="ctr" rtl="0">
              <a:lnSpc>
                <a:spcPct val="100000"/>
              </a:lnSpc>
              <a:spcBef>
                <a:spcPts val="500"/>
              </a:spcBef>
              <a:spcAft>
                <a:spcPts val="0"/>
              </a:spcAft>
              <a:buSzPts val="2100"/>
              <a:buNone/>
              <a:defRPr sz="2100"/>
            </a:lvl8pPr>
            <a:lvl9pPr lvl="8" algn="ctr" rtl="0">
              <a:lnSpc>
                <a:spcPct val="100000"/>
              </a:lnSpc>
              <a:spcBef>
                <a:spcPts val="500"/>
              </a:spcBef>
              <a:spcAft>
                <a:spcPts val="0"/>
              </a:spcAft>
              <a:buSzPts val="2100"/>
              <a:buNone/>
              <a:defRPr sz="2100"/>
            </a:lvl9pPr>
          </a:lstStyle>
          <a:p>
            <a:endParaRPr/>
          </a:p>
        </p:txBody>
      </p:sp>
      <p:sp>
        <p:nvSpPr>
          <p:cNvPr id="271" name="Google Shape;271;p49"/>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6286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4629150" y="1521354"/>
            <a:ext cx="38862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629841"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6" name="Google Shape;46;p7"/>
          <p:cNvSpPr txBox="1">
            <a:spLocks noGrp="1"/>
          </p:cNvSpPr>
          <p:nvPr>
            <p:ph type="body" idx="1"/>
          </p:nvPr>
        </p:nvSpPr>
        <p:spPr>
          <a:xfrm>
            <a:off x="629842" y="1400969"/>
            <a:ext cx="38682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2"/>
          </p:nvPr>
        </p:nvSpPr>
        <p:spPr>
          <a:xfrm>
            <a:off x="629842" y="2087563"/>
            <a:ext cx="38682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3"/>
          </p:nvPr>
        </p:nvSpPr>
        <p:spPr>
          <a:xfrm>
            <a:off x="4629150" y="1400969"/>
            <a:ext cx="3887400" cy="6867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90000"/>
              </a:lnSpc>
              <a:spcBef>
                <a:spcPts val="1000"/>
              </a:spcBef>
              <a:spcAft>
                <a:spcPts val="0"/>
              </a:spcAft>
              <a:buClr>
                <a:schemeClr val="dk1"/>
              </a:buClr>
              <a:buSzPts val="28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body" idx="4"/>
          </p:nvPr>
        </p:nvSpPr>
        <p:spPr>
          <a:xfrm>
            <a:off x="4629150" y="2087563"/>
            <a:ext cx="3887400" cy="30705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55" name="Google Shape;55;p8"/>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81000"/>
            <a:ext cx="2949300" cy="13335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Rockwell"/>
              <a:buNone/>
              <a:defRPr sz="32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3887391" y="822855"/>
            <a:ext cx="4629300" cy="40614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000"/>
              </a:spcBef>
              <a:spcAft>
                <a:spcPts val="0"/>
              </a:spcAft>
              <a:buClr>
                <a:schemeClr val="dk1"/>
              </a:buClr>
              <a:buSzPts val="14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90000"/>
              </a:lnSpc>
              <a:spcBef>
                <a:spcPts val="500"/>
              </a:spcBef>
              <a:spcAft>
                <a:spcPts val="0"/>
              </a:spcAft>
              <a:buClr>
                <a:schemeClr val="dk1"/>
              </a:buClr>
              <a:buSzPts val="14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90000"/>
              </a:lnSpc>
              <a:spcBef>
                <a:spcPts val="500"/>
              </a:spcBef>
              <a:spcAft>
                <a:spcPts val="0"/>
              </a:spcAft>
              <a:buClr>
                <a:schemeClr val="dk1"/>
              </a:buClr>
              <a:buSzPts val="1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90000"/>
              </a:lnSpc>
              <a:spcBef>
                <a:spcPts val="5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629841" y="1714500"/>
            <a:ext cx="2949300" cy="317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20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8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04272"/>
            <a:ext cx="7886700" cy="1104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521354"/>
            <a:ext cx="7886700" cy="3626100"/>
          </a:xfrm>
          <a:prstGeom prst="rect">
            <a:avLst/>
          </a:prstGeom>
          <a:noFill/>
          <a:ln>
            <a:noFill/>
          </a:ln>
        </p:spPr>
        <p:txBody>
          <a:bodyPr spcFirstLastPara="1" wrap="square" lIns="91425" tIns="91425" rIns="91425" bIns="91425"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5296959"/>
            <a:ext cx="2057400" cy="3042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5296959"/>
            <a:ext cx="3086100" cy="304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5296959"/>
            <a:ext cx="2057400" cy="304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93"/>
        <p:cNvGrpSpPr/>
        <p:nvPr/>
      </p:nvGrpSpPr>
      <p:grpSpPr>
        <a:xfrm>
          <a:off x="0" y="0"/>
          <a:ext cx="0" cy="0"/>
          <a:chOff x="0" y="0"/>
          <a:chExt cx="0" cy="0"/>
        </a:xfrm>
      </p:grpSpPr>
      <p:sp>
        <p:nvSpPr>
          <p:cNvPr id="94" name="Google Shape;94;p15"/>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rt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95" name="Google Shape;95;p15"/>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rtl="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rtl="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rtl="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96" name="Google Shape;96;p15"/>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628650" y="304272"/>
            <a:ext cx="7886700" cy="1104600"/>
          </a:xfrm>
          <a:prstGeom prst="rect">
            <a:avLst/>
          </a:prstGeom>
          <a:noFill/>
          <a:ln>
            <a:noFill/>
          </a:ln>
        </p:spPr>
        <p:txBody>
          <a:bodyPr spcFirstLastPara="1" wrap="square" lIns="91450" tIns="91450" rIns="91450" bIns="91450" anchor="ctr" anchorCtr="0">
            <a:noAutofit/>
          </a:bodyPr>
          <a:lstStyle>
            <a:lvl1pPr marL="0" marR="0" lvl="0" indent="0" algn="l" rtl="0">
              <a:lnSpc>
                <a:spcPct val="90000"/>
              </a:lnSpc>
              <a:spcBef>
                <a:spcPts val="0"/>
              </a:spcBef>
              <a:spcAft>
                <a:spcPts val="0"/>
              </a:spcAft>
              <a:buClr>
                <a:schemeClr val="dk1"/>
              </a:buClr>
              <a:buSzPts val="1400"/>
              <a:buFont typeface="Rockwell"/>
              <a:buNone/>
              <a:defRPr sz="4400" b="0" i="0" u="none" strike="noStrike" cap="none">
                <a:solidFill>
                  <a:schemeClr val="dk1"/>
                </a:solidFill>
                <a:latin typeface="Rockwell"/>
                <a:ea typeface="Rockwell"/>
                <a:cs typeface="Rockwell"/>
                <a:sym typeface="Rockwe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0" name="Google Shape;190;p36"/>
          <p:cNvSpPr txBox="1">
            <a:spLocks noGrp="1"/>
          </p:cNvSpPr>
          <p:nvPr>
            <p:ph type="body" idx="1"/>
          </p:nvPr>
        </p:nvSpPr>
        <p:spPr>
          <a:xfrm>
            <a:off x="628650" y="1521354"/>
            <a:ext cx="7886700" cy="3626100"/>
          </a:xfrm>
          <a:prstGeom prst="rect">
            <a:avLst/>
          </a:prstGeom>
          <a:noFill/>
          <a:ln>
            <a:noFill/>
          </a:ln>
        </p:spPr>
        <p:txBody>
          <a:bodyPr spcFirstLastPara="1" wrap="square" lIns="91450" tIns="91450" rIns="91450" bIns="9145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6"/>
          <p:cNvSpPr txBox="1">
            <a:spLocks noGrp="1"/>
          </p:cNvSpPr>
          <p:nvPr>
            <p:ph type="dt" idx="10"/>
          </p:nvPr>
        </p:nvSpPr>
        <p:spPr>
          <a:xfrm>
            <a:off x="628650" y="5296959"/>
            <a:ext cx="2057100" cy="304200"/>
          </a:xfrm>
          <a:prstGeom prst="rect">
            <a:avLst/>
          </a:prstGeom>
          <a:noFill/>
          <a:ln>
            <a:noFill/>
          </a:ln>
        </p:spPr>
        <p:txBody>
          <a:bodyPr spcFirstLastPara="1" wrap="square" lIns="91450" tIns="91450" rIns="91450" bIns="91450" anchor="ctr" anchorCtr="0">
            <a:noAutofit/>
          </a:bodyPr>
          <a:lstStyle>
            <a:lvl1pPr marL="0" marR="0" lvl="0" indent="0" algn="l"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2" name="Google Shape;192;p36"/>
          <p:cNvSpPr txBox="1">
            <a:spLocks noGrp="1"/>
          </p:cNvSpPr>
          <p:nvPr>
            <p:ph type="ftr" idx="11"/>
          </p:nvPr>
        </p:nvSpPr>
        <p:spPr>
          <a:xfrm>
            <a:off x="3028950" y="5296959"/>
            <a:ext cx="3086400" cy="304200"/>
          </a:xfrm>
          <a:prstGeom prst="rect">
            <a:avLst/>
          </a:prstGeom>
          <a:noFill/>
          <a:ln>
            <a:noFill/>
          </a:ln>
        </p:spPr>
        <p:txBody>
          <a:bodyPr spcFirstLastPara="1" wrap="square" lIns="91450" tIns="91450" rIns="91450" bIns="91450" anchor="ctr" anchorCtr="0">
            <a:noAutofit/>
          </a:bodyPr>
          <a:lstStyle>
            <a:lvl1pPr marL="0" marR="0" lvl="0" indent="0" algn="ctr" rtl="0">
              <a:spcBef>
                <a:spcPts val="0"/>
              </a:spcBef>
              <a:spcAft>
                <a:spcPts val="0"/>
              </a:spcAft>
              <a:buSzPts val="1400"/>
              <a:buNone/>
              <a:defRPr sz="13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271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131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3" name="Google Shape;193;p36"/>
          <p:cNvSpPr txBox="1">
            <a:spLocks noGrp="1"/>
          </p:cNvSpPr>
          <p:nvPr>
            <p:ph type="sldNum" idx="12"/>
          </p:nvPr>
        </p:nvSpPr>
        <p:spPr>
          <a:xfrm>
            <a:off x="6457950" y="5296959"/>
            <a:ext cx="2057100" cy="304200"/>
          </a:xfrm>
          <a:prstGeom prst="rect">
            <a:avLst/>
          </a:prstGeom>
          <a:noFill/>
          <a:ln>
            <a:noFill/>
          </a:ln>
        </p:spPr>
        <p:txBody>
          <a:bodyPr spcFirstLastPara="1" wrap="square" lIns="91450" tIns="45700" rIns="91450" bIns="45700" anchor="ctr" anchorCtr="0">
            <a:noAutofit/>
          </a:bodyPr>
          <a:lstStyle>
            <a:lvl1pPr marL="0" marR="0" lvl="0" indent="0" algn="r" rtl="0">
              <a:spcBef>
                <a:spcPts val="0"/>
              </a:spcBef>
              <a:buNone/>
              <a:defRPr sz="1300" b="0" i="0" u="none" strike="noStrike" cap="none">
                <a:solidFill>
                  <a:srgbClr val="888888"/>
                </a:solidFill>
                <a:latin typeface="Calibri"/>
                <a:ea typeface="Calibri"/>
                <a:cs typeface="Calibri"/>
                <a:sym typeface="Calibri"/>
              </a:defRPr>
            </a:lvl1pPr>
            <a:lvl2pPr marL="0" marR="0" lvl="1" indent="0" algn="r" rtl="0">
              <a:spcBef>
                <a:spcPts val="0"/>
              </a:spcBef>
              <a:buNone/>
              <a:defRPr sz="1300" b="0" i="0" u="none" strike="noStrike" cap="none">
                <a:solidFill>
                  <a:srgbClr val="888888"/>
                </a:solidFill>
                <a:latin typeface="Calibri"/>
                <a:ea typeface="Calibri"/>
                <a:cs typeface="Calibri"/>
                <a:sym typeface="Calibri"/>
              </a:defRPr>
            </a:lvl2pPr>
            <a:lvl3pPr marL="0" marR="0" lvl="2" indent="0" algn="r" rtl="0">
              <a:spcBef>
                <a:spcPts val="0"/>
              </a:spcBef>
              <a:buNone/>
              <a:defRPr sz="1300" b="0" i="0" u="none" strike="noStrike" cap="none">
                <a:solidFill>
                  <a:srgbClr val="888888"/>
                </a:solidFill>
                <a:latin typeface="Calibri"/>
                <a:ea typeface="Calibri"/>
                <a:cs typeface="Calibri"/>
                <a:sym typeface="Calibri"/>
              </a:defRPr>
            </a:lvl3pPr>
            <a:lvl4pPr marL="0" marR="0" lvl="3" indent="0" algn="r" rtl="0">
              <a:spcBef>
                <a:spcPts val="0"/>
              </a:spcBef>
              <a:buNone/>
              <a:defRPr sz="1300" b="0" i="0" u="none" strike="noStrike" cap="none">
                <a:solidFill>
                  <a:srgbClr val="888888"/>
                </a:solidFill>
                <a:latin typeface="Calibri"/>
                <a:ea typeface="Calibri"/>
                <a:cs typeface="Calibri"/>
                <a:sym typeface="Calibri"/>
              </a:defRPr>
            </a:lvl4pPr>
            <a:lvl5pPr marL="0" marR="0" lvl="4" indent="0" algn="r" rtl="0">
              <a:spcBef>
                <a:spcPts val="0"/>
              </a:spcBef>
              <a:buNone/>
              <a:defRPr sz="1300" b="0" i="0" u="none" strike="noStrike" cap="none">
                <a:solidFill>
                  <a:srgbClr val="888888"/>
                </a:solidFill>
                <a:latin typeface="Calibri"/>
                <a:ea typeface="Calibri"/>
                <a:cs typeface="Calibri"/>
                <a:sym typeface="Calibri"/>
              </a:defRPr>
            </a:lvl5pPr>
            <a:lvl6pPr marL="0" marR="0" lvl="5" indent="0" algn="r" rtl="0">
              <a:spcBef>
                <a:spcPts val="0"/>
              </a:spcBef>
              <a:buNone/>
              <a:defRPr sz="1300" b="0" i="0" u="none" strike="noStrike" cap="none">
                <a:solidFill>
                  <a:srgbClr val="888888"/>
                </a:solidFill>
                <a:latin typeface="Calibri"/>
                <a:ea typeface="Calibri"/>
                <a:cs typeface="Calibri"/>
                <a:sym typeface="Calibri"/>
              </a:defRPr>
            </a:lvl6pPr>
            <a:lvl7pPr marL="0" marR="0" lvl="6" indent="0" algn="r" rtl="0">
              <a:spcBef>
                <a:spcPts val="0"/>
              </a:spcBef>
              <a:buNone/>
              <a:defRPr sz="1300" b="0" i="0" u="none" strike="noStrike" cap="none">
                <a:solidFill>
                  <a:srgbClr val="888888"/>
                </a:solidFill>
                <a:latin typeface="Calibri"/>
                <a:ea typeface="Calibri"/>
                <a:cs typeface="Calibri"/>
                <a:sym typeface="Calibri"/>
              </a:defRPr>
            </a:lvl7pPr>
            <a:lvl8pPr marL="0" marR="0" lvl="7" indent="0" algn="r" rtl="0">
              <a:spcBef>
                <a:spcPts val="0"/>
              </a:spcBef>
              <a:buNone/>
              <a:defRPr sz="1300" b="0" i="0" u="none" strike="noStrike" cap="none">
                <a:solidFill>
                  <a:srgbClr val="888888"/>
                </a:solidFill>
                <a:latin typeface="Calibri"/>
                <a:ea typeface="Calibri"/>
                <a:cs typeface="Calibri"/>
                <a:sym typeface="Calibri"/>
              </a:defRPr>
            </a:lvl8pPr>
            <a:lvl9pPr marL="0" marR="0" lvl="8" indent="0" algn="r" rtl="0">
              <a:spcBef>
                <a:spcPts val="0"/>
              </a:spcBef>
              <a:buNone/>
              <a:defRPr sz="13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insidemathematics.org/classroom-videos/public-lessons/7th-8th-grade-math-graphs-equations-and-tables/lesson-part-2"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278" name="Google Shape;278;p50">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279" name="Google Shape;279;p50">
            <a:extLst>
              <a:ext uri="{C183D7F6-B498-43B3-948B-1728B52AA6E4}">
                <adec:decorative xmlns:adec="http://schemas.microsoft.com/office/drawing/2017/decorative" val="1"/>
              </a:ext>
            </a:extLst>
          </p:cNvPr>
          <p:cNvPicPr preferRelativeResize="0"/>
          <p:nvPr/>
        </p:nvPicPr>
        <p:blipFill rotWithShape="1">
          <a:blip r:embed="rId4">
            <a:alphaModFix/>
          </a:blip>
          <a:srcRect l="22803" t="15331" r="22260" b="15421"/>
          <a:stretch/>
        </p:blipFill>
        <p:spPr>
          <a:xfrm>
            <a:off x="60450" y="3801425"/>
            <a:ext cx="1448878" cy="1826348"/>
          </a:xfrm>
          <a:prstGeom prst="rect">
            <a:avLst/>
          </a:prstGeom>
          <a:noFill/>
          <a:ln>
            <a:noFill/>
          </a:ln>
        </p:spPr>
      </p:pic>
      <p:pic>
        <p:nvPicPr>
          <p:cNvPr id="280" name="Google Shape;280;p50" descr="Leading Educator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281" name="Google Shape;281;p50"/>
          <p:cNvSpPr/>
          <p:nvPr/>
        </p:nvSpPr>
        <p:spPr>
          <a:xfrm>
            <a:off x="1865675" y="1017250"/>
            <a:ext cx="7173300" cy="4345800"/>
          </a:xfrm>
          <a:prstGeom prst="rect">
            <a:avLst/>
          </a:prstGeom>
          <a:noFill/>
          <a:ln>
            <a:noFill/>
          </a:ln>
        </p:spPr>
        <p:txBody>
          <a:bodyPr spcFirstLastPara="1" wrap="square" lIns="73150" tIns="36550" rIns="73150" bIns="36550" anchor="ctr" anchorCtr="0">
            <a:noAutofit/>
          </a:bodyPr>
          <a:lstStyle/>
          <a:p>
            <a:pPr marL="0" lvl="0" indent="0" algn="l" rtl="0">
              <a:spcBef>
                <a:spcPts val="0"/>
              </a:spcBef>
              <a:spcAft>
                <a:spcPts val="0"/>
              </a:spcAft>
              <a:buNone/>
            </a:pPr>
            <a:r>
              <a:rPr lang="en-US" sz="3700">
                <a:solidFill>
                  <a:srgbClr val="FFFFFF"/>
                </a:solidFill>
                <a:latin typeface="Poppins SemiBold"/>
                <a:ea typeface="Poppins SemiBold"/>
                <a:cs typeface="Poppins SemiBold"/>
                <a:sym typeface="Poppins SemiBold"/>
              </a:rPr>
              <a:t>Building a Culture of Math Learning</a:t>
            </a:r>
            <a:r>
              <a:rPr lang="en-US" sz="3700">
                <a:solidFill>
                  <a:schemeClr val="lt1"/>
                </a:solidFill>
                <a:latin typeface="Poppins SemiBold"/>
                <a:ea typeface="Poppins SemiBold"/>
                <a:cs typeface="Poppins SemiBold"/>
                <a:sym typeface="Poppins SemiBold"/>
              </a:rPr>
              <a:t>, </a:t>
            </a:r>
            <a:r>
              <a:rPr lang="en-US" sz="3000" i="1">
                <a:solidFill>
                  <a:schemeClr val="lt1"/>
                </a:solidFill>
                <a:latin typeface="Poppins SemiBold"/>
                <a:ea typeface="Poppins SemiBold"/>
                <a:cs typeface="Poppins SemiBold"/>
                <a:sym typeface="Poppins SemiBold"/>
              </a:rPr>
              <a:t>Grades 9-12</a:t>
            </a: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2400" u="sng">
                <a:solidFill>
                  <a:srgbClr val="FFFFFF"/>
                </a:solidFill>
                <a:latin typeface="Poppins SemiBold"/>
                <a:ea typeface="Poppins SemiBold"/>
                <a:cs typeface="Poppins SemiBold"/>
                <a:sym typeface="Poppins SemiBold"/>
              </a:rPr>
              <a:t>Topic 3:</a:t>
            </a:r>
            <a:r>
              <a:rPr lang="en-US" sz="2400">
                <a:solidFill>
                  <a:srgbClr val="FFFFFF"/>
                </a:solidFill>
                <a:latin typeface="Poppins SemiBold"/>
                <a:ea typeface="Poppins SemiBold"/>
                <a:cs typeface="Poppins SemiBold"/>
                <a:sym typeface="Poppins SemiBold"/>
              </a:rPr>
              <a:t> Focusing on SMP 4</a:t>
            </a:r>
            <a:endParaRPr sz="24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sz="3700">
              <a:solidFill>
                <a:srgbClr val="FFFFFF"/>
              </a:solidFill>
              <a:latin typeface="Poppins SemiBold"/>
              <a:ea typeface="Poppins SemiBold"/>
              <a:cs typeface="Poppins SemiBold"/>
              <a:sym typeface="Poppins SemiBold"/>
            </a:endParaRPr>
          </a:p>
          <a:p>
            <a:pPr marL="0" marR="0" lvl="0" indent="0" algn="r" rtl="0">
              <a:spcBef>
                <a:spcPts val="0"/>
              </a:spcBef>
              <a:spcAft>
                <a:spcPts val="0"/>
              </a:spcAft>
              <a:buNone/>
            </a:pPr>
            <a:r>
              <a:rPr lang="en-US" sz="2400" u="sng">
                <a:solidFill>
                  <a:srgbClr val="FFFFFF"/>
                </a:solidFill>
                <a:latin typeface="Poppins SemiBold"/>
                <a:ea typeface="Poppins SemiBold"/>
                <a:cs typeface="Poppins SemiBold"/>
                <a:sym typeface="Poppins SemiBold"/>
              </a:rPr>
              <a:t>Session 7:</a:t>
            </a:r>
            <a:r>
              <a:rPr lang="en-US" sz="2400">
                <a:solidFill>
                  <a:srgbClr val="FFFFFF"/>
                </a:solidFill>
                <a:latin typeface="Poppins SemiBold"/>
                <a:ea typeface="Poppins SemiBold"/>
                <a:cs typeface="Poppins SemiBold"/>
                <a:sym typeface="Poppins SemiBold"/>
              </a:rPr>
              <a:t> Shared Learning</a:t>
            </a:r>
            <a:endParaRPr sz="2400">
              <a:solidFill>
                <a:srgbClr val="FFFFFF"/>
              </a:solidFill>
              <a:latin typeface="Poppins SemiBold"/>
              <a:ea typeface="Poppins SemiBold"/>
              <a:cs typeface="Poppins SemiBold"/>
              <a:sym typeface="Poppins SemiBold"/>
            </a:endParaRPr>
          </a:p>
          <a:p>
            <a:pPr marL="0" marR="0" lvl="0" indent="0" algn="ctr" rtl="0">
              <a:spcBef>
                <a:spcPts val="0"/>
              </a:spcBef>
              <a:spcAft>
                <a:spcPts val="0"/>
              </a:spcAft>
              <a:buNone/>
            </a:pPr>
            <a:endParaRPr sz="2400">
              <a:solidFill>
                <a:srgbClr val="FFFFFF"/>
              </a:solidFill>
              <a:latin typeface="Poppins SemiBold"/>
              <a:ea typeface="Poppins SemiBold"/>
              <a:cs typeface="Poppins SemiBold"/>
              <a:sym typeface="Poppins SemiBold"/>
            </a:endParaRPr>
          </a:p>
        </p:txBody>
      </p:sp>
      <p:sp>
        <p:nvSpPr>
          <p:cNvPr id="2" name="Title 1" hidden="1">
            <a:extLst>
              <a:ext uri="{FF2B5EF4-FFF2-40B4-BE49-F238E27FC236}">
                <a16:creationId xmlns:a16="http://schemas.microsoft.com/office/drawing/2014/main" id="{D8F670A2-6D7A-47D0-96B7-37F146A4C678}"/>
              </a:ext>
            </a:extLst>
          </p:cNvPr>
          <p:cNvSpPr>
            <a:spLocks noGrp="1"/>
          </p:cNvSpPr>
          <p:nvPr>
            <p:ph type="title" idx="4294967295"/>
          </p:nvPr>
        </p:nvSpPr>
        <p:spPr/>
        <p:txBody>
          <a:bodyPr/>
          <a:lstStyle/>
          <a:p>
            <a:r>
              <a:rPr lang="en-US" dirty="0"/>
              <a:t>Grades 9-12</a:t>
            </a:r>
            <a:r>
              <a:rPr lang="en-US" baseline="0" dirty="0"/>
              <a:t> BCML Session 7</a:t>
            </a:r>
            <a:endParaRPr lang="en-US" dirty="0"/>
          </a:p>
        </p:txBody>
      </p:sp>
      <p:pic>
        <p:nvPicPr>
          <p:cNvPr id="8" name="Picture 7" descr="Kentucky Department of Education (KDE) logo.">
            <a:extLst>
              <a:ext uri="{FF2B5EF4-FFF2-40B4-BE49-F238E27FC236}">
                <a16:creationId xmlns:a16="http://schemas.microsoft.com/office/drawing/2014/main" id="{CAFC981F-6C40-4121-81DB-3BEC3F9D46BF}"/>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10</a:t>
            </a:fld>
            <a:endParaRPr sz="1200" b="1">
              <a:solidFill>
                <a:srgbClr val="40C1AC"/>
              </a:solidFill>
              <a:latin typeface="Poppins"/>
              <a:ea typeface="Poppins"/>
              <a:cs typeface="Poppins"/>
              <a:sym typeface="Poppins"/>
            </a:endParaRPr>
          </a:p>
        </p:txBody>
      </p:sp>
      <p:sp>
        <p:nvSpPr>
          <p:cNvPr id="365" name="Google Shape;365;p59"/>
          <p:cNvSpPr/>
          <p:nvPr/>
        </p:nvSpPr>
        <p:spPr>
          <a:xfrm>
            <a:off x="6508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sp>
        <p:nvSpPr>
          <p:cNvPr id="366" name="Google Shape;366;p59"/>
          <p:cNvSpPr txBox="1">
            <a:spLocks noGrp="1"/>
          </p:cNvSpPr>
          <p:nvPr>
            <p:ph type="title"/>
          </p:nvPr>
        </p:nvSpPr>
        <p:spPr>
          <a:xfrm>
            <a:off x="623000" y="951334"/>
            <a:ext cx="79980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Creating Exemplar Student Responses</a:t>
            </a:r>
            <a:endParaRPr sz="3000" b="1" dirty="0">
              <a:latin typeface="Poppins"/>
              <a:ea typeface="Poppins"/>
              <a:cs typeface="Poppins"/>
              <a:sym typeface="Poppins"/>
            </a:endParaRPr>
          </a:p>
        </p:txBody>
      </p:sp>
      <p:sp>
        <p:nvSpPr>
          <p:cNvPr id="367" name="Google Shape;367;p59"/>
          <p:cNvSpPr txBox="1"/>
          <p:nvPr/>
        </p:nvSpPr>
        <p:spPr>
          <a:xfrm>
            <a:off x="772800" y="2472195"/>
            <a:ext cx="7598400" cy="5055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dirty="0">
                <a:solidFill>
                  <a:srgbClr val="666666"/>
                </a:solidFill>
                <a:latin typeface="Poppins"/>
                <a:ea typeface="Poppins"/>
                <a:cs typeface="Poppins"/>
                <a:sym typeface="Poppins"/>
              </a:rPr>
              <a:t>Read the </a:t>
            </a:r>
            <a:r>
              <a:rPr lang="en-US" sz="2400" i="1" dirty="0">
                <a:solidFill>
                  <a:srgbClr val="666666"/>
                </a:solidFill>
                <a:latin typeface="Poppins"/>
                <a:ea typeface="Poppins"/>
                <a:cs typeface="Poppins"/>
                <a:sym typeface="Poppins"/>
              </a:rPr>
              <a:t>KAS for Mathematics</a:t>
            </a:r>
            <a:r>
              <a:rPr lang="en-US" sz="2400" dirty="0">
                <a:solidFill>
                  <a:srgbClr val="666666"/>
                </a:solidFill>
                <a:latin typeface="Poppins"/>
                <a:ea typeface="Poppins"/>
                <a:cs typeface="Poppins"/>
                <a:sym typeface="Poppins"/>
              </a:rPr>
              <a:t> and task aloud.</a:t>
            </a: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368" name="Google Shape;368;p59"/>
          <p:cNvSpPr txBox="1"/>
          <p:nvPr/>
        </p:nvSpPr>
        <p:spPr>
          <a:xfrm>
            <a:off x="680300" y="1287625"/>
            <a:ext cx="7883400" cy="155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l" rtl="0">
              <a:spcBef>
                <a:spcPts val="0"/>
              </a:spcBef>
              <a:spcAft>
                <a:spcPts val="0"/>
              </a:spcAft>
              <a:buNone/>
            </a:pPr>
            <a:r>
              <a:rPr lang="en-US" sz="2400" b="1">
                <a:solidFill>
                  <a:srgbClr val="666666"/>
                </a:solidFill>
                <a:latin typeface="Poppins"/>
                <a:ea typeface="Poppins"/>
                <a:cs typeface="Poppins"/>
                <a:sym typeface="Poppins"/>
              </a:rPr>
              <a:t>Our Process:</a:t>
            </a:r>
            <a:r>
              <a:rPr lang="en-US" sz="2400">
                <a:solidFill>
                  <a:srgbClr val="666666"/>
                </a:solidFill>
                <a:latin typeface="Poppins"/>
                <a:ea typeface="Poppins"/>
                <a:cs typeface="Poppins"/>
                <a:sym typeface="Poppins"/>
              </a:rPr>
              <a:t> We’ll be using an </a:t>
            </a:r>
            <a:r>
              <a:rPr lang="en-US" sz="2400" u="sng">
                <a:solidFill>
                  <a:srgbClr val="666666"/>
                </a:solidFill>
                <a:latin typeface="Poppins"/>
                <a:ea typeface="Poppins"/>
                <a:cs typeface="Poppins"/>
                <a:sym typeface="Poppins"/>
              </a:rPr>
              <a:t>annotated</a:t>
            </a:r>
            <a:r>
              <a:rPr lang="en-US" sz="2400">
                <a:solidFill>
                  <a:srgbClr val="666666"/>
                </a:solidFill>
                <a:latin typeface="Poppins"/>
                <a:ea typeface="Poppins"/>
                <a:cs typeface="Poppins"/>
                <a:sym typeface="Poppins"/>
              </a:rPr>
              <a:t> version of the Lesson Planning Tool.</a:t>
            </a:r>
            <a:endParaRPr/>
          </a:p>
        </p:txBody>
      </p:sp>
      <p:sp>
        <p:nvSpPr>
          <p:cNvPr id="369" name="Google Shape;369;p59"/>
          <p:cNvSpPr txBox="1"/>
          <p:nvPr/>
        </p:nvSpPr>
        <p:spPr>
          <a:xfrm>
            <a:off x="762575" y="3266125"/>
            <a:ext cx="7407000" cy="981000"/>
          </a:xfrm>
          <a:prstGeom prst="rect">
            <a:avLst/>
          </a:prstGeom>
          <a:noFill/>
          <a:ln>
            <a:noFill/>
          </a:ln>
        </p:spPr>
        <p:txBody>
          <a:bodyPr spcFirstLastPara="1" wrap="square" lIns="91425" tIns="91425" rIns="91425" bIns="91425" anchor="t" anchorCtr="0">
            <a:noAutofit/>
          </a:bodyPr>
          <a:lstStyle/>
          <a:p>
            <a:pPr marL="457200" lvl="0" indent="-381000" algn="l" rtl="0">
              <a:spcBef>
                <a:spcPts val="0"/>
              </a:spcBef>
              <a:spcAft>
                <a:spcPts val="0"/>
              </a:spcAft>
              <a:buClr>
                <a:srgbClr val="666666"/>
              </a:buClr>
              <a:buSzPts val="2400"/>
              <a:buFont typeface="Poppins"/>
              <a:buChar char="●"/>
            </a:pPr>
            <a:r>
              <a:rPr lang="en-US" sz="2400">
                <a:solidFill>
                  <a:srgbClr val="666666"/>
                </a:solidFill>
                <a:latin typeface="Poppins"/>
                <a:ea typeface="Poppins"/>
                <a:cs typeface="Poppins"/>
                <a:sym typeface="Poppins"/>
              </a:rPr>
              <a:t>Create exemplar student responses and consider the questions that follow the task.</a:t>
            </a:r>
            <a:endParaRPr sz="2400">
              <a:solidFill>
                <a:srgbClr val="666666"/>
              </a:solidFill>
              <a:latin typeface="Poppins"/>
              <a:ea typeface="Poppins"/>
              <a:cs typeface="Poppins"/>
              <a:sym typeface="Poppins"/>
            </a:endParaRPr>
          </a:p>
        </p:txBody>
      </p:sp>
      <p:sp>
        <p:nvSpPr>
          <p:cNvPr id="370" name="Google Shape;370;p59"/>
          <p:cNvSpPr/>
          <p:nvPr/>
        </p:nvSpPr>
        <p:spPr>
          <a:xfrm>
            <a:off x="6508843" y="41468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A4E76D19-E487-4545-B2D8-0565BCAB65B6}"/>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fade">
                                      <p:cBhvr>
                                        <p:cTn id="7" dur="1000"/>
                                        <p:tgtEl>
                                          <p:spTgt spid="368"/>
                                        </p:tgtEl>
                                      </p:cBhvr>
                                    </p:animEffect>
                                  </p:childTnLst>
                                </p:cTn>
                              </p:par>
                              <p:par>
                                <p:cTn id="8" presetID="10" presetClass="entr" presetSubtype="0" fill="hold" nodeType="withEffect">
                                  <p:stCondLst>
                                    <p:cond delay="0"/>
                                  </p:stCondLst>
                                  <p:childTnLst>
                                    <p:set>
                                      <p:cBhvr>
                                        <p:cTn id="9" dur="1" fill="hold">
                                          <p:stCondLst>
                                            <p:cond delay="0"/>
                                          </p:stCondLst>
                                        </p:cTn>
                                        <p:tgtEl>
                                          <p:spTgt spid="367"/>
                                        </p:tgtEl>
                                        <p:attrNameLst>
                                          <p:attrName>style.visibility</p:attrName>
                                        </p:attrNameLst>
                                      </p:cBhvr>
                                      <p:to>
                                        <p:strVal val="visible"/>
                                      </p:to>
                                    </p:set>
                                    <p:animEffect transition="in" filter="fade">
                                      <p:cBhvr>
                                        <p:cTn id="10" dur="1000"/>
                                        <p:tgtEl>
                                          <p:spTgt spid="367"/>
                                        </p:tgtEl>
                                      </p:cBhvr>
                                    </p:animEffect>
                                  </p:childTnLst>
                                </p:cTn>
                              </p:par>
                              <p:par>
                                <p:cTn id="11" presetID="10" presetClass="entr" presetSubtype="0" fill="hold" nodeType="withEffect">
                                  <p:stCondLst>
                                    <p:cond delay="0"/>
                                  </p:stCondLst>
                                  <p:childTnLst>
                                    <p:set>
                                      <p:cBhvr>
                                        <p:cTn id="12" dur="1" fill="hold">
                                          <p:stCondLst>
                                            <p:cond delay="0"/>
                                          </p:stCondLst>
                                        </p:cTn>
                                        <p:tgtEl>
                                          <p:spTgt spid="369"/>
                                        </p:tgtEl>
                                        <p:attrNameLst>
                                          <p:attrName>style.visibility</p:attrName>
                                        </p:attrNameLst>
                                      </p:cBhvr>
                                      <p:to>
                                        <p:strVal val="visible"/>
                                      </p:to>
                                    </p:set>
                                    <p:animEffect transition="in" filter="fade">
                                      <p:cBhvr>
                                        <p:cTn id="13" dur="1000"/>
                                        <p:tgtEl>
                                          <p:spTgt spid="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60" descr="This image indicates participants need to access Session 7: Handout 2. "/>
          <p:cNvPicPr preferRelativeResize="0"/>
          <p:nvPr/>
        </p:nvPicPr>
        <p:blipFill>
          <a:blip r:embed="rId3">
            <a:alphaModFix/>
          </a:blip>
          <a:stretch>
            <a:fillRect/>
          </a:stretch>
        </p:blipFill>
        <p:spPr>
          <a:xfrm rot="20866577">
            <a:off x="1030400" y="1924649"/>
            <a:ext cx="3478851" cy="2654225"/>
          </a:xfrm>
          <a:prstGeom prst="rect">
            <a:avLst/>
          </a:prstGeom>
          <a:noFill/>
          <a:ln w="19050" cap="flat" cmpd="sng">
            <a:solidFill>
              <a:schemeClr val="dk2"/>
            </a:solidFill>
            <a:prstDash val="solid"/>
            <a:round/>
            <a:headEnd type="none" w="sm" len="sm"/>
            <a:tailEnd type="none" w="sm" len="sm"/>
          </a:ln>
        </p:spPr>
      </p:pic>
      <p:sp>
        <p:nvSpPr>
          <p:cNvPr id="376" name="Google Shape;376;p6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11</a:t>
            </a:fld>
            <a:endParaRPr sz="1200" b="1">
              <a:solidFill>
                <a:srgbClr val="40C1AC"/>
              </a:solidFill>
              <a:latin typeface="Poppins"/>
              <a:ea typeface="Poppins"/>
              <a:cs typeface="Poppins"/>
              <a:sym typeface="Poppins"/>
            </a:endParaRPr>
          </a:p>
        </p:txBody>
      </p:sp>
      <p:sp>
        <p:nvSpPr>
          <p:cNvPr id="377" name="Google Shape;377;p60"/>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Task Share Out: Grades 9-12</a:t>
            </a:r>
            <a:endParaRPr sz="3000" b="1" dirty="0">
              <a:latin typeface="Poppins"/>
              <a:ea typeface="Poppins"/>
              <a:cs typeface="Poppins"/>
              <a:sym typeface="Poppins"/>
            </a:endParaRPr>
          </a:p>
        </p:txBody>
      </p:sp>
      <p:pic>
        <p:nvPicPr>
          <p:cNvPr id="378" name="Google Shape;378;p60" descr="This image indicates participants need to access Session 7: Handout 1. "/>
          <p:cNvPicPr preferRelativeResize="0"/>
          <p:nvPr/>
        </p:nvPicPr>
        <p:blipFill>
          <a:blip r:embed="rId4">
            <a:alphaModFix/>
          </a:blip>
          <a:stretch>
            <a:fillRect/>
          </a:stretch>
        </p:blipFill>
        <p:spPr>
          <a:xfrm>
            <a:off x="4225425" y="2524675"/>
            <a:ext cx="4193200" cy="1454175"/>
          </a:xfrm>
          <a:prstGeom prst="rect">
            <a:avLst/>
          </a:prstGeom>
          <a:noFill/>
          <a:ln w="28575" cap="flat" cmpd="sng">
            <a:solidFill>
              <a:schemeClr val="dk2"/>
            </a:solidFill>
            <a:prstDash val="solid"/>
            <a:round/>
            <a:headEnd type="none" w="sm" len="sm"/>
            <a:tailEnd type="none" w="sm" len="sm"/>
          </a:ln>
        </p:spPr>
      </p:pic>
      <p:sp>
        <p:nvSpPr>
          <p:cNvPr id="379" name="Google Shape;379;p60"/>
          <p:cNvSpPr/>
          <p:nvPr/>
        </p:nvSpPr>
        <p:spPr>
          <a:xfrm>
            <a:off x="6508843" y="4223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380" name="Google Shape;380;p60"/>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2                                                                                  </a:t>
            </a:r>
            <a:endParaRPr sz="1800">
              <a:solidFill>
                <a:srgbClr val="FFFFFF"/>
              </a:solidFill>
              <a:latin typeface="Poppins SemiBold"/>
              <a:ea typeface="Poppins SemiBold"/>
              <a:cs typeface="Poppins SemiBold"/>
              <a:sym typeface="Poppins SemiBold"/>
            </a:endParaRPr>
          </a:p>
        </p:txBody>
      </p:sp>
      <p:pic>
        <p:nvPicPr>
          <p:cNvPr id="8" name="Picture 7" descr="Kentucky Department of Education (KDE) logo.">
            <a:extLst>
              <a:ext uri="{FF2B5EF4-FFF2-40B4-BE49-F238E27FC236}">
                <a16:creationId xmlns:a16="http://schemas.microsoft.com/office/drawing/2014/main" id="{4A62D7A3-7D54-4C0E-88EF-839CE8D67747}"/>
              </a:ext>
            </a:extLst>
          </p:cNvPr>
          <p:cNvPicPr>
            <a:picLocks noChangeAspect="1"/>
          </p:cNvPicPr>
          <p:nvPr/>
        </p:nvPicPr>
        <p:blipFill>
          <a:blip r:embed="rId5"/>
          <a:stretch>
            <a:fillRect/>
          </a:stretch>
        </p:blipFill>
        <p:spPr>
          <a:xfrm>
            <a:off x="217763" y="211984"/>
            <a:ext cx="914400" cy="914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sp>
        <p:nvSpPr>
          <p:cNvPr id="386" name="Google Shape;386;p61"/>
          <p:cNvSpPr txBox="1">
            <a:spLocks noGrp="1"/>
          </p:cNvSpPr>
          <p:nvPr>
            <p:ph type="title"/>
          </p:nvPr>
        </p:nvSpPr>
        <p:spPr>
          <a:xfrm>
            <a:off x="625250" y="1112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SMP 4 in Action: Grades 9-12</a:t>
            </a:r>
            <a:endParaRPr sz="3000" b="1" dirty="0">
              <a:latin typeface="Poppins"/>
              <a:ea typeface="Poppins"/>
              <a:cs typeface="Poppins"/>
              <a:sym typeface="Poppins"/>
            </a:endParaRPr>
          </a:p>
          <a:p>
            <a:pPr marL="0" lvl="0" indent="0" algn="ctr" rtl="0">
              <a:spcBef>
                <a:spcPts val="0"/>
              </a:spcBef>
              <a:spcAft>
                <a:spcPts val="0"/>
              </a:spcAft>
              <a:buNone/>
            </a:pPr>
            <a:r>
              <a:rPr lang="en-US" sz="3000" b="1" dirty="0">
                <a:latin typeface="Poppins"/>
                <a:ea typeface="Poppins"/>
                <a:cs typeface="Poppins"/>
                <a:sym typeface="Poppins"/>
              </a:rPr>
              <a:t>Video Observation</a:t>
            </a:r>
            <a:endParaRPr sz="3000" b="1" dirty="0">
              <a:latin typeface="Poppins"/>
              <a:ea typeface="Poppins"/>
              <a:cs typeface="Poppins"/>
              <a:sym typeface="Poppins"/>
            </a:endParaRPr>
          </a:p>
        </p:txBody>
      </p:sp>
      <p:sp>
        <p:nvSpPr>
          <p:cNvPr id="387" name="Google Shape;387;p61"/>
          <p:cNvSpPr txBox="1"/>
          <p:nvPr/>
        </p:nvSpPr>
        <p:spPr>
          <a:xfrm>
            <a:off x="916025" y="2410968"/>
            <a:ext cx="7292700" cy="6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u="sng">
                <a:solidFill>
                  <a:schemeClr val="hlink"/>
                </a:solidFill>
                <a:latin typeface="Poppins"/>
                <a:ea typeface="Poppins"/>
                <a:cs typeface="Poppins"/>
                <a:sym typeface="Poppins"/>
                <a:hlinkClick r:id="rId3"/>
              </a:rPr>
              <a:t>Inside Mathematics</a:t>
            </a:r>
            <a:r>
              <a:rPr lang="en-US" sz="2400" b="1">
                <a:latin typeface="Poppins"/>
                <a:ea typeface="Poppins"/>
                <a:cs typeface="Poppins"/>
                <a:sym typeface="Poppins"/>
              </a:rPr>
              <a:t> </a:t>
            </a:r>
            <a:endParaRPr sz="2400" b="1">
              <a:latin typeface="Poppins"/>
              <a:ea typeface="Poppins"/>
              <a:cs typeface="Poppins"/>
              <a:sym typeface="Poppins"/>
            </a:endParaRPr>
          </a:p>
          <a:p>
            <a:pPr marL="0" lvl="0" indent="0" algn="ctr" rtl="0">
              <a:spcBef>
                <a:spcPts val="0"/>
              </a:spcBef>
              <a:spcAft>
                <a:spcPts val="0"/>
              </a:spcAft>
              <a:buNone/>
            </a:pPr>
            <a:r>
              <a:rPr lang="en-US" sz="2400" b="1">
                <a:latin typeface="Poppins"/>
                <a:ea typeface="Poppins"/>
                <a:cs typeface="Poppins"/>
                <a:sym typeface="Poppins"/>
              </a:rPr>
              <a:t>Mr. Ragent</a:t>
            </a:r>
            <a:endParaRPr sz="2400" b="1">
              <a:latin typeface="Poppins"/>
              <a:ea typeface="Poppins"/>
              <a:cs typeface="Poppins"/>
              <a:sym typeface="Poppins"/>
            </a:endParaRPr>
          </a:p>
          <a:p>
            <a:pPr marL="0" lvl="0" indent="0" algn="ctr" rtl="0">
              <a:spcBef>
                <a:spcPts val="0"/>
              </a:spcBef>
              <a:spcAft>
                <a:spcPts val="0"/>
              </a:spcAft>
              <a:buNone/>
            </a:pPr>
            <a:r>
              <a:rPr lang="en-US" sz="2400">
                <a:latin typeface="Poppins"/>
                <a:ea typeface="Poppins"/>
                <a:cs typeface="Poppins"/>
                <a:sym typeface="Poppins"/>
              </a:rPr>
              <a:t>Graphs, Equations &amp; Tables</a:t>
            </a:r>
            <a:endParaRPr sz="240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US" sz="2400">
                <a:solidFill>
                  <a:schemeClr val="dk1"/>
                </a:solidFill>
                <a:latin typeface="Poppins"/>
                <a:ea typeface="Poppins"/>
                <a:cs typeface="Poppins"/>
                <a:sym typeface="Poppins"/>
              </a:rPr>
              <a:t>(min 0:00 - 5:30)</a:t>
            </a: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a:p>
            <a:pPr marL="0" lvl="0" indent="0" algn="ctr" rtl="0">
              <a:spcBef>
                <a:spcPts val="0"/>
              </a:spcBef>
              <a:spcAft>
                <a:spcPts val="0"/>
              </a:spcAft>
              <a:buNone/>
            </a:pPr>
            <a:endParaRPr sz="2400">
              <a:latin typeface="Poppins"/>
              <a:ea typeface="Poppins"/>
              <a:cs typeface="Poppins"/>
              <a:sym typeface="Poppins"/>
            </a:endParaRPr>
          </a:p>
        </p:txBody>
      </p:sp>
      <p:sp>
        <p:nvSpPr>
          <p:cNvPr id="388" name="Google Shape;388;p61"/>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5DE90E6F-75D7-4089-A260-978F5C0093DF}"/>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13</a:t>
            </a:fld>
            <a:endParaRPr sz="1200" b="1">
              <a:solidFill>
                <a:srgbClr val="40C1AC"/>
              </a:solidFill>
              <a:latin typeface="Poppins"/>
              <a:ea typeface="Poppins"/>
              <a:cs typeface="Poppins"/>
              <a:sym typeface="Poppins"/>
            </a:endParaRPr>
          </a:p>
        </p:txBody>
      </p:sp>
      <p:sp>
        <p:nvSpPr>
          <p:cNvPr id="394" name="Google Shape;394;p62"/>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Video Share Out: Grades 9-12</a:t>
            </a:r>
            <a:endParaRPr sz="3000" b="1" dirty="0">
              <a:latin typeface="Poppins"/>
              <a:ea typeface="Poppins"/>
              <a:cs typeface="Poppins"/>
              <a:sym typeface="Poppins"/>
            </a:endParaRPr>
          </a:p>
        </p:txBody>
      </p:sp>
      <p:sp>
        <p:nvSpPr>
          <p:cNvPr id="395" name="Google Shape;395;p62"/>
          <p:cNvSpPr txBox="1"/>
          <p:nvPr/>
        </p:nvSpPr>
        <p:spPr>
          <a:xfrm>
            <a:off x="675650" y="1865400"/>
            <a:ext cx="7763400" cy="112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planning steps </a:t>
            </a:r>
            <a:r>
              <a:rPr lang="en-US" sz="2400">
                <a:solidFill>
                  <a:srgbClr val="666666"/>
                </a:solidFill>
                <a:latin typeface="Poppins"/>
                <a:ea typeface="Poppins"/>
                <a:cs typeface="Poppins"/>
                <a:sym typeface="Poppins"/>
              </a:rPr>
              <a:t>did the teacher take to incorporate these SMP 4 into his instruction? </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96" name="Google Shape;396;p62"/>
          <p:cNvSpPr txBox="1"/>
          <p:nvPr/>
        </p:nvSpPr>
        <p:spPr>
          <a:xfrm>
            <a:off x="741300" y="3170550"/>
            <a:ext cx="7661400" cy="147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What </a:t>
            </a:r>
            <a:r>
              <a:rPr lang="en-US" sz="2400" b="1">
                <a:solidFill>
                  <a:srgbClr val="666666"/>
                </a:solidFill>
                <a:latin typeface="Poppins"/>
                <a:ea typeface="Poppins"/>
                <a:cs typeface="Poppins"/>
                <a:sym typeface="Poppins"/>
              </a:rPr>
              <a:t>instructional moves</a:t>
            </a:r>
            <a:r>
              <a:rPr lang="en-US" sz="2400">
                <a:solidFill>
                  <a:srgbClr val="666666"/>
                </a:solidFill>
                <a:latin typeface="Poppins"/>
                <a:ea typeface="Poppins"/>
                <a:cs typeface="Poppins"/>
                <a:sym typeface="Poppins"/>
              </a:rPr>
              <a:t> did the teacher take to  incorporate SMP 4 into his lesson? What impact did this have on students?</a:t>
            </a:r>
            <a:endParaRPr sz="24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ED4CF196-A878-4CAE-8609-13BD33725564}"/>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1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402" name="Google Shape;402;p63"/>
          <p:cNvSpPr txBox="1">
            <a:spLocks noGrp="1"/>
          </p:cNvSpPr>
          <p:nvPr>
            <p:ph type="title"/>
          </p:nvPr>
        </p:nvSpPr>
        <p:spPr>
          <a:xfrm>
            <a:off x="630275" y="720415"/>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Instructional Share Out: Grades 9-12</a:t>
            </a:r>
            <a:endParaRPr sz="3000" b="1" dirty="0">
              <a:latin typeface="Poppins"/>
              <a:ea typeface="Poppins"/>
              <a:cs typeface="Poppins"/>
              <a:sym typeface="Poppins"/>
            </a:endParaRPr>
          </a:p>
        </p:txBody>
      </p:sp>
      <p:sp>
        <p:nvSpPr>
          <p:cNvPr id="403" name="Google Shape;403;p63"/>
          <p:cNvSpPr txBox="1"/>
          <p:nvPr/>
        </p:nvSpPr>
        <p:spPr>
          <a:xfrm>
            <a:off x="1103175" y="1493525"/>
            <a:ext cx="7028400" cy="31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In what ways have you already incorporated SMP 4 into your instruction? What does this look like in terms of teacher and student actions?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After watching today’s video and continuing to reflect on your own practice, what might you try next?</a:t>
            </a:r>
            <a:endParaRPr sz="2400">
              <a:solidFill>
                <a:srgbClr val="666666"/>
              </a:solidFill>
              <a:latin typeface="Poppins"/>
              <a:ea typeface="Poppins"/>
              <a:cs typeface="Poppins"/>
              <a:sym typeface="Poppins"/>
            </a:endParaRPr>
          </a:p>
        </p:txBody>
      </p:sp>
      <p:sp>
        <p:nvSpPr>
          <p:cNvPr id="404" name="Google Shape;404;p63"/>
          <p:cNvSpPr/>
          <p:nvPr/>
        </p:nvSpPr>
        <p:spPr>
          <a:xfrm>
            <a:off x="5867678" y="4625975"/>
            <a:ext cx="26412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latin typeface="Poppins SemiBold"/>
                <a:ea typeface="Poppins SemiBold"/>
                <a:cs typeface="Poppins SemiBold"/>
                <a:sym typeface="Poppins SemiBold"/>
              </a:rPr>
              <a:t>With a partner                                                                                 </a:t>
            </a:r>
            <a:endParaRPr sz="1800">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EC1020C2-A54E-442A-9383-43957AFF202C}"/>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410" name="Google Shape;410;p64"/>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11" name="Google Shape;411;p64"/>
          <p:cNvSpPr txBox="1"/>
          <p:nvPr/>
        </p:nvSpPr>
        <p:spPr>
          <a:xfrm>
            <a:off x="675650" y="1606782"/>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666666"/>
                </a:solidFill>
                <a:latin typeface="Poppins"/>
                <a:ea typeface="Poppins"/>
                <a:cs typeface="Poppins"/>
                <a:sym typeface="Poppins"/>
              </a:rPr>
              <a:t>In the video, the </a:t>
            </a:r>
            <a:r>
              <a:rPr lang="en-US" sz="2200" i="1" dirty="0">
                <a:solidFill>
                  <a:srgbClr val="666666"/>
                </a:solidFill>
                <a:latin typeface="Poppins"/>
                <a:ea typeface="Poppins"/>
                <a:cs typeface="Poppins"/>
                <a:sym typeface="Poppins"/>
              </a:rPr>
              <a:t>original task</a:t>
            </a:r>
            <a:r>
              <a:rPr lang="en-US" sz="2200" dirty="0">
                <a:solidFill>
                  <a:srgbClr val="666666"/>
                </a:solidFill>
                <a:latin typeface="Poppins"/>
                <a:ea typeface="Poppins"/>
                <a:cs typeface="Poppins"/>
                <a:sym typeface="Poppins"/>
              </a:rPr>
              <a:t> presented asked students to create “triples” by matching an equation, graph, and table. </a:t>
            </a: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r>
              <a:rPr lang="en-US" sz="2200" dirty="0">
                <a:solidFill>
                  <a:srgbClr val="666666"/>
                </a:solidFill>
                <a:latin typeface="Poppins"/>
                <a:ea typeface="Poppins"/>
                <a:cs typeface="Poppins"/>
                <a:sym typeface="Poppins"/>
              </a:rPr>
              <a:t>However, the aligned standard KY.HS.F.1 calls for representations to be shown “algebraically, graphically, numerically in tables, or by a </a:t>
            </a:r>
            <a:endParaRPr sz="2200" dirty="0">
              <a:solidFill>
                <a:srgbClr val="666666"/>
              </a:solidFill>
              <a:latin typeface="Poppins"/>
              <a:ea typeface="Poppins"/>
              <a:cs typeface="Poppins"/>
              <a:sym typeface="Poppins"/>
            </a:endParaRPr>
          </a:p>
          <a:p>
            <a:pPr marL="0" lvl="0" indent="0" algn="ctr" rtl="0">
              <a:spcBef>
                <a:spcPts val="0"/>
              </a:spcBef>
              <a:spcAft>
                <a:spcPts val="0"/>
              </a:spcAft>
              <a:buNone/>
            </a:pPr>
            <a:r>
              <a:rPr lang="en-US" sz="2200" b="1" dirty="0">
                <a:solidFill>
                  <a:srgbClr val="666666"/>
                </a:solidFill>
                <a:latin typeface="Poppins"/>
                <a:ea typeface="Poppins"/>
                <a:cs typeface="Poppins"/>
                <a:sym typeface="Poppins"/>
              </a:rPr>
              <a:t>verbal description.</a:t>
            </a:r>
            <a:r>
              <a:rPr lang="en-US" sz="2200" dirty="0">
                <a:solidFill>
                  <a:srgbClr val="666666"/>
                </a:solidFill>
                <a:latin typeface="Poppins"/>
                <a:ea typeface="Poppins"/>
                <a:cs typeface="Poppins"/>
                <a:sym typeface="Poppins"/>
              </a:rPr>
              <a:t>”</a:t>
            </a:r>
            <a:endParaRPr sz="2200" dirty="0">
              <a:solidFill>
                <a:srgbClr val="666666"/>
              </a:solidFill>
              <a:latin typeface="Poppins"/>
              <a:ea typeface="Poppins"/>
              <a:cs typeface="Poppins"/>
              <a:sym typeface="Poppins"/>
            </a:endParaRPr>
          </a:p>
        </p:txBody>
      </p:sp>
      <p:sp>
        <p:nvSpPr>
          <p:cNvPr id="412" name="Google Shape;412;p64"/>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A181F18-7F7E-4D5A-B77D-650F46995A18}"/>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418" name="Google Shape;418;p6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19" name="Google Shape;419;p65"/>
          <p:cNvSpPr txBox="1"/>
          <p:nvPr/>
        </p:nvSpPr>
        <p:spPr>
          <a:xfrm>
            <a:off x="625250" y="1424375"/>
            <a:ext cx="7763400" cy="301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Based on the guiding questions in the Assignment Review Protocol, we can see that the original task </a:t>
            </a:r>
            <a:r>
              <a:rPr lang="en-US" sz="2200" i="1">
                <a:solidFill>
                  <a:srgbClr val="666666"/>
                </a:solidFill>
                <a:latin typeface="Poppins"/>
                <a:ea typeface="Poppins"/>
                <a:cs typeface="Poppins"/>
                <a:sym typeface="Poppins"/>
              </a:rPr>
              <a:t>as written</a:t>
            </a:r>
            <a:r>
              <a:rPr lang="en-US" sz="2200">
                <a:solidFill>
                  <a:srgbClr val="666666"/>
                </a:solidFill>
                <a:latin typeface="Poppins"/>
                <a:ea typeface="Poppins"/>
                <a:cs typeface="Poppins"/>
                <a:sym typeface="Poppins"/>
              </a:rPr>
              <a:t> </a:t>
            </a:r>
            <a:r>
              <a:rPr lang="en-US" sz="2200" u="sng">
                <a:solidFill>
                  <a:srgbClr val="666666"/>
                </a:solidFill>
                <a:latin typeface="Poppins"/>
                <a:ea typeface="Poppins"/>
                <a:cs typeface="Poppins"/>
                <a:sym typeface="Poppins"/>
              </a:rPr>
              <a:t>does not</a:t>
            </a:r>
            <a:r>
              <a:rPr lang="en-US" sz="2200">
                <a:solidFill>
                  <a:srgbClr val="666666"/>
                </a:solidFill>
                <a:latin typeface="Poppins"/>
                <a:ea typeface="Poppins"/>
                <a:cs typeface="Poppins"/>
                <a:sym typeface="Poppins"/>
              </a:rPr>
              <a:t> meet the target of the standard, which calls for application to real world contexts.</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3000" b="1">
                <a:solidFill>
                  <a:srgbClr val="666666"/>
                </a:solidFill>
                <a:latin typeface="Poppins"/>
                <a:ea typeface="Poppins"/>
                <a:cs typeface="Poppins"/>
                <a:sym typeface="Poppins"/>
              </a:rPr>
              <a:t>How was the task revised to align to the target of the standard?</a:t>
            </a:r>
            <a:endParaRPr sz="3000" b="1">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0" name="Google Shape;420;p65"/>
          <p:cNvSpPr/>
          <p:nvPr/>
        </p:nvSpPr>
        <p:spPr>
          <a:xfrm>
            <a:off x="6508843" y="4625982"/>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9FCEF10-2709-4111-B300-B39E0BBA6ADE}"/>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10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426" name="Google Shape;426;p6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Revising our curriculum and instruction</a:t>
            </a:r>
            <a:endParaRPr sz="3000" b="1" dirty="0">
              <a:latin typeface="Poppins"/>
              <a:ea typeface="Poppins"/>
              <a:cs typeface="Poppins"/>
              <a:sym typeface="Poppins"/>
            </a:endParaRPr>
          </a:p>
        </p:txBody>
      </p:sp>
      <p:sp>
        <p:nvSpPr>
          <p:cNvPr id="427" name="Google Shape;427;p66"/>
          <p:cNvSpPr txBox="1"/>
          <p:nvPr/>
        </p:nvSpPr>
        <p:spPr>
          <a:xfrm>
            <a:off x="625250" y="1424375"/>
            <a:ext cx="7763400" cy="91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666666"/>
                </a:solidFill>
                <a:latin typeface="Poppins"/>
                <a:ea typeface="Poppins"/>
                <a:cs typeface="Poppins"/>
                <a:sym typeface="Poppins"/>
              </a:rPr>
              <a:t>Think ahead to next week’s session - </a:t>
            </a:r>
            <a:endParaRPr sz="2200">
              <a:solidFill>
                <a:srgbClr val="666666"/>
              </a:solidFill>
              <a:latin typeface="Poppins"/>
              <a:ea typeface="Poppins"/>
              <a:cs typeface="Poppins"/>
              <a:sym typeface="Poppins"/>
            </a:endParaRPr>
          </a:p>
          <a:p>
            <a:pPr marL="0" lvl="0" indent="0" algn="ctr" rtl="0">
              <a:spcBef>
                <a:spcPts val="0"/>
              </a:spcBef>
              <a:spcAft>
                <a:spcPts val="0"/>
              </a:spcAft>
              <a:buNone/>
            </a:pPr>
            <a:r>
              <a:rPr lang="en-US" sz="2200">
                <a:solidFill>
                  <a:srgbClr val="666666"/>
                </a:solidFill>
                <a:latin typeface="Poppins"/>
                <a:ea typeface="Poppins"/>
                <a:cs typeface="Poppins"/>
                <a:sym typeface="Poppins"/>
              </a:rPr>
              <a:t>Session 8: Planning &amp; Practice. </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p:txBody>
      </p:sp>
      <p:sp>
        <p:nvSpPr>
          <p:cNvPr id="428" name="Google Shape;428;p66"/>
          <p:cNvSpPr/>
          <p:nvPr/>
        </p:nvSpPr>
        <p:spPr>
          <a:xfrm>
            <a:off x="6508843" y="4625982"/>
            <a:ext cx="1847700" cy="3729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a:t>
            </a:r>
            <a:endParaRPr sz="1800">
              <a:solidFill>
                <a:srgbClr val="FFFFFF"/>
              </a:solidFill>
              <a:latin typeface="Poppins SemiBold"/>
              <a:ea typeface="Poppins SemiBold"/>
              <a:cs typeface="Poppins SemiBold"/>
              <a:sym typeface="Poppins SemiBold"/>
            </a:endParaRPr>
          </a:p>
        </p:txBody>
      </p:sp>
      <p:pic>
        <p:nvPicPr>
          <p:cNvPr id="429" name="Google Shape;429;p66" descr="This is an image of the Session 8 Lesson Planning Tool, participants will have access to during the next session. "/>
          <p:cNvPicPr preferRelativeResize="0"/>
          <p:nvPr/>
        </p:nvPicPr>
        <p:blipFill rotWithShape="1">
          <a:blip r:embed="rId3">
            <a:alphaModFix/>
          </a:blip>
          <a:srcRect t="13127" b="20537"/>
          <a:stretch/>
        </p:blipFill>
        <p:spPr>
          <a:xfrm>
            <a:off x="893850" y="2407375"/>
            <a:ext cx="4373249" cy="2218600"/>
          </a:xfrm>
          <a:prstGeom prst="rect">
            <a:avLst/>
          </a:prstGeom>
          <a:noFill/>
          <a:ln w="28575" cap="flat" cmpd="sng">
            <a:solidFill>
              <a:schemeClr val="dk2"/>
            </a:solidFill>
            <a:prstDash val="solid"/>
            <a:round/>
            <a:headEnd type="none" w="sm" len="sm"/>
            <a:tailEnd type="none" w="sm" len="sm"/>
          </a:ln>
        </p:spPr>
      </p:pic>
      <p:sp>
        <p:nvSpPr>
          <p:cNvPr id="430" name="Google Shape;430;p66">
            <a:extLst>
              <a:ext uri="{C183D7F6-B498-43B3-948B-1728B52AA6E4}">
                <adec:decorative xmlns:adec="http://schemas.microsoft.com/office/drawing/2017/decorative" val="1"/>
              </a:ext>
            </a:extLst>
          </p:cNvPr>
          <p:cNvSpPr/>
          <p:nvPr/>
        </p:nvSpPr>
        <p:spPr>
          <a:xfrm>
            <a:off x="5337975" y="3923250"/>
            <a:ext cx="1668300" cy="437400"/>
          </a:xfrm>
          <a:prstGeom prst="leftArrow">
            <a:avLst>
              <a:gd name="adj1" fmla="val 50000"/>
              <a:gd name="adj2" fmla="val 50000"/>
            </a:avLst>
          </a:prstGeom>
          <a:solidFill>
            <a:srgbClr val="FF575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7" descr="Kentucky Department of Education (KDE) logo.">
            <a:extLst>
              <a:ext uri="{FF2B5EF4-FFF2-40B4-BE49-F238E27FC236}">
                <a16:creationId xmlns:a16="http://schemas.microsoft.com/office/drawing/2014/main" id="{36911D4C-B3FC-4715-8526-BAD03EB01877}"/>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1000"/>
                                        <p:tgtEl>
                                          <p:spTgt spid="4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6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436" name="Google Shape;436;p67"/>
          <p:cNvSpPr txBox="1">
            <a:spLocks noGrp="1"/>
          </p:cNvSpPr>
          <p:nvPr>
            <p:ph type="title"/>
          </p:nvPr>
        </p:nvSpPr>
        <p:spPr>
          <a:xfrm>
            <a:off x="625250" y="960124"/>
            <a:ext cx="7864200" cy="5529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Guiding questions for planning</a:t>
            </a:r>
            <a:endParaRPr sz="3000" b="1" dirty="0">
              <a:latin typeface="Poppins"/>
              <a:ea typeface="Poppins"/>
              <a:cs typeface="Poppins"/>
              <a:sym typeface="Poppins"/>
            </a:endParaRPr>
          </a:p>
          <a:p>
            <a:pPr marL="0" lvl="0" indent="0" algn="ctr" rtl="0">
              <a:spcBef>
                <a:spcPts val="0"/>
              </a:spcBef>
              <a:spcAft>
                <a:spcPts val="0"/>
              </a:spcAft>
              <a:buNone/>
            </a:pPr>
            <a:endParaRPr sz="3000" b="1" dirty="0">
              <a:latin typeface="Poppins"/>
              <a:ea typeface="Poppins"/>
              <a:cs typeface="Poppins"/>
              <a:sym typeface="Poppins"/>
            </a:endParaRPr>
          </a:p>
        </p:txBody>
      </p:sp>
      <p:sp>
        <p:nvSpPr>
          <p:cNvPr id="437" name="Google Shape;437;p67"/>
          <p:cNvSpPr txBox="1"/>
          <p:nvPr/>
        </p:nvSpPr>
        <p:spPr>
          <a:xfrm>
            <a:off x="625250" y="1348175"/>
            <a:ext cx="7763400" cy="7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rgbClr val="666666"/>
                </a:solidFill>
                <a:latin typeface="Poppins"/>
                <a:ea typeface="Poppins"/>
                <a:cs typeface="Poppins"/>
                <a:sym typeface="Poppins"/>
              </a:rPr>
              <a:t>Based on the Mathematics Assignment Review Protocol, does my lesson/task meet the target of the standard? If not:</a:t>
            </a:r>
            <a:endParaRPr sz="1800" b="1"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16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a:p>
            <a:pPr marL="0" lvl="0" indent="0" algn="l" rtl="0">
              <a:spcBef>
                <a:spcPts val="0"/>
              </a:spcBef>
              <a:spcAft>
                <a:spcPts val="0"/>
              </a:spcAft>
              <a:buNone/>
            </a:pPr>
            <a:endParaRPr sz="2200" dirty="0">
              <a:solidFill>
                <a:srgbClr val="666666"/>
              </a:solidFill>
              <a:latin typeface="Poppins"/>
              <a:ea typeface="Poppins"/>
              <a:cs typeface="Poppins"/>
              <a:sym typeface="Poppins"/>
            </a:endParaRPr>
          </a:p>
        </p:txBody>
      </p:sp>
      <p:sp>
        <p:nvSpPr>
          <p:cNvPr id="438" name="Google Shape;438;p67"/>
          <p:cNvSpPr txBox="1"/>
          <p:nvPr/>
        </p:nvSpPr>
        <p:spPr>
          <a:xfrm>
            <a:off x="726075" y="2172250"/>
            <a:ext cx="7763400" cy="23688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conceptual understandings missing? How can I ask students to demonstrate their understanding using representational and abstract (algebraic)  methods?</a:t>
            </a:r>
            <a:endParaRPr sz="1600">
              <a:solidFill>
                <a:srgbClr val="666666"/>
              </a:solidFill>
              <a:latin typeface="Poppins"/>
              <a:ea typeface="Poppins"/>
              <a:cs typeface="Poppins"/>
              <a:sym typeface="Poppins"/>
            </a:endParaRPr>
          </a:p>
          <a:p>
            <a:pPr marL="45720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Are there opportunities for application missing? How can I add real world context or real world problems to get students to apply their understanding?</a:t>
            </a:r>
            <a:endParaRPr sz="1600">
              <a:solidFill>
                <a:srgbClr val="666666"/>
              </a:solidFill>
              <a:latin typeface="Poppins"/>
              <a:ea typeface="Poppins"/>
              <a:cs typeface="Poppins"/>
              <a:sym typeface="Poppins"/>
            </a:endParaRPr>
          </a:p>
          <a:p>
            <a:pPr marL="0" lvl="0" indent="0" algn="l" rtl="0">
              <a:spcBef>
                <a:spcPts val="0"/>
              </a:spcBef>
              <a:spcAft>
                <a:spcPts val="0"/>
              </a:spcAft>
              <a:buNone/>
            </a:pPr>
            <a:endParaRPr sz="1600">
              <a:solidFill>
                <a:srgbClr val="666666"/>
              </a:solidFill>
              <a:latin typeface="Poppins"/>
              <a:ea typeface="Poppins"/>
              <a:cs typeface="Poppins"/>
              <a:sym typeface="Poppins"/>
            </a:endParaRPr>
          </a:p>
          <a:p>
            <a:pPr marL="457200" lvl="0" indent="-330200" algn="l" rtl="0">
              <a:spcBef>
                <a:spcPts val="0"/>
              </a:spcBef>
              <a:spcAft>
                <a:spcPts val="0"/>
              </a:spcAft>
              <a:buClr>
                <a:srgbClr val="666666"/>
              </a:buClr>
              <a:buSzPts val="1600"/>
              <a:buFont typeface="Poppins"/>
              <a:buChar char="●"/>
            </a:pPr>
            <a:r>
              <a:rPr lang="en-US" sz="1600">
                <a:solidFill>
                  <a:srgbClr val="666666"/>
                </a:solidFill>
                <a:latin typeface="Poppins"/>
                <a:ea typeface="Poppins"/>
                <a:cs typeface="Poppins"/>
                <a:sym typeface="Poppins"/>
              </a:rPr>
              <a:t>Will students engage in the Mathematical Practices by completing this task? How can offer explicit opportunities within the task and/or during instruction to ensure students meet the practice standards?</a:t>
            </a:r>
            <a:endParaRPr>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C4132F3F-3346-4B02-B101-13308CEC202A}"/>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8"/>
                                        </p:tgtEl>
                                        <p:attrNameLst>
                                          <p:attrName>style.visibility</p:attrName>
                                        </p:attrNameLst>
                                      </p:cBhvr>
                                      <p:to>
                                        <p:strVal val="visible"/>
                                      </p:to>
                                    </p:set>
                                    <p:animEffect transition="in" filter="fade">
                                      <p:cBhvr>
                                        <p:cTn id="7"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sp>
        <p:nvSpPr>
          <p:cNvPr id="444" name="Google Shape;444;p6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Reconnecting to our “Why”- Equity</a:t>
            </a:r>
            <a:endParaRPr sz="3000" b="1" dirty="0">
              <a:latin typeface="Poppins"/>
              <a:ea typeface="Poppins"/>
              <a:cs typeface="Poppins"/>
              <a:sym typeface="Poppins"/>
            </a:endParaRPr>
          </a:p>
        </p:txBody>
      </p:sp>
      <p:sp>
        <p:nvSpPr>
          <p:cNvPr id="445" name="Google Shape;445;p68"/>
          <p:cNvSpPr txBox="1"/>
          <p:nvPr/>
        </p:nvSpPr>
        <p:spPr>
          <a:xfrm>
            <a:off x="725875" y="1610025"/>
            <a:ext cx="7763400" cy="198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How might explicitly teaching SMP 4 support both mathematical understanding and productive struggle for students, especially our most vulnerable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r>
              <a:rPr lang="en-US" sz="2400">
                <a:solidFill>
                  <a:srgbClr val="666666"/>
                </a:solidFill>
                <a:latin typeface="Poppins"/>
                <a:ea typeface="Poppins"/>
                <a:cs typeface="Poppins"/>
                <a:sym typeface="Poppins"/>
              </a:rPr>
              <a:t>How might SMP 4 help students in accessing the target of the standard and/or task?</a:t>
            </a:r>
            <a:endParaRPr sz="2400">
              <a:solidFill>
                <a:srgbClr val="666666"/>
              </a:solidFill>
              <a:latin typeface="Poppins"/>
              <a:ea typeface="Poppins"/>
              <a:cs typeface="Poppins"/>
              <a:sym typeface="Poppins"/>
            </a:endParaRPr>
          </a:p>
        </p:txBody>
      </p:sp>
      <p:sp>
        <p:nvSpPr>
          <p:cNvPr id="446" name="Google Shape;446;p68"/>
          <p:cNvSpPr/>
          <p:nvPr/>
        </p:nvSpPr>
        <p:spPr>
          <a:xfrm>
            <a:off x="6483843" y="4604007"/>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0BDD65E0-76E0-4009-AD3F-99FA97B7330B}"/>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sp>
        <p:nvSpPr>
          <p:cNvPr id="287" name="Google Shape;287;p51"/>
          <p:cNvSpPr txBox="1"/>
          <p:nvPr/>
        </p:nvSpPr>
        <p:spPr>
          <a:xfrm>
            <a:off x="904725" y="690533"/>
            <a:ext cx="7681500" cy="678000"/>
          </a:xfrm>
          <a:prstGeom prst="rect">
            <a:avLst/>
          </a:prstGeom>
          <a:noFill/>
          <a:ln>
            <a:noFill/>
          </a:ln>
        </p:spPr>
        <p:txBody>
          <a:bodyPr spcFirstLastPara="1" wrap="square" lIns="0" tIns="0" rIns="91425" bIns="0" anchor="t" anchorCtr="0">
            <a:noAutofit/>
          </a:bodyPr>
          <a:lstStyle/>
          <a:p>
            <a:pPr marL="0" lvl="0" indent="0" algn="ctr" rtl="0">
              <a:spcBef>
                <a:spcPts val="0"/>
              </a:spcBef>
              <a:spcAft>
                <a:spcPts val="0"/>
              </a:spcAft>
              <a:buNone/>
            </a:pPr>
            <a:r>
              <a:rPr lang="en-US" sz="2200">
                <a:solidFill>
                  <a:srgbClr val="2D68C4"/>
                </a:solidFill>
                <a:latin typeface="Poppins SemiBold"/>
                <a:ea typeface="Poppins SemiBold"/>
                <a:cs typeface="Poppins SemiBold"/>
                <a:sym typeface="Poppins SemiBold"/>
              </a:rPr>
              <a:t>Building a Culture of Math Learning</a:t>
            </a:r>
            <a:endParaRPr sz="2200">
              <a:solidFill>
                <a:srgbClr val="2D68C4"/>
              </a:solidFill>
              <a:latin typeface="Poppins SemiBold"/>
              <a:ea typeface="Poppins SemiBold"/>
              <a:cs typeface="Poppins SemiBold"/>
              <a:sym typeface="Poppins SemiBold"/>
            </a:endParaRPr>
          </a:p>
        </p:txBody>
      </p:sp>
      <p:sp>
        <p:nvSpPr>
          <p:cNvPr id="288" name="Google Shape;288;p51"/>
          <p:cNvSpPr txBox="1"/>
          <p:nvPr/>
        </p:nvSpPr>
        <p:spPr>
          <a:xfrm>
            <a:off x="689250" y="1098102"/>
            <a:ext cx="7765500" cy="1012500"/>
          </a:xfrm>
          <a:prstGeom prst="rect">
            <a:avLst/>
          </a:prstGeom>
          <a:solidFill>
            <a:srgbClr val="FFFF00"/>
          </a:solidFill>
          <a:ln w="19050" cap="flat" cmpd="sng">
            <a:solidFill>
              <a:srgbClr val="004B75"/>
            </a:solidFill>
            <a:prstDash val="dot"/>
            <a:round/>
            <a:headEnd type="none" w="sm" len="sm"/>
            <a:tailEnd type="none" w="sm" len="sm"/>
          </a:ln>
        </p:spPr>
        <p:txBody>
          <a:bodyPr spcFirstLastPara="1" wrap="square" lIns="0" tIns="0" rIns="0" bIns="0" anchor="ctr" anchorCtr="0">
            <a:noAutofit/>
          </a:bodyPr>
          <a:lstStyle/>
          <a:p>
            <a:pPr marL="0" lvl="0" indent="0" algn="ctr" rtl="0">
              <a:lnSpc>
                <a:spcPct val="130000"/>
              </a:lnSpc>
              <a:spcBef>
                <a:spcPts val="0"/>
              </a:spcBef>
              <a:spcAft>
                <a:spcPts val="0"/>
              </a:spcAft>
              <a:buNone/>
            </a:pPr>
            <a:r>
              <a:rPr lang="en-US">
                <a:solidFill>
                  <a:srgbClr val="2D68C4"/>
                </a:solidFill>
                <a:latin typeface="Poppins SemiBold"/>
                <a:ea typeface="Poppins SemiBold"/>
                <a:cs typeface="Poppins SemiBold"/>
                <a:sym typeface="Poppins SemiBold"/>
              </a:rPr>
              <a:t>The Standards for Mathematical Practice support a culture of math learning where students feel empowered to take academic risks, persevere in problem solving, make meaning of mathematics,  explain their thinking, and reflect on their own learning.</a:t>
            </a:r>
            <a:endParaRPr>
              <a:solidFill>
                <a:srgbClr val="2D68C4"/>
              </a:solidFill>
              <a:latin typeface="Poppins SemiBold"/>
              <a:ea typeface="Poppins SemiBold"/>
              <a:cs typeface="Poppins SemiBold"/>
              <a:sym typeface="Poppins SemiBold"/>
            </a:endParaRPr>
          </a:p>
        </p:txBody>
      </p:sp>
      <p:graphicFrame>
        <p:nvGraphicFramePr>
          <p:cNvPr id="289" name="Google Shape;289;p51"/>
          <p:cNvGraphicFramePr/>
          <p:nvPr>
            <p:extLst>
              <p:ext uri="{D42A27DB-BD31-4B8C-83A1-F6EECF244321}">
                <p14:modId xmlns:p14="http://schemas.microsoft.com/office/powerpoint/2010/main" val="336586920"/>
              </p:ext>
            </p:extLst>
          </p:nvPr>
        </p:nvGraphicFramePr>
        <p:xfrm>
          <a:off x="685625" y="2271200"/>
          <a:ext cx="7824400" cy="2631525"/>
        </p:xfrm>
        <a:graphic>
          <a:graphicData uri="http://schemas.openxmlformats.org/drawingml/2006/table">
            <a:tbl>
              <a:tblPr firstRow="1">
                <a:noFill/>
                <a:tableStyleId>{59310B60-3A36-4C18-B8B1-F3F42AE142CC}</a:tableStyleId>
              </a:tblPr>
              <a:tblGrid>
                <a:gridCol w="1956100">
                  <a:extLst>
                    <a:ext uri="{9D8B030D-6E8A-4147-A177-3AD203B41FA5}">
                      <a16:colId xmlns:a16="http://schemas.microsoft.com/office/drawing/2014/main" val="20000"/>
                    </a:ext>
                  </a:extLst>
                </a:gridCol>
                <a:gridCol w="1956100">
                  <a:extLst>
                    <a:ext uri="{9D8B030D-6E8A-4147-A177-3AD203B41FA5}">
                      <a16:colId xmlns:a16="http://schemas.microsoft.com/office/drawing/2014/main" val="20001"/>
                    </a:ext>
                  </a:extLst>
                </a:gridCol>
                <a:gridCol w="1956100">
                  <a:extLst>
                    <a:ext uri="{9D8B030D-6E8A-4147-A177-3AD203B41FA5}">
                      <a16:colId xmlns:a16="http://schemas.microsoft.com/office/drawing/2014/main" val="20002"/>
                    </a:ext>
                  </a:extLst>
                </a:gridCol>
                <a:gridCol w="1956100">
                  <a:extLst>
                    <a:ext uri="{9D8B030D-6E8A-4147-A177-3AD203B41FA5}">
                      <a16:colId xmlns:a16="http://schemas.microsoft.com/office/drawing/2014/main" val="20003"/>
                    </a:ext>
                  </a:extLst>
                </a:gridCol>
              </a:tblGrid>
              <a:tr h="604525">
                <a:tc gridSpan="4">
                  <a:txBody>
                    <a:bodyPr/>
                    <a:lstStyle/>
                    <a:p>
                      <a:pPr marL="0" lvl="0" indent="0" algn="ctr" rtl="0">
                        <a:spcBef>
                          <a:spcPts val="0"/>
                        </a:spcBef>
                        <a:spcAft>
                          <a:spcPts val="0"/>
                        </a:spcAft>
                        <a:buNone/>
                      </a:pPr>
                      <a:r>
                        <a:rPr lang="en-US" dirty="0">
                          <a:solidFill>
                            <a:srgbClr val="FFFFFF"/>
                          </a:solidFill>
                          <a:latin typeface="Poppins SemiBold"/>
                          <a:ea typeface="Poppins SemiBold"/>
                          <a:cs typeface="Poppins SemiBold"/>
                          <a:sym typeface="Poppins SemiBold"/>
                        </a:rPr>
                        <a:t>12-week Content Cycle</a:t>
                      </a:r>
                      <a:endParaRPr dirty="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225A7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70850">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Introduction to the Standards for Mathematical Practice</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None/>
                      </a:pPr>
                      <a:r>
                        <a:rPr lang="en-US" sz="1100">
                          <a:solidFill>
                            <a:srgbClr val="FFFFFF"/>
                          </a:solidFill>
                          <a:latin typeface="Poppins SemiBold"/>
                          <a:ea typeface="Poppins SemiBold"/>
                          <a:cs typeface="Poppins SemiBold"/>
                          <a:sym typeface="Poppins SemiBold"/>
                        </a:rPr>
                        <a:t>(SMPs)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1: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Make sense of problems and persevere in solving them.</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4:</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Model with mathematics.</a:t>
                      </a:r>
                      <a:endParaRPr sz="1100">
                        <a:solidFill>
                          <a:srgbClr val="FFFFFF"/>
                        </a:solidFill>
                        <a:latin typeface="Poppins SemiBold"/>
                        <a:ea typeface="Poppins SemiBold"/>
                        <a:cs typeface="Poppins SemiBold"/>
                        <a:sym typeface="Poppins SemiBold"/>
                      </a:endParaRPr>
                    </a:p>
                    <a:p>
                      <a:pPr marL="0" lvl="0" indent="0" algn="l" rtl="0">
                        <a:spcBef>
                          <a:spcPts val="0"/>
                        </a:spcBef>
                        <a:spcAft>
                          <a:spcPts val="0"/>
                        </a:spcAft>
                        <a:buClr>
                          <a:srgbClr val="000000"/>
                        </a:buClr>
                        <a:buSzPts val="1100"/>
                        <a:buFont typeface="Arial"/>
                        <a:buNone/>
                      </a:pP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tc>
                  <a:txBody>
                    <a:bodyPr/>
                    <a:lstStyle/>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SMP 3: </a:t>
                      </a:r>
                      <a:endParaRPr sz="1100">
                        <a:solidFill>
                          <a:srgbClr val="FFFFFF"/>
                        </a:solidFill>
                        <a:latin typeface="Poppins SemiBold"/>
                        <a:ea typeface="Poppins SemiBold"/>
                        <a:cs typeface="Poppins SemiBold"/>
                        <a:sym typeface="Poppins SemiBold"/>
                      </a:endParaRPr>
                    </a:p>
                    <a:p>
                      <a:pPr marL="0" lvl="0" indent="0" algn="ctr" rtl="0">
                        <a:spcBef>
                          <a:spcPts val="0"/>
                        </a:spcBef>
                        <a:spcAft>
                          <a:spcPts val="0"/>
                        </a:spcAft>
                        <a:buClr>
                          <a:srgbClr val="000000"/>
                        </a:buClr>
                        <a:buSzPts val="1100"/>
                        <a:buFont typeface="Arial"/>
                        <a:buNone/>
                      </a:pPr>
                      <a:r>
                        <a:rPr lang="en-US" sz="1100">
                          <a:solidFill>
                            <a:srgbClr val="FFFFFF"/>
                          </a:solidFill>
                          <a:latin typeface="Poppins SemiBold"/>
                          <a:ea typeface="Poppins SemiBold"/>
                          <a:cs typeface="Poppins SemiBold"/>
                          <a:sym typeface="Poppins SemiBold"/>
                        </a:rPr>
                        <a:t>Construct viable arguments and critique the reasoning of others.</a:t>
                      </a:r>
                      <a:endParaRPr sz="1100">
                        <a:solidFill>
                          <a:srgbClr val="FFFFFF"/>
                        </a:solidFill>
                        <a:latin typeface="Poppins SemiBold"/>
                        <a:ea typeface="Poppins SemiBold"/>
                        <a:cs typeface="Poppins SemiBold"/>
                        <a:sym typeface="Poppins SemiBold"/>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BB39F"/>
                    </a:solidFill>
                  </a:tcPr>
                </a:tc>
                <a:extLst>
                  <a:ext uri="{0D108BD9-81ED-4DB2-BD59-A6C34878D82A}">
                    <a16:rowId xmlns:a16="http://schemas.microsoft.com/office/drawing/2014/main" val="10001"/>
                  </a:ext>
                </a:extLst>
              </a:tr>
              <a:tr h="1056150">
                <a:tc>
                  <a:txBody>
                    <a:bodyPr/>
                    <a:lstStyle/>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1: </a:t>
                      </a:r>
                      <a:r>
                        <a:rPr lang="en-US" sz="1000">
                          <a:solidFill>
                            <a:srgbClr val="FFFFFF"/>
                          </a:solidFill>
                          <a:latin typeface="Poppins"/>
                          <a:ea typeface="Poppins"/>
                          <a:cs typeface="Poppins"/>
                          <a:sym typeface="Poppins"/>
                        </a:rPr>
                        <a:t>Shared Learning</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2:</a:t>
                      </a:r>
                      <a:r>
                        <a:rPr lang="en-US" sz="1000">
                          <a:solidFill>
                            <a:srgbClr val="FFFFFF"/>
                          </a:solidFill>
                          <a:latin typeface="Poppins"/>
                          <a:ea typeface="Poppins"/>
                          <a:cs typeface="Poppins"/>
                          <a:sym typeface="Poppins"/>
                        </a:rPr>
                        <a:t> Planning &amp; Practice</a:t>
                      </a:r>
                      <a:endParaRPr sz="100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a:solidFill>
                            <a:srgbClr val="FFFFFF"/>
                          </a:solidFill>
                          <a:latin typeface="Poppins SemiBold"/>
                          <a:ea typeface="Poppins SemiBold"/>
                          <a:cs typeface="Poppins SemiBold"/>
                          <a:sym typeface="Poppins SemiBold"/>
                        </a:rPr>
                        <a:t>Week 3:</a:t>
                      </a:r>
                      <a:r>
                        <a:rPr lang="en-US" sz="1000">
                          <a:solidFill>
                            <a:srgbClr val="FFFFFF"/>
                          </a:solidFill>
                          <a:latin typeface="Poppins"/>
                          <a:ea typeface="Poppins"/>
                          <a:cs typeface="Poppins"/>
                          <a:sym typeface="Poppins"/>
                        </a:rPr>
                        <a:t> Student Progress</a:t>
                      </a:r>
                      <a:endParaRPr sz="100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tc>
                  <a:txBody>
                    <a:bodyPr/>
                    <a:lstStyle/>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1: </a:t>
                      </a:r>
                      <a:r>
                        <a:rPr lang="en-US" sz="1000" dirty="0">
                          <a:solidFill>
                            <a:srgbClr val="FFFFFF"/>
                          </a:solidFill>
                          <a:latin typeface="Poppins"/>
                          <a:ea typeface="Poppins"/>
                          <a:cs typeface="Poppins"/>
                          <a:sym typeface="Poppins"/>
                        </a:rPr>
                        <a:t>Shared Learning</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2:</a:t>
                      </a:r>
                      <a:r>
                        <a:rPr lang="en-US" sz="1000" dirty="0">
                          <a:solidFill>
                            <a:srgbClr val="FFFFFF"/>
                          </a:solidFill>
                          <a:latin typeface="Poppins"/>
                          <a:ea typeface="Poppins"/>
                          <a:cs typeface="Poppins"/>
                          <a:sym typeface="Poppins"/>
                        </a:rPr>
                        <a:t> Planning &amp; Practice</a:t>
                      </a:r>
                      <a:endParaRPr sz="1000" dirty="0">
                        <a:solidFill>
                          <a:srgbClr val="FFFFFF"/>
                        </a:solidFill>
                        <a:latin typeface="Poppins"/>
                        <a:ea typeface="Poppins"/>
                        <a:cs typeface="Poppins"/>
                        <a:sym typeface="Poppins"/>
                      </a:endParaRPr>
                    </a:p>
                    <a:p>
                      <a:pPr marL="0" lvl="0" indent="0" algn="l" rtl="0">
                        <a:lnSpc>
                          <a:spcPct val="150000"/>
                        </a:lnSpc>
                        <a:spcBef>
                          <a:spcPts val="0"/>
                        </a:spcBef>
                        <a:spcAft>
                          <a:spcPts val="0"/>
                        </a:spcAft>
                        <a:buClr>
                          <a:srgbClr val="000000"/>
                        </a:buClr>
                        <a:buSzPts val="1100"/>
                        <a:buFont typeface="Arial"/>
                        <a:buNone/>
                      </a:pPr>
                      <a:r>
                        <a:rPr lang="en-US" sz="1000" dirty="0">
                          <a:solidFill>
                            <a:srgbClr val="FFFFFF"/>
                          </a:solidFill>
                          <a:latin typeface="Poppins SemiBold"/>
                          <a:ea typeface="Poppins SemiBold"/>
                          <a:cs typeface="Poppins SemiBold"/>
                          <a:sym typeface="Poppins SemiBold"/>
                        </a:rPr>
                        <a:t>Week 3:</a:t>
                      </a:r>
                      <a:r>
                        <a:rPr lang="en-US" sz="1000" dirty="0">
                          <a:solidFill>
                            <a:srgbClr val="FFFFFF"/>
                          </a:solidFill>
                          <a:latin typeface="Poppins"/>
                          <a:ea typeface="Poppins"/>
                          <a:cs typeface="Poppins"/>
                          <a:sym typeface="Poppins"/>
                        </a:rPr>
                        <a:t> Student Progress</a:t>
                      </a:r>
                      <a:endParaRPr sz="1000" dirty="0">
                        <a:solidFill>
                          <a:srgbClr val="FFFFFF"/>
                        </a:solidFill>
                        <a:latin typeface="Poppins"/>
                        <a:ea typeface="Poppins"/>
                        <a:cs typeface="Poppins"/>
                        <a:sym typeface="Poppins"/>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397ED0"/>
                    </a:solidFill>
                  </a:tcPr>
                </a:tc>
                <a:extLst>
                  <a:ext uri="{0D108BD9-81ED-4DB2-BD59-A6C34878D82A}">
                    <a16:rowId xmlns:a16="http://schemas.microsoft.com/office/drawing/2014/main" val="10002"/>
                  </a:ext>
                </a:extLst>
              </a:tr>
            </a:tbl>
          </a:graphicData>
        </a:graphic>
      </p:graphicFrame>
      <p:sp>
        <p:nvSpPr>
          <p:cNvPr id="290" name="Google Shape;290;p51" descr="This star indicates the participant is in the SMP 4: Model with Mathematics section of the learning cycle. "/>
          <p:cNvSpPr/>
          <p:nvPr/>
        </p:nvSpPr>
        <p:spPr>
          <a:xfrm>
            <a:off x="5077725" y="2962717"/>
            <a:ext cx="175800" cy="175800"/>
          </a:xfrm>
          <a:prstGeom prst="star5">
            <a:avLst>
              <a:gd name="adj" fmla="val 19098"/>
              <a:gd name="hf" fmla="val 105146"/>
              <a:gd name="vf" fmla="val 110557"/>
            </a:avLst>
          </a:prstGeom>
          <a:solidFill>
            <a:srgbClr val="FF5758"/>
          </a:solidFill>
          <a:ln w="28575"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1" descr="This box indicates that with the content cycle for SMP4, the participant is in Week 1: Shared Learning. "/>
          <p:cNvSpPr/>
          <p:nvPr/>
        </p:nvSpPr>
        <p:spPr>
          <a:xfrm>
            <a:off x="4674523" y="4037600"/>
            <a:ext cx="1631100" cy="227100"/>
          </a:xfrm>
          <a:prstGeom prst="rect">
            <a:avLst/>
          </a:prstGeom>
          <a:noFill/>
          <a:ln w="38100" cap="flat" cmpd="sng">
            <a:solidFill>
              <a:srgbClr val="FF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hidden="1">
            <a:extLst>
              <a:ext uri="{FF2B5EF4-FFF2-40B4-BE49-F238E27FC236}">
                <a16:creationId xmlns:a16="http://schemas.microsoft.com/office/drawing/2014/main" id="{00B1E152-F295-482D-8A92-21FB0DA334E2}"/>
              </a:ext>
            </a:extLst>
          </p:cNvPr>
          <p:cNvSpPr>
            <a:spLocks noGrp="1"/>
          </p:cNvSpPr>
          <p:nvPr>
            <p:ph type="title"/>
          </p:nvPr>
        </p:nvSpPr>
        <p:spPr/>
        <p:txBody>
          <a:bodyPr/>
          <a:lstStyle/>
          <a:p>
            <a:r>
              <a:rPr lang="en-US" dirty="0"/>
              <a:t>Content Cycle</a:t>
            </a:r>
            <a:r>
              <a:rPr lang="en-US" baseline="0" dirty="0"/>
              <a:t> Overview</a:t>
            </a:r>
            <a:endParaRPr lang="en-US" dirty="0"/>
          </a:p>
        </p:txBody>
      </p:sp>
      <p:pic>
        <p:nvPicPr>
          <p:cNvPr id="9" name="Picture 8" descr="Kentucky Department of Education (KDE) logo.">
            <a:extLst>
              <a:ext uri="{FF2B5EF4-FFF2-40B4-BE49-F238E27FC236}">
                <a16:creationId xmlns:a16="http://schemas.microsoft.com/office/drawing/2014/main" id="{7DA993CD-D326-4004-B600-67E1EEA0EA48}"/>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10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1"/>
                                        </p:tgtEl>
                                        <p:attrNameLst>
                                          <p:attrName>style.visibility</p:attrName>
                                        </p:attrNameLst>
                                      </p:cBhvr>
                                      <p:to>
                                        <p:strVal val="visible"/>
                                      </p:to>
                                    </p:set>
                                    <p:animEffect transition="in" filter="fade">
                                      <p:cBhvr>
                                        <p:cTn id="12" dur="1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Google Shape;452;p69">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453" name="Google Shape;453;p69">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pic>
        <p:nvPicPr>
          <p:cNvPr id="455" name="Google Shape;455;p69"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56" name="Google Shape;456;p69"/>
          <p:cNvSpPr txBox="1"/>
          <p:nvPr/>
        </p:nvSpPr>
        <p:spPr>
          <a:xfrm>
            <a:off x="342075" y="981600"/>
            <a:ext cx="8001000" cy="799800"/>
          </a:xfrm>
          <a:prstGeom prst="rect">
            <a:avLst/>
          </a:prstGeom>
          <a:noFill/>
          <a:ln>
            <a:noFill/>
          </a:ln>
        </p:spPr>
        <p:txBody>
          <a:bodyPr spcFirstLastPara="1" wrap="square" lIns="91450" tIns="91450" rIns="91450" bIns="91450" anchor="t" anchorCtr="0">
            <a:noAutofit/>
          </a:bodyPr>
          <a:lstStyle/>
          <a:p>
            <a:pPr marL="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Criteria for Success</a:t>
            </a:r>
            <a:endParaRPr sz="3000" dirty="0">
              <a:solidFill>
                <a:srgbClr val="FFFFFF"/>
              </a:solidFill>
              <a:latin typeface="Poppins SemiBold"/>
              <a:ea typeface="Poppins SemiBold"/>
              <a:cs typeface="Poppins SemiBold"/>
              <a:sym typeface="Poppins SemiBold"/>
            </a:endParaRPr>
          </a:p>
        </p:txBody>
      </p:sp>
      <p:sp>
        <p:nvSpPr>
          <p:cNvPr id="457" name="Google Shape;457;p69"/>
          <p:cNvSpPr txBox="1"/>
          <p:nvPr/>
        </p:nvSpPr>
        <p:spPr>
          <a:xfrm>
            <a:off x="401850" y="1763150"/>
            <a:ext cx="8340300" cy="300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2400" b="1"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b="1" dirty="0">
                <a:solidFill>
                  <a:schemeClr val="lt1"/>
                </a:solidFill>
                <a:latin typeface="Poppins"/>
                <a:ea typeface="Poppins"/>
                <a:cs typeface="Poppins"/>
                <a:sym typeface="Poppins"/>
              </a:rPr>
              <a:t>Read the teacher and student look-</a:t>
            </a:r>
            <a:r>
              <a:rPr lang="en-US" sz="2400" b="1" dirty="0" err="1">
                <a:solidFill>
                  <a:schemeClr val="lt1"/>
                </a:solidFill>
                <a:latin typeface="Poppins"/>
                <a:ea typeface="Poppins"/>
                <a:cs typeface="Poppins"/>
                <a:sym typeface="Poppins"/>
              </a:rPr>
              <a:t>fors</a:t>
            </a:r>
            <a:r>
              <a:rPr lang="en-US" sz="2400" b="1" dirty="0">
                <a:solidFill>
                  <a:schemeClr val="lt1"/>
                </a:solidFill>
                <a:latin typeface="Poppins"/>
                <a:ea typeface="Poppins"/>
                <a:cs typeface="Poppins"/>
                <a:sym typeface="Poppins"/>
              </a:rPr>
              <a:t> found on your handout.</a:t>
            </a:r>
            <a:endParaRPr sz="2400" b="1"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l" rtl="0">
              <a:spcBef>
                <a:spcPts val="0"/>
              </a:spcBef>
              <a:spcAft>
                <a:spcPts val="0"/>
              </a:spcAft>
              <a:buNone/>
            </a:pPr>
            <a:endParaRPr sz="2400" dirty="0">
              <a:solidFill>
                <a:schemeClr val="lt1"/>
              </a:solidFill>
              <a:latin typeface="Poppins"/>
              <a:ea typeface="Poppins"/>
              <a:cs typeface="Poppins"/>
              <a:sym typeface="Poppins"/>
            </a:endParaRPr>
          </a:p>
          <a:p>
            <a:pPr marL="0" lvl="0" indent="0" algn="ctr" rtl="0">
              <a:spcBef>
                <a:spcPts val="0"/>
              </a:spcBef>
              <a:spcAft>
                <a:spcPts val="0"/>
              </a:spcAft>
              <a:buNone/>
            </a:pPr>
            <a:r>
              <a:rPr lang="en-US" sz="2400" dirty="0">
                <a:solidFill>
                  <a:schemeClr val="lt1"/>
                </a:solidFill>
                <a:latin typeface="Poppins"/>
                <a:ea typeface="Poppins"/>
                <a:cs typeface="Poppins"/>
                <a:sym typeface="Poppins"/>
              </a:rPr>
              <a:t>How do these teacher and student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connect to the focus for our learning this cycle? </a:t>
            </a: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endParaRPr sz="2400" dirty="0">
              <a:solidFill>
                <a:schemeClr val="lt1"/>
              </a:solidFill>
              <a:latin typeface="Poppins"/>
              <a:ea typeface="Poppins"/>
              <a:cs typeface="Poppins"/>
              <a:sym typeface="Poppins"/>
            </a:endParaRPr>
          </a:p>
          <a:p>
            <a:pPr marL="457200" lvl="0" indent="0" algn="ctr" rtl="0">
              <a:spcBef>
                <a:spcPts val="0"/>
              </a:spcBef>
              <a:spcAft>
                <a:spcPts val="0"/>
              </a:spcAft>
              <a:buNone/>
            </a:pPr>
            <a:r>
              <a:rPr lang="en-US" sz="2400" dirty="0">
                <a:solidFill>
                  <a:schemeClr val="lt1"/>
                </a:solidFill>
                <a:latin typeface="Poppins"/>
                <a:ea typeface="Poppins"/>
                <a:cs typeface="Poppins"/>
                <a:sym typeface="Poppins"/>
              </a:rPr>
              <a:t>Are there any look-</a:t>
            </a:r>
            <a:r>
              <a:rPr lang="en-US" sz="2400" dirty="0" err="1">
                <a:solidFill>
                  <a:schemeClr val="lt1"/>
                </a:solidFill>
                <a:latin typeface="Poppins"/>
                <a:ea typeface="Poppins"/>
                <a:cs typeface="Poppins"/>
                <a:sym typeface="Poppins"/>
              </a:rPr>
              <a:t>fors</a:t>
            </a:r>
            <a:r>
              <a:rPr lang="en-US" sz="2400" dirty="0">
                <a:solidFill>
                  <a:schemeClr val="lt1"/>
                </a:solidFill>
                <a:latin typeface="Poppins"/>
                <a:ea typeface="Poppins"/>
                <a:cs typeface="Poppins"/>
                <a:sym typeface="Poppins"/>
              </a:rPr>
              <a:t> you would add to the list? </a:t>
            </a:r>
            <a:endParaRPr sz="2400" b="1" dirty="0">
              <a:solidFill>
                <a:schemeClr val="lt1"/>
              </a:solidFill>
              <a:latin typeface="Poppins"/>
              <a:ea typeface="Poppins"/>
              <a:cs typeface="Poppins"/>
              <a:sym typeface="Poppins"/>
            </a:endParaRPr>
          </a:p>
        </p:txBody>
      </p:sp>
      <p:sp>
        <p:nvSpPr>
          <p:cNvPr id="458" name="Google Shape;458;p69"/>
          <p:cNvSpPr/>
          <p:nvPr/>
        </p:nvSpPr>
        <p:spPr>
          <a:xfrm>
            <a:off x="6349750" y="51374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sp>
        <p:nvSpPr>
          <p:cNvPr id="459" name="Google Shape;459;p6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20</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825207F0-381B-4E3F-AF4E-BA8ED0C8F9C5}"/>
              </a:ext>
            </a:extLst>
          </p:cNvPr>
          <p:cNvSpPr>
            <a:spLocks noGrp="1"/>
          </p:cNvSpPr>
          <p:nvPr>
            <p:ph type="title" idx="4294967295"/>
          </p:nvPr>
        </p:nvSpPr>
        <p:spPr/>
        <p:txBody>
          <a:bodyPr/>
          <a:lstStyle/>
          <a:p>
            <a:r>
              <a:rPr lang="en-US" dirty="0"/>
              <a:t>Criteria</a:t>
            </a:r>
            <a:r>
              <a:rPr lang="en-US" baseline="0" dirty="0"/>
              <a:t> for Success</a:t>
            </a:r>
            <a:endParaRPr lang="en-US" dirty="0"/>
          </a:p>
        </p:txBody>
      </p:sp>
      <p:pic>
        <p:nvPicPr>
          <p:cNvPr id="10" name="Picture 9" descr="Kentucky Department of Education (KDE) logo.">
            <a:extLst>
              <a:ext uri="{FF2B5EF4-FFF2-40B4-BE49-F238E27FC236}">
                <a16:creationId xmlns:a16="http://schemas.microsoft.com/office/drawing/2014/main" id="{8D674517-54B7-49CA-97AA-6158ED8DCFF1}"/>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7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21</a:t>
            </a:fld>
            <a:endParaRPr sz="1200" b="1">
              <a:solidFill>
                <a:srgbClr val="40C1AC"/>
              </a:solidFill>
              <a:latin typeface="Poppins"/>
              <a:ea typeface="Poppins"/>
              <a:cs typeface="Poppins"/>
              <a:sym typeface="Poppins"/>
            </a:endParaRPr>
          </a:p>
        </p:txBody>
      </p:sp>
      <p:sp>
        <p:nvSpPr>
          <p:cNvPr id="465" name="Google Shape;465;p70"/>
          <p:cNvSpPr txBox="1">
            <a:spLocks noGrp="1"/>
          </p:cNvSpPr>
          <p:nvPr>
            <p:ph type="title"/>
          </p:nvPr>
        </p:nvSpPr>
        <p:spPr>
          <a:xfrm>
            <a:off x="577925" y="92887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u="sng" dirty="0">
                <a:latin typeface="Poppins"/>
                <a:ea typeface="Poppins"/>
                <a:cs typeface="Poppins"/>
                <a:sym typeface="Poppins"/>
              </a:rPr>
              <a:t>Reflection and Looking Ahead</a:t>
            </a:r>
            <a:endParaRPr sz="3000" b="1" u="sng" dirty="0">
              <a:latin typeface="Poppins"/>
              <a:ea typeface="Poppins"/>
              <a:cs typeface="Poppins"/>
              <a:sym typeface="Poppins"/>
            </a:endParaRPr>
          </a:p>
        </p:txBody>
      </p:sp>
      <p:sp>
        <p:nvSpPr>
          <p:cNvPr id="466" name="Google Shape;466;p70"/>
          <p:cNvSpPr txBox="1"/>
          <p:nvPr/>
        </p:nvSpPr>
        <p:spPr>
          <a:xfrm>
            <a:off x="923175" y="1848975"/>
            <a:ext cx="7518900" cy="183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666666"/>
                </a:solidFill>
                <a:latin typeface="Poppins"/>
                <a:ea typeface="Poppins"/>
                <a:cs typeface="Poppins"/>
                <a:sym typeface="Poppins"/>
              </a:rPr>
              <a:t>Complete the reflection on today’s session learnings, including a possible application of this learning to upcoming planning and instruction.</a:t>
            </a:r>
            <a:endParaRPr sz="2400" dirty="0">
              <a:solidFill>
                <a:srgbClr val="666666"/>
              </a:solidFill>
              <a:latin typeface="Poppins"/>
              <a:ea typeface="Poppins"/>
              <a:cs typeface="Poppins"/>
              <a:sym typeface="Poppins"/>
            </a:endParaRPr>
          </a:p>
          <a:p>
            <a:pPr marL="0" lvl="0" indent="0" algn="ctr" rtl="0">
              <a:spcBef>
                <a:spcPts val="0"/>
              </a:spcBef>
              <a:spcAft>
                <a:spcPts val="0"/>
              </a:spcAft>
              <a:buNone/>
            </a:pPr>
            <a:endParaRPr sz="2400" dirty="0">
              <a:solidFill>
                <a:srgbClr val="666666"/>
              </a:solidFill>
              <a:latin typeface="Poppins"/>
              <a:ea typeface="Poppins"/>
              <a:cs typeface="Poppins"/>
              <a:sym typeface="Poppins"/>
            </a:endParaRPr>
          </a:p>
          <a:p>
            <a:pPr marL="0" lvl="0" indent="0" algn="ctr" rtl="0">
              <a:spcBef>
                <a:spcPts val="0"/>
              </a:spcBef>
              <a:spcAft>
                <a:spcPts val="0"/>
              </a:spcAft>
              <a:buNone/>
            </a:pPr>
            <a:endParaRPr sz="2400" dirty="0">
              <a:solidFill>
                <a:srgbClr val="666666"/>
              </a:solidFill>
              <a:latin typeface="Poppins"/>
              <a:ea typeface="Poppins"/>
              <a:cs typeface="Poppins"/>
              <a:sym typeface="Poppins"/>
            </a:endParaRPr>
          </a:p>
          <a:p>
            <a:pPr marL="0" lvl="0" indent="0" algn="l" rtl="0">
              <a:spcBef>
                <a:spcPts val="0"/>
              </a:spcBef>
              <a:spcAft>
                <a:spcPts val="0"/>
              </a:spcAft>
              <a:buNone/>
            </a:pPr>
            <a:endParaRPr sz="2400" dirty="0">
              <a:solidFill>
                <a:srgbClr val="666666"/>
              </a:solidFill>
              <a:latin typeface="Poppins"/>
              <a:ea typeface="Poppins"/>
              <a:cs typeface="Poppins"/>
              <a:sym typeface="Poppins"/>
            </a:endParaRPr>
          </a:p>
        </p:txBody>
      </p:sp>
      <p:sp>
        <p:nvSpPr>
          <p:cNvPr id="467" name="Google Shape;467;p70"/>
          <p:cNvSpPr/>
          <p:nvPr/>
        </p:nvSpPr>
        <p:spPr>
          <a:xfrm>
            <a:off x="6326150" y="4527800"/>
            <a:ext cx="18477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F4372536-6DD3-4647-9290-8C8AA2DC780F}"/>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23025"/>
            <a:ext cx="9144000" cy="5857897"/>
          </a:xfrm>
          <a:prstGeom prst="rect">
            <a:avLst/>
          </a:prstGeom>
          <a:noFill/>
          <a:ln>
            <a:noFill/>
          </a:ln>
        </p:spPr>
      </p:pic>
      <p:sp>
        <p:nvSpPr>
          <p:cNvPr id="474" name="Google Shape;474;p71">
            <a:extLst>
              <a:ext uri="{C183D7F6-B498-43B3-948B-1728B52AA6E4}">
                <adec:decorative xmlns:adec="http://schemas.microsoft.com/office/drawing/2017/decorative" val="1"/>
              </a:ext>
            </a:extLst>
          </p:cNvPr>
          <p:cNvSpPr/>
          <p:nvPr/>
        </p:nvSpPr>
        <p:spPr>
          <a:xfrm>
            <a:off x="-15750" y="-12700"/>
            <a:ext cx="9144000" cy="58572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pic>
        <p:nvPicPr>
          <p:cNvPr id="475" name="Google Shape;475;p71"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476" name="Google Shape;476;p71"/>
          <p:cNvSpPr/>
          <p:nvPr/>
        </p:nvSpPr>
        <p:spPr>
          <a:xfrm>
            <a:off x="365750" y="884175"/>
            <a:ext cx="8389500" cy="7092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endParaRPr lang="en-US" sz="3000" dirty="0">
              <a:solidFill>
                <a:srgbClr val="FFFFFF"/>
              </a:solidFill>
              <a:latin typeface="Poppins SemiBold"/>
              <a:ea typeface="Poppins SemiBold"/>
              <a:cs typeface="Poppins SemiBold"/>
              <a:sym typeface="Poppins SemiBold"/>
            </a:endParaRPr>
          </a:p>
          <a:p>
            <a:pPr marL="0" marR="0" lvl="0" indent="0" algn="l" rtl="0">
              <a:spcBef>
                <a:spcPts val="0"/>
              </a:spcBef>
              <a:spcAft>
                <a:spcPts val="0"/>
              </a:spcAft>
              <a:buNone/>
            </a:pPr>
            <a:r>
              <a:rPr lang="en-US" sz="3000" dirty="0">
                <a:solidFill>
                  <a:srgbClr val="FFFFFF"/>
                </a:solidFill>
                <a:latin typeface="Poppins SemiBold"/>
                <a:ea typeface="Poppins SemiBold"/>
                <a:cs typeface="Poppins SemiBold"/>
                <a:sym typeface="Poppins SemiBold"/>
              </a:rPr>
              <a:t>Closing Whip Around</a:t>
            </a:r>
            <a:endParaRPr sz="3000" dirty="0">
              <a:solidFill>
                <a:srgbClr val="FFFFFF"/>
              </a:solidFill>
              <a:latin typeface="Poppins SemiBold"/>
              <a:ea typeface="Poppins SemiBold"/>
              <a:cs typeface="Poppins SemiBold"/>
              <a:sym typeface="Poppins SemiBold"/>
            </a:endParaRPr>
          </a:p>
        </p:txBody>
      </p:sp>
      <p:sp>
        <p:nvSpPr>
          <p:cNvPr id="477" name="Google Shape;477;p71"/>
          <p:cNvSpPr txBox="1"/>
          <p:nvPr/>
        </p:nvSpPr>
        <p:spPr>
          <a:xfrm>
            <a:off x="470375" y="2096925"/>
            <a:ext cx="7598400" cy="266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Poppins"/>
                <a:ea typeface="Poppins"/>
                <a:cs typeface="Poppins"/>
                <a:sym typeface="Poppins"/>
              </a:rPr>
              <a:t>How might you explicitly teach students SMP 4 in an upcoming lesson?</a:t>
            </a:r>
            <a:endParaRPr sz="2400">
              <a:solidFill>
                <a:srgbClr val="FFFFFF"/>
              </a:solidFill>
              <a:latin typeface="Poppins"/>
              <a:ea typeface="Poppins"/>
              <a:cs typeface="Poppins"/>
              <a:sym typeface="Poppins"/>
            </a:endParaRPr>
          </a:p>
          <a:p>
            <a:pPr marL="0" lvl="0" indent="0" algn="l" rtl="0">
              <a:spcBef>
                <a:spcPts val="0"/>
              </a:spcBef>
              <a:spcAft>
                <a:spcPts val="0"/>
              </a:spcAft>
              <a:buNone/>
            </a:pPr>
            <a:endParaRPr sz="2400">
              <a:solidFill>
                <a:srgbClr val="FFFFFF"/>
              </a:solidFill>
              <a:latin typeface="Poppins"/>
              <a:ea typeface="Poppins"/>
              <a:cs typeface="Poppins"/>
              <a:sym typeface="Poppins"/>
            </a:endParaRPr>
          </a:p>
          <a:p>
            <a:pPr marL="0" lvl="0" indent="0" algn="l" rtl="0">
              <a:spcBef>
                <a:spcPts val="0"/>
              </a:spcBef>
              <a:spcAft>
                <a:spcPts val="0"/>
              </a:spcAft>
              <a:buNone/>
            </a:pPr>
            <a:r>
              <a:rPr lang="en-US" sz="2400">
                <a:solidFill>
                  <a:srgbClr val="FFFFFF"/>
                </a:solidFill>
                <a:latin typeface="Poppins"/>
                <a:ea typeface="Poppins"/>
                <a:cs typeface="Poppins"/>
                <a:sym typeface="Poppins"/>
              </a:rPr>
              <a:t>How will you integrate SMP 4 so that it supports the mathematical content of the lesson, instead of isolated concepts or skills?</a:t>
            </a:r>
            <a:endParaRPr sz="2400">
              <a:solidFill>
                <a:srgbClr val="FFFFFF"/>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586D5499-A01B-4210-A762-058CA3633AA8}"/>
              </a:ext>
            </a:extLst>
          </p:cNvPr>
          <p:cNvSpPr>
            <a:spLocks noGrp="1"/>
          </p:cNvSpPr>
          <p:nvPr>
            <p:ph type="title" idx="4294967295"/>
          </p:nvPr>
        </p:nvSpPr>
        <p:spPr/>
        <p:txBody>
          <a:bodyPr/>
          <a:lstStyle/>
          <a:p>
            <a:r>
              <a:rPr lang="en-US" dirty="0"/>
              <a:t>Closing Whip Around</a:t>
            </a:r>
          </a:p>
        </p:txBody>
      </p:sp>
      <p:pic>
        <p:nvPicPr>
          <p:cNvPr id="8" name="Picture 7" descr="Kentucky Department of Education (KDE) logo.">
            <a:extLst>
              <a:ext uri="{FF2B5EF4-FFF2-40B4-BE49-F238E27FC236}">
                <a16:creationId xmlns:a16="http://schemas.microsoft.com/office/drawing/2014/main" id="{F9BE08A8-2200-43F5-8706-5483B6C3BEBF}"/>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72"/>
          <p:cNvSpPr txBox="1"/>
          <p:nvPr/>
        </p:nvSpPr>
        <p:spPr>
          <a:xfrm>
            <a:off x="7016911" y="5413797"/>
            <a:ext cx="2037000" cy="301200"/>
          </a:xfrm>
          <a:prstGeom prst="rect">
            <a:avLst/>
          </a:prstGeom>
          <a:noFill/>
          <a:ln>
            <a:noFill/>
          </a:ln>
        </p:spPr>
        <p:txBody>
          <a:bodyPr spcFirstLastPara="1" wrap="square" lIns="73150" tIns="36550" rIns="73150" bIns="36550" anchor="ctr" anchorCtr="0">
            <a:noAutofit/>
          </a:bodyPr>
          <a:lstStyle/>
          <a:p>
            <a:pPr marL="0" lvl="0" indent="0" algn="r" rtl="0">
              <a:spcBef>
                <a:spcPts val="0"/>
              </a:spcBef>
              <a:spcAft>
                <a:spcPts val="0"/>
              </a:spcAft>
              <a:buNone/>
            </a:pPr>
            <a:fld id="{00000000-1234-1234-1234-123412341234}" type="slidenum">
              <a:rPr lang="en-US" sz="1100">
                <a:solidFill>
                  <a:srgbClr val="FFFFFF"/>
                </a:solidFill>
                <a:latin typeface="Rockwell"/>
                <a:ea typeface="Rockwell"/>
                <a:cs typeface="Rockwell"/>
                <a:sym typeface="Rockwell"/>
              </a:rPr>
              <a:t>23</a:t>
            </a:fld>
            <a:endParaRPr sz="1100">
              <a:solidFill>
                <a:srgbClr val="FFFFFF"/>
              </a:solidFill>
              <a:latin typeface="Rockwell"/>
              <a:ea typeface="Rockwell"/>
              <a:cs typeface="Rockwell"/>
              <a:sym typeface="Rockwell"/>
            </a:endParaRPr>
          </a:p>
        </p:txBody>
      </p:sp>
      <p:sp>
        <p:nvSpPr>
          <p:cNvPr id="485" name="Google Shape;485;p72">
            <a:extLst>
              <a:ext uri="{C183D7F6-B498-43B3-948B-1728B52AA6E4}">
                <adec:decorative xmlns:adec="http://schemas.microsoft.com/office/drawing/2017/decorative" val="1"/>
              </a:ext>
            </a:extLst>
          </p:cNvPr>
          <p:cNvSpPr/>
          <p:nvPr/>
        </p:nvSpPr>
        <p:spPr>
          <a:xfrm>
            <a:off x="610800" y="622168"/>
            <a:ext cx="7922400" cy="4545900"/>
          </a:xfrm>
          <a:prstGeom prst="rect">
            <a:avLst/>
          </a:prstGeom>
          <a:solidFill>
            <a:srgbClr val="E8E8E3"/>
          </a:solidFill>
          <a:ln>
            <a:noFill/>
          </a:ln>
        </p:spPr>
        <p:txBody>
          <a:bodyPr spcFirstLastPara="1" wrap="square" lIns="73150" tIns="73150" rIns="73150" bIns="73150" anchor="ctr" anchorCtr="0">
            <a:noAutofit/>
          </a:bodyPr>
          <a:lstStyle/>
          <a:p>
            <a:pPr marL="0" lvl="0" indent="0" algn="l" rtl="0">
              <a:spcBef>
                <a:spcPts val="0"/>
              </a:spcBef>
              <a:spcAft>
                <a:spcPts val="0"/>
              </a:spcAft>
              <a:buNone/>
            </a:pPr>
            <a:endParaRPr/>
          </a:p>
        </p:txBody>
      </p:sp>
      <p:sp>
        <p:nvSpPr>
          <p:cNvPr id="486" name="Google Shape;486;p72"/>
          <p:cNvSpPr txBox="1"/>
          <p:nvPr/>
        </p:nvSpPr>
        <p:spPr>
          <a:xfrm>
            <a:off x="779350" y="716200"/>
            <a:ext cx="4681800" cy="1501800"/>
          </a:xfrm>
          <a:prstGeom prst="rect">
            <a:avLst/>
          </a:prstGeom>
          <a:noFill/>
          <a:ln>
            <a:noFill/>
          </a:ln>
        </p:spPr>
        <p:txBody>
          <a:bodyPr spcFirstLastPara="1" wrap="square" lIns="73150" tIns="73150" rIns="73150" bIns="73150" anchor="t" anchorCtr="0">
            <a:noAutofit/>
          </a:bodyPr>
          <a:lstStyle/>
          <a:p>
            <a:pPr marL="0" lvl="0" indent="0" algn="l" rtl="0">
              <a:spcBef>
                <a:spcPts val="0"/>
              </a:spcBef>
              <a:spcAft>
                <a:spcPts val="0"/>
              </a:spcAft>
              <a:buNone/>
            </a:pPr>
            <a:endParaRPr lang="en-US" sz="3000" dirty="0">
              <a:solidFill>
                <a:srgbClr val="2D68C4"/>
              </a:solidFill>
              <a:latin typeface="Poppins SemiBold"/>
              <a:ea typeface="Poppins SemiBold"/>
              <a:cs typeface="Poppins SemiBold"/>
              <a:sym typeface="Poppins SemiBold"/>
            </a:endParaRPr>
          </a:p>
          <a:p>
            <a:pPr marL="0" lvl="0" indent="0" algn="l" rtl="0">
              <a:spcBef>
                <a:spcPts val="0"/>
              </a:spcBef>
              <a:spcAft>
                <a:spcPts val="0"/>
              </a:spcAft>
              <a:buNone/>
            </a:pPr>
            <a:r>
              <a:rPr lang="en-US" sz="3000" dirty="0">
                <a:solidFill>
                  <a:srgbClr val="2D68C4"/>
                </a:solidFill>
                <a:latin typeface="Poppins SemiBold"/>
                <a:ea typeface="Poppins SemiBold"/>
                <a:cs typeface="Poppins SemiBold"/>
                <a:sym typeface="Poppins SemiBold"/>
              </a:rPr>
              <a:t>What's Next?</a:t>
            </a:r>
            <a:endParaRPr sz="2000" dirty="0">
              <a:solidFill>
                <a:srgbClr val="666666"/>
              </a:solidFill>
              <a:latin typeface="Poppins"/>
              <a:ea typeface="Poppins"/>
              <a:cs typeface="Poppins"/>
              <a:sym typeface="Poppins"/>
            </a:endParaRPr>
          </a:p>
          <a:p>
            <a:pPr marL="0" lvl="0" indent="0" algn="l" rtl="0">
              <a:spcBef>
                <a:spcPts val="0"/>
              </a:spcBef>
              <a:spcAft>
                <a:spcPts val="0"/>
              </a:spcAft>
              <a:buNone/>
            </a:pPr>
            <a:endParaRPr sz="2000" dirty="0">
              <a:solidFill>
                <a:srgbClr val="666666"/>
              </a:solidFill>
              <a:latin typeface="Poppins"/>
              <a:ea typeface="Poppins"/>
              <a:cs typeface="Poppins"/>
              <a:sym typeface="Poppins"/>
            </a:endParaRPr>
          </a:p>
          <a:p>
            <a:pPr marL="0" lvl="0" indent="0" algn="l" rtl="0">
              <a:spcBef>
                <a:spcPts val="0"/>
              </a:spcBef>
              <a:spcAft>
                <a:spcPts val="0"/>
              </a:spcAft>
              <a:buNone/>
            </a:pPr>
            <a:r>
              <a:rPr lang="en-US" sz="2000" b="1" dirty="0">
                <a:solidFill>
                  <a:srgbClr val="666666"/>
                </a:solidFill>
                <a:latin typeface="Poppins"/>
                <a:ea typeface="Poppins"/>
                <a:cs typeface="Poppins"/>
                <a:sym typeface="Poppins"/>
              </a:rPr>
              <a:t>Session 8:  Planning and Practice</a:t>
            </a:r>
            <a:endParaRPr sz="2000" b="1" dirty="0">
              <a:solidFill>
                <a:srgbClr val="666666"/>
              </a:solidFill>
              <a:latin typeface="Poppins"/>
              <a:ea typeface="Poppins"/>
              <a:cs typeface="Poppins"/>
              <a:sym typeface="Poppins"/>
            </a:endParaRPr>
          </a:p>
        </p:txBody>
      </p:sp>
      <p:pic>
        <p:nvPicPr>
          <p:cNvPr id="487" name="Google Shape;487;p72">
            <a:extLst>
              <a:ext uri="{C183D7F6-B498-43B3-948B-1728B52AA6E4}">
                <adec:decorative xmlns:adec="http://schemas.microsoft.com/office/drawing/2017/decorative" val="1"/>
              </a:ext>
            </a:extLst>
          </p:cNvPr>
          <p:cNvPicPr preferRelativeResize="0"/>
          <p:nvPr/>
        </p:nvPicPr>
        <p:blipFill rotWithShape="1">
          <a:blip r:embed="rId3">
            <a:alphaModFix/>
          </a:blip>
          <a:srcRect l="5488" r="7668"/>
          <a:stretch/>
        </p:blipFill>
        <p:spPr>
          <a:xfrm>
            <a:off x="833328" y="2602799"/>
            <a:ext cx="4260197" cy="2308501"/>
          </a:xfrm>
          <a:prstGeom prst="rect">
            <a:avLst/>
          </a:prstGeom>
          <a:noFill/>
          <a:ln>
            <a:noFill/>
          </a:ln>
        </p:spPr>
      </p:pic>
      <p:sp>
        <p:nvSpPr>
          <p:cNvPr id="488" name="Google Shape;488;p72"/>
          <p:cNvSpPr txBox="1"/>
          <p:nvPr/>
        </p:nvSpPr>
        <p:spPr>
          <a:xfrm>
            <a:off x="5093525" y="823700"/>
            <a:ext cx="3363300" cy="39801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Identify the implementation characteristics of SMP 4 and apply to planning and practice</a:t>
            </a:r>
            <a:endParaRPr sz="2200">
              <a:solidFill>
                <a:srgbClr val="666666"/>
              </a:solidFill>
              <a:latin typeface="Poppins"/>
              <a:ea typeface="Poppins"/>
              <a:cs typeface="Poppins"/>
              <a:sym typeface="Poppins"/>
            </a:endParaRPr>
          </a:p>
          <a:p>
            <a:pPr marL="0" lvl="0" indent="0" algn="l" rtl="0">
              <a:spcBef>
                <a:spcPts val="0"/>
              </a:spcBef>
              <a:spcAft>
                <a:spcPts val="0"/>
              </a:spcAft>
              <a:buNone/>
            </a:pPr>
            <a:endParaRPr sz="2200">
              <a:solidFill>
                <a:srgbClr val="666666"/>
              </a:solidFill>
              <a:latin typeface="Poppins"/>
              <a:ea typeface="Poppins"/>
              <a:cs typeface="Poppins"/>
              <a:sym typeface="Poppins"/>
            </a:endParaRPr>
          </a:p>
          <a:p>
            <a:pPr marL="457200" lvl="0" indent="-368300" algn="l" rtl="0">
              <a:spcBef>
                <a:spcPts val="0"/>
              </a:spcBef>
              <a:spcAft>
                <a:spcPts val="0"/>
              </a:spcAft>
              <a:buClr>
                <a:srgbClr val="666666"/>
              </a:buClr>
              <a:buSzPts val="2200"/>
              <a:buFont typeface="Poppins"/>
              <a:buChar char="●"/>
            </a:pPr>
            <a:r>
              <a:rPr lang="en-US" sz="2200">
                <a:solidFill>
                  <a:srgbClr val="666666"/>
                </a:solidFill>
                <a:latin typeface="Poppins"/>
                <a:ea typeface="Poppins"/>
                <a:cs typeface="Poppins"/>
                <a:sym typeface="Poppins"/>
              </a:rPr>
              <a:t>Give and receive feedback from colleagues in order to revise plans and refine practices</a:t>
            </a:r>
            <a:endParaRPr sz="2200">
              <a:solidFill>
                <a:srgbClr val="666666"/>
              </a:solidFill>
              <a:latin typeface="Poppins"/>
              <a:ea typeface="Poppins"/>
              <a:cs typeface="Poppins"/>
              <a:sym typeface="Poppins"/>
            </a:endParaRPr>
          </a:p>
          <a:p>
            <a:pPr marL="457200" lvl="0" indent="0" algn="l" rtl="0">
              <a:spcBef>
                <a:spcPts val="0"/>
              </a:spcBef>
              <a:spcAft>
                <a:spcPts val="0"/>
              </a:spcAft>
              <a:buNone/>
            </a:pPr>
            <a:endParaRPr sz="1600">
              <a:latin typeface="Calibri"/>
              <a:ea typeface="Calibri"/>
              <a:cs typeface="Calibri"/>
              <a:sym typeface="Calibri"/>
            </a:endParaRPr>
          </a:p>
        </p:txBody>
      </p:sp>
      <p:sp>
        <p:nvSpPr>
          <p:cNvPr id="489" name="Google Shape;489;p7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23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44379E9C-7DC9-44F6-B43C-4ABD26F5C7F5}"/>
              </a:ext>
            </a:extLst>
          </p:cNvPr>
          <p:cNvSpPr>
            <a:spLocks noGrp="1"/>
          </p:cNvSpPr>
          <p:nvPr>
            <p:ph type="title" idx="4294967295"/>
          </p:nvPr>
        </p:nvSpPr>
        <p:spPr/>
        <p:txBody>
          <a:bodyPr/>
          <a:lstStyle/>
          <a:p>
            <a:r>
              <a:rPr lang="en-US" dirty="0"/>
              <a:t>What’s Next</a:t>
            </a:r>
          </a:p>
        </p:txBody>
      </p:sp>
      <p:pic>
        <p:nvPicPr>
          <p:cNvPr id="9" name="Picture 8" descr="Kentucky Department of Education (KDE) logo.">
            <a:extLst>
              <a:ext uri="{FF2B5EF4-FFF2-40B4-BE49-F238E27FC236}">
                <a16:creationId xmlns:a16="http://schemas.microsoft.com/office/drawing/2014/main" id="{1EA53960-C890-49B0-87A9-CE1FAEA01714}"/>
              </a:ext>
            </a:extLst>
          </p:cNvPr>
          <p:cNvPicPr>
            <a:picLocks noChangeAspect="1"/>
          </p:cNvPicPr>
          <p:nvPr/>
        </p:nvPicPr>
        <p:blipFill>
          <a:blip r:embed="rId4"/>
          <a:stretch>
            <a:fillRect/>
          </a:stretch>
        </p:blipFill>
        <p:spPr>
          <a:xfrm>
            <a:off x="217763" y="211984"/>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52">
            <a:extLst>
              <a:ext uri="{C183D7F6-B498-43B3-948B-1728B52AA6E4}">
                <adec:decorative xmlns:adec="http://schemas.microsoft.com/office/drawing/2017/decorative" val="1"/>
              </a:ext>
            </a:extLst>
          </p:cNvPr>
          <p:cNvPicPr preferRelativeResize="0"/>
          <p:nvPr/>
        </p:nvPicPr>
        <p:blipFill rotWithShape="1">
          <a:blip r:embed="rId3">
            <a:alphaModFix/>
          </a:blip>
          <a:srcRect l="11763" t="10034" r="14156" b="-13265"/>
          <a:stretch/>
        </p:blipFill>
        <p:spPr>
          <a:xfrm>
            <a:off x="225" y="0"/>
            <a:ext cx="9144000" cy="6557700"/>
          </a:xfrm>
          <a:prstGeom prst="rect">
            <a:avLst/>
          </a:prstGeom>
          <a:noFill/>
          <a:ln>
            <a:noFill/>
          </a:ln>
        </p:spPr>
      </p:pic>
      <p:sp>
        <p:nvSpPr>
          <p:cNvPr id="298" name="Google Shape;298;p52">
            <a:extLst>
              <a:ext uri="{C183D7F6-B498-43B3-948B-1728B52AA6E4}">
                <adec:decorative xmlns:adec="http://schemas.microsoft.com/office/drawing/2017/decorative" val="1"/>
              </a:ext>
            </a:extLst>
          </p:cNvPr>
          <p:cNvSpPr/>
          <p:nvPr/>
        </p:nvSpPr>
        <p:spPr>
          <a:xfrm>
            <a:off x="0" y="0"/>
            <a:ext cx="9144000" cy="5715000"/>
          </a:xfrm>
          <a:prstGeom prst="rect">
            <a:avLst/>
          </a:prstGeom>
          <a:solidFill>
            <a:srgbClr val="004B75">
              <a:alpha val="66540"/>
            </a:srgbClr>
          </a:solidFill>
          <a:ln w="9525" cap="flat" cmpd="sng">
            <a:solidFill>
              <a:srgbClr val="225A76"/>
            </a:solidFill>
            <a:prstDash val="solid"/>
            <a:round/>
            <a:headEnd type="none" w="sm" len="sm"/>
            <a:tailEnd type="none" w="sm" len="sm"/>
          </a:ln>
        </p:spPr>
        <p:txBody>
          <a:bodyPr spcFirstLastPara="1" wrap="square" lIns="73150" tIns="73150" rIns="73150" bIns="73150" anchor="ctr" anchorCtr="0">
            <a:noAutofit/>
          </a:bodyPr>
          <a:lstStyle/>
          <a:p>
            <a:pPr marL="0" lvl="0" indent="0" algn="l" rtl="0">
              <a:lnSpc>
                <a:spcPct val="150000"/>
              </a:lnSpc>
              <a:spcBef>
                <a:spcPts val="0"/>
              </a:spcBef>
              <a:spcAft>
                <a:spcPts val="0"/>
              </a:spcAft>
              <a:buNone/>
            </a:pPr>
            <a:endParaRPr sz="2000" b="1">
              <a:solidFill>
                <a:schemeClr val="lt1"/>
              </a:solidFill>
              <a:latin typeface="Poppins"/>
              <a:ea typeface="Poppins"/>
              <a:cs typeface="Poppins"/>
              <a:sym typeface="Poppins"/>
            </a:endParaRPr>
          </a:p>
        </p:txBody>
      </p:sp>
      <p:sp>
        <p:nvSpPr>
          <p:cNvPr id="299" name="Google Shape;299;p52"/>
          <p:cNvSpPr/>
          <p:nvPr/>
        </p:nvSpPr>
        <p:spPr>
          <a:xfrm>
            <a:off x="365760" y="1371600"/>
            <a:ext cx="8919300" cy="1618500"/>
          </a:xfrm>
          <a:prstGeom prst="rect">
            <a:avLst/>
          </a:prstGeom>
          <a:noFill/>
          <a:ln>
            <a:noFill/>
          </a:ln>
        </p:spPr>
        <p:txBody>
          <a:bodyPr spcFirstLastPara="1" wrap="square" lIns="73150" tIns="36550" rIns="73150" bIns="36550" anchor="ctr" anchorCtr="0">
            <a:noAutofit/>
          </a:bodyPr>
          <a:lstStyle/>
          <a:p>
            <a:pPr marL="0" marR="0" lvl="0" indent="0" algn="l" rtl="0">
              <a:spcBef>
                <a:spcPts val="0"/>
              </a:spcBef>
              <a:spcAft>
                <a:spcPts val="0"/>
              </a:spcAft>
              <a:buNone/>
            </a:pPr>
            <a:r>
              <a:rPr lang="en-US" sz="4400">
                <a:solidFill>
                  <a:srgbClr val="FFFFFF"/>
                </a:solidFill>
                <a:latin typeface="Poppins SemiBold"/>
                <a:ea typeface="Poppins SemiBold"/>
                <a:cs typeface="Poppins SemiBold"/>
                <a:sym typeface="Poppins SemiBold"/>
              </a:rPr>
              <a:t>Our Norms</a:t>
            </a:r>
            <a:endParaRPr sz="4400">
              <a:solidFill>
                <a:srgbClr val="FFFFFF"/>
              </a:solidFill>
              <a:latin typeface="Poppins SemiBold"/>
              <a:ea typeface="Poppins SemiBold"/>
              <a:cs typeface="Poppins SemiBold"/>
              <a:sym typeface="Poppins SemiBold"/>
            </a:endParaRPr>
          </a:p>
          <a:p>
            <a:pPr marL="457200" lvl="0" indent="-419100" algn="l" rtl="0">
              <a:lnSpc>
                <a:spcPct val="150000"/>
              </a:lnSpc>
              <a:spcBef>
                <a:spcPts val="0"/>
              </a:spcBef>
              <a:spcAft>
                <a:spcPts val="0"/>
              </a:spcAft>
              <a:buClr>
                <a:schemeClr val="lt1"/>
              </a:buClr>
              <a:buSzPts val="3000"/>
              <a:buFont typeface="Poppins"/>
              <a:buChar char="●"/>
            </a:pPr>
            <a:r>
              <a:rPr lang="en-US" sz="3000" b="1">
                <a:solidFill>
                  <a:schemeClr val="lt1"/>
                </a:solidFill>
                <a:latin typeface="Poppins"/>
                <a:ea typeface="Poppins"/>
                <a:cs typeface="Poppins"/>
                <a:sym typeface="Poppins"/>
              </a:rPr>
              <a:t>Add your school or team norms here</a:t>
            </a:r>
            <a:endParaRPr sz="3000" b="1">
              <a:solidFill>
                <a:srgbClr val="FFFFFF"/>
              </a:solidFill>
              <a:latin typeface="Poppins"/>
              <a:ea typeface="Poppins"/>
              <a:cs typeface="Poppins"/>
              <a:sym typeface="Poppins"/>
            </a:endParaRPr>
          </a:p>
        </p:txBody>
      </p:sp>
      <p:pic>
        <p:nvPicPr>
          <p:cNvPr id="300" name="Google Shape;300;p52">
            <a:extLst>
              <a:ext uri="{C183D7F6-B498-43B3-948B-1728B52AA6E4}">
                <adec:decorative xmlns:adec="http://schemas.microsoft.com/office/drawing/2017/decorative"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01" name="Google Shape;301;p52" descr="Leading Educators logo"/>
          <p:cNvPicPr preferRelativeResize="0"/>
          <p:nvPr/>
        </p:nvPicPr>
        <p:blipFill>
          <a:blip r:embed="rId5">
            <a:alphaModFix/>
          </a:blip>
          <a:stretch>
            <a:fillRect/>
          </a:stretch>
        </p:blipFill>
        <p:spPr>
          <a:xfrm>
            <a:off x="7223760" y="181381"/>
            <a:ext cx="1722470" cy="763030"/>
          </a:xfrm>
          <a:prstGeom prst="rect">
            <a:avLst/>
          </a:prstGeom>
          <a:noFill/>
          <a:ln>
            <a:noFill/>
          </a:ln>
        </p:spPr>
      </p:pic>
      <p:sp>
        <p:nvSpPr>
          <p:cNvPr id="302" name="Google Shape;302;p52"/>
          <p:cNvSpPr txBox="1"/>
          <p:nvPr/>
        </p:nvSpPr>
        <p:spPr>
          <a:xfrm>
            <a:off x="7065454"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3</a:t>
            </a:fld>
            <a:endParaRPr sz="1200" b="1">
              <a:solidFill>
                <a:srgbClr val="40C1AC"/>
              </a:solidFill>
              <a:latin typeface="Poppins"/>
              <a:ea typeface="Poppins"/>
              <a:cs typeface="Poppins"/>
              <a:sym typeface="Poppins"/>
            </a:endParaRPr>
          </a:p>
        </p:txBody>
      </p:sp>
      <p:sp>
        <p:nvSpPr>
          <p:cNvPr id="2" name="Title 1" hidden="1">
            <a:extLst>
              <a:ext uri="{FF2B5EF4-FFF2-40B4-BE49-F238E27FC236}">
                <a16:creationId xmlns:a16="http://schemas.microsoft.com/office/drawing/2014/main" id="{E46FA7EC-B54D-442A-9A54-909FEFDD4CD8}"/>
              </a:ext>
            </a:extLst>
          </p:cNvPr>
          <p:cNvSpPr>
            <a:spLocks noGrp="1"/>
          </p:cNvSpPr>
          <p:nvPr>
            <p:ph type="title" idx="4294967295"/>
          </p:nvPr>
        </p:nvSpPr>
        <p:spPr/>
        <p:txBody>
          <a:bodyPr/>
          <a:lstStyle/>
          <a:p>
            <a:r>
              <a:rPr lang="en-US" dirty="0"/>
              <a:t>Norms</a:t>
            </a:r>
          </a:p>
        </p:txBody>
      </p:sp>
      <p:pic>
        <p:nvPicPr>
          <p:cNvPr id="9" name="Picture 8" descr="Kentucky Department of Education (KDE) logo.">
            <a:extLst>
              <a:ext uri="{FF2B5EF4-FFF2-40B4-BE49-F238E27FC236}">
                <a16:creationId xmlns:a16="http://schemas.microsoft.com/office/drawing/2014/main" id="{82361AA8-4A0C-40AE-8071-C3FDBBF5A631}"/>
              </a:ext>
            </a:extLst>
          </p:cNvPr>
          <p:cNvPicPr>
            <a:picLocks noChangeAspect="1"/>
          </p:cNvPicPr>
          <p:nvPr/>
        </p:nvPicPr>
        <p:blipFill>
          <a:blip r:embed="rId6"/>
          <a:stretch>
            <a:fillRect/>
          </a:stretch>
        </p:blipFill>
        <p:spPr>
          <a:xfrm>
            <a:off x="236249" y="181381"/>
            <a:ext cx="1097280" cy="10972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3"/>
          <p:cNvSpPr txBox="1">
            <a:spLocks noGrp="1"/>
          </p:cNvSpPr>
          <p:nvPr>
            <p:ph type="title"/>
          </p:nvPr>
        </p:nvSpPr>
        <p:spPr>
          <a:xfrm>
            <a:off x="1008800" y="652825"/>
            <a:ext cx="3252900" cy="773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000" b="1" dirty="0">
                <a:latin typeface="Poppins"/>
                <a:ea typeface="Poppins"/>
                <a:cs typeface="Poppins"/>
                <a:sym typeface="Poppins"/>
              </a:rPr>
              <a:t>Objectives</a:t>
            </a:r>
            <a:endParaRPr sz="3000" dirty="0"/>
          </a:p>
        </p:txBody>
      </p:sp>
      <p:sp>
        <p:nvSpPr>
          <p:cNvPr id="308" name="Google Shape;308;p53"/>
          <p:cNvSpPr txBox="1">
            <a:spLocks noGrp="1"/>
          </p:cNvSpPr>
          <p:nvPr>
            <p:ph type="subTitle" idx="2"/>
          </p:nvPr>
        </p:nvSpPr>
        <p:spPr>
          <a:xfrm>
            <a:off x="6047025" y="6528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US" sz="3000" b="1">
                <a:latin typeface="Poppins"/>
                <a:ea typeface="Poppins"/>
                <a:cs typeface="Poppins"/>
                <a:sym typeface="Poppins"/>
              </a:rPr>
              <a:t>Agenda</a:t>
            </a:r>
            <a:endParaRPr sz="3000" b="1">
              <a:latin typeface="Poppins"/>
              <a:ea typeface="Poppins"/>
              <a:cs typeface="Poppins"/>
              <a:sym typeface="Poppins"/>
            </a:endParaRPr>
          </a:p>
        </p:txBody>
      </p:sp>
      <p:sp>
        <p:nvSpPr>
          <p:cNvPr id="309" name="Google Shape;309;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
        <p:nvSpPr>
          <p:cNvPr id="310" name="Google Shape;310;p53"/>
          <p:cNvSpPr txBox="1"/>
          <p:nvPr/>
        </p:nvSpPr>
        <p:spPr>
          <a:xfrm>
            <a:off x="592500" y="1481325"/>
            <a:ext cx="4499400" cy="3220500"/>
          </a:xfrm>
          <a:prstGeom prst="rect">
            <a:avLst/>
          </a:prstGeom>
          <a:noFill/>
          <a:ln>
            <a:noFill/>
          </a:ln>
        </p:spPr>
        <p:txBody>
          <a:bodyPr spcFirstLastPara="1" wrap="square" lIns="0" tIns="0" rIns="0" bIns="0" anchor="t" anchorCtr="0">
            <a:noAutofit/>
          </a:bodyPr>
          <a:lstStyle/>
          <a:p>
            <a:pPr marL="457200" lvl="0" indent="-342900" algn="l" rtl="0">
              <a:spcBef>
                <a:spcPts val="0"/>
              </a:spcBef>
              <a:spcAft>
                <a:spcPts val="0"/>
              </a:spcAft>
              <a:buClr>
                <a:srgbClr val="666666"/>
              </a:buClr>
              <a:buSzPts val="1800"/>
              <a:buFont typeface="Poppins"/>
              <a:buAutoNum type="arabicPeriod"/>
            </a:pPr>
            <a:r>
              <a:rPr lang="en-US" sz="1800" b="1" dirty="0">
                <a:solidFill>
                  <a:srgbClr val="666666"/>
                </a:solidFill>
                <a:latin typeface="Poppins"/>
                <a:ea typeface="Poppins"/>
                <a:cs typeface="Poppins"/>
                <a:sym typeface="Poppins"/>
              </a:rPr>
              <a:t>Internalize the language and look-</a:t>
            </a:r>
            <a:r>
              <a:rPr lang="en-US" sz="1800" b="1" dirty="0" err="1">
                <a:solidFill>
                  <a:srgbClr val="666666"/>
                </a:solidFill>
                <a:latin typeface="Poppins"/>
                <a:ea typeface="Poppins"/>
                <a:cs typeface="Poppins"/>
                <a:sym typeface="Poppins"/>
              </a:rPr>
              <a:t>fors</a:t>
            </a:r>
            <a:r>
              <a:rPr lang="en-US" sz="1800" b="1" dirty="0">
                <a:solidFill>
                  <a:srgbClr val="666666"/>
                </a:solidFill>
                <a:latin typeface="Poppins"/>
                <a:ea typeface="Poppins"/>
                <a:cs typeface="Poppins"/>
                <a:sym typeface="Poppins"/>
              </a:rPr>
              <a:t> of SMP 4 </a:t>
            </a:r>
            <a:r>
              <a:rPr lang="en-US" sz="1800" dirty="0">
                <a:solidFill>
                  <a:srgbClr val="666666"/>
                </a:solidFill>
                <a:latin typeface="Poppins"/>
                <a:ea typeface="Poppins"/>
                <a:cs typeface="Poppins"/>
                <a:sym typeface="Poppins"/>
              </a:rPr>
              <a:t>and draw connections between SMP 4 competencies and increased student access to conceptual understanding</a:t>
            </a:r>
          </a:p>
          <a:p>
            <a:pPr marL="457200" lvl="0" indent="-342900" algn="l" rtl="0">
              <a:spcBef>
                <a:spcPts val="0"/>
              </a:spcBef>
              <a:spcAft>
                <a:spcPts val="0"/>
              </a:spcAft>
              <a:buClr>
                <a:srgbClr val="666666"/>
              </a:buClr>
              <a:buSzPts val="1800"/>
              <a:buFont typeface="Poppins"/>
              <a:buAutoNum type="arabicPeriod"/>
            </a:pPr>
            <a:endParaRPr lang="en-US" sz="1800" dirty="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AutoNum type="arabicPeriod"/>
            </a:pPr>
            <a:r>
              <a:rPr lang="en-US" sz="1800" dirty="0">
                <a:solidFill>
                  <a:srgbClr val="666666"/>
                </a:solidFill>
                <a:latin typeface="Poppins"/>
                <a:ea typeface="Poppins"/>
                <a:cs typeface="Poppins"/>
                <a:sym typeface="Poppins"/>
              </a:rPr>
              <a:t>Analyze specific </a:t>
            </a:r>
            <a:r>
              <a:rPr lang="en-US" sz="1800" b="1" dirty="0">
                <a:solidFill>
                  <a:srgbClr val="666666"/>
                </a:solidFill>
                <a:latin typeface="Poppins"/>
                <a:ea typeface="Poppins"/>
                <a:cs typeface="Poppins"/>
                <a:sym typeface="Poppins"/>
              </a:rPr>
              <a:t>teacher planning and instructional moves around incorporating SMP 4 </a:t>
            </a:r>
            <a:r>
              <a:rPr lang="en-US" sz="1800" dirty="0">
                <a:solidFill>
                  <a:srgbClr val="666666"/>
                </a:solidFill>
                <a:latin typeface="Poppins"/>
                <a:ea typeface="Poppins"/>
                <a:cs typeface="Poppins"/>
                <a:sym typeface="Poppins"/>
              </a:rPr>
              <a:t>within the lesson and the </a:t>
            </a:r>
            <a:r>
              <a:rPr lang="en-US" sz="1800" b="1" dirty="0">
                <a:solidFill>
                  <a:srgbClr val="666666"/>
                </a:solidFill>
                <a:latin typeface="Poppins"/>
                <a:ea typeface="Poppins"/>
                <a:cs typeface="Poppins"/>
                <a:sym typeface="Poppins"/>
              </a:rPr>
              <a:t>impact on student learning</a:t>
            </a: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0"/>
              </a:spcAft>
              <a:buNone/>
            </a:pPr>
            <a:endParaRPr sz="1800" b="1" dirty="0">
              <a:solidFill>
                <a:srgbClr val="666666"/>
              </a:solidFill>
              <a:latin typeface="Poppins"/>
              <a:ea typeface="Poppins"/>
              <a:cs typeface="Poppins"/>
              <a:sym typeface="Poppins"/>
            </a:endParaRPr>
          </a:p>
          <a:p>
            <a:pPr marL="0" lvl="0" indent="0" algn="l" rtl="0">
              <a:lnSpc>
                <a:spcPct val="115000"/>
              </a:lnSpc>
              <a:spcBef>
                <a:spcPts val="0"/>
              </a:spcBef>
              <a:spcAft>
                <a:spcPts val="1000"/>
              </a:spcAft>
              <a:buNone/>
            </a:pPr>
            <a:endParaRPr sz="1800" b="1" dirty="0">
              <a:solidFill>
                <a:srgbClr val="666666"/>
              </a:solidFill>
              <a:latin typeface="Poppins"/>
              <a:ea typeface="Poppins"/>
              <a:cs typeface="Poppins"/>
              <a:sym typeface="Poppins"/>
            </a:endParaRPr>
          </a:p>
        </p:txBody>
      </p:sp>
      <p:sp>
        <p:nvSpPr>
          <p:cNvPr id="311" name="Google Shape;311;p53"/>
          <p:cNvSpPr txBox="1"/>
          <p:nvPr/>
        </p:nvSpPr>
        <p:spPr>
          <a:xfrm>
            <a:off x="5226075" y="1481325"/>
            <a:ext cx="3252900" cy="2776500"/>
          </a:xfrm>
          <a:prstGeom prst="rect">
            <a:avLst/>
          </a:prstGeom>
          <a:noFill/>
          <a:ln>
            <a:noFill/>
          </a:ln>
        </p:spPr>
        <p:txBody>
          <a:bodyPr spcFirstLastPara="1" wrap="square" lIns="0" tIns="0" rIns="0" bIns="0" anchor="t" anchorCtr="0">
            <a:noAutofit/>
          </a:bodyPr>
          <a:lstStyle/>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Revisit </a:t>
            </a:r>
            <a:r>
              <a:rPr lang="en-US" sz="1300" b="1">
                <a:solidFill>
                  <a:srgbClr val="666666"/>
                </a:solidFill>
                <a:latin typeface="Poppins"/>
                <a:ea typeface="Poppins"/>
                <a:cs typeface="Poppins"/>
                <a:sym typeface="Poppins"/>
              </a:rPr>
              <a:t>SMP 4</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r>
              <a:rPr lang="en-US" sz="1300" b="1">
                <a:solidFill>
                  <a:srgbClr val="666666"/>
                </a:solidFill>
                <a:latin typeface="Poppins"/>
                <a:ea typeface="Poppins"/>
                <a:cs typeface="Poppins"/>
                <a:sym typeface="Poppins"/>
              </a:rPr>
              <a:t> </a:t>
            </a: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Create an exemplar student response to a task </a:t>
            </a:r>
            <a:r>
              <a:rPr lang="en-US" sz="1300">
                <a:solidFill>
                  <a:srgbClr val="666666"/>
                </a:solidFill>
                <a:latin typeface="Poppins"/>
                <a:ea typeface="Poppins"/>
                <a:cs typeface="Poppins"/>
                <a:sym typeface="Poppins"/>
              </a:rPr>
              <a:t>by determining the target of the standard</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b="1">
                <a:solidFill>
                  <a:srgbClr val="666666"/>
                </a:solidFill>
                <a:latin typeface="Poppins"/>
                <a:ea typeface="Poppins"/>
                <a:cs typeface="Poppins"/>
                <a:sym typeface="Poppins"/>
              </a:rPr>
              <a:t>Observe teacher moves in utilizing SMP 4 </a:t>
            </a:r>
            <a:r>
              <a:rPr lang="en-US" sz="1300">
                <a:solidFill>
                  <a:srgbClr val="666666"/>
                </a:solidFill>
                <a:latin typeface="Poppins"/>
                <a:ea typeface="Poppins"/>
                <a:cs typeface="Poppins"/>
                <a:sym typeface="Poppins"/>
              </a:rPr>
              <a:t>to increase student access to conceptual understanding</a:t>
            </a:r>
            <a:endParaRPr sz="1300">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Font typeface="Poppins SemiBold"/>
              <a:buChar char="●"/>
            </a:pPr>
            <a:r>
              <a:rPr lang="en-US" sz="1300">
                <a:solidFill>
                  <a:srgbClr val="666666"/>
                </a:solidFill>
                <a:latin typeface="Poppins"/>
                <a:ea typeface="Poppins"/>
                <a:cs typeface="Poppins"/>
                <a:sym typeface="Poppins"/>
              </a:rPr>
              <a:t>Reconnect to our </a:t>
            </a:r>
            <a:r>
              <a:rPr lang="en-US" sz="1300" b="1">
                <a:solidFill>
                  <a:srgbClr val="666666"/>
                </a:solidFill>
                <a:latin typeface="Poppins"/>
                <a:ea typeface="Poppins"/>
                <a:cs typeface="Poppins"/>
                <a:sym typeface="Poppins"/>
              </a:rPr>
              <a:t>“Why” - </a:t>
            </a:r>
            <a:r>
              <a:rPr lang="en-US" sz="1300" b="1" i="1">
                <a:solidFill>
                  <a:srgbClr val="666666"/>
                </a:solidFill>
                <a:latin typeface="Poppins"/>
                <a:ea typeface="Poppins"/>
                <a:cs typeface="Poppins"/>
                <a:sym typeface="Poppins"/>
              </a:rPr>
              <a:t>Equity</a:t>
            </a:r>
            <a:endParaRPr sz="1300" b="1" i="1">
              <a:solidFill>
                <a:srgbClr val="666666"/>
              </a:solidFill>
              <a:latin typeface="Poppins"/>
              <a:ea typeface="Poppins"/>
              <a:cs typeface="Poppins"/>
              <a:sym typeface="Poppins"/>
            </a:endParaRPr>
          </a:p>
          <a:p>
            <a:pPr marL="457200" lvl="0" indent="0" algn="l" rtl="0">
              <a:spcBef>
                <a:spcPts val="0"/>
              </a:spcBef>
              <a:spcAft>
                <a:spcPts val="0"/>
              </a:spcAft>
              <a:buNone/>
            </a:pPr>
            <a:endParaRPr sz="1300">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Reflect on </a:t>
            </a:r>
            <a:r>
              <a:rPr lang="en-US" sz="1300" b="1">
                <a:solidFill>
                  <a:srgbClr val="666666"/>
                </a:solidFill>
                <a:latin typeface="Poppins"/>
                <a:ea typeface="Poppins"/>
                <a:cs typeface="Poppins"/>
                <a:sym typeface="Poppins"/>
              </a:rPr>
              <a:t>Criteria for Success </a:t>
            </a:r>
            <a:endParaRPr sz="1300" b="1">
              <a:solidFill>
                <a:srgbClr val="666666"/>
              </a:solidFill>
              <a:latin typeface="Poppins"/>
              <a:ea typeface="Poppins"/>
              <a:cs typeface="Poppins"/>
              <a:sym typeface="Poppins"/>
            </a:endParaRPr>
          </a:p>
          <a:p>
            <a:pPr marL="457200" lvl="0" indent="0" algn="l" rtl="0">
              <a:spcBef>
                <a:spcPts val="0"/>
              </a:spcBef>
              <a:spcAft>
                <a:spcPts val="0"/>
              </a:spcAft>
              <a:buNone/>
            </a:pPr>
            <a:endParaRPr sz="1300" b="1">
              <a:solidFill>
                <a:srgbClr val="666666"/>
              </a:solidFill>
              <a:latin typeface="Poppins"/>
              <a:ea typeface="Poppins"/>
              <a:cs typeface="Poppins"/>
              <a:sym typeface="Poppins"/>
            </a:endParaRPr>
          </a:p>
          <a:p>
            <a:pPr marL="457200" lvl="0" indent="-311150" algn="l" rtl="0">
              <a:spcBef>
                <a:spcPts val="0"/>
              </a:spcBef>
              <a:spcAft>
                <a:spcPts val="0"/>
              </a:spcAft>
              <a:buClr>
                <a:srgbClr val="666666"/>
              </a:buClr>
              <a:buSzPts val="1300"/>
              <a:buChar char="●"/>
            </a:pPr>
            <a:r>
              <a:rPr lang="en-US" sz="1300">
                <a:solidFill>
                  <a:srgbClr val="666666"/>
                </a:solidFill>
                <a:latin typeface="Poppins"/>
                <a:ea typeface="Poppins"/>
                <a:cs typeface="Poppins"/>
                <a:sym typeface="Poppins"/>
              </a:rPr>
              <a:t>Closing and next steps</a:t>
            </a:r>
            <a:endParaRPr sz="1300">
              <a:solidFill>
                <a:srgbClr val="666666"/>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970AEC72-C2C4-4978-9418-866148BA40FD}"/>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54">
            <a:extLst>
              <a:ext uri="{C183D7F6-B498-43B3-948B-1728B52AA6E4}">
                <adec:decorative xmlns:adec="http://schemas.microsoft.com/office/drawing/2017/decorative" val="1"/>
              </a:ext>
            </a:extLst>
          </p:cNvPr>
          <p:cNvPicPr preferRelativeResize="0"/>
          <p:nvPr/>
        </p:nvPicPr>
        <p:blipFill rotWithShape="1">
          <a:blip r:embed="rId3">
            <a:alphaModFix/>
          </a:blip>
          <a:srcRect r="21148"/>
          <a:stretch/>
        </p:blipFill>
        <p:spPr>
          <a:xfrm>
            <a:off x="0" y="-21225"/>
            <a:ext cx="9144000" cy="5798500"/>
          </a:xfrm>
          <a:prstGeom prst="rect">
            <a:avLst/>
          </a:prstGeom>
          <a:noFill/>
          <a:ln>
            <a:noFill/>
          </a:ln>
        </p:spPr>
      </p:pic>
      <p:sp>
        <p:nvSpPr>
          <p:cNvPr id="318" name="Google Shape;318;p54">
            <a:extLst>
              <a:ext uri="{C183D7F6-B498-43B3-948B-1728B52AA6E4}">
                <adec:decorative xmlns:adec="http://schemas.microsoft.com/office/drawing/2017/decorative" val="1"/>
              </a:ext>
            </a:extLst>
          </p:cNvPr>
          <p:cNvSpPr/>
          <p:nvPr/>
        </p:nvSpPr>
        <p:spPr>
          <a:xfrm>
            <a:off x="0" y="13075"/>
            <a:ext cx="9144000" cy="5798400"/>
          </a:xfrm>
          <a:prstGeom prst="rect">
            <a:avLst/>
          </a:prstGeom>
          <a:solidFill>
            <a:srgbClr val="004B75">
              <a:alpha val="66540"/>
            </a:srgbClr>
          </a:solidFill>
          <a:ln w="9525" cap="flat" cmpd="sng">
            <a:solidFill>
              <a:schemeClr val="dk2"/>
            </a:solidFill>
            <a:prstDash val="solid"/>
            <a:round/>
            <a:headEnd type="none" w="sm" len="sm"/>
            <a:tailEnd type="none" w="sm" len="sm"/>
          </a:ln>
        </p:spPr>
        <p:txBody>
          <a:bodyPr spcFirstLastPara="1" wrap="square" lIns="91450" tIns="91450" rIns="91450" bIns="91450" anchor="ctr" anchorCtr="0">
            <a:noAutofit/>
          </a:bodyPr>
          <a:lstStyle/>
          <a:p>
            <a:pPr marL="0" lvl="0" indent="0" algn="l" rtl="0">
              <a:spcBef>
                <a:spcPts val="0"/>
              </a:spcBef>
              <a:spcAft>
                <a:spcPts val="0"/>
              </a:spcAft>
              <a:buNone/>
            </a:pPr>
            <a:endParaRPr/>
          </a:p>
        </p:txBody>
      </p:sp>
      <p:sp>
        <p:nvSpPr>
          <p:cNvPr id="320" name="Google Shape;320;p54"/>
          <p:cNvSpPr txBox="1"/>
          <p:nvPr/>
        </p:nvSpPr>
        <p:spPr>
          <a:xfrm>
            <a:off x="401850" y="1093475"/>
            <a:ext cx="8340300" cy="24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These are the look-fors we will be focusing on during Topic 3. </a:t>
            </a:r>
            <a:endParaRPr sz="3000">
              <a:solidFill>
                <a:schemeClr val="lt1"/>
              </a:solidFill>
              <a:latin typeface="Poppins"/>
              <a:ea typeface="Poppins"/>
              <a:cs typeface="Poppins"/>
              <a:sym typeface="Poppins"/>
            </a:endParaRPr>
          </a:p>
          <a:p>
            <a:pPr marL="0" lvl="0" indent="0" algn="l"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r>
              <a:rPr lang="en-US" sz="3000">
                <a:solidFill>
                  <a:schemeClr val="lt1"/>
                </a:solidFill>
                <a:latin typeface="Poppins"/>
                <a:ea typeface="Poppins"/>
                <a:cs typeface="Poppins"/>
                <a:sym typeface="Poppins"/>
              </a:rPr>
              <a:t>As we go through the session, identify connections between today’s learning and progress toward these look-fors.</a:t>
            </a:r>
            <a:endParaRPr sz="3000" baseline="30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a:p>
            <a:pPr marL="457200" lvl="0" indent="0" algn="ctr" rtl="0">
              <a:spcBef>
                <a:spcPts val="0"/>
              </a:spcBef>
              <a:spcAft>
                <a:spcPts val="0"/>
              </a:spcAft>
              <a:buNone/>
            </a:pPr>
            <a:endParaRPr sz="3000">
              <a:solidFill>
                <a:schemeClr val="lt1"/>
              </a:solidFill>
              <a:latin typeface="Poppins"/>
              <a:ea typeface="Poppins"/>
              <a:cs typeface="Poppins"/>
              <a:sym typeface="Poppins"/>
            </a:endParaRPr>
          </a:p>
        </p:txBody>
      </p:sp>
      <p:sp>
        <p:nvSpPr>
          <p:cNvPr id="321" name="Google Shape;321;p5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sp>
        <p:nvSpPr>
          <p:cNvPr id="322" name="Google Shape;322;p54"/>
          <p:cNvSpPr txBox="1">
            <a:spLocks noGrp="1"/>
          </p:cNvSpPr>
          <p:nvPr>
            <p:ph type="title" idx="4294967295"/>
          </p:nvPr>
        </p:nvSpPr>
        <p:spPr>
          <a:xfrm>
            <a:off x="625250" y="731520"/>
            <a:ext cx="7864200" cy="773100"/>
          </a:xfrm>
          <a:prstGeom prst="rect">
            <a:avLst/>
          </a:prstGeom>
        </p:spPr>
        <p:txBody>
          <a:bodyPr spcFirstLastPara="1" wrap="square" lIns="91450" tIns="91450" rIns="91450" bIns="91450" anchor="ctr" anchorCtr="0">
            <a:noAutofit/>
          </a:bodyPr>
          <a:lstStyle/>
          <a:p>
            <a:pPr marL="0" lvl="0" indent="0" algn="ctr" rtl="0">
              <a:spcBef>
                <a:spcPts val="0"/>
              </a:spcBef>
              <a:spcAft>
                <a:spcPts val="0"/>
              </a:spcAft>
              <a:buNone/>
            </a:pPr>
            <a:r>
              <a:rPr lang="en-US" sz="3000" b="1">
                <a:solidFill>
                  <a:srgbClr val="FFFFFF"/>
                </a:solidFill>
                <a:latin typeface="Poppins"/>
                <a:ea typeface="Poppins"/>
                <a:cs typeface="Poppins"/>
                <a:sym typeface="Poppins"/>
              </a:rPr>
              <a:t>Preview Criteria for Success</a:t>
            </a:r>
            <a:endParaRPr sz="3000" b="1">
              <a:solidFill>
                <a:srgbClr val="FFFFFF"/>
              </a:solidFill>
              <a:latin typeface="Poppins"/>
              <a:ea typeface="Poppins"/>
              <a:cs typeface="Poppins"/>
              <a:sym typeface="Poppins"/>
            </a:endParaRPr>
          </a:p>
        </p:txBody>
      </p:sp>
      <p:pic>
        <p:nvPicPr>
          <p:cNvPr id="323" name="Google Shape;323;p54" descr="Leading Educators logo"/>
          <p:cNvPicPr preferRelativeResize="0"/>
          <p:nvPr/>
        </p:nvPicPr>
        <p:blipFill>
          <a:blip r:embed="rId4">
            <a:alphaModFix/>
          </a:blip>
          <a:stretch>
            <a:fillRect/>
          </a:stretch>
        </p:blipFill>
        <p:spPr>
          <a:xfrm>
            <a:off x="7223760" y="181381"/>
            <a:ext cx="1722470" cy="763030"/>
          </a:xfrm>
          <a:prstGeom prst="rect">
            <a:avLst/>
          </a:prstGeom>
          <a:noFill/>
          <a:ln>
            <a:noFill/>
          </a:ln>
        </p:spPr>
      </p:pic>
      <p:sp>
        <p:nvSpPr>
          <p:cNvPr id="324" name="Google Shape;324;p54"/>
          <p:cNvSpPr/>
          <p:nvPr/>
        </p:nvSpPr>
        <p:spPr>
          <a:xfrm>
            <a:off x="5330800" y="5137400"/>
            <a:ext cx="2955300" cy="372900"/>
          </a:xfrm>
          <a:prstGeom prst="roundRect">
            <a:avLst>
              <a:gd name="adj" fmla="val 50000"/>
            </a:avLst>
          </a:prstGeom>
          <a:solidFill>
            <a:srgbClr val="FF575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Handout 1  - Page 5                                                                             </a:t>
            </a:r>
            <a:endParaRPr sz="1800">
              <a:solidFill>
                <a:srgbClr val="FFFFFF"/>
              </a:solidFill>
              <a:latin typeface="Poppins SemiBold"/>
              <a:ea typeface="Poppins SemiBold"/>
              <a:cs typeface="Poppins SemiBold"/>
              <a:sym typeface="Poppins SemiBold"/>
            </a:endParaRPr>
          </a:p>
        </p:txBody>
      </p:sp>
      <p:pic>
        <p:nvPicPr>
          <p:cNvPr id="9" name="Picture 8" descr="Kentucky Department of Education (KDE) logo.">
            <a:extLst>
              <a:ext uri="{FF2B5EF4-FFF2-40B4-BE49-F238E27FC236}">
                <a16:creationId xmlns:a16="http://schemas.microsoft.com/office/drawing/2014/main" id="{4E1BBC26-7C2E-4F87-A293-65374BA2913F}"/>
              </a:ext>
            </a:extLst>
          </p:cNvPr>
          <p:cNvPicPr>
            <a:picLocks noChangeAspect="1"/>
          </p:cNvPicPr>
          <p:nvPr/>
        </p:nvPicPr>
        <p:blipFill>
          <a:blip r:embed="rId5"/>
          <a:stretch>
            <a:fillRect/>
          </a:stretch>
        </p:blipFill>
        <p:spPr>
          <a:xfrm>
            <a:off x="236249" y="181381"/>
            <a:ext cx="1097280" cy="1097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330" name="Google Shape;330;p55"/>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Focusing on SMP 4</a:t>
            </a:r>
            <a:endParaRPr sz="3000" b="1">
              <a:latin typeface="Poppins"/>
              <a:ea typeface="Poppins"/>
              <a:cs typeface="Poppins"/>
              <a:sym typeface="Poppins"/>
            </a:endParaRPr>
          </a:p>
        </p:txBody>
      </p:sp>
      <p:sp>
        <p:nvSpPr>
          <p:cNvPr id="331" name="Google Shape;331;p55"/>
          <p:cNvSpPr txBox="1"/>
          <p:nvPr/>
        </p:nvSpPr>
        <p:spPr>
          <a:xfrm>
            <a:off x="725875" y="1686225"/>
            <a:ext cx="7763400" cy="95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rgbClr val="666666"/>
                </a:solidFill>
                <a:latin typeface="Poppins"/>
                <a:ea typeface="Poppins"/>
                <a:cs typeface="Poppins"/>
                <a:sym typeface="Poppins"/>
              </a:rPr>
              <a:t>SMP 4:</a:t>
            </a:r>
            <a:r>
              <a:rPr lang="en-US" sz="2400" b="1">
                <a:solidFill>
                  <a:srgbClr val="666666"/>
                </a:solidFill>
                <a:latin typeface="Poppins"/>
                <a:ea typeface="Poppins"/>
                <a:cs typeface="Poppins"/>
                <a:sym typeface="Poppins"/>
              </a:rPr>
              <a:t> </a:t>
            </a:r>
            <a:r>
              <a:rPr lang="en-US" sz="2400">
                <a:solidFill>
                  <a:srgbClr val="666666"/>
                </a:solidFill>
                <a:latin typeface="Poppins"/>
                <a:ea typeface="Poppins"/>
                <a:cs typeface="Poppins"/>
                <a:sym typeface="Poppins"/>
              </a:rPr>
              <a:t>Model with mathematics.</a:t>
            </a:r>
            <a:endParaRPr sz="2400">
              <a:solidFill>
                <a:srgbClr val="666666"/>
              </a:solidFill>
              <a:latin typeface="Poppins"/>
              <a:ea typeface="Poppins"/>
              <a:cs typeface="Poppins"/>
              <a:sym typeface="Poppins"/>
            </a:endParaRPr>
          </a:p>
        </p:txBody>
      </p:sp>
      <p:sp>
        <p:nvSpPr>
          <p:cNvPr id="333" name="Google Shape;333;p55"/>
          <p:cNvSpPr/>
          <p:nvPr/>
        </p:nvSpPr>
        <p:spPr>
          <a:xfrm>
            <a:off x="6476568" y="460400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34" name="Google Shape;334;p55"/>
          <p:cNvSpPr txBox="1"/>
          <p:nvPr/>
        </p:nvSpPr>
        <p:spPr>
          <a:xfrm>
            <a:off x="725875" y="2807600"/>
            <a:ext cx="7598400" cy="11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rgbClr val="666666"/>
                </a:solidFill>
                <a:latin typeface="Poppins"/>
                <a:ea typeface="Poppins"/>
                <a:cs typeface="Poppins"/>
                <a:sym typeface="Poppins"/>
              </a:rPr>
              <a:t>Jot down your key takeaways on SMP 4 from our first shared learning session. What would utilizing SMP 4 look like for students?</a:t>
            </a: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pic>
        <p:nvPicPr>
          <p:cNvPr id="7" name="Picture 6" descr="Kentucky Department of Education (KDE) logo.">
            <a:extLst>
              <a:ext uri="{FF2B5EF4-FFF2-40B4-BE49-F238E27FC236}">
                <a16:creationId xmlns:a16="http://schemas.microsoft.com/office/drawing/2014/main" id="{989116FD-8005-45D1-8FF8-AC626F73D6EE}"/>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340" name="Google Shape;340;p56"/>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sp>
        <p:nvSpPr>
          <p:cNvPr id="341" name="Google Shape;341;p56"/>
          <p:cNvSpPr txBox="1"/>
          <p:nvPr/>
        </p:nvSpPr>
        <p:spPr>
          <a:xfrm>
            <a:off x="625250" y="1534200"/>
            <a:ext cx="7864200" cy="2189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Mathematically proficient students can apply the mathematics they know to solve problems arising in everyday life, society, and the workplace.</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In middle grades, a student might apply proportional reasoning to plan a school event or analyze a problem in the community. </a:t>
            </a:r>
            <a:endParaRPr sz="1800">
              <a:solidFill>
                <a:srgbClr val="666666"/>
              </a:solidFill>
              <a:latin typeface="Poppins"/>
              <a:ea typeface="Poppins"/>
              <a:cs typeface="Poppins"/>
              <a:sym typeface="Poppins"/>
            </a:endParaRPr>
          </a:p>
          <a:p>
            <a:pPr marL="457200" lvl="0" indent="0" algn="l" rtl="0">
              <a:spcBef>
                <a:spcPts val="0"/>
              </a:spcBef>
              <a:spcAft>
                <a:spcPts val="0"/>
              </a:spcAft>
              <a:buNone/>
            </a:pPr>
            <a:endParaRPr sz="1800">
              <a:solidFill>
                <a:srgbClr val="666666"/>
              </a:solidFill>
              <a:latin typeface="Poppins"/>
              <a:ea typeface="Poppins"/>
              <a:cs typeface="Poppins"/>
              <a:sym typeface="Poppins"/>
            </a:endParaRPr>
          </a:p>
          <a:p>
            <a:pPr marL="457200" lvl="0" indent="-342900" algn="l" rtl="0">
              <a:spcBef>
                <a:spcPts val="0"/>
              </a:spcBef>
              <a:spcAft>
                <a:spcPts val="0"/>
              </a:spcAft>
              <a:buClr>
                <a:srgbClr val="666666"/>
              </a:buClr>
              <a:buSzPts val="1800"/>
              <a:buFont typeface="Poppins"/>
              <a:buChar char="●"/>
            </a:pPr>
            <a:r>
              <a:rPr lang="en-US" sz="1800">
                <a:solidFill>
                  <a:srgbClr val="666666"/>
                </a:solidFill>
                <a:latin typeface="Poppins"/>
                <a:ea typeface="Poppins"/>
                <a:cs typeface="Poppins"/>
                <a:sym typeface="Poppins"/>
              </a:rPr>
              <a:t>By high school, a student might use geometry to solve a design problem or use a function to describe how one quantity of interest depends on another. </a:t>
            </a:r>
            <a:endParaRPr sz="1800">
              <a:solidFill>
                <a:srgbClr val="666666"/>
              </a:solidFill>
              <a:latin typeface="Poppins"/>
              <a:ea typeface="Poppins"/>
              <a:cs typeface="Poppins"/>
              <a:sym typeface="Poppins"/>
            </a:endParaRPr>
          </a:p>
          <a:p>
            <a:pPr marL="0" lvl="0" indent="0" algn="ctr" rtl="0">
              <a:spcBef>
                <a:spcPts val="0"/>
              </a:spcBef>
              <a:spcAft>
                <a:spcPts val="0"/>
              </a:spcAft>
              <a:buNone/>
            </a:pPr>
            <a:endParaRPr sz="2400">
              <a:solidFill>
                <a:srgbClr val="666666"/>
              </a:solidFill>
              <a:latin typeface="Poppins"/>
              <a:ea typeface="Poppins"/>
              <a:cs typeface="Poppins"/>
              <a:sym typeface="Poppins"/>
            </a:endParaRPr>
          </a:p>
        </p:txBody>
      </p:sp>
      <p:sp>
        <p:nvSpPr>
          <p:cNvPr id="342" name="Google Shape;342;p56"/>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6" name="Picture 5" descr="Kentucky Department of Education (KDE) logo.">
            <a:extLst>
              <a:ext uri="{FF2B5EF4-FFF2-40B4-BE49-F238E27FC236}">
                <a16:creationId xmlns:a16="http://schemas.microsoft.com/office/drawing/2014/main" id="{9A871F64-3C7A-4588-9843-350440C39CE5}"/>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
                                        </p:tgtEl>
                                        <p:attrNameLst>
                                          <p:attrName>style.visibility</p:attrName>
                                        </p:attrNameLst>
                                      </p:cBhvr>
                                      <p:to>
                                        <p:strVal val="visible"/>
                                      </p:to>
                                    </p:set>
                                    <p:animEffect transition="in" filter="fade">
                                      <p:cBhvr>
                                        <p:cTn id="7"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348" name="Google Shape;348;p57"/>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sp>
        <p:nvSpPr>
          <p:cNvPr id="349" name="Google Shape;349;p57"/>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sp>
        <p:nvSpPr>
          <p:cNvPr id="350" name="Google Shape;350;p57"/>
          <p:cNvSpPr txBox="1"/>
          <p:nvPr/>
        </p:nvSpPr>
        <p:spPr>
          <a:xfrm>
            <a:off x="625250" y="1381800"/>
            <a:ext cx="7864200" cy="21894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Mathematically proficient students who can apply what they know are comfortable making assumptions and approximations to simplify a complicated situation, realizing that these may need revision later.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are able to identify important quantities in a practical situation and map their relationships using such tools as diagrams, two-way tables, graphs, flowcharts and formulas. </a:t>
            </a:r>
            <a:endParaRPr sz="1700">
              <a:solidFill>
                <a:srgbClr val="666666"/>
              </a:solidFill>
              <a:latin typeface="Poppins"/>
              <a:ea typeface="Poppins"/>
              <a:cs typeface="Poppins"/>
              <a:sym typeface="Poppins"/>
            </a:endParaRPr>
          </a:p>
          <a:p>
            <a:pPr marL="457200" lvl="0" indent="0" algn="l" rtl="0">
              <a:spcBef>
                <a:spcPts val="0"/>
              </a:spcBef>
              <a:spcAft>
                <a:spcPts val="0"/>
              </a:spcAft>
              <a:buNone/>
            </a:pPr>
            <a:endParaRPr sz="1700">
              <a:solidFill>
                <a:srgbClr val="666666"/>
              </a:solidFill>
              <a:latin typeface="Poppins"/>
              <a:ea typeface="Poppins"/>
              <a:cs typeface="Poppins"/>
              <a:sym typeface="Poppins"/>
            </a:endParaRPr>
          </a:p>
          <a:p>
            <a:pPr marL="457200" lvl="0" indent="-336550" algn="l" rtl="0">
              <a:spcBef>
                <a:spcPts val="0"/>
              </a:spcBef>
              <a:spcAft>
                <a:spcPts val="0"/>
              </a:spcAft>
              <a:buClr>
                <a:srgbClr val="666666"/>
              </a:buClr>
              <a:buSzPts val="1700"/>
              <a:buFont typeface="Poppins"/>
              <a:buChar char="●"/>
            </a:pPr>
            <a:r>
              <a:rPr lang="en-US" sz="1700">
                <a:solidFill>
                  <a:srgbClr val="666666"/>
                </a:solidFill>
                <a:latin typeface="Poppins"/>
                <a:ea typeface="Poppins"/>
                <a:cs typeface="Poppins"/>
                <a:sym typeface="Poppins"/>
              </a:rPr>
              <a:t>They can analyze those relationships mathematically to draw conclusions. They routinely interpret their mathematical results in the context of the situation and reflect on whether the results make sense, possibly improving the model if it has not served its purpose.</a:t>
            </a: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a:p>
            <a:pPr marL="0" lvl="0" indent="0" algn="ctr" rtl="0">
              <a:spcBef>
                <a:spcPts val="0"/>
              </a:spcBef>
              <a:spcAft>
                <a:spcPts val="0"/>
              </a:spcAft>
              <a:buNone/>
            </a:pPr>
            <a:endParaRPr sz="1700">
              <a:solidFill>
                <a:srgbClr val="666666"/>
              </a:solidFill>
              <a:latin typeface="Poppins"/>
              <a:ea typeface="Poppins"/>
              <a:cs typeface="Poppins"/>
              <a:sym typeface="Poppins"/>
            </a:endParaRPr>
          </a:p>
        </p:txBody>
      </p:sp>
      <p:pic>
        <p:nvPicPr>
          <p:cNvPr id="6" name="Picture 5" descr="Kentucky Department of Education (KDE) logo.">
            <a:extLst>
              <a:ext uri="{FF2B5EF4-FFF2-40B4-BE49-F238E27FC236}">
                <a16:creationId xmlns:a16="http://schemas.microsoft.com/office/drawing/2014/main" id="{32F60692-1BF8-4D2B-8826-F917A5525AF2}"/>
              </a:ext>
            </a:extLst>
          </p:cNvPr>
          <p:cNvPicPr>
            <a:picLocks noChangeAspect="1"/>
          </p:cNvPicPr>
          <p:nvPr/>
        </p:nvPicPr>
        <p:blipFill>
          <a:blip r:embed="rId3"/>
          <a:stretch>
            <a:fillRect/>
          </a:stretch>
        </p:blipFill>
        <p:spPr>
          <a:xfrm>
            <a:off x="217763" y="211984"/>
            <a:ext cx="914400" cy="914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US"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356" name="Google Shape;356;p58"/>
          <p:cNvSpPr txBox="1">
            <a:spLocks noGrp="1"/>
          </p:cNvSpPr>
          <p:nvPr>
            <p:ph type="title"/>
          </p:nvPr>
        </p:nvSpPr>
        <p:spPr>
          <a:xfrm>
            <a:off x="625250" y="731520"/>
            <a:ext cx="7864200" cy="773100"/>
          </a:xfrm>
          <a:prstGeom prst="rect">
            <a:avLst/>
          </a:prstGeom>
        </p:spPr>
        <p:txBody>
          <a:bodyPr spcFirstLastPara="1" wrap="square" lIns="0" tIns="0" rIns="91425" bIns="0" anchor="ctr" anchorCtr="0">
            <a:noAutofit/>
          </a:bodyPr>
          <a:lstStyle/>
          <a:p>
            <a:pPr marL="0" lvl="0" indent="0" algn="ctr" rtl="0">
              <a:spcBef>
                <a:spcPts val="0"/>
              </a:spcBef>
              <a:spcAft>
                <a:spcPts val="0"/>
              </a:spcAft>
              <a:buNone/>
            </a:pPr>
            <a:r>
              <a:rPr lang="en-US" sz="3000" b="1">
                <a:latin typeface="Poppins"/>
                <a:ea typeface="Poppins"/>
                <a:cs typeface="Poppins"/>
                <a:sym typeface="Poppins"/>
              </a:rPr>
              <a:t>SMP 4 Share-Out</a:t>
            </a:r>
            <a:endParaRPr sz="3000" b="1">
              <a:latin typeface="Poppins"/>
              <a:ea typeface="Poppins"/>
              <a:cs typeface="Poppins"/>
              <a:sym typeface="Poppins"/>
            </a:endParaRPr>
          </a:p>
        </p:txBody>
      </p:sp>
      <p:pic>
        <p:nvPicPr>
          <p:cNvPr id="357" name="Google Shape;357;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3">
            <a:alphaModFix/>
          </a:blip>
          <a:stretch>
            <a:fillRect/>
          </a:stretch>
        </p:blipFill>
        <p:spPr>
          <a:xfrm>
            <a:off x="678288" y="1526574"/>
            <a:ext cx="7787425" cy="1278175"/>
          </a:xfrm>
          <a:prstGeom prst="rect">
            <a:avLst/>
          </a:prstGeom>
          <a:noFill/>
          <a:ln>
            <a:noFill/>
          </a:ln>
        </p:spPr>
      </p:pic>
      <p:pic>
        <p:nvPicPr>
          <p:cNvPr id="358" name="Google Shape;358;p58" descr="This is an image of the supports within the front matter of the Kentucky Academic Standards (KAS) for Mathematics, specifically the description of the Modeling Process from pages 8-9. The KAS for Mathematics can be accessed at www.kystandards.org. "/>
          <p:cNvPicPr preferRelativeResize="0"/>
          <p:nvPr/>
        </p:nvPicPr>
        <p:blipFill>
          <a:blip r:embed="rId4">
            <a:alphaModFix/>
          </a:blip>
          <a:stretch>
            <a:fillRect/>
          </a:stretch>
        </p:blipFill>
        <p:spPr>
          <a:xfrm>
            <a:off x="2327900" y="2962313"/>
            <a:ext cx="4488199" cy="2137675"/>
          </a:xfrm>
          <a:prstGeom prst="rect">
            <a:avLst/>
          </a:prstGeom>
          <a:noFill/>
          <a:ln>
            <a:noFill/>
          </a:ln>
        </p:spPr>
      </p:pic>
      <p:sp>
        <p:nvSpPr>
          <p:cNvPr id="359" name="Google Shape;359;p58"/>
          <p:cNvSpPr/>
          <p:nvPr/>
        </p:nvSpPr>
        <p:spPr>
          <a:xfrm>
            <a:off x="6467218" y="5181357"/>
            <a:ext cx="1847700" cy="372900"/>
          </a:xfrm>
          <a:prstGeom prst="roundRect">
            <a:avLst>
              <a:gd name="adj" fmla="val 50000"/>
            </a:avLst>
          </a:prstGeom>
          <a:solidFill>
            <a:srgbClr val="40C1A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FFFFFF"/>
                </a:solidFill>
                <a:latin typeface="Poppins SemiBold"/>
                <a:ea typeface="Poppins SemiBold"/>
                <a:cs typeface="Poppins SemiBold"/>
                <a:sym typeface="Poppins SemiBold"/>
              </a:rPr>
              <a:t>Post-it Note</a:t>
            </a:r>
            <a:endParaRPr sz="1800">
              <a:solidFill>
                <a:srgbClr val="FFFFFF"/>
              </a:solidFill>
              <a:latin typeface="Poppins SemiBold"/>
              <a:ea typeface="Poppins SemiBold"/>
              <a:cs typeface="Poppins SemiBold"/>
              <a:sym typeface="Poppins SemiBold"/>
            </a:endParaRPr>
          </a:p>
        </p:txBody>
      </p:sp>
      <p:pic>
        <p:nvPicPr>
          <p:cNvPr id="7" name="Picture 6" descr="Kentucky Department of Education (KDE) logo.">
            <a:extLst>
              <a:ext uri="{FF2B5EF4-FFF2-40B4-BE49-F238E27FC236}">
                <a16:creationId xmlns:a16="http://schemas.microsoft.com/office/drawing/2014/main" id="{16524203-2754-44DF-BBFD-029B7C46EE30}"/>
              </a:ext>
            </a:extLst>
          </p:cNvPr>
          <p:cNvPicPr>
            <a:picLocks noChangeAspect="1"/>
          </p:cNvPicPr>
          <p:nvPr/>
        </p:nvPicPr>
        <p:blipFill>
          <a:blip r:embed="rId5"/>
          <a:stretch>
            <a:fillRect/>
          </a:stretch>
        </p:blipFill>
        <p:spPr>
          <a:xfrm>
            <a:off x="217763" y="211984"/>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Leading Educators">
      <a:dk1>
        <a:srgbClr val="000000"/>
      </a:dk1>
      <a:lt1>
        <a:srgbClr val="FFFFFF"/>
      </a:lt1>
      <a:dk2>
        <a:srgbClr val="225A76"/>
      </a:dk2>
      <a:lt2>
        <a:srgbClr val="EEECE1"/>
      </a:lt2>
      <a:accent1>
        <a:srgbClr val="AEC26B"/>
      </a:accent1>
      <a:accent2>
        <a:srgbClr val="225A76"/>
      </a:accent2>
      <a:accent3>
        <a:srgbClr val="EE3424"/>
      </a:accent3>
      <a:accent4>
        <a:srgbClr val="FDB415"/>
      </a:accent4>
      <a:accent5>
        <a:srgbClr val="4F504F"/>
      </a:accent5>
      <a:accent6>
        <a:srgbClr val="2F766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76f2a65d80353e131b19c3852c421bb6">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2020-08-17T04:00:00+00:00</Publication_x0020_Date>
    <Audience1 xmlns="3a62de7d-ba57-4f43-9dae-9623ba637be0"/>
    <_dlc_DocId xmlns="3a62de7d-ba57-4f43-9dae-9623ba637be0">KYED-536-976</_dlc_DocId>
    <_dlc_DocIdUrl xmlns="3a62de7d-ba57-4f43-9dae-9623ba637be0">
      <Url>https://www.education.ky.gov/curriculum/standards/kyacadstand/_layouts/15/DocIdRedir.aspx?ID=KYED-536-976</Url>
      <Description>KYED-536-976</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CC640F78-6F47-41B2-9C62-AA24E738A33B}"/>
</file>

<file path=customXml/itemProps2.xml><?xml version="1.0" encoding="utf-8"?>
<ds:datastoreItem xmlns:ds="http://schemas.openxmlformats.org/officeDocument/2006/customXml" ds:itemID="{CDD23688-D2DF-4ACE-99F1-7D6832642E40}">
  <ds:schemaRefs>
    <ds:schemaRef ds:uri="http://schemas.microsoft.com/sharepoint/v3/contenttype/forms"/>
  </ds:schemaRefs>
</ds:datastoreItem>
</file>

<file path=customXml/itemProps3.xml><?xml version="1.0" encoding="utf-8"?>
<ds:datastoreItem xmlns:ds="http://schemas.openxmlformats.org/officeDocument/2006/customXml" ds:itemID="{58893E01-DFFD-465B-8E9A-0A3985EE46E2}">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D47EE941-EEA1-49F3-AC8C-A6EB0112893D}"/>
</file>

<file path=docProps/app.xml><?xml version="1.0" encoding="utf-8"?>
<Properties xmlns="http://schemas.openxmlformats.org/officeDocument/2006/extended-properties" xmlns:vt="http://schemas.openxmlformats.org/officeDocument/2006/docPropsVTypes">
  <TotalTime>54</TotalTime>
  <Words>1227</Words>
  <Application>Microsoft Office PowerPoint</Application>
  <PresentationFormat>On-screen Show (16:10)</PresentationFormat>
  <Paragraphs>202</Paragraphs>
  <Slides>23</Slides>
  <Notes>23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23</vt:i4>
      </vt:variant>
    </vt:vector>
  </HeadingPairs>
  <TitlesOfParts>
    <vt:vector size="33" baseType="lpstr">
      <vt:lpstr>Arial</vt:lpstr>
      <vt:lpstr>Poppins ExtraBold</vt:lpstr>
      <vt:lpstr>Rockwell</vt:lpstr>
      <vt:lpstr>Calibri</vt:lpstr>
      <vt:lpstr>Poppins</vt:lpstr>
      <vt:lpstr>Poppins SemiBold</vt:lpstr>
      <vt:lpstr>Bitter</vt:lpstr>
      <vt:lpstr>Office Theme</vt:lpstr>
      <vt:lpstr>Simple Light</vt:lpstr>
      <vt:lpstr>Office Theme</vt:lpstr>
      <vt:lpstr>Grades 9-12 BCML Session 7</vt:lpstr>
      <vt:lpstr>Content Cycle Overview</vt:lpstr>
      <vt:lpstr>Norms</vt:lpstr>
      <vt:lpstr>Objectives</vt:lpstr>
      <vt:lpstr>Preview Criteria for Success</vt:lpstr>
      <vt:lpstr>Focusing on SMP 4</vt:lpstr>
      <vt:lpstr>SMP 4 Share-Out</vt:lpstr>
      <vt:lpstr>SMP 4 Share-Out</vt:lpstr>
      <vt:lpstr>SMP 4 Share-Out</vt:lpstr>
      <vt:lpstr>Creating Exemplar Student Responses</vt:lpstr>
      <vt:lpstr>Task Share Out: Grades 9-12</vt:lpstr>
      <vt:lpstr>SMP 4 in Action: Grades 9-12 Video Observation</vt:lpstr>
      <vt:lpstr>Video Share Out: Grades 9-12</vt:lpstr>
      <vt:lpstr>Instructional Share Out: Grades 9-12</vt:lpstr>
      <vt:lpstr>Revising our curriculum and instruction</vt:lpstr>
      <vt:lpstr>Revising our curriculum and instruction</vt:lpstr>
      <vt:lpstr>Revising our curriculum and instruction</vt:lpstr>
      <vt:lpstr>Guiding questions for planning </vt:lpstr>
      <vt:lpstr>Reconnecting to our “Why”- Equity</vt:lpstr>
      <vt:lpstr>Criteria for Success</vt:lpstr>
      <vt:lpstr>Reflection and Looking Ahead</vt:lpstr>
      <vt:lpstr>Closing Whip Around</vt:lpstr>
      <vt:lpstr>What’s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Doyle, Maggie - Division of Academic Program Standards</cp:lastModifiedBy>
  <cp:revision>1</cp:revision>
  <dcterms:modified xsi:type="dcterms:W3CDTF">2020-08-17T18:43:02Z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9860d462-2f25-4fc2-bc57-6826c0ffecb8</vt:lpwstr>
  </property>
</Properties>
</file>