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4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slideLayouts/slideLayout90.xml" ContentType="application/vnd.openxmlformats-officedocument.presentationml.slideLayou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26.xml" ContentType="application/vnd.openxmlformats-officedocument.presentationml.notesSlide+xml"/>
  <Override PartName="/ppt/theme/theme2.xml" ContentType="application/vnd.openxmlformats-officedocument.theme+xml"/>
  <Override PartName="/ppt/notesMasters/notesMaster1.xml" ContentType="application/vnd.openxmlformats-officedocument.presentationml.notesMaster+xml"/>
  <Override PartName="/ppt/authors.xml" ContentType="application/vnd.ms-powerpoint.authors+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8" r:id="rId5"/>
    <p:sldMasterId id="2147483679" r:id="rId6"/>
    <p:sldMasterId id="2147483704" r:id="rId7"/>
    <p:sldMasterId id="2147483717" r:id="rId8"/>
  </p:sldMasterIdLst>
  <p:notesMasterIdLst>
    <p:notesMasterId r:id="rId50"/>
  </p:notesMasterIdLst>
  <p:sldIdLst>
    <p:sldId id="256" r:id="rId9"/>
    <p:sldId id="258" r:id="rId10"/>
    <p:sldId id="257" r:id="rId11"/>
    <p:sldId id="259" r:id="rId12"/>
    <p:sldId id="279" r:id="rId13"/>
    <p:sldId id="270" r:id="rId14"/>
    <p:sldId id="271" r:id="rId15"/>
    <p:sldId id="272" r:id="rId16"/>
    <p:sldId id="273" r:id="rId17"/>
    <p:sldId id="274" r:id="rId18"/>
    <p:sldId id="275" r:id="rId19"/>
    <p:sldId id="276" r:id="rId20"/>
    <p:sldId id="277" r:id="rId21"/>
    <p:sldId id="269" r:id="rId22"/>
    <p:sldId id="278" r:id="rId23"/>
    <p:sldId id="329" r:id="rId24"/>
    <p:sldId id="284" r:id="rId25"/>
    <p:sldId id="285" r:id="rId26"/>
    <p:sldId id="324" r:id="rId27"/>
    <p:sldId id="289" r:id="rId28"/>
    <p:sldId id="291" r:id="rId29"/>
    <p:sldId id="296" r:id="rId30"/>
    <p:sldId id="287" r:id="rId31"/>
    <p:sldId id="288" r:id="rId32"/>
    <p:sldId id="286" r:id="rId33"/>
    <p:sldId id="290" r:id="rId34"/>
    <p:sldId id="280" r:id="rId35"/>
    <p:sldId id="282" r:id="rId36"/>
    <p:sldId id="281" r:id="rId37"/>
    <p:sldId id="283" r:id="rId38"/>
    <p:sldId id="312" r:id="rId39"/>
    <p:sldId id="320" r:id="rId40"/>
    <p:sldId id="293" r:id="rId41"/>
    <p:sldId id="261" r:id="rId42"/>
    <p:sldId id="321" r:id="rId43"/>
    <p:sldId id="323" r:id="rId44"/>
    <p:sldId id="325" r:id="rId45"/>
    <p:sldId id="328" r:id="rId46"/>
    <p:sldId id="295" r:id="rId47"/>
    <p:sldId id="262" r:id="rId48"/>
    <p:sldId id="29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3E0111-3653-DDE5-496D-B2993283D92E}" name="Rowland, Chrystal - KDE Division Director" initials="RD" userId="S::chrystal.rowland@education.ky.gov::232cd432-b8f6-4e8f-8f71-30ca6c0cfd1a" providerId="AD"/>
  <p188:author id="{87BB8226-1AF0-1508-57F4-35257751D41D}" name="Guest User" initials="GU" userId="S::urn:spo:anon#9e29675a142f6daa42f6302b5abc984abe72458a076eee0f66681838edfe6017::" providerId="AD"/>
  <p188:author id="{D464C43C-6425-35F1-A910-1896E6ED08C3}" name="Higgins, Misty - Division of Academic Program Standards" initials="HMDoAPS" userId="S::Misty.Higgins@education.ky.gov::d003460c-33fe-4915-8b5f-f22610d64b75" providerId="AD"/>
  <p188:author id="{B602C347-36AF-79C5-06F8-BD200FF20945}" name="McCullough, Laura - Division of Academic Program Standards" initials="MS" userId="S::laura.mccullough@education.ky.gov::c8d8741e-7078-4f96-9dde-5b20a649ca4c" providerId="AD"/>
  <p188:author id="{EDA56E8E-C412-6C3B-74E3-66FACCD9A28E}" name="Higgins, Misty - Division of Academic Program Standards" initials="" userId="S::misty.higgins@education.ky.gov::d003460c-33fe-4915-8b5f-f22610d64b75" providerId="AD"/>
  <p188:author id="{028B43A0-415C-F3DC-B54D-1A0E3BA6B17C}" name="DeMoisey, Fox - Division of Academic Program Standards" initials="FD" userId="S::fox.demoisey@education.ky.gov::02acd998-e3fc-4247-a358-0fda90afdf9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780"/>
    <a:srgbClr val="1026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EF650-E1E4-6224-0201-91B1B60553C9}" v="28" dt="2024-04-30T17:55:22.289"/>
    <p1510:client id="{80EC89CF-EFD8-C96D-CF48-3E9346D85CB5}" v="22" dt="2024-04-30T16:49:38.1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62614" autoAdjust="0"/>
  </p:normalViewPr>
  <p:slideViewPr>
    <p:cSldViewPr snapToGrid="0">
      <p:cViewPr varScale="1">
        <p:scale>
          <a:sx n="47" d="100"/>
          <a:sy n="47" d="100"/>
        </p:scale>
        <p:origin x="1445" y="53"/>
      </p:cViewPr>
      <p:guideLst/>
    </p:cSldViewPr>
  </p:slideViewPr>
  <p:outlineViewPr>
    <p:cViewPr>
      <p:scale>
        <a:sx n="33" d="100"/>
        <a:sy n="33" d="100"/>
      </p:scale>
      <p:origin x="0" y="-2520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customXml" Target="../customXml/item4.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07D629-969E-4E67-8D02-AF4A5826BB66}" type="datetimeFigureOut">
              <a:rPr lang="en-US" smtClean="0"/>
              <a:t>4/30/2024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562767-325F-4601-9573-263443429CE6}" type="slidenum">
              <a:rPr lang="en-US" smtClean="0"/>
              <a:t>‹#›</a:t>
            </a:fld>
            <a:endParaRPr lang="en-US"/>
          </a:p>
        </p:txBody>
      </p:sp>
    </p:spTree>
    <p:extLst>
      <p:ext uri="{BB962C8B-B14F-4D97-AF65-F5344CB8AC3E}">
        <p14:creationId xmlns:p14="http://schemas.microsoft.com/office/powerpoint/2010/main" val="2525066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us06web.zoom.us/meeting/register/tZYpc-murj4iGddrZina3Wjq1LD9vf22cHSF?_x_zm_rtaid=bsDhBxZ9Sh2LnN8ja1j43A.1698843325598.660f90de9f91b8cfe80f7d6a9ded35a9&amp;_x_zm_rhtaid=795#/registration"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forms.office.com/Pages/ResponsePage.aspx?id=H8Fgk-aQBketACX83J4u0R502Mh4cJZPnd5bIKZJykxUN1E4N0gzWkU0MzczTDdYMFNNWlY1NzNGTy4u"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ntp.org/publications/view/student-experiences/the-opportunity-myth"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562767-325F-4601-9573-263443429CE6}" type="slidenum">
              <a:rPr lang="en-US" smtClean="0"/>
              <a:t>1</a:t>
            </a:fld>
            <a:endParaRPr lang="en-US"/>
          </a:p>
        </p:txBody>
      </p:sp>
    </p:spTree>
    <p:extLst>
      <p:ext uri="{BB962C8B-B14F-4D97-AF65-F5344CB8AC3E}">
        <p14:creationId xmlns:p14="http://schemas.microsoft.com/office/powerpoint/2010/main" val="385658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1eef32d180d_1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1" name="Google Shape;951;g1eef32d180d_1_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t>[Fox] </a:t>
            </a:r>
            <a:r>
              <a:rPr lang="en-US" b="0"/>
              <a:t>And there </a:t>
            </a:r>
            <a:r>
              <a:rPr lang="en-US"/>
              <a:t>are implications beyond HS. 40% of college students take at least one remedial course. These courses cover content that should have been mastered in HS, and this comes at a cost to students and their families, to the tune of about $1.5 billion annually. It also impacts our students going into the workforce out of high school with business and industry partners telling us students are missing skills needed for employability.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21d2f78f1a0_0_2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21d2f78f1a0_0_2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Fox just talked about what happens when teachers and students do not have access to HQIRs. However, when teachers have access and effectively implement HQIRs, research shows </a:t>
            </a:r>
            <a:r>
              <a:rPr lang="en-US" b="1"/>
              <a:t>(click) </a:t>
            </a:r>
            <a:r>
              <a:rPr lang="en-US"/>
              <a:t>that it results in improvements in teacher practice and gains in student achievement. </a:t>
            </a:r>
            <a:endParaRPr/>
          </a:p>
          <a:p>
            <a:pPr marL="0" lvl="0" indent="0" algn="l" rtl="0">
              <a:spcBef>
                <a:spcPts val="0"/>
              </a:spcBef>
              <a:spcAft>
                <a:spcPts val="0"/>
              </a:spcAft>
              <a:buNone/>
            </a:pPr>
            <a:endParaRPr/>
          </a:p>
          <a:p>
            <a:pPr marL="0" lvl="0" indent="0" algn="l" rtl="0">
              <a:spcBef>
                <a:spcPts val="0"/>
              </a:spcBef>
              <a:spcAft>
                <a:spcPts val="0"/>
              </a:spcAft>
              <a:buNone/>
            </a:pPr>
            <a:r>
              <a:rPr lang="en-US"/>
              <a:t>For example, </a:t>
            </a:r>
            <a:r>
              <a:rPr lang="en-US" b="1"/>
              <a:t>(click) </a:t>
            </a:r>
            <a:r>
              <a:rPr lang="en-US"/>
              <a:t>a 2017 study shows that the effect of using of an HQIR is the same as moving an average performing teacher to one at the 80th percentile. </a:t>
            </a:r>
            <a:endParaRPr/>
          </a:p>
          <a:p>
            <a:pPr marL="0" lvl="0" indent="0" algn="l" rtl="0">
              <a:spcBef>
                <a:spcPts val="0"/>
              </a:spcBef>
              <a:spcAft>
                <a:spcPts val="0"/>
              </a:spcAft>
              <a:buNone/>
            </a:pPr>
            <a:endParaRPr/>
          </a:p>
          <a:p>
            <a:pPr marL="0" lvl="0" indent="0" algn="l" rtl="0">
              <a:spcBef>
                <a:spcPts val="0"/>
              </a:spcBef>
              <a:spcAft>
                <a:spcPts val="0"/>
              </a:spcAft>
              <a:buNone/>
            </a:pPr>
            <a:r>
              <a:rPr lang="en-US" b="1"/>
              <a:t>(click)</a:t>
            </a:r>
            <a:r>
              <a:rPr lang="en-US"/>
              <a:t> And a 2018 study showed that teachers using a high-quality math instructional resource engage students in the mathematical practices at a significantly higher rate than teachers without access to an HQIR connecting to supporting deeper learning by students engaging in the practices of the content. </a:t>
            </a:r>
            <a:endParaRPr/>
          </a:p>
          <a:p>
            <a:pPr marL="0" lvl="0" indent="0" algn="l" rtl="0">
              <a:spcBef>
                <a:spcPts val="0"/>
              </a:spcBef>
              <a:spcAft>
                <a:spcPts val="0"/>
              </a:spcAft>
              <a:buNone/>
            </a:pPr>
            <a:endParaRPr/>
          </a:p>
          <a:p>
            <a:pPr marL="0" lvl="0" indent="0" algn="l" rtl="0">
              <a:spcBef>
                <a:spcPts val="0"/>
              </a:spcBef>
              <a:spcAft>
                <a:spcPts val="0"/>
              </a:spcAft>
              <a:buNone/>
            </a:pPr>
            <a:r>
              <a:rPr lang="en-US"/>
              <a:t>And while this study looked at math specifically, this would likely hold true for other content areas as well because of the intentional research-based design of HQIRs and their emphasis on students engaging in the practices of the discipline.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21d2f78f1a0_0_2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21d2f78f1a0_0_2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We have also heard about the impact of HQIRs on teachers and students from those districts participating in our pilots. Some common benefits </a:t>
            </a:r>
            <a:r>
              <a:rPr lang="en-US" b="1"/>
              <a:t>(click) </a:t>
            </a:r>
            <a:r>
              <a:rPr lang="en-US"/>
              <a:t>they have shared with us in terms of impact on teachers include:</a:t>
            </a:r>
            <a:endParaRPr/>
          </a:p>
          <a:p>
            <a:pPr marL="457200" lvl="0" indent="-298450" algn="l" rtl="0">
              <a:spcBef>
                <a:spcPts val="0"/>
              </a:spcBef>
              <a:spcAft>
                <a:spcPts val="0"/>
              </a:spcAft>
              <a:buSzPts val="1100"/>
              <a:buChar char="●"/>
            </a:pPr>
            <a:r>
              <a:rPr lang="en-US" b="1"/>
              <a:t>(click) </a:t>
            </a:r>
            <a:r>
              <a:rPr lang="en-US"/>
              <a:t>how it has freed up teachers’ time to leverage the key aspects of the HQIR and its built in-supports to meet students individual needs </a:t>
            </a:r>
            <a:endParaRPr/>
          </a:p>
          <a:p>
            <a:pPr marL="457200" lvl="0" indent="-298450" algn="l" rtl="0">
              <a:spcBef>
                <a:spcPts val="0"/>
              </a:spcBef>
              <a:spcAft>
                <a:spcPts val="0"/>
              </a:spcAft>
              <a:buSzPts val="1100"/>
              <a:buChar char="●"/>
            </a:pPr>
            <a:r>
              <a:rPr lang="en-US" b="1"/>
              <a:t>(click)</a:t>
            </a:r>
            <a:r>
              <a:rPr lang="en-US"/>
              <a:t> and how the teachers have raised their expectations of what their students are able to know and do, regardless of their ability or background</a:t>
            </a:r>
            <a:endParaRPr/>
          </a:p>
          <a:p>
            <a:pPr marL="0" lvl="0" indent="0" algn="l" rtl="0">
              <a:spcBef>
                <a:spcPts val="0"/>
              </a:spcBef>
              <a:spcAft>
                <a:spcPts val="0"/>
              </a:spcAft>
              <a:buNone/>
            </a:pPr>
            <a:endParaRPr/>
          </a:p>
          <a:p>
            <a:pPr marL="0" lvl="0" indent="0" algn="l" rtl="0">
              <a:spcBef>
                <a:spcPts val="0"/>
              </a:spcBef>
              <a:spcAft>
                <a:spcPts val="0"/>
              </a:spcAft>
              <a:buNone/>
            </a:pPr>
            <a:r>
              <a:rPr lang="en-US"/>
              <a:t>In terms of the impact</a:t>
            </a:r>
            <a:r>
              <a:rPr lang="en-US" b="1"/>
              <a:t> (click) </a:t>
            </a:r>
            <a:r>
              <a:rPr lang="en-US"/>
              <a:t>they are seeing on their students, they pointed to </a:t>
            </a:r>
            <a:endParaRPr/>
          </a:p>
          <a:p>
            <a:pPr marL="457200" lvl="0" indent="-298450" algn="l" rtl="0">
              <a:spcBef>
                <a:spcPts val="0"/>
              </a:spcBef>
              <a:spcAft>
                <a:spcPts val="0"/>
              </a:spcAft>
              <a:buSzPts val="1100"/>
              <a:buChar char="●"/>
            </a:pPr>
            <a:r>
              <a:rPr lang="en-US" b="1"/>
              <a:t>(click)</a:t>
            </a:r>
            <a:r>
              <a:rPr lang="en-US"/>
              <a:t> how the HQIR helps to build the necessary background knowledge students need to engage in grade-level content and introducing them to places, cultures and experiences they may not otherwise have access or exposure to, especially those from lower SES.</a:t>
            </a:r>
            <a:endParaRPr/>
          </a:p>
          <a:p>
            <a:pPr marL="457200" lvl="0" indent="-298450" algn="l" rtl="0">
              <a:spcBef>
                <a:spcPts val="0"/>
              </a:spcBef>
              <a:spcAft>
                <a:spcPts val="0"/>
              </a:spcAft>
              <a:buSzPts val="1100"/>
              <a:buChar char="●"/>
            </a:pPr>
            <a:r>
              <a:rPr lang="en-US" b="1"/>
              <a:t>(click) </a:t>
            </a:r>
            <a:r>
              <a:rPr lang="en-US"/>
              <a:t>How it has also increased students interest and confidence in learning as they engage with challenging material. Parents have even shared with teachers and leaders how students are coming home talking about what they are reading and learning</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23f500fcb93_0_2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23f500fcb93_0_22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Going back to our questions, as we looked at the need for HQIRs and the potential impact when teachers and students have access to them, what resonated with you and/or what information seemed especially surprising? We would like for everyone to post something you noted in the chat.</a:t>
            </a:r>
          </a:p>
          <a:p>
            <a:pPr marL="0" lvl="0" indent="0" algn="l" rtl="0">
              <a:spcBef>
                <a:spcPts val="0"/>
              </a:spcBef>
              <a:spcAft>
                <a:spcPts val="0"/>
              </a:spcAft>
              <a:buNone/>
            </a:pPr>
            <a:endParaRPr lang="en-US"/>
          </a:p>
          <a:p>
            <a:pPr marL="0" lvl="0" indent="0" algn="l" rtl="0">
              <a:spcBef>
                <a:spcPts val="0"/>
              </a:spcBef>
              <a:spcAft>
                <a:spcPts val="0"/>
              </a:spcAft>
              <a:buNone/>
            </a:pPr>
            <a:r>
              <a:rPr lang="en-US"/>
              <a:t>Would anyone like to unmute and elaborate more on something you posted?</a:t>
            </a:r>
            <a:endParaRPr lang="en-US">
              <a:cs typeface="Calibri"/>
            </a:endParaRPr>
          </a:p>
          <a:p>
            <a:pPr marL="0" lvl="0" indent="0" algn="l" rtl="0">
              <a:spcBef>
                <a:spcPts val="0"/>
              </a:spcBef>
              <a:spcAft>
                <a:spcPts val="0"/>
              </a:spcAft>
              <a:buNone/>
            </a:pPr>
            <a:endParaRPr lang="en-US"/>
          </a:p>
          <a:p>
            <a:r>
              <a:rPr lang="en-US"/>
              <a:t>So, we know that HQIRs are critical part of providing a vibrant learning experience and improving student outcomes. Let’s look at how KDE is defining HQIRs. </a:t>
            </a:r>
          </a:p>
          <a:p>
            <a:pPr marL="0" lvl="0" indent="0" algn="l">
              <a:spcBef>
                <a:spcPts val="0"/>
              </a:spcBef>
              <a:spcAft>
                <a:spcPts val="0"/>
              </a:spcAft>
              <a:buNone/>
            </a:pPr>
            <a:endParaRPr lang="en-US">
              <a:cs typeface="Calibri"/>
            </a:endParaRPr>
          </a:p>
          <a:p>
            <a:r>
              <a:rPr lang="en-US" b="1">
                <a:cs typeface="Calibri"/>
              </a:rPr>
              <a:t>*Laura, get 10 rooms ready – 8 minutes</a:t>
            </a:r>
          </a:p>
        </p:txBody>
      </p:sp>
      <p:sp>
        <p:nvSpPr>
          <p:cNvPr id="979" name="Google Shape;979;g23f500fcb93_0_2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204a7f1e24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0" name="Google Shape;900;g204a7f1e24c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This slide shows KDE’s general definition of HQIRs. Please take a moment to read those 6 characteristics.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Breakout time #1</a:t>
            </a:r>
          </a:p>
          <a:p>
            <a:r>
              <a:rPr lang="en-US"/>
              <a:t>Laura set random breakout rooms – 10 total rooms; 8 minutes</a:t>
            </a:r>
            <a:endParaRPr lang="en-US">
              <a:cs typeface="Calibri"/>
            </a:endParaRPr>
          </a:p>
          <a:p>
            <a:endParaRPr lang="en-US"/>
          </a:p>
          <a:p>
            <a:r>
              <a:rPr lang="en-US"/>
              <a:t>We want to take just a few minutes to send you into breakout rooms to process what we have shared around HQIRs. In your rooms, we would like for you to discuss the question you see here on the slide, what connections do you see to work in your district, your role and the ways HQIRs can help meet the needs of educators and students in your district. Before we send you into your rooms, we want to pause and give you a little think time around this question. </a:t>
            </a:r>
          </a:p>
          <a:p>
            <a:r>
              <a:rPr lang="en-US" b="1">
                <a:cs typeface="Calibri" panose="020F0502020204030204"/>
              </a:rPr>
              <a:t>*Laura – open rooms</a:t>
            </a:r>
            <a:endParaRPr lang="en-US" b="1"/>
          </a:p>
          <a:p>
            <a:r>
              <a:rPr lang="en-US"/>
              <a:t>Breakrooms are open and we will see you back here in few minutes. Please make sure to equitably share airtime in your rooms. </a:t>
            </a:r>
            <a:endParaRPr lang="en-US">
              <a:cs typeface="Calibri"/>
            </a:endParaRPr>
          </a:p>
        </p:txBody>
      </p:sp>
      <p:sp>
        <p:nvSpPr>
          <p:cNvPr id="4" name="Slide Number Placeholder 3"/>
          <p:cNvSpPr>
            <a:spLocks noGrp="1"/>
          </p:cNvSpPr>
          <p:nvPr>
            <p:ph type="sldNum" sz="quarter" idx="5"/>
          </p:nvPr>
        </p:nvSpPr>
        <p:spPr/>
        <p:txBody>
          <a:bodyPr/>
          <a:lstStyle/>
          <a:p>
            <a:fld id="{0B562767-325F-4601-9573-263443429CE6}" type="slidenum">
              <a:rPr lang="en-US" smtClean="0"/>
              <a:t>15</a:t>
            </a:fld>
            <a:endParaRPr lang="en-US"/>
          </a:p>
        </p:txBody>
      </p:sp>
    </p:spTree>
    <p:extLst>
      <p:ext uri="{BB962C8B-B14F-4D97-AF65-F5344CB8AC3E}">
        <p14:creationId xmlns:p14="http://schemas.microsoft.com/office/powerpoint/2010/main" val="142496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1eef32d180d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6" name="Google Shape;906;g1eef32d180d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lang="en-US">
              <a:cs typeface="Calibri"/>
            </a:endParaRPr>
          </a:p>
        </p:txBody>
      </p:sp>
      <p:sp>
        <p:nvSpPr>
          <p:cNvPr id="907" name="Google Shape;907;g1eef32d180d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55533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fbac7da40f_1_217:notes"/>
          <p:cNvSpPr>
            <a:spLocks noGrp="1" noRot="1" noChangeAspect="1"/>
          </p:cNvSpPr>
          <p:nvPr>
            <p:ph type="sldImg" idx="2"/>
          </p:nvPr>
        </p:nvSpPr>
        <p:spPr>
          <a:xfrm>
            <a:off x="814388" y="1222375"/>
            <a:ext cx="5864225" cy="3298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fbac7da40f_1_217:notes"/>
          <p:cNvSpPr txBox="1">
            <a:spLocks noGrp="1"/>
          </p:cNvSpPr>
          <p:nvPr>
            <p:ph type="body" idx="1"/>
          </p:nvPr>
        </p:nvSpPr>
        <p:spPr>
          <a:xfrm>
            <a:off x="749131" y="4704005"/>
            <a:ext cx="5993045" cy="3848891"/>
          </a:xfrm>
          <a:prstGeom prst="rect">
            <a:avLst/>
          </a:prstGeom>
        </p:spPr>
        <p:txBody>
          <a:bodyPr spcFirstLastPara="1" wrap="square" lIns="98625" tIns="49299" rIns="98625" bIns="49299" anchor="t" anchorCtr="0">
            <a:noAutofit/>
          </a:bodyPr>
          <a:lstStyle/>
          <a:p>
            <a:pPr>
              <a:spcBef>
                <a:spcPts val="863"/>
              </a:spcBef>
            </a:pPr>
            <a:r>
              <a:rPr lang="en-US"/>
              <a:t>Christie</a:t>
            </a:r>
          </a:p>
        </p:txBody>
      </p:sp>
      <p:sp>
        <p:nvSpPr>
          <p:cNvPr id="91" name="Google Shape;91;gfbac7da40f_1_217:notes"/>
          <p:cNvSpPr txBox="1">
            <a:spLocks noGrp="1"/>
          </p:cNvSpPr>
          <p:nvPr>
            <p:ph type="sldNum" idx="12"/>
          </p:nvPr>
        </p:nvSpPr>
        <p:spPr>
          <a:xfrm>
            <a:off x="4243341" y="9284131"/>
            <a:ext cx="3246233" cy="490331"/>
          </a:xfrm>
          <a:prstGeom prst="rect">
            <a:avLst/>
          </a:prstGeom>
        </p:spPr>
        <p:txBody>
          <a:bodyPr spcFirstLastPara="1" wrap="square" lIns="98625" tIns="49299" rIns="98625" bIns="49299" anchor="b" anchorCtr="0">
            <a:noAutofit/>
          </a:bodyPr>
          <a:lstStyle/>
          <a:p>
            <a:pPr algn="r"/>
            <a:fld id="{00000000-1234-1234-1234-123412341234}" type="slidenum">
              <a:rPr lang="en-US"/>
              <a:pPr algn="r"/>
              <a:t>17</a:t>
            </a:fld>
            <a:endParaRPr/>
          </a:p>
        </p:txBody>
      </p:sp>
    </p:spTree>
    <p:extLst>
      <p:ext uri="{BB962C8B-B14F-4D97-AF65-F5344CB8AC3E}">
        <p14:creationId xmlns:p14="http://schemas.microsoft.com/office/powerpoint/2010/main" val="1761175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023ff81463_0_14:notes"/>
          <p:cNvSpPr>
            <a:spLocks noGrp="1" noRot="1" noChangeAspect="1"/>
          </p:cNvSpPr>
          <p:nvPr>
            <p:ph type="sldImg" idx="2"/>
          </p:nvPr>
        </p:nvSpPr>
        <p:spPr>
          <a:xfrm>
            <a:off x="814388" y="1222375"/>
            <a:ext cx="5864225" cy="3298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023ff81463_0_14:notes"/>
          <p:cNvSpPr txBox="1">
            <a:spLocks noGrp="1"/>
          </p:cNvSpPr>
          <p:nvPr>
            <p:ph type="body" idx="1"/>
          </p:nvPr>
        </p:nvSpPr>
        <p:spPr>
          <a:xfrm>
            <a:off x="749131" y="4704005"/>
            <a:ext cx="5993045" cy="3848891"/>
          </a:xfrm>
          <a:prstGeom prst="rect">
            <a:avLst/>
          </a:prstGeom>
        </p:spPr>
        <p:txBody>
          <a:bodyPr spcFirstLastPara="1" wrap="square" lIns="98625" tIns="49299" rIns="98625" bIns="49299" anchor="t" anchorCtr="0">
            <a:noAutofit/>
          </a:bodyPr>
          <a:lstStyle/>
          <a:p>
            <a:pPr marL="463118">
              <a:buClr>
                <a:schemeClr val="dk1"/>
              </a:buClr>
              <a:buSzPts val="2100"/>
            </a:pPr>
            <a:endParaRPr lang="en-US">
              <a:solidFill>
                <a:srgbClr val="002060"/>
              </a:solidFill>
              <a:latin typeface="Libre Franklin" panose="020B0604020202020204" charset="0"/>
              <a:ea typeface="Calibri"/>
              <a:cs typeface="Calibri"/>
              <a:sym typeface="Calibri"/>
            </a:endParaRPr>
          </a:p>
        </p:txBody>
      </p:sp>
      <p:sp>
        <p:nvSpPr>
          <p:cNvPr id="97" name="Google Shape;97;g1023ff81463_0_14:notes"/>
          <p:cNvSpPr txBox="1">
            <a:spLocks noGrp="1"/>
          </p:cNvSpPr>
          <p:nvPr>
            <p:ph type="sldNum" idx="12"/>
          </p:nvPr>
        </p:nvSpPr>
        <p:spPr>
          <a:xfrm>
            <a:off x="4243341" y="9284131"/>
            <a:ext cx="3246233" cy="490331"/>
          </a:xfrm>
          <a:prstGeom prst="rect">
            <a:avLst/>
          </a:prstGeom>
        </p:spPr>
        <p:txBody>
          <a:bodyPr spcFirstLastPara="1" wrap="square" lIns="98625" tIns="49299" rIns="98625" bIns="49299" anchor="b" anchorCtr="0">
            <a:noAutofit/>
          </a:bodyPr>
          <a:lstStyle/>
          <a:p>
            <a:pPr algn="r"/>
            <a:fld id="{00000000-1234-1234-1234-123412341234}" type="slidenum">
              <a:rPr lang="en-US"/>
              <a:pPr algn="r"/>
              <a:t>18</a:t>
            </a:fld>
            <a:endParaRPr/>
          </a:p>
        </p:txBody>
      </p:sp>
    </p:spTree>
    <p:extLst>
      <p:ext uri="{BB962C8B-B14F-4D97-AF65-F5344CB8AC3E}">
        <p14:creationId xmlns:p14="http://schemas.microsoft.com/office/powerpoint/2010/main" val="2569644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F97A1AD-9F80-4B38-9045-6E54723B55D9}" type="slidenum">
              <a:rPr lang="en-US" smtClean="0"/>
              <a:t>19</a:t>
            </a:fld>
            <a:endParaRPr lang="en-US"/>
          </a:p>
        </p:txBody>
      </p:sp>
    </p:spTree>
    <p:extLst>
      <p:ext uri="{BB962C8B-B14F-4D97-AF65-F5344CB8AC3E}">
        <p14:creationId xmlns:p14="http://schemas.microsoft.com/office/powerpoint/2010/main" val="3438377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B562767-325F-4601-9573-263443429CE6}" type="slidenum">
              <a:rPr lang="en-US" smtClean="0"/>
              <a:t>2</a:t>
            </a:fld>
            <a:endParaRPr lang="en-US"/>
          </a:p>
        </p:txBody>
      </p:sp>
    </p:spTree>
    <p:extLst>
      <p:ext uri="{BB962C8B-B14F-4D97-AF65-F5344CB8AC3E}">
        <p14:creationId xmlns:p14="http://schemas.microsoft.com/office/powerpoint/2010/main" val="3631111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97A1AD-9F80-4B38-9045-6E54723B55D9}" type="slidenum">
              <a:rPr lang="en-US" smtClean="0"/>
              <a:t>20</a:t>
            </a:fld>
            <a:endParaRPr lang="en-US"/>
          </a:p>
        </p:txBody>
      </p:sp>
    </p:spTree>
    <p:extLst>
      <p:ext uri="{BB962C8B-B14F-4D97-AF65-F5344CB8AC3E}">
        <p14:creationId xmlns:p14="http://schemas.microsoft.com/office/powerpoint/2010/main" val="2951015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97A1AD-9F80-4B38-9045-6E54723B55D9}" type="slidenum">
              <a:rPr lang="en-US" smtClean="0"/>
              <a:t>21</a:t>
            </a:fld>
            <a:endParaRPr lang="en-US"/>
          </a:p>
        </p:txBody>
      </p:sp>
    </p:spTree>
    <p:extLst>
      <p:ext uri="{BB962C8B-B14F-4D97-AF65-F5344CB8AC3E}">
        <p14:creationId xmlns:p14="http://schemas.microsoft.com/office/powerpoint/2010/main" val="2907794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97A1AD-9F80-4B38-9045-6E54723B55D9}" type="slidenum">
              <a:rPr lang="en-US" smtClean="0"/>
              <a:t>22</a:t>
            </a:fld>
            <a:endParaRPr lang="en-US"/>
          </a:p>
        </p:txBody>
      </p:sp>
    </p:spTree>
    <p:extLst>
      <p:ext uri="{BB962C8B-B14F-4D97-AF65-F5344CB8AC3E}">
        <p14:creationId xmlns:p14="http://schemas.microsoft.com/office/powerpoint/2010/main" val="28843305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8bdc7a1101_0_12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8bdc7a1101_0_129: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US"/>
              <a:t>NOTE: The bill requires new adoptions be made by July 1, 2024. That seems like plenty of time. But in actuality, there is a sense of urgency. Your instructional resource evaluation teams should target Feb. for the adoption of the selected HQIR. March at the absolute latest. This deadline will ensure your resources arrive on site and in time for curriculum-based professional learning to occur late spring and summer in preparation for implementation in 24-25.  </a:t>
            </a:r>
          </a:p>
          <a:p>
            <a:pPr marL="0" indent="0">
              <a:buNone/>
            </a:pP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8bdc7a1101_0_12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8bdc7a1101_0_129: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lang="en-US">
              <a:cs typeface="Calibri"/>
            </a:endParaRPr>
          </a:p>
        </p:txBody>
      </p:sp>
    </p:spTree>
    <p:extLst>
      <p:ext uri="{BB962C8B-B14F-4D97-AF65-F5344CB8AC3E}">
        <p14:creationId xmlns:p14="http://schemas.microsoft.com/office/powerpoint/2010/main" val="4151566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8bdc7a1101_0_12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8bdc7a1101_0_129: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lang="en-US"/>
          </a:p>
        </p:txBody>
      </p:sp>
    </p:spTree>
    <p:extLst>
      <p:ext uri="{BB962C8B-B14F-4D97-AF65-F5344CB8AC3E}">
        <p14:creationId xmlns:p14="http://schemas.microsoft.com/office/powerpoint/2010/main" val="1661625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8bdc7a1101_0_12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8bdc7a1101_0_129: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a:cs typeface="Calibri"/>
              </a:rPr>
              <a:t>Turnover to Fox</a:t>
            </a:r>
          </a:p>
        </p:txBody>
      </p:sp>
    </p:spTree>
    <p:extLst>
      <p:ext uri="{BB962C8B-B14F-4D97-AF65-F5344CB8AC3E}">
        <p14:creationId xmlns:p14="http://schemas.microsoft.com/office/powerpoint/2010/main" val="926643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21d2f78f1a0_0_3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21d2f78f1a0_0_35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a:t>[Fox 26-29] </a:t>
            </a:r>
            <a:r>
              <a:rPr lang="en-US"/>
              <a:t>Returning to the visual we showed you earlier, we can see following from the first step toward improving student outcomes in a given content area, ensuring there is a common instructional vision in place, space two looks at providing Access to Strong Local Curriculum &amp; HQIR to help actualize that vision. </a:t>
            </a:r>
            <a:endParaRPr/>
          </a:p>
        </p:txBody>
      </p:sp>
      <p:sp>
        <p:nvSpPr>
          <p:cNvPr id="824" name="Google Shape;824;g21d2f78f1a0_0_3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27</a:t>
            </a:fld>
            <a:endParaRPr/>
          </a:p>
        </p:txBody>
      </p:sp>
    </p:spTree>
    <p:extLst>
      <p:ext uri="{BB962C8B-B14F-4D97-AF65-F5344CB8AC3E}">
        <p14:creationId xmlns:p14="http://schemas.microsoft.com/office/powerpoint/2010/main" val="24331579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[Fox]</a:t>
            </a:r>
            <a:r>
              <a:rPr lang="en-US" b="0"/>
              <a:t> KDE’s </a:t>
            </a:r>
            <a:r>
              <a:rPr lang="en-US"/>
              <a:t>two primary tools available to support this work are our Curriculum Development Process and our Instructional Resources Consumer Guides. We currently have the R/W and math guides available, with plans to release the science consumer guide this coming spring. </a:t>
            </a:r>
          </a:p>
        </p:txBody>
      </p:sp>
      <p:sp>
        <p:nvSpPr>
          <p:cNvPr id="4" name="Slide Number Placeholder 3"/>
          <p:cNvSpPr>
            <a:spLocks noGrp="1"/>
          </p:cNvSpPr>
          <p:nvPr>
            <p:ph type="sldNum" sz="quarter" idx="5"/>
          </p:nvPr>
        </p:nvSpPr>
        <p:spPr/>
        <p:txBody>
          <a:bodyPr/>
          <a:lstStyle/>
          <a:p>
            <a:fld id="{0B562767-325F-4601-9573-263443429CE6}" type="slidenum">
              <a:rPr lang="en-US" smtClean="0"/>
              <a:t>28</a:t>
            </a:fld>
            <a:endParaRPr lang="en-US"/>
          </a:p>
        </p:txBody>
      </p:sp>
    </p:spTree>
    <p:extLst>
      <p:ext uri="{BB962C8B-B14F-4D97-AF65-F5344CB8AC3E}">
        <p14:creationId xmlns:p14="http://schemas.microsoft.com/office/powerpoint/2010/main" val="11607277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21d2f78f1a0_0_12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21d2f78f1a0_0_12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[Fox] </a:t>
            </a:r>
            <a:r>
              <a:rPr lang="en-US" dirty="0"/>
              <a:t>The Curriculum Development Process (CDP) is section one of the Model Curriculum Framework. This guidance lays out a process districts can use to develop and implement a strong local curriculum supported by high-quality instructional resources. </a:t>
            </a:r>
            <a:endParaRPr dirty="0"/>
          </a:p>
          <a:p>
            <a:pPr marL="0" lvl="0" indent="0" algn="l" rtl="0">
              <a:spcBef>
                <a:spcPts val="0"/>
              </a:spcBef>
              <a:spcAft>
                <a:spcPts val="0"/>
              </a:spcAft>
              <a:buNone/>
            </a:pPr>
            <a:r>
              <a:rPr lang="en-US" dirty="0"/>
              <a:t>The first phase of the CDP is logistical in nature and focuses on preparing for the process.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2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(click)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dirty="0"/>
              <a:t>provides guidance on articulating a local instructional vision that reflects the Kentucky Academic Standards, current research for teaching and learning in the content area of focus and a district’s local context.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3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(click)</a:t>
            </a:r>
            <a:r>
              <a:rPr lang="en-US" dirty="0"/>
              <a:t>, step 1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(click)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dirty="0"/>
              <a:t>provides guidance using the instructional vision to drive selection of a HQIR(s) to anchor the local curriculum. This step is where the content area consumer guides fit in. The CDP itself focuses on general guidance, whereas the consumer guides provide content-specific characteristics of high-quality instructional resources. </a:t>
            </a:r>
          </a:p>
        </p:txBody>
      </p:sp>
      <p:sp>
        <p:nvSpPr>
          <p:cNvPr id="830" name="Google Shape;830;g21d2f78f1a0_0_12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562767-325F-4601-9573-263443429CE6}" type="slidenum">
              <a:rPr lang="en-US" smtClean="0"/>
              <a:t>3</a:t>
            </a:fld>
            <a:endParaRPr lang="en-US"/>
          </a:p>
        </p:txBody>
      </p:sp>
    </p:spTree>
    <p:extLst>
      <p:ext uri="{BB962C8B-B14F-4D97-AF65-F5344CB8AC3E}">
        <p14:creationId xmlns:p14="http://schemas.microsoft.com/office/powerpoint/2010/main" val="3820701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21d2f78f1a0_0_12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21d2f78f1a0_0_12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a:t>[Fox]  </a:t>
            </a:r>
            <a:r>
              <a:rPr lang="en-US"/>
              <a:t>This slide shows the layout and organization of the R/W Consumer Guide that can support your district’s work around SB 156.</a:t>
            </a:r>
          </a:p>
          <a:p>
            <a:pPr marL="457200" lvl="0" indent="-317500" algn="l" rtl="0">
              <a:spcBef>
                <a:spcPts val="0"/>
              </a:spcBef>
              <a:spcAft>
                <a:spcPts val="0"/>
              </a:spcAft>
              <a:buSzPts val="1400"/>
              <a:buChar char="●"/>
            </a:pPr>
            <a:r>
              <a:rPr lang="en-US" b="1"/>
              <a:t>(click)</a:t>
            </a:r>
            <a:r>
              <a:rPr lang="en-US"/>
              <a:t> The introduction provides some background context, connections to the CDP and spotlights the importance of HQIRs. </a:t>
            </a:r>
          </a:p>
          <a:p>
            <a:pPr marL="457200" lvl="0" indent="-317500" algn="l" rtl="0">
              <a:spcBef>
                <a:spcPts val="0"/>
              </a:spcBef>
              <a:spcAft>
                <a:spcPts val="0"/>
              </a:spcAft>
              <a:buSzPts val="1400"/>
              <a:buChar char="●"/>
            </a:pPr>
            <a:r>
              <a:rPr lang="en-US" b="1"/>
              <a:t>(click)</a:t>
            </a:r>
            <a:r>
              <a:rPr lang="en-US"/>
              <a:t> The second section focuses on the specific characteristics of high-quality R/W instructional resources. </a:t>
            </a:r>
          </a:p>
          <a:p>
            <a:pPr marL="914400" lvl="1" indent="-317500" algn="l" rtl="0">
              <a:spcBef>
                <a:spcPts val="0"/>
              </a:spcBef>
              <a:spcAft>
                <a:spcPts val="0"/>
              </a:spcAft>
              <a:buSzPts val="1400"/>
              <a:buChar char="○"/>
            </a:pPr>
            <a:r>
              <a:rPr lang="en-US"/>
              <a:t>It starts with KDEs general definition of HQIRs, then focuses on what that looks like in R/W.  </a:t>
            </a:r>
          </a:p>
          <a:p>
            <a:pPr marL="914400" lvl="1" indent="-317500" algn="l" rtl="0">
              <a:spcBef>
                <a:spcPts val="0"/>
              </a:spcBef>
              <a:spcAft>
                <a:spcPts val="0"/>
              </a:spcAft>
              <a:buSzPts val="1400"/>
              <a:buChar char="○"/>
            </a:pPr>
            <a:r>
              <a:rPr lang="en-US"/>
              <a:t>The markers specifically point to characteristics of R//W resources you want to use as you evaluate to ensure alignment to the KAS for R/W. </a:t>
            </a:r>
          </a:p>
          <a:p>
            <a:pPr marL="914400" lvl="1" indent="-317500" algn="l" rtl="0">
              <a:spcBef>
                <a:spcPts val="0"/>
              </a:spcBef>
              <a:spcAft>
                <a:spcPts val="0"/>
              </a:spcAft>
              <a:buSzPts val="1400"/>
              <a:buChar char="○"/>
            </a:pPr>
            <a:r>
              <a:rPr lang="en-US"/>
              <a:t>The equity lenses with the specific R/W look-</a:t>
            </a:r>
            <a:r>
              <a:rPr lang="en-US" err="1"/>
              <a:t>fors</a:t>
            </a:r>
            <a:r>
              <a:rPr lang="en-US"/>
              <a:t> help in evaluating resources to ensure they are culturally relevant, free from bias and accessible for all students.</a:t>
            </a:r>
          </a:p>
          <a:p>
            <a:pPr marL="457200" lvl="0" indent="-317500" algn="l" rtl="0">
              <a:spcBef>
                <a:spcPts val="0"/>
              </a:spcBef>
              <a:spcAft>
                <a:spcPts val="0"/>
              </a:spcAft>
              <a:buClr>
                <a:schemeClr val="dk1"/>
              </a:buClr>
              <a:buSzPts val="1400"/>
              <a:buChar char="●"/>
            </a:pPr>
            <a:r>
              <a:rPr lang="en-US"/>
              <a:t>The final section </a:t>
            </a:r>
            <a:r>
              <a:rPr lang="en-US" b="1"/>
              <a:t>(click)</a:t>
            </a:r>
            <a:r>
              <a:rPr lang="en-US"/>
              <a:t> outlines a four-step local selection process. Each step will include a brief description, key questions to consider and key tools to support the work. </a:t>
            </a:r>
          </a:p>
          <a:p>
            <a:pPr marL="139700" lvl="0" indent="0" algn="l" rtl="0">
              <a:spcBef>
                <a:spcPts val="0"/>
              </a:spcBef>
              <a:spcAft>
                <a:spcPts val="0"/>
              </a:spcAft>
              <a:buClr>
                <a:schemeClr val="dk1"/>
              </a:buClr>
              <a:buSzPts val="1400"/>
              <a:buNone/>
            </a:pPr>
            <a:endParaRPr lang="en-US"/>
          </a:p>
          <a:p>
            <a:pPr marL="139700" lvl="0" indent="0" algn="l" rtl="0">
              <a:spcBef>
                <a:spcPts val="0"/>
              </a:spcBef>
              <a:spcAft>
                <a:spcPts val="0"/>
              </a:spcAft>
              <a:buClr>
                <a:schemeClr val="dk1"/>
              </a:buClr>
              <a:buSzPts val="1400"/>
              <a:buNone/>
            </a:pPr>
            <a:r>
              <a:rPr lang="en-US"/>
              <a:t>A common question we get is where to go to identify and evaluate potential HQIRs. Part of KDE’s general definition of HQIRs is that they are externally validated and/or researched-based and comprehensive in nature. To support steps 2 and 3 of the local selection process, the consumer guide will point you to EdReports. </a:t>
            </a:r>
          </a:p>
        </p:txBody>
      </p:sp>
      <p:sp>
        <p:nvSpPr>
          <p:cNvPr id="830" name="Google Shape;830;g21d2f78f1a0_0_12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25000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18c9b578c24_5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18c9b578c24_5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Clr>
                <a:schemeClr val="dk1"/>
              </a:buClr>
              <a:buSzPts val="1100"/>
              <a:defRPr/>
            </a:pPr>
            <a:r>
              <a:rPr lang="en-US" err="1">
                <a:solidFill>
                  <a:schemeClr val="dk1"/>
                </a:solidFill>
              </a:rPr>
              <a:t>EdReports</a:t>
            </a:r>
            <a:r>
              <a:rPr lang="en-US">
                <a:solidFill>
                  <a:schemeClr val="dk1"/>
                </a:solidFill>
              </a:rPr>
              <a:t> is a non-profit organization often described as the Consumer Reports of instructional </a:t>
            </a:r>
            <a:r>
              <a:rPr lang="en-US"/>
              <a:t>resources. They are a “for educator, by educator” organization that </a:t>
            </a:r>
            <a:r>
              <a:rPr lang="en">
                <a:solidFill>
                  <a:schemeClr val="dk1"/>
                </a:solidFill>
              </a:rPr>
              <a:t>publishes free reviews of K–12 instructional materials, using an educator led approach that measures standards alignment, usability, and other quality criteria</a:t>
            </a:r>
            <a:r>
              <a:rPr lang="en-US"/>
              <a:t>. </a:t>
            </a:r>
            <a:r>
              <a:rPr lang="en-US">
                <a:solidFill>
                  <a:schemeClr val="dk1"/>
                </a:solidFill>
              </a:rPr>
              <a:t>They review for-profit and non-profit resources, as well as open education resources. </a:t>
            </a:r>
          </a:p>
          <a:p>
            <a:pPr marL="0" lvl="0" indent="0" algn="l" rtl="0">
              <a:spcBef>
                <a:spcPts val="0"/>
              </a:spcBef>
              <a:spcAft>
                <a:spcPts val="0"/>
              </a:spcAft>
              <a:buClr>
                <a:schemeClr val="dk1"/>
              </a:buClr>
              <a:buSzPts val="1100"/>
              <a:buFont typeface="Arial"/>
              <a:buNone/>
            </a:pPr>
            <a:endParaRPr lang="en-US"/>
          </a:p>
          <a:p>
            <a:pPr marL="0" lvl="0" indent="0" algn="l" rtl="0">
              <a:spcBef>
                <a:spcPts val="0"/>
              </a:spcBef>
              <a:spcAft>
                <a:spcPts val="0"/>
              </a:spcAft>
              <a:buClr>
                <a:schemeClr val="dk1"/>
              </a:buClr>
              <a:buSzPts val="1100"/>
              <a:buFont typeface="Arial"/>
              <a:buNone/>
            </a:pPr>
            <a:endParaRPr lang="en-US"/>
          </a:p>
          <a:p>
            <a:pPr>
              <a:buClr>
                <a:schemeClr val="dk1"/>
              </a:buClr>
              <a:buSzPts val="1100"/>
            </a:pPr>
            <a:r>
              <a:rPr lang="en-US"/>
              <a:t>Their curriculum review teams consist of 5 practicing educators, selected for their content-area expertise, who reflect a diversity of roles, regions, and grade levels. The reviewers spend over 150 hours evaluating each instructional resources series. Every reviewer on a team reviews every single page of the materials. </a:t>
            </a:r>
            <a:endParaRPr lang="en-US">
              <a:cs typeface="Calibri"/>
            </a:endParaRPr>
          </a:p>
          <a:p>
            <a:pPr marL="0" lvl="0" indent="0" algn="l" rtl="0">
              <a:spcBef>
                <a:spcPts val="0"/>
              </a:spcBef>
              <a:spcAft>
                <a:spcPts val="0"/>
              </a:spcAft>
              <a:buNone/>
            </a:pPr>
            <a:endParaRPr lang="en-US"/>
          </a:p>
          <a:p>
            <a:r>
              <a:rPr lang="en-US" b="1">
                <a:cs typeface="Calibri"/>
              </a:rPr>
              <a:t>*Laura – get rooms set up, 10 rooms 5 minutes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18e99868f7b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8" name="Google Shape;1098;g18e99868f7b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On their website, at the top, </a:t>
            </a:r>
            <a:r>
              <a:rPr lang="en-US" b="1"/>
              <a:t>(click) </a:t>
            </a:r>
            <a:r>
              <a:rPr lang="en-US"/>
              <a:t>select ELA under “Explore Reports.”  Then, </a:t>
            </a:r>
            <a:r>
              <a:rPr lang="en-US" b="1"/>
              <a:t>(click) </a:t>
            </a:r>
            <a:r>
              <a:rPr lang="en-US"/>
              <a:t>you can use their filters to begin the process of identifying and evaluating potential HQIRs. In order to ensure you are starting with resources that meet KDE’s general definition of HQIRs, you would need to filter out resources that meet expectations for both alignment and usability, which are considered “green-rated.” It will then show you a list of all the reviewed resources that meet the criteria. </a:t>
            </a:r>
          </a:p>
          <a:p>
            <a:pPr marL="0" lvl="0" indent="0" algn="l" rtl="0">
              <a:spcBef>
                <a:spcPts val="0"/>
              </a:spcBef>
              <a:spcAft>
                <a:spcPts val="0"/>
              </a:spcAft>
              <a:buNone/>
            </a:pPr>
            <a:endParaRPr lang="en-US"/>
          </a:p>
          <a:p>
            <a:pPr marL="0" lvl="0" indent="0" algn="l" rtl="0">
              <a:spcBef>
                <a:spcPts val="0"/>
              </a:spcBef>
              <a:spcAft>
                <a:spcPts val="0"/>
              </a:spcAft>
              <a:buNone/>
            </a:pPr>
            <a:r>
              <a:rPr lang="en-US"/>
              <a:t>As you view the list, </a:t>
            </a:r>
            <a:r>
              <a:rPr lang="en-US" b="1"/>
              <a:t>(click) </a:t>
            </a:r>
            <a:r>
              <a:rPr lang="en-US"/>
              <a:t>make sure you focus on those marked as core comprehensive in alignment with SB 156. </a:t>
            </a:r>
          </a:p>
          <a:p>
            <a:pPr marL="0" lvl="0" indent="0" algn="l" rtl="0">
              <a:spcBef>
                <a:spcPts val="0"/>
              </a:spcBef>
              <a:spcAft>
                <a:spcPts val="0"/>
              </a:spcAft>
              <a:buNone/>
            </a:pPr>
            <a:endParaRPr lang="en-US"/>
          </a:p>
          <a:p>
            <a:pPr marL="0" lvl="0" indent="0" algn="l" rtl="0">
              <a:spcBef>
                <a:spcPts val="0"/>
              </a:spcBef>
              <a:spcAft>
                <a:spcPts val="0"/>
              </a:spcAft>
              <a:buClr>
                <a:schemeClr val="dk1"/>
              </a:buClr>
              <a:buSzPts val="1100"/>
              <a:buFont typeface="Arial"/>
              <a:buNone/>
            </a:pPr>
            <a:r>
              <a:rPr lang="en-US"/>
              <a:t>The consumer guide includes a video tutorial and other resources to support districts in navigating EdReports’ website to help identify and evaluate potential green-rated HQIRS for adoption consideration. </a:t>
            </a:r>
          </a:p>
          <a:p>
            <a:pPr marL="0" lvl="0" indent="0" algn="l" rtl="0">
              <a:spcBef>
                <a:spcPts val="0"/>
              </a:spcBef>
              <a:spcAft>
                <a:spcPts val="0"/>
              </a:spcAft>
              <a:buNone/>
            </a:pPr>
            <a:endParaRPr/>
          </a:p>
        </p:txBody>
      </p:sp>
    </p:spTree>
    <p:extLst>
      <p:ext uri="{BB962C8B-B14F-4D97-AF65-F5344CB8AC3E}">
        <p14:creationId xmlns:p14="http://schemas.microsoft.com/office/powerpoint/2010/main" val="28176583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again, we want to give you an opportunity to process and share out back in your breakout rooms around these two questions:</a:t>
            </a:r>
            <a:endParaRPr lang="en-US">
              <a:cs typeface="Calibri"/>
            </a:endParaRPr>
          </a:p>
          <a:p>
            <a:pPr marL="171450" indent="-171450">
              <a:buFont typeface="Arial" panose="020B0604020202020204" pitchFamily="34" charset="0"/>
              <a:buChar char="•"/>
            </a:pPr>
            <a:r>
              <a:rPr lang="en-US"/>
              <a:t>Where are you in the process toward adoption of a K-3 comprehensive reading HQIR?</a:t>
            </a:r>
            <a:endParaRPr lang="en-US">
              <a:cs typeface="Calibri"/>
            </a:endParaRPr>
          </a:p>
          <a:p>
            <a:pPr marL="171450" indent="-171450">
              <a:buFont typeface="Arial" panose="020B0604020202020204" pitchFamily="34" charset="0"/>
              <a:buChar char="•"/>
            </a:pPr>
            <a:r>
              <a:rPr lang="en-US"/>
              <a:t>What resources did you see from what we shared that might be useful in your district to support the evaluation and selection process?</a:t>
            </a:r>
            <a:endParaRPr lang="en-US">
              <a:cs typeface="Calibri"/>
            </a:endParaRPr>
          </a:p>
          <a:p>
            <a:pPr marL="171450" indent="-171450">
              <a:buFont typeface="Arial" panose="020B0604020202020204" pitchFamily="34" charset="0"/>
              <a:buChar char="•"/>
            </a:pPr>
            <a:endParaRPr lang="en-US"/>
          </a:p>
          <a:p>
            <a:r>
              <a:rPr lang="en-US"/>
              <a:t>We’ll give you a little think time before we send you into your breakout rooms. </a:t>
            </a:r>
          </a:p>
          <a:p>
            <a:pPr marL="0" indent="0">
              <a:buFont typeface="Arial" panose="020B0604020202020204" pitchFamily="34" charset="0"/>
              <a:buNone/>
            </a:pPr>
            <a:r>
              <a:rPr lang="en-US" b="1">
                <a:cs typeface="Calibri" panose="020F0502020204030204"/>
              </a:rPr>
              <a:t>*Laura – open rooms</a:t>
            </a:r>
            <a:endParaRPr lang="en-US" b="1"/>
          </a:p>
          <a:p>
            <a:r>
              <a:rPr lang="en-US"/>
              <a:t>Breakout rooms are open. Remember to equitably share airtime and we will see you back here in about 5 min. </a:t>
            </a:r>
            <a:endParaRPr lang="en-US">
              <a:cs typeface="Calibri"/>
            </a:endParaRPr>
          </a:p>
        </p:txBody>
      </p:sp>
      <p:sp>
        <p:nvSpPr>
          <p:cNvPr id="4" name="Slide Number Placeholder 3"/>
          <p:cNvSpPr>
            <a:spLocks noGrp="1"/>
          </p:cNvSpPr>
          <p:nvPr>
            <p:ph type="sldNum" sz="quarter" idx="5"/>
          </p:nvPr>
        </p:nvSpPr>
        <p:spPr/>
        <p:txBody>
          <a:bodyPr/>
          <a:lstStyle/>
          <a:p>
            <a:fld id="{0B562767-325F-4601-9573-263443429CE6}" type="slidenum">
              <a:rPr lang="en-US" smtClean="0"/>
              <a:t>33</a:t>
            </a:fld>
            <a:endParaRPr lang="en-US"/>
          </a:p>
        </p:txBody>
      </p:sp>
    </p:spTree>
    <p:extLst>
      <p:ext uri="{BB962C8B-B14F-4D97-AF65-F5344CB8AC3E}">
        <p14:creationId xmlns:p14="http://schemas.microsoft.com/office/powerpoint/2010/main" val="23141051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Caryn &amp; Ben (20 min.)</a:t>
            </a:r>
          </a:p>
        </p:txBody>
      </p:sp>
      <p:sp>
        <p:nvSpPr>
          <p:cNvPr id="4" name="Slide Number Placeholder 3"/>
          <p:cNvSpPr>
            <a:spLocks noGrp="1"/>
          </p:cNvSpPr>
          <p:nvPr>
            <p:ph type="sldNum" sz="quarter" idx="5"/>
          </p:nvPr>
        </p:nvSpPr>
        <p:spPr/>
        <p:txBody>
          <a:bodyPr/>
          <a:lstStyle/>
          <a:p>
            <a:fld id="{0B562767-325F-4601-9573-263443429CE6}" type="slidenum">
              <a:rPr lang="en-US" smtClean="0"/>
              <a:t>34</a:t>
            </a:fld>
            <a:endParaRPr lang="en-US"/>
          </a:p>
        </p:txBody>
      </p:sp>
    </p:spTree>
    <p:extLst>
      <p:ext uri="{BB962C8B-B14F-4D97-AF65-F5344CB8AC3E}">
        <p14:creationId xmlns:p14="http://schemas.microsoft.com/office/powerpoint/2010/main" val="29136431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Caryn's slide - </a:t>
            </a:r>
            <a:endParaRPr lang="en-US"/>
          </a:p>
          <a:p>
            <a:r>
              <a:rPr lang="en-US">
                <a:ea typeface="Calibri"/>
                <a:cs typeface="Calibri"/>
              </a:rPr>
              <a:t>Please respond again even if nothing's changed because we've added some new questions</a:t>
            </a:r>
          </a:p>
          <a:p>
            <a:r>
              <a:rPr lang="en-US">
                <a:ea typeface="Calibri"/>
                <a:cs typeface="Calibri"/>
              </a:rPr>
              <a:t>after going over the slide, exit slide deck and go to Collection Site – walk through</a:t>
            </a:r>
            <a:endParaRPr lang="en-US"/>
          </a:p>
        </p:txBody>
      </p:sp>
      <p:sp>
        <p:nvSpPr>
          <p:cNvPr id="4" name="Slide Number Placeholder 3"/>
          <p:cNvSpPr>
            <a:spLocks noGrp="1"/>
          </p:cNvSpPr>
          <p:nvPr>
            <p:ph type="sldNum" sz="quarter" idx="5"/>
          </p:nvPr>
        </p:nvSpPr>
        <p:spPr/>
        <p:txBody>
          <a:bodyPr/>
          <a:lstStyle/>
          <a:p>
            <a:fld id="{0B562767-325F-4601-9573-263443429CE6}" type="slidenum">
              <a:rPr lang="en-US" smtClean="0"/>
              <a:t>35</a:t>
            </a:fld>
            <a:endParaRPr lang="en-US"/>
          </a:p>
        </p:txBody>
      </p:sp>
    </p:spTree>
    <p:extLst>
      <p:ext uri="{BB962C8B-B14F-4D97-AF65-F5344CB8AC3E}">
        <p14:creationId xmlns:p14="http://schemas.microsoft.com/office/powerpoint/2010/main" val="40102460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Ben's slide [Caryn keep sharing your screen]</a:t>
            </a:r>
          </a:p>
          <a:p>
            <a:pPr marL="171450" indent="-171450">
              <a:lnSpc>
                <a:spcPct val="90000"/>
              </a:lnSpc>
              <a:spcBef>
                <a:spcPts val="1000"/>
              </a:spcBef>
              <a:buFont typeface="Arial"/>
              <a:buChar char="•"/>
            </a:pPr>
            <a:r>
              <a:rPr lang="en-US"/>
              <a:t>Designed to help promote collaboration between districts. </a:t>
            </a:r>
          </a:p>
          <a:p>
            <a:pPr marL="628650" lvl="1" indent="-171450">
              <a:lnSpc>
                <a:spcPct val="90000"/>
              </a:lnSpc>
              <a:spcBef>
                <a:spcPts val="1000"/>
              </a:spcBef>
              <a:buFont typeface="Arial"/>
              <a:buChar char="•"/>
            </a:pPr>
            <a:r>
              <a:rPr lang="en-US" b="1"/>
              <a:t>You will see in just a minute how you can search for other coordinators across the state to encourage collaboration around common resources, or even ones your considering for adoption.</a:t>
            </a:r>
            <a:endParaRPr lang="en-US" b="1">
              <a:cs typeface="Calibri"/>
            </a:endParaRPr>
          </a:p>
          <a:p>
            <a:pPr marL="171450" indent="-171450">
              <a:lnSpc>
                <a:spcPct val="90000"/>
              </a:lnSpc>
              <a:spcBef>
                <a:spcPts val="1000"/>
              </a:spcBef>
              <a:buFont typeface="Arial"/>
              <a:buChar char="•"/>
            </a:pPr>
            <a:r>
              <a:rPr lang="en-US"/>
              <a:t>Access is restricted to officially identified HQIR Coordinators in those districts that complete the survey</a:t>
            </a:r>
            <a:endParaRPr lang="en-US">
              <a:cs typeface="Calibri"/>
            </a:endParaRPr>
          </a:p>
          <a:p>
            <a:pPr marL="628650" lvl="1" indent="-171450">
              <a:lnSpc>
                <a:spcPct val="90000"/>
              </a:lnSpc>
              <a:spcBef>
                <a:spcPts val="1000"/>
              </a:spcBef>
              <a:buFont typeface="Arial"/>
              <a:buChar char="•"/>
            </a:pPr>
            <a:r>
              <a:rPr lang="en-US" b="1">
                <a:cs typeface="Calibri"/>
              </a:rPr>
              <a:t>Because you are voluntarily submitting these resources, we greatly respect your privacy. That's why we reserve access to the Hub for those of you that are appropriately identified in KDE's Open House as the HQIR Coordinator as well as those that complete the surveys. </a:t>
            </a:r>
          </a:p>
          <a:p>
            <a:pPr marL="171450" indent="-171450">
              <a:lnSpc>
                <a:spcPct val="90000"/>
              </a:lnSpc>
              <a:spcBef>
                <a:spcPts val="1000"/>
              </a:spcBef>
              <a:buFont typeface="Arial"/>
              <a:buChar char="•"/>
            </a:pPr>
            <a:r>
              <a:rPr lang="en-US"/>
              <a:t>Option to opt out at the district level</a:t>
            </a:r>
            <a:endParaRPr lang="en-US">
              <a:cs typeface="Calibri"/>
            </a:endParaRPr>
          </a:p>
          <a:p>
            <a:pPr marL="628650" lvl="1" indent="-171450">
              <a:lnSpc>
                <a:spcPct val="90000"/>
              </a:lnSpc>
              <a:spcBef>
                <a:spcPts val="1000"/>
              </a:spcBef>
              <a:buFont typeface="Arial"/>
              <a:buChar char="•"/>
            </a:pPr>
            <a:r>
              <a:rPr lang="en-US" b="1">
                <a:cs typeface="Calibri"/>
              </a:rPr>
              <a:t>If you'd like to respond to the surveys but not quite ready for anyone else to see your resources, we completely understand. We will give all of you the opportunity 'opt out' of having your school's resources included in the updated version of the dashboard. </a:t>
            </a:r>
          </a:p>
          <a:p>
            <a:pPr marL="171450" indent="-171450">
              <a:lnSpc>
                <a:spcPct val="90000"/>
              </a:lnSpc>
              <a:spcBef>
                <a:spcPts val="1000"/>
              </a:spcBef>
              <a:buFont typeface="Arial"/>
              <a:buChar char="•"/>
            </a:pPr>
            <a:r>
              <a:rPr lang="en-US"/>
              <a:t>Access will be given to new completers after the conclusion of the survey window - new year view ready in early 2024</a:t>
            </a:r>
            <a:endParaRPr lang="en-US">
              <a:cs typeface="Calibri"/>
            </a:endParaRPr>
          </a:p>
          <a:p>
            <a:pPr marL="628650" lvl="1" indent="-171450">
              <a:lnSpc>
                <a:spcPct val="90000"/>
              </a:lnSpc>
              <a:spcBef>
                <a:spcPts val="1000"/>
              </a:spcBef>
              <a:buFont typeface="Arial"/>
              <a:buChar char="•"/>
            </a:pPr>
            <a:r>
              <a:rPr lang="en-US" b="1">
                <a:ea typeface="Calibri"/>
                <a:cs typeface="Calibri"/>
              </a:rPr>
              <a:t>Those of you that participate for this round of surveys will be added to the dashboard when it opens up in what we hope to be early 2024</a:t>
            </a:r>
          </a:p>
          <a:p>
            <a:endParaRPr lang="en-US">
              <a:ea typeface="Calibri"/>
              <a:cs typeface="Calibri"/>
            </a:endParaRPr>
          </a:p>
          <a:p>
            <a:r>
              <a:rPr lang="en-US">
                <a:ea typeface="Calibri"/>
                <a:cs typeface="Calibri"/>
              </a:rPr>
              <a:t>Next Slide</a:t>
            </a:r>
          </a:p>
        </p:txBody>
      </p:sp>
      <p:sp>
        <p:nvSpPr>
          <p:cNvPr id="4" name="Slide Number Placeholder 3"/>
          <p:cNvSpPr>
            <a:spLocks noGrp="1"/>
          </p:cNvSpPr>
          <p:nvPr>
            <p:ph type="sldNum" sz="quarter" idx="5"/>
          </p:nvPr>
        </p:nvSpPr>
        <p:spPr/>
        <p:txBody>
          <a:bodyPr/>
          <a:lstStyle/>
          <a:p>
            <a:fld id="{0B562767-325F-4601-9573-263443429CE6}" type="slidenum">
              <a:rPr lang="en-US" smtClean="0"/>
              <a:t>36</a:t>
            </a:fld>
            <a:endParaRPr lang="en-US"/>
          </a:p>
        </p:txBody>
      </p:sp>
    </p:spTree>
    <p:extLst>
      <p:ext uri="{BB962C8B-B14F-4D97-AF65-F5344CB8AC3E}">
        <p14:creationId xmlns:p14="http://schemas.microsoft.com/office/powerpoint/2010/main" val="15259993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Ben's slide - </a:t>
            </a:r>
            <a:endParaRPr lang="en-US"/>
          </a:p>
          <a:p>
            <a:pPr marL="171450" indent="-171450">
              <a:buFont typeface="Arial"/>
              <a:buChar char="•"/>
            </a:pPr>
            <a:r>
              <a:rPr lang="en-US">
                <a:ea typeface="Calibri"/>
                <a:cs typeface="Calibri"/>
              </a:rPr>
              <a:t>We want to quickly show you the dashboard created from last years responses through a couple of screen shots. If you have access and used it in some way over the last year, let us know in the chat what you found helpful? </a:t>
            </a:r>
            <a:endParaRPr lang="en-US">
              <a:cs typeface="Calibri"/>
            </a:endParaRPr>
          </a:p>
          <a:p>
            <a:pPr marL="171450" indent="-171450">
              <a:buFont typeface="Arial"/>
              <a:buChar char="•"/>
            </a:pPr>
            <a:r>
              <a:rPr lang="en-US">
                <a:ea typeface="Calibri"/>
                <a:cs typeface="Calibri"/>
              </a:rPr>
              <a:t>Quick hitting info about HQIR</a:t>
            </a:r>
          </a:p>
          <a:p>
            <a:pPr marL="171450" indent="-171450">
              <a:buFont typeface="Arial"/>
              <a:buChar char="•"/>
            </a:pPr>
            <a:r>
              <a:rPr lang="en-US">
                <a:ea typeface="Calibri"/>
                <a:cs typeface="Calibri"/>
              </a:rPr>
              <a:t>Here's where you find other HQIR Coordinators to help create a community to discuss and collaborate around resources.</a:t>
            </a:r>
          </a:p>
          <a:p>
            <a:endParaRPr lang="en-US">
              <a:ea typeface="Calibri"/>
              <a:cs typeface="Calibri"/>
            </a:endParaRPr>
          </a:p>
          <a:p>
            <a:r>
              <a:rPr lang="en-US">
                <a:ea typeface="Calibri"/>
                <a:cs typeface="Calibri"/>
              </a:rPr>
              <a:t>Next Slide</a:t>
            </a:r>
          </a:p>
        </p:txBody>
      </p:sp>
      <p:sp>
        <p:nvSpPr>
          <p:cNvPr id="4" name="Slide Number Placeholder 3"/>
          <p:cNvSpPr>
            <a:spLocks noGrp="1"/>
          </p:cNvSpPr>
          <p:nvPr>
            <p:ph type="sldNum" sz="quarter" idx="5"/>
          </p:nvPr>
        </p:nvSpPr>
        <p:spPr/>
        <p:txBody>
          <a:bodyPr/>
          <a:lstStyle/>
          <a:p>
            <a:fld id="{0B562767-325F-4601-9573-263443429CE6}" type="slidenum">
              <a:rPr lang="en-US" smtClean="0"/>
              <a:t>37</a:t>
            </a:fld>
            <a:endParaRPr lang="en-US"/>
          </a:p>
        </p:txBody>
      </p:sp>
    </p:spTree>
    <p:extLst>
      <p:ext uri="{BB962C8B-B14F-4D97-AF65-F5344CB8AC3E}">
        <p14:creationId xmlns:p14="http://schemas.microsoft.com/office/powerpoint/2010/main" val="23419335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Ben's slide </a:t>
            </a:r>
          </a:p>
          <a:p>
            <a:pPr marL="171450" indent="-171450">
              <a:buFont typeface="Arial"/>
              <a:buChar char="•"/>
            </a:pPr>
            <a:r>
              <a:rPr lang="en-US">
                <a:ea typeface="Calibri"/>
                <a:cs typeface="Calibri"/>
              </a:rPr>
              <a:t>Hit the slide bullets </a:t>
            </a:r>
          </a:p>
          <a:p>
            <a:pPr marL="171450" indent="-171450">
              <a:buFont typeface="Arial"/>
              <a:buChar char="•"/>
            </a:pPr>
            <a:r>
              <a:rPr lang="en-US">
                <a:ea typeface="Calibri"/>
                <a:cs typeface="Calibri"/>
              </a:rPr>
              <a:t>If you'd like to get more in depth about the dashboard, there will be an opportunity to do that  in just a few minutes.</a:t>
            </a:r>
            <a:endParaRPr lang="en-US">
              <a:cs typeface="Calibri"/>
            </a:endParaRPr>
          </a:p>
          <a:p>
            <a:pPr marL="171450" indent="-171450">
              <a:buFont typeface="Arial"/>
              <a:buChar char="•"/>
            </a:pPr>
            <a:r>
              <a:rPr lang="en-US">
                <a:ea typeface="Calibri"/>
                <a:cs typeface="Calibri"/>
              </a:rPr>
              <a:t>Laura, I'll hand it to you to tell everyone more about those opportunities.</a:t>
            </a:r>
          </a:p>
          <a:p>
            <a:r>
              <a:rPr lang="en-US">
                <a:ea typeface="Calibri"/>
                <a:cs typeface="Calibri"/>
              </a:rPr>
              <a:t>  </a:t>
            </a:r>
          </a:p>
          <a:p>
            <a:endParaRPr lang="en-US">
              <a:ea typeface="Calibri"/>
              <a:cs typeface="Calibri"/>
            </a:endParaRPr>
          </a:p>
          <a:p>
            <a:r>
              <a:rPr lang="en-US" b="1">
                <a:ea typeface="Calibri"/>
                <a:cs typeface="Calibri"/>
              </a:rPr>
              <a:t>*Laura – get rooms set up, 3 rooms 10 minutes</a:t>
            </a:r>
            <a:endParaRPr lang="en-US" b="1">
              <a:cs typeface="Calibri"/>
            </a:endParaRPr>
          </a:p>
          <a:p>
            <a:r>
              <a:rPr lang="en-US" b="1"/>
              <a:t>Resources to support local adoption (Navigating </a:t>
            </a:r>
            <a:r>
              <a:rPr lang="en-US" b="1" err="1"/>
              <a:t>EdReports</a:t>
            </a:r>
            <a:r>
              <a:rPr lang="en-US" b="1"/>
              <a:t>)</a:t>
            </a:r>
            <a:endParaRPr lang="en-US" b="1">
              <a:cs typeface="Calibri"/>
            </a:endParaRPr>
          </a:p>
          <a:p>
            <a:r>
              <a:rPr lang="en-US" b="1">
                <a:ea typeface="Calibri"/>
                <a:cs typeface="Calibri"/>
              </a:rPr>
              <a:t>HQIRs and Read to Succeed</a:t>
            </a:r>
          </a:p>
          <a:p>
            <a:r>
              <a:rPr lang="en-US" b="1">
                <a:ea typeface="Calibri"/>
                <a:cs typeface="Calibri"/>
              </a:rPr>
              <a:t>Fall Survey &amp; HQIR Dashboard</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B562767-325F-4601-9573-263443429CE6}" type="slidenum">
              <a:rPr lang="en-US" smtClean="0"/>
              <a:t>38</a:t>
            </a:fld>
            <a:endParaRPr lang="en-US"/>
          </a:p>
        </p:txBody>
      </p:sp>
    </p:spTree>
    <p:extLst>
      <p:ext uri="{BB962C8B-B14F-4D97-AF65-F5344CB8AC3E}">
        <p14:creationId xmlns:p14="http://schemas.microsoft.com/office/powerpoint/2010/main" val="38167314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B562767-325F-4601-9573-263443429CE6}" type="slidenum">
              <a:rPr lang="en-US" smtClean="0"/>
              <a:t>39</a:t>
            </a:fld>
            <a:endParaRPr lang="en-US"/>
          </a:p>
        </p:txBody>
      </p:sp>
    </p:spTree>
    <p:extLst>
      <p:ext uri="{BB962C8B-B14F-4D97-AF65-F5344CB8AC3E}">
        <p14:creationId xmlns:p14="http://schemas.microsoft.com/office/powerpoint/2010/main" val="3585801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[Fox 4-10] </a:t>
            </a:r>
            <a:endParaRPr lang="en-US"/>
          </a:p>
        </p:txBody>
      </p:sp>
      <p:sp>
        <p:nvSpPr>
          <p:cNvPr id="4" name="Slide Number Placeholder 3"/>
          <p:cNvSpPr>
            <a:spLocks noGrp="1"/>
          </p:cNvSpPr>
          <p:nvPr>
            <p:ph type="sldNum" sz="quarter" idx="5"/>
          </p:nvPr>
        </p:nvSpPr>
        <p:spPr/>
        <p:txBody>
          <a:bodyPr/>
          <a:lstStyle/>
          <a:p>
            <a:fld id="{0B562767-325F-4601-9573-263443429CE6}" type="slidenum">
              <a:rPr lang="en-US" smtClean="0"/>
              <a:t>4</a:t>
            </a:fld>
            <a:endParaRPr lang="en-US"/>
          </a:p>
        </p:txBody>
      </p:sp>
    </p:spTree>
    <p:extLst>
      <p:ext uri="{BB962C8B-B14F-4D97-AF65-F5344CB8AC3E}">
        <p14:creationId xmlns:p14="http://schemas.microsoft.com/office/powerpoint/2010/main" val="14721384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we wrap up today's session, I want to share with you some opportunities for ongoing support. </a:t>
            </a:r>
            <a:endParaRPr lang="en-US"/>
          </a:p>
          <a:p>
            <a:endParaRPr lang="en-US">
              <a:cs typeface="Calibri"/>
            </a:endParaRPr>
          </a:p>
          <a:p>
            <a:r>
              <a:rPr lang="en-US" sz="1800" b="0" i="0" u="none" strike="noStrike">
                <a:solidFill>
                  <a:srgbClr val="000000"/>
                </a:solidFill>
                <a:effectLst/>
                <a:latin typeface="Arial"/>
                <a:cs typeface="Arial"/>
              </a:rPr>
              <a:t>To assist districts in effectively selecting an approved Tier 1 comprehensive reading program so that the resource adopted ultimately leads to high-quality instruction and improved student outcomes, the Kentucky Department of Education is offering a one-hour webinar on </a:t>
            </a:r>
            <a:r>
              <a:rPr lang="en-US" sz="1800" b="1" i="0" u="none" strike="noStrike">
                <a:solidFill>
                  <a:srgbClr val="000000"/>
                </a:solidFill>
                <a:effectLst/>
                <a:latin typeface="Arial"/>
                <a:cs typeface="Arial"/>
              </a:rPr>
              <a:t>Monday, Nov. 20, from 10:00-11:00 a.m. ET</a:t>
            </a:r>
            <a:r>
              <a:rPr lang="en-US" sz="1800" b="0" i="0" u="none" strike="noStrike">
                <a:solidFill>
                  <a:srgbClr val="000000"/>
                </a:solidFill>
                <a:effectLst/>
                <a:latin typeface="Arial"/>
                <a:cs typeface="Arial"/>
              </a:rPr>
              <a:t>. The webinar will offer a more in-depth understanding of how best to use some of the resources previewed today to support your local adoption process.</a:t>
            </a:r>
            <a:r>
              <a:rPr lang="en-US" sz="1800">
                <a:solidFill>
                  <a:srgbClr val="000000"/>
                </a:solidFill>
                <a:latin typeface="Arial"/>
                <a:cs typeface="Arial"/>
              </a:rPr>
              <a:t> The registration link can be accessed using the QR code on the left of your screen. </a:t>
            </a:r>
            <a:endParaRPr lang="en-US">
              <a:cs typeface="Calibri"/>
            </a:endParaRPr>
          </a:p>
          <a:p>
            <a:endParaRPr lang="en-US" sz="1800">
              <a:latin typeface="Arial"/>
              <a:cs typeface="Arial"/>
            </a:endParaRPr>
          </a:p>
          <a:p>
            <a:r>
              <a:rPr lang="en-US" sz="1800" err="1">
                <a:latin typeface="Arial"/>
                <a:cs typeface="Arial"/>
              </a:rPr>
              <a:t>REgisteration</a:t>
            </a:r>
            <a:r>
              <a:rPr lang="en-US" sz="1800">
                <a:latin typeface="Arial"/>
                <a:cs typeface="Arial"/>
              </a:rPr>
              <a:t> link: </a:t>
            </a:r>
            <a:r>
              <a:rPr lang="en-US">
                <a:hlinkClick r:id="rId3"/>
              </a:rPr>
              <a:t>Meeting Registration - Zoom</a:t>
            </a:r>
            <a:endParaRPr lang="en-US" sz="1800">
              <a:latin typeface="Arial"/>
              <a:cs typeface="Arial"/>
            </a:endParaRPr>
          </a:p>
          <a:p>
            <a:endParaRPr lang="en-US" sz="1800">
              <a:latin typeface="Arial"/>
              <a:cs typeface="Arial"/>
            </a:endParaRPr>
          </a:p>
          <a:p>
            <a:r>
              <a:rPr lang="en-US" sz="1800">
                <a:latin typeface="Arial"/>
                <a:cs typeface="Arial"/>
              </a:rPr>
              <a:t>We will be offering another HQIR Coordinators' Convening in the spring and we are seeking your input on the topics addressed. We ask that you complete a brief survey about today's session and topics that you would like to see on the spring agenda. We are offering EILA credit for your participation today. You must complete the survey to request your certificate. The link to the survey will be placed in the chat or you may access by utilizing the QR code on the right of your screen.</a:t>
            </a:r>
          </a:p>
          <a:p>
            <a:endParaRPr lang="en-US">
              <a:cs typeface="Calibri"/>
            </a:endParaRPr>
          </a:p>
          <a:p>
            <a:r>
              <a:rPr lang="en-US">
                <a:cs typeface="Calibri"/>
              </a:rPr>
              <a:t>Chrystal- Feedback survey and EILA credit - </a:t>
            </a:r>
            <a:endParaRPr lang="en-US"/>
          </a:p>
          <a:p>
            <a:r>
              <a:rPr lang="en-US">
                <a:hlinkClick r:id="rId4"/>
              </a:rPr>
              <a:t>https://forms.office.com/Pages/ResponsePage.aspx?id=H8Fgk-aQBketACX83J4u0R502Mh4cJZPnd5bIKZJykxUN1E4N0gzWkU0MzczTDdYMFNNWlY1NzNGTy4u</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0B562767-325F-4601-9573-263443429CE6}" type="slidenum">
              <a:rPr lang="en-US" smtClean="0"/>
              <a:t>40</a:t>
            </a:fld>
            <a:endParaRPr lang="en-US"/>
          </a:p>
        </p:txBody>
      </p:sp>
    </p:spTree>
    <p:extLst>
      <p:ext uri="{BB962C8B-B14F-4D97-AF65-F5344CB8AC3E}">
        <p14:creationId xmlns:p14="http://schemas.microsoft.com/office/powerpoint/2010/main" val="24686091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562767-325F-4601-9573-263443429CE6}" type="slidenum">
              <a:rPr lang="en-US" smtClean="0"/>
              <a:t>41</a:t>
            </a:fld>
            <a:endParaRPr lang="en-US"/>
          </a:p>
        </p:txBody>
      </p:sp>
    </p:spTree>
    <p:extLst>
      <p:ext uri="{BB962C8B-B14F-4D97-AF65-F5344CB8AC3E}">
        <p14:creationId xmlns:p14="http://schemas.microsoft.com/office/powerpoint/2010/main" val="1983506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21d2f78f1a0_0_3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21d2f78f1a0_0_35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a:t>[Fox] </a:t>
            </a:r>
            <a:r>
              <a:rPr lang="en-US"/>
              <a:t>Vibrant student learning experiences and deeper learning are the ultimate intent of our standards. But we recognize schools and districts need support in implementing the standards at the local level in a way that truly impacts the classroom experience for our students. On this slide is a visual representation of critical actions necessary for this to occur; it focuses on the movement from vision to the impacts of High-Quality Instruction and Improved Student Outcomes. </a:t>
            </a:r>
            <a:endParaRPr/>
          </a:p>
          <a:p>
            <a:pPr marL="0" lvl="0" indent="0" algn="l" rtl="0">
              <a:spcBef>
                <a:spcPts val="0"/>
              </a:spcBef>
              <a:spcAft>
                <a:spcPts val="0"/>
              </a:spcAft>
              <a:buClr>
                <a:schemeClr val="dk1"/>
              </a:buClr>
              <a:buSzPts val="1100"/>
              <a:buFont typeface="Arial"/>
              <a:buNone/>
            </a:pPr>
            <a:r>
              <a:rPr lang="en-US"/>
              <a:t>The first step is for districts to ensure they have a common instructional vision in place for a particular content area. Then, based on the vision, they need to equip teachers and students with access to a strong local curriculum supported by High-Quality Instructional Resources that provide the necessary tools to actualize the vision. And we know that simply giving educators a HQIR is not enough to support them in making the instructional shifts necessary to provide vibrant student experiences. They need to engage in high-quality professional learning that builds the understandings and skills that are a part of high-quality instruction for every student. When districts intentionally ensure these pieces are in place, we see the full impact on instruction and student outcomes. </a:t>
            </a:r>
            <a:endParaRPr/>
          </a:p>
        </p:txBody>
      </p:sp>
      <p:sp>
        <p:nvSpPr>
          <p:cNvPr id="824" name="Google Shape;824;g21d2f78f1a0_0_3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1eef32d180d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6" name="Google Shape;906;g1eef32d180d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t>[Fox] </a:t>
            </a:r>
            <a:r>
              <a:rPr lang="en-US"/>
              <a:t>Why are we placing emphasis on HQIRs in our work? We want to take just a few minutes here to highlight some of the research on the adverse effects of teachers and students not having access to HQIRs, and then on the positive impacts of when they do. </a:t>
            </a:r>
            <a:endParaRPr/>
          </a:p>
          <a:p>
            <a:pPr marL="0" lvl="0" indent="0" algn="l" rtl="0">
              <a:lnSpc>
                <a:spcPct val="115000"/>
              </a:lnSpc>
              <a:spcBef>
                <a:spcPts val="0"/>
              </a:spcBef>
              <a:spcAft>
                <a:spcPts val="0"/>
              </a:spcAft>
              <a:buClr>
                <a:schemeClr val="dk1"/>
              </a:buClr>
              <a:buSzPts val="1100"/>
              <a:buFont typeface="Arial"/>
              <a:buNone/>
            </a:pPr>
            <a:r>
              <a:rPr lang="en-US"/>
              <a:t>As we move through the next few slides, we would like for you to make note of what resonates with you about why resources matter and of any information or data that surprises you. Please feel free to grab a piece of paper to capture your thinking. You will be invited to share your thoughts at the end of this segment.</a:t>
            </a:r>
            <a:endParaRPr/>
          </a:p>
        </p:txBody>
      </p:sp>
      <p:sp>
        <p:nvSpPr>
          <p:cNvPr id="907" name="Google Shape;907;g1eef32d180d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21d2f78f1a0_0_4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3" name="Google Shape;913;g21d2f78f1a0_0_4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US" b="1"/>
              <a:t>[Fox] </a:t>
            </a:r>
            <a:r>
              <a:rPr lang="en-US"/>
              <a:t>Research tells us that teachers spend around 7 hours per week, 250 hours per year, creating or curating resources. When looking for resources, they tend to go to Google, teachers-pay-teachers and Pinterest, to name a few, and this results in the use of unvetted resources that are often low in quality and lead to inequities in the student learning experience. </a:t>
            </a:r>
            <a:endParaRPr/>
          </a:p>
          <a:p>
            <a:pPr marL="0" lvl="0" indent="0" algn="l" rtl="0">
              <a:lnSpc>
                <a:spcPct val="115000"/>
              </a:lnSpc>
              <a:spcBef>
                <a:spcPts val="0"/>
              </a:spcBef>
              <a:spcAft>
                <a:spcPts val="0"/>
              </a:spcAft>
              <a:buSzPts val="1400"/>
              <a:buNone/>
            </a:pPr>
            <a:r>
              <a:rPr lang="en-US"/>
              <a:t>The graphs on this slide illustrate how these resources, found or made, tend to fall short. </a:t>
            </a:r>
            <a:endParaRPr/>
          </a:p>
          <a:p>
            <a:pPr marL="457200" lvl="0" indent="-298450" algn="l" rtl="0">
              <a:lnSpc>
                <a:spcPct val="115000"/>
              </a:lnSpc>
              <a:spcBef>
                <a:spcPts val="0"/>
              </a:spcBef>
              <a:spcAft>
                <a:spcPts val="0"/>
              </a:spcAft>
              <a:buSzPts val="1100"/>
              <a:buChar char="●"/>
            </a:pPr>
            <a:r>
              <a:rPr lang="en-US"/>
              <a:t>In the first graph </a:t>
            </a:r>
            <a:r>
              <a:rPr lang="en-US" b="1"/>
              <a:t>(click)</a:t>
            </a:r>
            <a:r>
              <a:rPr lang="en-US"/>
              <a:t> looking at grade-level alignment, we see that teacher created or selected resources are aligned to grade-level standards only 20% of the time; </a:t>
            </a:r>
            <a:endParaRPr/>
          </a:p>
          <a:p>
            <a:pPr marL="457200" lvl="0" indent="-298450" algn="l" rtl="0">
              <a:lnSpc>
                <a:spcPct val="115000"/>
              </a:lnSpc>
              <a:spcBef>
                <a:spcPts val="0"/>
              </a:spcBef>
              <a:spcAft>
                <a:spcPts val="0"/>
              </a:spcAft>
              <a:buSzPts val="1100"/>
              <a:buChar char="●"/>
            </a:pPr>
            <a:r>
              <a:rPr lang="en-US" b="1"/>
              <a:t>(click) </a:t>
            </a:r>
            <a:r>
              <a:rPr lang="en-US"/>
              <a:t>What about subject-specific practices?  Only 13% of teacher created/selected assignments allow students access to disciplinary practices; </a:t>
            </a:r>
            <a:endParaRPr/>
          </a:p>
          <a:p>
            <a:pPr marL="457200" lvl="0" indent="-298450" algn="l" rtl="0">
              <a:lnSpc>
                <a:spcPct val="115000"/>
              </a:lnSpc>
              <a:spcBef>
                <a:spcPts val="0"/>
              </a:spcBef>
              <a:spcAft>
                <a:spcPts val="0"/>
              </a:spcAft>
              <a:buSzPts val="1100"/>
              <a:buChar char="●"/>
            </a:pPr>
            <a:r>
              <a:rPr lang="en-US" b="1"/>
              <a:t>(click)</a:t>
            </a:r>
            <a:r>
              <a:rPr lang="en-US"/>
              <a:t> and in terms of authentic connection, only 16% of teacher created/selected assignments help students make rich connections to big ideas and to the world around them. </a:t>
            </a:r>
            <a:endParaRPr/>
          </a:p>
          <a:p>
            <a:pPr marL="457200" lvl="0" indent="0" algn="l" rtl="0">
              <a:lnSpc>
                <a:spcPct val="115000"/>
              </a:lnSpc>
              <a:spcBef>
                <a:spcPts val="0"/>
              </a:spcBef>
              <a:spcAft>
                <a:spcPts val="0"/>
              </a:spcAft>
              <a:buNone/>
            </a:pPr>
            <a:endParaRPr/>
          </a:p>
          <a:p>
            <a:pPr marL="0" lvl="0" indent="0" algn="l" rtl="0">
              <a:lnSpc>
                <a:spcPct val="115000"/>
              </a:lnSpc>
              <a:spcBef>
                <a:spcPts val="0"/>
              </a:spcBef>
              <a:spcAft>
                <a:spcPts val="0"/>
              </a:spcAft>
              <a:buSzPts val="1400"/>
              <a:buNone/>
            </a:pPr>
            <a:r>
              <a:rPr lang="en-US" b="1">
                <a:solidFill>
                  <a:srgbClr val="142E42"/>
                </a:solidFill>
              </a:rPr>
              <a:t>Reference:</a:t>
            </a:r>
            <a:r>
              <a:rPr lang="en-US" b="1">
                <a:solidFill>
                  <a:srgbClr val="142E42"/>
                </a:solidFill>
                <a:uFill>
                  <a:noFill/>
                </a:uFill>
                <a:hlinkClick r:id="rId3">
                  <a:extLst>
                    <a:ext uri="{A12FA001-AC4F-418D-AE19-62706E023703}">
                      <ahyp:hlinkClr xmlns:ahyp="http://schemas.microsoft.com/office/drawing/2018/hyperlinkcolor" val="tx"/>
                    </a:ext>
                  </a:extLst>
                </a:hlinkClick>
              </a:rPr>
              <a:t> </a:t>
            </a:r>
            <a:r>
              <a:rPr lang="en-US" i="1" u="sng">
                <a:solidFill>
                  <a:schemeClr val="hlink"/>
                </a:solidFill>
                <a:hlinkClick r:id="rId3"/>
              </a:rPr>
              <a:t>The Opportunity Myth </a:t>
            </a:r>
            <a:r>
              <a:rPr lang="en-US" u="sng">
                <a:solidFill>
                  <a:schemeClr val="hlink"/>
                </a:solidFill>
                <a:hlinkClick r:id="rId3"/>
              </a:rPr>
              <a:t>from TNTP</a:t>
            </a:r>
            <a:endParaRPr/>
          </a:p>
        </p:txBody>
      </p:sp>
      <p:sp>
        <p:nvSpPr>
          <p:cNvPr id="914" name="Google Shape;914;g21d2f78f1a0_0_4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23f500fcb9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23f500fcb93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[Fox] </a:t>
            </a:r>
            <a:r>
              <a:rPr lang="en-US"/>
              <a:t>When reviewers evaluated supplemental materials found online for depth of knowledge (DOK), which, as we know, is the cognitive demand required for students to successfully engage with the content, most of the content included in the main activity of each </a:t>
            </a: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[CLICK]</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r>
              <a:rPr lang="en-US"/>
              <a:t>was DOK level 1 or 2 (recall and reproduction, basic skills and knowledge). Nearly half of the main activities had no DOK level 3 content </a:t>
            </a: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[CLICK]</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r>
              <a:rPr lang="en-US"/>
              <a:t> (strategic and critical thinking) and 94% percent </a:t>
            </a: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[CLICK]</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r>
              <a:rPr lang="en-US"/>
              <a:t>had no DOK level 4 content (extended and applied thinking).</a:t>
            </a:r>
            <a:endParaRPr/>
          </a:p>
        </p:txBody>
      </p:sp>
      <p:sp>
        <p:nvSpPr>
          <p:cNvPr id="930" name="Google Shape;930;g23f500fcb9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1eef32d180d_1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1" name="Google Shape;941;g1eef32d180d_1_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[Fox] </a:t>
            </a:r>
            <a:r>
              <a:rPr lang="en-US"/>
              <a:t>What is the impact of this on the student experience…inconsistent access to grade-level work. </a:t>
            </a:r>
            <a:r>
              <a:rPr lang="en-US" sz="1100">
                <a:latin typeface="Arial"/>
                <a:ea typeface="Arial"/>
                <a:cs typeface="Arial"/>
                <a:sym typeface="Arial"/>
              </a:rPr>
              <a:t> </a:t>
            </a:r>
            <a:r>
              <a:rPr lang="en-US"/>
              <a:t>S</a:t>
            </a:r>
            <a:r>
              <a:rPr lang="en-US" sz="1100">
                <a:latin typeface="Arial"/>
                <a:ea typeface="Arial"/>
                <a:cs typeface="Arial"/>
                <a:sym typeface="Arial"/>
              </a:rPr>
              <a:t>tudents are spending </a:t>
            </a:r>
            <a:r>
              <a:rPr lang="en-US" sz="1100" b="1">
                <a:latin typeface="Arial"/>
                <a:ea typeface="Arial"/>
                <a:cs typeface="Arial"/>
                <a:sym typeface="Arial"/>
              </a:rPr>
              <a:t>581 of 720</a:t>
            </a:r>
            <a:r>
              <a:rPr lang="en-US" sz="1100">
                <a:latin typeface="Arial"/>
                <a:ea typeface="Arial"/>
                <a:cs typeface="Arial"/>
                <a:sym typeface="Arial"/>
              </a:rPr>
              <a:t> hours</a:t>
            </a:r>
            <a:r>
              <a:rPr lang="en-US"/>
              <a:t>–</a:t>
            </a:r>
            <a:r>
              <a:rPr lang="en-US">
                <a:solidFill>
                  <a:schemeClr val="dk1"/>
                </a:solidFill>
              </a:rPr>
              <a:t>equivalent to 81% of a school year–on </a:t>
            </a:r>
            <a:r>
              <a:rPr lang="en-US" sz="1100">
                <a:latin typeface="Arial"/>
                <a:ea typeface="Arial"/>
                <a:cs typeface="Arial"/>
                <a:sym typeface="Arial"/>
              </a:rPr>
              <a:t>assignments </a:t>
            </a:r>
            <a:r>
              <a:rPr lang="en-US">
                <a:solidFill>
                  <a:schemeClr val="dk1"/>
                </a:solidFill>
              </a:rPr>
              <a:t>that are not grade-level appropriate. This is particularly significant</a:t>
            </a:r>
            <a:r>
              <a:rPr lang="en-US"/>
              <a:t> for </a:t>
            </a:r>
            <a:r>
              <a:rPr lang="en-US" sz="1100">
                <a:latin typeface="Arial"/>
                <a:ea typeface="Arial"/>
                <a:cs typeface="Arial"/>
                <a:sym typeface="Arial"/>
              </a:rPr>
              <a:t>students of color and students who are economically disadvantaged.  </a:t>
            </a:r>
            <a:r>
              <a:rPr lang="en-US"/>
              <a:t>Clearly</a:t>
            </a:r>
            <a:r>
              <a:rPr lang="en-US" sz="1100">
                <a:latin typeface="Arial"/>
                <a:ea typeface="Arial"/>
                <a:cs typeface="Arial"/>
                <a:sym typeface="Arial"/>
              </a:rPr>
              <a:t>, </a:t>
            </a:r>
            <a:r>
              <a:rPr lang="en-US">
                <a:solidFill>
                  <a:srgbClr val="FF0000"/>
                </a:solidFill>
              </a:rPr>
              <a:t>t</a:t>
            </a:r>
            <a:r>
              <a:rPr lang="en-US" sz="1100">
                <a:solidFill>
                  <a:srgbClr val="FF0000"/>
                </a:solidFill>
                <a:latin typeface="Arial"/>
                <a:ea typeface="Arial"/>
                <a:cs typeface="Arial"/>
                <a:sym typeface="Arial"/>
              </a:rPr>
              <a:t>his is a matter of equity.</a:t>
            </a:r>
            <a:endParaRPr sz="1100">
              <a:solidFill>
                <a:srgbClr val="FF0000"/>
              </a:solidFill>
              <a:latin typeface="Arial"/>
              <a:ea typeface="Arial"/>
              <a:cs typeface="Arial"/>
              <a:sym typeface="Arial"/>
            </a:endParaRPr>
          </a:p>
          <a:p>
            <a:pPr marL="0" lvl="0" indent="0" algn="l" rtl="0">
              <a:lnSpc>
                <a:spcPct val="100000"/>
              </a:lnSpc>
              <a:spcBef>
                <a:spcPts val="0"/>
              </a:spcBef>
              <a:spcAft>
                <a:spcPts val="0"/>
              </a:spcAft>
              <a:buSzPts val="1100"/>
              <a:buNone/>
            </a:pPr>
            <a:endParaRPr sz="1100" b="1">
              <a:latin typeface="Arial"/>
              <a:ea typeface="Arial"/>
              <a:cs typeface="Arial"/>
              <a:sym typeface="Arial"/>
            </a:endParaRPr>
          </a:p>
          <a:p>
            <a:pPr marL="0" lvl="0" indent="0" algn="l" rtl="0">
              <a:lnSpc>
                <a:spcPct val="100000"/>
              </a:lnSpc>
              <a:spcBef>
                <a:spcPts val="0"/>
              </a:spcBef>
              <a:spcAft>
                <a:spcPts val="0"/>
              </a:spcAft>
              <a:buSzPts val="1100"/>
              <a:buNone/>
            </a:pPr>
            <a:r>
              <a:rPr lang="en-US" sz="1100" b="1">
                <a:latin typeface="Arial"/>
                <a:ea typeface="Arial"/>
                <a:cs typeface="Arial"/>
                <a:sym typeface="Arial"/>
              </a:rPr>
              <a:t>Reference: </a:t>
            </a:r>
            <a:r>
              <a:rPr lang="en-US" sz="1100">
                <a:latin typeface="Arial"/>
                <a:ea typeface="Arial"/>
                <a:cs typeface="Arial"/>
                <a:sym typeface="Arial"/>
              </a:rPr>
              <a:t>TNTP. (2018). The Opportunity Myth. Retrieved from: https://opportunitymyth.tntp.org/</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5.xml"/><Relationship Id="rId4" Type="http://schemas.openxmlformats.org/officeDocument/2006/relationships/image" Target="../media/image30.png"/></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4/30/2024</a:t>
            </a:fld>
            <a:endParaRPr lang="en-US"/>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98236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4/30/2024</a:t>
            </a:fld>
            <a:endParaRPr lang="en-US"/>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2202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4/30/2024</a:t>
            </a:fld>
            <a:endParaRPr lang="en-US"/>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1668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4/30/2024</a:t>
            </a:fld>
            <a:endParaRPr lang="en-US"/>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endParaRPr lang="en-US"/>
          </a:p>
        </p:txBody>
      </p:sp>
      <p:sp>
        <p:nvSpPr>
          <p:cNvPr id="2" name="Title 1">
            <a:extLst>
              <a:ext uri="{FF2B5EF4-FFF2-40B4-BE49-F238E27FC236}">
                <a16:creationId xmlns:a16="http://schemas.microsoft.com/office/drawing/2014/main" id="{B7E8C20D-A7B4-A745-99FE-F5545C06A2BC}"/>
              </a:ext>
            </a:extLst>
          </p:cNvPr>
          <p:cNvSpPr>
            <a:spLocks noGrp="1"/>
          </p:cNvSpPr>
          <p:nvPr>
            <p:ph type="title"/>
          </p:nvPr>
        </p:nvSpPr>
        <p:spPr>
          <a:xfrm>
            <a:off x="838200" y="-1507218"/>
            <a:ext cx="10515600" cy="1325563"/>
          </a:xfrm>
        </p:spPr>
        <p:txBody>
          <a:bodyPr/>
          <a:lstStyle/>
          <a:p>
            <a:r>
              <a:rPr lang="en-US"/>
              <a:t>Click to edit Master title style</a:t>
            </a:r>
          </a:p>
        </p:txBody>
      </p:sp>
    </p:spTree>
    <p:extLst>
      <p:ext uri="{BB962C8B-B14F-4D97-AF65-F5344CB8AC3E}">
        <p14:creationId xmlns:p14="http://schemas.microsoft.com/office/powerpoint/2010/main" val="2657028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lain White">
  <p:cSld name="Plain White">
    <p:spTree>
      <p:nvGrpSpPr>
        <p:cNvPr id="1" name="Shape 40"/>
        <p:cNvGrpSpPr/>
        <p:nvPr/>
      </p:nvGrpSpPr>
      <p:grpSpPr>
        <a:xfrm>
          <a:off x="0" y="0"/>
          <a:ext cx="0" cy="0"/>
          <a:chOff x="0" y="0"/>
          <a:chExt cx="0" cy="0"/>
        </a:xfrm>
      </p:grpSpPr>
      <p:sp>
        <p:nvSpPr>
          <p:cNvPr id="41" name="Google Shape;41;g1eef32d180d_1_181"/>
          <p:cNvSpPr/>
          <p:nvPr/>
        </p:nvSpPr>
        <p:spPr>
          <a:xfrm>
            <a:off x="0" y="3429000"/>
            <a:ext cx="12185669" cy="3431799"/>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42" name="Google Shape;42;g1eef32d180d_1_181" descr="A picture containing object&#10;&#10;Description generated with high confidence"/>
          <p:cNvPicPr preferRelativeResize="0"/>
          <p:nvPr/>
        </p:nvPicPr>
        <p:blipFill rotWithShape="1">
          <a:blip r:embed="rId2">
            <a:alphaModFix/>
          </a:blip>
          <a:srcRect/>
          <a:stretch/>
        </p:blipFill>
        <p:spPr>
          <a:xfrm>
            <a:off x="205333" y="6330775"/>
            <a:ext cx="1777025" cy="421150"/>
          </a:xfrm>
          <a:prstGeom prst="rect">
            <a:avLst/>
          </a:prstGeom>
          <a:noFill/>
          <a:ln>
            <a:noFill/>
          </a:ln>
        </p:spPr>
      </p:pic>
      <p:sp>
        <p:nvSpPr>
          <p:cNvPr id="43" name="Google Shape;43;g1eef32d180d_1_181"/>
          <p:cNvSpPr txBox="1">
            <a:spLocks noGrp="1"/>
          </p:cNvSpPr>
          <p:nvPr>
            <p:ph type="title"/>
          </p:nvPr>
        </p:nvSpPr>
        <p:spPr>
          <a:xfrm>
            <a:off x="452847" y="300251"/>
            <a:ext cx="11320800" cy="762300"/>
          </a:xfrm>
          <a:prstGeom prst="rect">
            <a:avLst/>
          </a:prstGeom>
          <a:noFill/>
          <a:ln>
            <a:noFill/>
          </a:ln>
        </p:spPr>
        <p:txBody>
          <a:bodyPr spcFirstLastPara="1" wrap="square" lIns="0" tIns="0" rIns="0" bIns="91425" anchor="ctr" anchorCtr="0">
            <a:normAutofit/>
          </a:bodyPr>
          <a:lstStyle>
            <a:lvl1pPr marR="0" lvl="0" algn="l">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4" name="Google Shape;44;g1eef32d180d_1_181"/>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rmAutofit/>
          </a:bodyPr>
          <a:lstStyle>
            <a:lvl1pPr marL="457200" marR="0" lvl="0" indent="-228600" algn="l">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400" marR="0" lvl="1" indent="-381000" algn="l">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600" marR="0" lvl="2" indent="-355600" algn="l">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800" marR="0" lvl="3"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6000" marR="0" lvl="4"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200" marR="0" lvl="5"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400" marR="0" lvl="6"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600" marR="0" lvl="7"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800" marR="0" lvl="8"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45" name="Google Shape;45;g1eef32d180d_1_18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53622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459"/>
        <p:cNvGrpSpPr/>
        <p:nvPr/>
      </p:nvGrpSpPr>
      <p:grpSpPr>
        <a:xfrm>
          <a:off x="0" y="0"/>
          <a:ext cx="0" cy="0"/>
          <a:chOff x="0" y="0"/>
          <a:chExt cx="0" cy="0"/>
        </a:xfrm>
      </p:grpSpPr>
      <p:sp>
        <p:nvSpPr>
          <p:cNvPr id="460" name="Google Shape;460;g23f500fcb93_0_533"/>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05038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461"/>
        <p:cNvGrpSpPr/>
        <p:nvPr/>
      </p:nvGrpSpPr>
      <p:grpSpPr>
        <a:xfrm>
          <a:off x="0" y="0"/>
          <a:ext cx="0" cy="0"/>
          <a:chOff x="0" y="0"/>
          <a:chExt cx="0" cy="0"/>
        </a:xfrm>
      </p:grpSpPr>
      <p:sp>
        <p:nvSpPr>
          <p:cNvPr id="462" name="Google Shape;462;g23f500fcb93_0_535"/>
          <p:cNvSpPr txBox="1">
            <a:spLocks noGrp="1"/>
          </p:cNvSpPr>
          <p:nvPr>
            <p:ph type="title"/>
          </p:nvPr>
        </p:nvSpPr>
        <p:spPr>
          <a:xfrm>
            <a:off x="555786" y="257025"/>
            <a:ext cx="8596800" cy="132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463" name="Google Shape;463;g23f500fcb93_0_535"/>
          <p:cNvSpPr txBox="1">
            <a:spLocks noGrp="1"/>
          </p:cNvSpPr>
          <p:nvPr>
            <p:ph type="body" idx="1"/>
          </p:nvPr>
        </p:nvSpPr>
        <p:spPr>
          <a:xfrm>
            <a:off x="555786" y="1773451"/>
            <a:ext cx="9188700" cy="49014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Thin"/>
                <a:ea typeface="Libre Franklin Thin"/>
                <a:cs typeface="Libre Franklin Thin"/>
                <a:sym typeface="Libre Franklin Thin"/>
              </a:defRPr>
            </a:lvl1pPr>
            <a:lvl2pPr marL="914400" marR="0" lvl="1" indent="-391160" algn="l" rtl="0">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6000" marR="0" lvl="4" indent="-381000" algn="l" rtl="0">
              <a:lnSpc>
                <a:spcPct val="100000"/>
              </a:lnSpc>
              <a:spcBef>
                <a:spcPts val="1000"/>
              </a:spcBef>
              <a:spcAft>
                <a:spcPts val="0"/>
              </a:spcAft>
              <a:buClr>
                <a:srgbClr val="D2BD24"/>
              </a:buClr>
              <a:buSzPts val="2400"/>
              <a:buFont typeface="Libre Franklin Thin"/>
              <a:buChar char="●"/>
              <a:defRPr sz="2400" b="0" i="0" u="none" strike="noStrike" cap="none">
                <a:solidFill>
                  <a:srgbClr val="3F3F3F"/>
                </a:solidFill>
                <a:latin typeface="Libre Franklin Thin"/>
                <a:ea typeface="Libre Franklin Thin"/>
                <a:cs typeface="Libre Franklin Thin"/>
                <a:sym typeface="Libre Franklin Thin"/>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
        <p:nvSpPr>
          <p:cNvPr id="464" name="Google Shape;464;g23f500fcb93_0_535"/>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0317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65"/>
        <p:cNvGrpSpPr/>
        <p:nvPr/>
      </p:nvGrpSpPr>
      <p:grpSpPr>
        <a:xfrm>
          <a:off x="0" y="0"/>
          <a:ext cx="0" cy="0"/>
          <a:chOff x="0" y="0"/>
          <a:chExt cx="0" cy="0"/>
        </a:xfrm>
      </p:grpSpPr>
      <p:sp>
        <p:nvSpPr>
          <p:cNvPr id="466" name="Google Shape;466;g23f500fcb93_0_539"/>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67" name="Google Shape;467;g23f500fcb93_0_539"/>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468" name="Google Shape;468;g23f500fcb93_0_5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69" name="Google Shape;469;g23f500fcb93_0_53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70" name="Google Shape;470;g23f500fcb93_0_53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71" name="Google Shape;471;g23f500fcb93_0_539" descr="A picture containing bridge, water&#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4237253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72"/>
        <p:cNvGrpSpPr/>
        <p:nvPr/>
      </p:nvGrpSpPr>
      <p:grpSpPr>
        <a:xfrm>
          <a:off x="0" y="0"/>
          <a:ext cx="0" cy="0"/>
          <a:chOff x="0" y="0"/>
          <a:chExt cx="0" cy="0"/>
        </a:xfrm>
      </p:grpSpPr>
      <p:sp>
        <p:nvSpPr>
          <p:cNvPr id="473" name="Google Shape;473;g23f500fcb93_0_54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74" name="Google Shape;474;g23f500fcb93_0_54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75" name="Google Shape;475;g23f500fcb93_0_54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76" name="Google Shape;476;g23f500fcb93_0_54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77" name="Google Shape;477;g23f500fcb93_0_54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78" name="Google Shape;478;g23f500fcb93_0_546"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539424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479"/>
        <p:cNvGrpSpPr/>
        <p:nvPr/>
      </p:nvGrpSpPr>
      <p:grpSpPr>
        <a:xfrm>
          <a:off x="0" y="0"/>
          <a:ext cx="0" cy="0"/>
          <a:chOff x="0" y="0"/>
          <a:chExt cx="0" cy="0"/>
        </a:xfrm>
      </p:grpSpPr>
      <p:sp>
        <p:nvSpPr>
          <p:cNvPr id="480" name="Google Shape;480;g23f500fcb93_0_553"/>
          <p:cNvSpPr txBox="1">
            <a:spLocks noGrp="1"/>
          </p:cNvSpPr>
          <p:nvPr>
            <p:ph type="title"/>
          </p:nvPr>
        </p:nvSpPr>
        <p:spPr>
          <a:xfrm>
            <a:off x="555786" y="257216"/>
            <a:ext cx="8992500" cy="13209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chemeClr val="dk2"/>
              </a:buClr>
              <a:buSzPts val="1400"/>
              <a:buNone/>
              <a:defRPr sz="1800" b="0" i="0" u="none" strike="noStrike" cap="none">
                <a:solidFill>
                  <a:schemeClr val="dk2"/>
                </a:solidFill>
              </a:defRPr>
            </a:lvl2pPr>
            <a:lvl3pPr marR="0" lvl="2" algn="l" rtl="0">
              <a:lnSpc>
                <a:spcPct val="100000"/>
              </a:lnSpc>
              <a:spcBef>
                <a:spcPts val="0"/>
              </a:spcBef>
              <a:spcAft>
                <a:spcPts val="0"/>
              </a:spcAft>
              <a:buClr>
                <a:schemeClr val="dk2"/>
              </a:buClr>
              <a:buSzPts val="1400"/>
              <a:buNone/>
              <a:defRPr sz="1800" b="0" i="0" u="none" strike="noStrike" cap="none">
                <a:solidFill>
                  <a:schemeClr val="dk2"/>
                </a:solidFill>
              </a:defRPr>
            </a:lvl3pPr>
            <a:lvl4pPr marR="0" lvl="3" algn="l" rtl="0">
              <a:lnSpc>
                <a:spcPct val="100000"/>
              </a:lnSpc>
              <a:spcBef>
                <a:spcPts val="0"/>
              </a:spcBef>
              <a:spcAft>
                <a:spcPts val="0"/>
              </a:spcAft>
              <a:buClr>
                <a:schemeClr val="dk2"/>
              </a:buClr>
              <a:buSzPts val="1400"/>
              <a:buNone/>
              <a:defRPr sz="1800" b="0" i="0" u="none" strike="noStrike" cap="none">
                <a:solidFill>
                  <a:schemeClr val="dk2"/>
                </a:solidFill>
              </a:defRPr>
            </a:lvl4pPr>
            <a:lvl5pPr marR="0" lvl="4" algn="l" rtl="0">
              <a:lnSpc>
                <a:spcPct val="100000"/>
              </a:lnSpc>
              <a:spcBef>
                <a:spcPts val="0"/>
              </a:spcBef>
              <a:spcAft>
                <a:spcPts val="0"/>
              </a:spcAft>
              <a:buClr>
                <a:schemeClr val="dk2"/>
              </a:buClr>
              <a:buSzPts val="1400"/>
              <a:buNone/>
              <a:defRPr sz="1800" b="0" i="0" u="none" strike="noStrike" cap="none">
                <a:solidFill>
                  <a:schemeClr val="dk2"/>
                </a:solidFill>
              </a:defRPr>
            </a:lvl5pPr>
            <a:lvl6pPr marR="0" lvl="5" algn="l" rtl="0">
              <a:lnSpc>
                <a:spcPct val="100000"/>
              </a:lnSpc>
              <a:spcBef>
                <a:spcPts val="0"/>
              </a:spcBef>
              <a:spcAft>
                <a:spcPts val="0"/>
              </a:spcAft>
              <a:buClr>
                <a:schemeClr val="dk2"/>
              </a:buClr>
              <a:buSzPts val="1400"/>
              <a:buNone/>
              <a:defRPr sz="1800" b="0" i="0" u="none" strike="noStrike" cap="none">
                <a:solidFill>
                  <a:schemeClr val="dk2"/>
                </a:solidFill>
              </a:defRPr>
            </a:lvl6pPr>
            <a:lvl7pPr marR="0" lvl="6" algn="l" rtl="0">
              <a:lnSpc>
                <a:spcPct val="100000"/>
              </a:lnSpc>
              <a:spcBef>
                <a:spcPts val="0"/>
              </a:spcBef>
              <a:spcAft>
                <a:spcPts val="0"/>
              </a:spcAft>
              <a:buClr>
                <a:schemeClr val="dk2"/>
              </a:buClr>
              <a:buSzPts val="1400"/>
              <a:buNone/>
              <a:defRPr sz="1800" b="0" i="0" u="none" strike="noStrike" cap="none">
                <a:solidFill>
                  <a:schemeClr val="dk2"/>
                </a:solidFill>
              </a:defRPr>
            </a:lvl7pPr>
            <a:lvl8pPr marR="0" lvl="7" algn="l" rtl="0">
              <a:lnSpc>
                <a:spcPct val="100000"/>
              </a:lnSpc>
              <a:spcBef>
                <a:spcPts val="0"/>
              </a:spcBef>
              <a:spcAft>
                <a:spcPts val="0"/>
              </a:spcAft>
              <a:buClr>
                <a:schemeClr val="dk2"/>
              </a:buClr>
              <a:buSzPts val="1400"/>
              <a:buNone/>
              <a:defRPr sz="1800" b="0" i="0" u="none" strike="noStrike" cap="none">
                <a:solidFill>
                  <a:schemeClr val="dk2"/>
                </a:solidFill>
              </a:defRPr>
            </a:lvl8pPr>
            <a:lvl9pPr marR="0" lvl="8" algn="l" rtl="0">
              <a:lnSpc>
                <a:spcPct val="100000"/>
              </a:lnSpc>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481" name="Google Shape;481;g23f500fcb93_0_553"/>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482" name="Google Shape;482;g23f500fcb93_0_553"/>
          <p:cNvSpPr txBox="1">
            <a:spLocks noGrp="1"/>
          </p:cNvSpPr>
          <p:nvPr>
            <p:ph type="body" idx="1"/>
          </p:nvPr>
        </p:nvSpPr>
        <p:spPr>
          <a:xfrm>
            <a:off x="581634" y="1796387"/>
            <a:ext cx="9090000" cy="4878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rgbClr val="D2BD24"/>
              </a:buClr>
              <a:buSzPts val="14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9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9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9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9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797717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83"/>
        <p:cNvGrpSpPr/>
        <p:nvPr/>
      </p:nvGrpSpPr>
      <p:grpSpPr>
        <a:xfrm>
          <a:off x="0" y="0"/>
          <a:ext cx="0" cy="0"/>
          <a:chOff x="0" y="0"/>
          <a:chExt cx="0" cy="0"/>
        </a:xfrm>
      </p:grpSpPr>
      <p:sp>
        <p:nvSpPr>
          <p:cNvPr id="484" name="Google Shape;484;g23f500fcb93_0_557"/>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85" name="Google Shape;485;g23f500fcb93_0_557"/>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86" name="Google Shape;486;g23f500fcb93_0_55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87" name="Google Shape;487;g23f500fcb93_0_55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88" name="Google Shape;488;g23f500fcb93_0_55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89" name="Google Shape;489;g23f500fcb93_0_557"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3341610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4/30/2024</a:t>
            </a:fld>
            <a:endParaRPr lang="en-US"/>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6679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90"/>
        <p:cNvGrpSpPr/>
        <p:nvPr/>
      </p:nvGrpSpPr>
      <p:grpSpPr>
        <a:xfrm>
          <a:off x="0" y="0"/>
          <a:ext cx="0" cy="0"/>
          <a:chOff x="0" y="0"/>
          <a:chExt cx="0" cy="0"/>
        </a:xfrm>
      </p:grpSpPr>
      <p:sp>
        <p:nvSpPr>
          <p:cNvPr id="491" name="Google Shape;491;g23f500fcb93_0_56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92" name="Google Shape;492;g23f500fcb93_0_564"/>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93" name="Google Shape;493;g23f500fcb93_0_564"/>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94" name="Google Shape;494;g23f500fcb93_0_56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95" name="Google Shape;495;g23f500fcb93_0_56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96" name="Google Shape;496;g23f500fcb93_0_56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97" name="Google Shape;497;g23f500fcb93_0_564"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483386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8"/>
        <p:cNvGrpSpPr/>
        <p:nvPr/>
      </p:nvGrpSpPr>
      <p:grpSpPr>
        <a:xfrm>
          <a:off x="0" y="0"/>
          <a:ext cx="0" cy="0"/>
          <a:chOff x="0" y="0"/>
          <a:chExt cx="0" cy="0"/>
        </a:xfrm>
      </p:grpSpPr>
      <p:sp>
        <p:nvSpPr>
          <p:cNvPr id="499" name="Google Shape;499;g23f500fcb93_0_572"/>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00" name="Google Shape;500;g23f500fcb93_0_572"/>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501" name="Google Shape;501;g23f500fcb93_0_572"/>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02" name="Google Shape;502;g23f500fcb93_0_572"/>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503" name="Google Shape;503;g23f500fcb93_0_572"/>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04" name="Google Shape;504;g23f500fcb93_0_57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05" name="Google Shape;505;g23f500fcb93_0_57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06" name="Google Shape;506;g23f500fcb93_0_57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507" name="Google Shape;507;g23f500fcb93_0_572"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19573264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8"/>
        <p:cNvGrpSpPr/>
        <p:nvPr/>
      </p:nvGrpSpPr>
      <p:grpSpPr>
        <a:xfrm>
          <a:off x="0" y="0"/>
          <a:ext cx="0" cy="0"/>
          <a:chOff x="0" y="0"/>
          <a:chExt cx="0" cy="0"/>
        </a:xfrm>
      </p:grpSpPr>
      <p:sp>
        <p:nvSpPr>
          <p:cNvPr id="509" name="Google Shape;509;g23f500fcb93_0_58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10" name="Google Shape;510;g23f500fcb93_0_58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11" name="Google Shape;511;g23f500fcb93_0_58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12" name="Google Shape;512;g23f500fcb93_0_58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513" name="Google Shape;513;g23f500fcb93_0_582"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1855472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4"/>
        <p:cNvGrpSpPr/>
        <p:nvPr/>
      </p:nvGrpSpPr>
      <p:grpSpPr>
        <a:xfrm>
          <a:off x="0" y="0"/>
          <a:ext cx="0" cy="0"/>
          <a:chOff x="0" y="0"/>
          <a:chExt cx="0" cy="0"/>
        </a:xfrm>
      </p:grpSpPr>
      <p:sp>
        <p:nvSpPr>
          <p:cNvPr id="515" name="Google Shape;515;g23f500fcb93_0_58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16" name="Google Shape;516;g23f500fcb93_0_58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17" name="Google Shape;517;g23f500fcb93_0_58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518" name="Google Shape;518;g23f500fcb93_0_588"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25952144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19"/>
        <p:cNvGrpSpPr/>
        <p:nvPr/>
      </p:nvGrpSpPr>
      <p:grpSpPr>
        <a:xfrm>
          <a:off x="0" y="0"/>
          <a:ext cx="0" cy="0"/>
          <a:chOff x="0" y="0"/>
          <a:chExt cx="0" cy="0"/>
        </a:xfrm>
      </p:grpSpPr>
      <p:sp>
        <p:nvSpPr>
          <p:cNvPr id="520" name="Google Shape;520;g23f500fcb93_0_593"/>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1" name="Google Shape;521;g23f500fcb93_0_593"/>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522" name="Google Shape;522;g23f500fcb93_0_593"/>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523" name="Google Shape;523;g23f500fcb93_0_59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4" name="Google Shape;524;g23f500fcb93_0_59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5" name="Google Shape;525;g23f500fcb93_0_59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526" name="Google Shape;526;g23f500fcb93_0_593"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914967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27"/>
        <p:cNvGrpSpPr/>
        <p:nvPr/>
      </p:nvGrpSpPr>
      <p:grpSpPr>
        <a:xfrm>
          <a:off x="0" y="0"/>
          <a:ext cx="0" cy="0"/>
          <a:chOff x="0" y="0"/>
          <a:chExt cx="0" cy="0"/>
        </a:xfrm>
      </p:grpSpPr>
      <p:sp>
        <p:nvSpPr>
          <p:cNvPr id="528" name="Google Shape;528;g23f500fcb93_0_60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9" name="Google Shape;529;g23f500fcb93_0_601"/>
          <p:cNvSpPr>
            <a:spLocks noGrp="1"/>
          </p:cNvSpPr>
          <p:nvPr>
            <p:ph type="pic" idx="2"/>
          </p:nvPr>
        </p:nvSpPr>
        <p:spPr>
          <a:xfrm>
            <a:off x="5183188" y="987425"/>
            <a:ext cx="6172200" cy="4873500"/>
          </a:xfrm>
          <a:prstGeom prst="rect">
            <a:avLst/>
          </a:prstGeom>
          <a:noFill/>
          <a:ln>
            <a:noFill/>
          </a:ln>
        </p:spPr>
      </p:sp>
      <p:sp>
        <p:nvSpPr>
          <p:cNvPr id="530" name="Google Shape;530;g23f500fcb93_0_601"/>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531" name="Google Shape;531;g23f500fcb93_0_60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2" name="Google Shape;532;g23f500fcb93_0_60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3" name="Google Shape;533;g23f500fcb93_0_60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534" name="Google Shape;534;g23f500fcb93_0_601"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71760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35"/>
        <p:cNvGrpSpPr/>
        <p:nvPr/>
      </p:nvGrpSpPr>
      <p:grpSpPr>
        <a:xfrm>
          <a:off x="0" y="0"/>
          <a:ext cx="0" cy="0"/>
          <a:chOff x="0" y="0"/>
          <a:chExt cx="0" cy="0"/>
        </a:xfrm>
      </p:grpSpPr>
      <p:sp>
        <p:nvSpPr>
          <p:cNvPr id="536" name="Google Shape;536;g23f500fcb93_0_60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7" name="Google Shape;537;g23f500fcb93_0_609"/>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38" name="Google Shape;538;g23f500fcb93_0_60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9" name="Google Shape;539;g23f500fcb93_0_60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0" name="Google Shape;540;g23f500fcb93_0_60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541" name="Google Shape;541;g23f500fcb93_0_609"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25188616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42"/>
        <p:cNvGrpSpPr/>
        <p:nvPr/>
      </p:nvGrpSpPr>
      <p:grpSpPr>
        <a:xfrm>
          <a:off x="0" y="0"/>
          <a:ext cx="0" cy="0"/>
          <a:chOff x="0" y="0"/>
          <a:chExt cx="0" cy="0"/>
        </a:xfrm>
      </p:grpSpPr>
      <p:sp>
        <p:nvSpPr>
          <p:cNvPr id="543" name="Google Shape;543;g23f500fcb93_0_616"/>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4" name="Google Shape;544;g23f500fcb93_0_616"/>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45" name="Google Shape;545;g23f500fcb93_0_6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6" name="Google Shape;546;g23f500fcb93_0_6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7" name="Google Shape;547;g23f500fcb93_0_6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548" name="Google Shape;548;g23f500fcb93_0_616"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1825076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549"/>
        <p:cNvGrpSpPr/>
        <p:nvPr/>
      </p:nvGrpSpPr>
      <p:grpSpPr>
        <a:xfrm>
          <a:off x="0" y="0"/>
          <a:ext cx="0" cy="0"/>
          <a:chOff x="0" y="0"/>
          <a:chExt cx="0" cy="0"/>
        </a:xfrm>
      </p:grpSpPr>
      <p:sp>
        <p:nvSpPr>
          <p:cNvPr id="550" name="Google Shape;550;g23f500fcb93_0_623"/>
          <p:cNvSpPr txBox="1">
            <a:spLocks noGrp="1"/>
          </p:cNvSpPr>
          <p:nvPr>
            <p:ph type="title"/>
          </p:nvPr>
        </p:nvSpPr>
        <p:spPr>
          <a:xfrm>
            <a:off x="555786" y="257025"/>
            <a:ext cx="8596800" cy="13209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551" name="Google Shape;551;g23f500fcb93_0_623"/>
          <p:cNvSpPr txBox="1">
            <a:spLocks noGrp="1"/>
          </p:cNvSpPr>
          <p:nvPr>
            <p:ph type="body" idx="1"/>
          </p:nvPr>
        </p:nvSpPr>
        <p:spPr>
          <a:xfrm>
            <a:off x="555786" y="1773451"/>
            <a:ext cx="9188700" cy="4901400"/>
          </a:xfrm>
          <a:prstGeom prst="rect">
            <a:avLst/>
          </a:prstGeom>
          <a:noFill/>
          <a:ln>
            <a:noFill/>
          </a:ln>
        </p:spPr>
        <p:txBody>
          <a:bodyPr spcFirstLastPara="1" wrap="square" lIns="91425" tIns="91425" rIns="91425" bIns="91425" anchor="t" anchorCtr="0">
            <a:noAutofit/>
          </a:bodyPr>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100000"/>
              </a:lnSpc>
              <a:spcBef>
                <a:spcPts val="1000"/>
              </a:spcBef>
              <a:spcAft>
                <a:spcPts val="0"/>
              </a:spcAft>
              <a:buClr>
                <a:srgbClr val="D2BD24"/>
              </a:buClr>
              <a:buSzPts val="2400"/>
              <a:buFont typeface="Source Sans Pro"/>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552" name="Google Shape;552;g23f500fcb93_0_623"/>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28984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553"/>
        <p:cNvGrpSpPr/>
        <p:nvPr/>
      </p:nvGrpSpPr>
      <p:grpSpPr>
        <a:xfrm>
          <a:off x="0" y="0"/>
          <a:ext cx="0" cy="0"/>
          <a:chOff x="0" y="0"/>
          <a:chExt cx="0" cy="0"/>
        </a:xfrm>
      </p:grpSpPr>
      <p:sp>
        <p:nvSpPr>
          <p:cNvPr id="554" name="Google Shape;554;g23f500fcb93_0_627"/>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SzPts val="1400"/>
              <a:buNone/>
              <a:defRPr sz="1800" b="0" i="0" u="none" strike="noStrike" cap="none">
                <a:solidFill>
                  <a:schemeClr val="dk2"/>
                </a:solidFill>
              </a:defRPr>
            </a:lvl2pPr>
            <a:lvl3pPr marR="0" lvl="2" algn="l" rtl="0">
              <a:lnSpc>
                <a:spcPct val="100000"/>
              </a:lnSpc>
              <a:spcBef>
                <a:spcPts val="0"/>
              </a:spcBef>
              <a:spcAft>
                <a:spcPts val="0"/>
              </a:spcAft>
              <a:buSzPts val="1400"/>
              <a:buNone/>
              <a:defRPr sz="1800" b="0" i="0" u="none" strike="noStrike" cap="none">
                <a:solidFill>
                  <a:schemeClr val="dk2"/>
                </a:solidFill>
              </a:defRPr>
            </a:lvl3pPr>
            <a:lvl4pPr marR="0" lvl="3" algn="l" rtl="0">
              <a:lnSpc>
                <a:spcPct val="100000"/>
              </a:lnSpc>
              <a:spcBef>
                <a:spcPts val="0"/>
              </a:spcBef>
              <a:spcAft>
                <a:spcPts val="0"/>
              </a:spcAft>
              <a:buSzPts val="1400"/>
              <a:buNone/>
              <a:defRPr sz="1800" b="0" i="0" u="none" strike="noStrike" cap="none">
                <a:solidFill>
                  <a:schemeClr val="dk2"/>
                </a:solidFill>
              </a:defRPr>
            </a:lvl4pPr>
            <a:lvl5pPr marR="0" lvl="4" algn="l" rtl="0">
              <a:lnSpc>
                <a:spcPct val="100000"/>
              </a:lnSpc>
              <a:spcBef>
                <a:spcPts val="0"/>
              </a:spcBef>
              <a:spcAft>
                <a:spcPts val="0"/>
              </a:spcAft>
              <a:buSzPts val="1400"/>
              <a:buNone/>
              <a:defRPr sz="1800" b="0" i="0" u="none" strike="noStrike" cap="none">
                <a:solidFill>
                  <a:schemeClr val="dk2"/>
                </a:solidFill>
              </a:defRPr>
            </a:lvl5pPr>
            <a:lvl6pPr marR="0" lvl="5" algn="l" rtl="0">
              <a:lnSpc>
                <a:spcPct val="100000"/>
              </a:lnSpc>
              <a:spcBef>
                <a:spcPts val="0"/>
              </a:spcBef>
              <a:spcAft>
                <a:spcPts val="0"/>
              </a:spcAft>
              <a:buSzPts val="1400"/>
              <a:buNone/>
              <a:defRPr sz="1800" b="0" i="0" u="none" strike="noStrike" cap="none">
                <a:solidFill>
                  <a:schemeClr val="dk2"/>
                </a:solidFill>
              </a:defRPr>
            </a:lvl6pPr>
            <a:lvl7pPr marR="0" lvl="6" algn="l" rtl="0">
              <a:lnSpc>
                <a:spcPct val="100000"/>
              </a:lnSpc>
              <a:spcBef>
                <a:spcPts val="0"/>
              </a:spcBef>
              <a:spcAft>
                <a:spcPts val="0"/>
              </a:spcAft>
              <a:buSzPts val="1400"/>
              <a:buNone/>
              <a:defRPr sz="1800" b="0" i="0" u="none" strike="noStrike" cap="none">
                <a:solidFill>
                  <a:schemeClr val="dk2"/>
                </a:solidFill>
              </a:defRPr>
            </a:lvl7pPr>
            <a:lvl8pPr marR="0" lvl="7" algn="l" rtl="0">
              <a:lnSpc>
                <a:spcPct val="100000"/>
              </a:lnSpc>
              <a:spcBef>
                <a:spcPts val="0"/>
              </a:spcBef>
              <a:spcAft>
                <a:spcPts val="0"/>
              </a:spcAft>
              <a:buSzPts val="1400"/>
              <a:buNone/>
              <a:defRPr sz="1800" b="0" i="0" u="none" strike="noStrike" cap="none">
                <a:solidFill>
                  <a:schemeClr val="dk2"/>
                </a:solidFill>
              </a:defRPr>
            </a:lvl8pPr>
            <a:lvl9pPr marR="0" lvl="8" algn="l" rtl="0">
              <a:lnSpc>
                <a:spcPct val="100000"/>
              </a:lnSpc>
              <a:spcBef>
                <a:spcPts val="0"/>
              </a:spcBef>
              <a:spcAft>
                <a:spcPts val="0"/>
              </a:spcAft>
              <a:buSzPts val="1400"/>
              <a:buNone/>
              <a:defRPr sz="1800" b="0" i="0" u="none" strike="noStrike" cap="none">
                <a:solidFill>
                  <a:schemeClr val="dk2"/>
                </a:solidFill>
              </a:defRPr>
            </a:lvl9pPr>
          </a:lstStyle>
          <a:p>
            <a:endParaRPr/>
          </a:p>
        </p:txBody>
      </p:sp>
      <p:sp>
        <p:nvSpPr>
          <p:cNvPr id="555" name="Google Shape;555;g23f500fcb93_0_627"/>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556" name="Google Shape;556;g23f500fcb93_0_627"/>
          <p:cNvSpPr txBox="1">
            <a:spLocks noGrp="1"/>
          </p:cNvSpPr>
          <p:nvPr>
            <p:ph type="body" idx="1"/>
          </p:nvPr>
        </p:nvSpPr>
        <p:spPr>
          <a:xfrm>
            <a:off x="581634" y="1796387"/>
            <a:ext cx="9090000" cy="4878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D2BD24"/>
              </a:buClr>
              <a:buSzPts val="28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9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9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9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9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1674825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4/30/2024</a:t>
            </a:fld>
            <a:endParaRPr lang="en-US"/>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838872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57"/>
        <p:cNvGrpSpPr/>
        <p:nvPr/>
      </p:nvGrpSpPr>
      <p:grpSpPr>
        <a:xfrm>
          <a:off x="0" y="0"/>
          <a:ext cx="0" cy="0"/>
          <a:chOff x="0" y="0"/>
          <a:chExt cx="0" cy="0"/>
        </a:xfrm>
      </p:grpSpPr>
      <p:sp>
        <p:nvSpPr>
          <p:cNvPr id="558" name="Google Shape;558;g23f500fcb93_0_631"/>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559" name="Google Shape;559;g23f500fcb93_0_631"/>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
        <p:nvSpPr>
          <p:cNvPr id="560" name="Google Shape;560;g23f500fcb93_0_631"/>
          <p:cNvSpPr txBox="1">
            <a:spLocks noGrp="1"/>
          </p:cNvSpPr>
          <p:nvPr>
            <p:ph type="body" idx="1"/>
          </p:nvPr>
        </p:nvSpPr>
        <p:spPr>
          <a:xfrm>
            <a:off x="581634" y="1796387"/>
            <a:ext cx="9090000" cy="4878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D2BD24"/>
              </a:buClr>
              <a:buSzPts val="3600"/>
              <a:buFont typeface="Noto Sans Symbols"/>
              <a:buNone/>
              <a:defRPr sz="3600" b="0" i="0" u="none" strike="noStrike" cap="none">
                <a:solidFill>
                  <a:srgbClr val="3F3F3F"/>
                </a:solidFill>
                <a:latin typeface="Libre Franklin Thin"/>
                <a:ea typeface="Libre Franklin Thin"/>
                <a:cs typeface="Libre Franklin Thin"/>
                <a:sym typeface="Libre Franklin Thin"/>
              </a:defRPr>
            </a:lvl1pPr>
            <a:lvl2pPr marL="914400" marR="0" lvl="1" indent="-391160" algn="l" rtl="0">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6000" marR="0" lvl="4"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Tree>
    <p:extLst>
      <p:ext uri="{BB962C8B-B14F-4D97-AF65-F5344CB8AC3E}">
        <p14:creationId xmlns:p14="http://schemas.microsoft.com/office/powerpoint/2010/main" val="36886412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ustom Layout 2">
  <p:cSld name="Custom Layout 2">
    <p:spTree>
      <p:nvGrpSpPr>
        <p:cNvPr id="1" name="Shape 561"/>
        <p:cNvGrpSpPr/>
        <p:nvPr/>
      </p:nvGrpSpPr>
      <p:grpSpPr>
        <a:xfrm>
          <a:off x="0" y="0"/>
          <a:ext cx="0" cy="0"/>
          <a:chOff x="0" y="0"/>
          <a:chExt cx="0" cy="0"/>
        </a:xfrm>
      </p:grpSpPr>
      <p:sp>
        <p:nvSpPr>
          <p:cNvPr id="562" name="Google Shape;562;g23f500fcb93_0_635"/>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SzPts val="1400"/>
              <a:buNone/>
              <a:defRPr sz="1800" b="0" i="0" u="none" strike="noStrike" cap="none">
                <a:solidFill>
                  <a:schemeClr val="dk2"/>
                </a:solidFill>
              </a:defRPr>
            </a:lvl2pPr>
            <a:lvl3pPr marR="0" lvl="2" algn="l" rtl="0">
              <a:lnSpc>
                <a:spcPct val="100000"/>
              </a:lnSpc>
              <a:spcBef>
                <a:spcPts val="0"/>
              </a:spcBef>
              <a:spcAft>
                <a:spcPts val="0"/>
              </a:spcAft>
              <a:buSzPts val="1400"/>
              <a:buNone/>
              <a:defRPr sz="1800" b="0" i="0" u="none" strike="noStrike" cap="none">
                <a:solidFill>
                  <a:schemeClr val="dk2"/>
                </a:solidFill>
              </a:defRPr>
            </a:lvl3pPr>
            <a:lvl4pPr marR="0" lvl="3" algn="l" rtl="0">
              <a:lnSpc>
                <a:spcPct val="100000"/>
              </a:lnSpc>
              <a:spcBef>
                <a:spcPts val="0"/>
              </a:spcBef>
              <a:spcAft>
                <a:spcPts val="0"/>
              </a:spcAft>
              <a:buSzPts val="1400"/>
              <a:buNone/>
              <a:defRPr sz="1800" b="0" i="0" u="none" strike="noStrike" cap="none">
                <a:solidFill>
                  <a:schemeClr val="dk2"/>
                </a:solidFill>
              </a:defRPr>
            </a:lvl4pPr>
            <a:lvl5pPr marR="0" lvl="4" algn="l" rtl="0">
              <a:lnSpc>
                <a:spcPct val="100000"/>
              </a:lnSpc>
              <a:spcBef>
                <a:spcPts val="0"/>
              </a:spcBef>
              <a:spcAft>
                <a:spcPts val="0"/>
              </a:spcAft>
              <a:buSzPts val="1400"/>
              <a:buNone/>
              <a:defRPr sz="1800" b="0" i="0" u="none" strike="noStrike" cap="none">
                <a:solidFill>
                  <a:schemeClr val="dk2"/>
                </a:solidFill>
              </a:defRPr>
            </a:lvl5pPr>
            <a:lvl6pPr marR="0" lvl="5" algn="l" rtl="0">
              <a:lnSpc>
                <a:spcPct val="100000"/>
              </a:lnSpc>
              <a:spcBef>
                <a:spcPts val="0"/>
              </a:spcBef>
              <a:spcAft>
                <a:spcPts val="0"/>
              </a:spcAft>
              <a:buSzPts val="1400"/>
              <a:buNone/>
              <a:defRPr sz="1800" b="0" i="0" u="none" strike="noStrike" cap="none">
                <a:solidFill>
                  <a:schemeClr val="dk2"/>
                </a:solidFill>
              </a:defRPr>
            </a:lvl6pPr>
            <a:lvl7pPr marR="0" lvl="6" algn="l" rtl="0">
              <a:lnSpc>
                <a:spcPct val="100000"/>
              </a:lnSpc>
              <a:spcBef>
                <a:spcPts val="0"/>
              </a:spcBef>
              <a:spcAft>
                <a:spcPts val="0"/>
              </a:spcAft>
              <a:buSzPts val="1400"/>
              <a:buNone/>
              <a:defRPr sz="1800" b="0" i="0" u="none" strike="noStrike" cap="none">
                <a:solidFill>
                  <a:schemeClr val="dk2"/>
                </a:solidFill>
              </a:defRPr>
            </a:lvl7pPr>
            <a:lvl8pPr marR="0" lvl="7" algn="l" rtl="0">
              <a:lnSpc>
                <a:spcPct val="100000"/>
              </a:lnSpc>
              <a:spcBef>
                <a:spcPts val="0"/>
              </a:spcBef>
              <a:spcAft>
                <a:spcPts val="0"/>
              </a:spcAft>
              <a:buSzPts val="1400"/>
              <a:buNone/>
              <a:defRPr sz="1800" b="0" i="0" u="none" strike="noStrike" cap="none">
                <a:solidFill>
                  <a:schemeClr val="dk2"/>
                </a:solidFill>
              </a:defRPr>
            </a:lvl8pPr>
            <a:lvl9pPr marR="0" lvl="8" algn="l" rtl="0">
              <a:lnSpc>
                <a:spcPct val="100000"/>
              </a:lnSpc>
              <a:spcBef>
                <a:spcPts val="0"/>
              </a:spcBef>
              <a:spcAft>
                <a:spcPts val="0"/>
              </a:spcAft>
              <a:buSzPts val="1400"/>
              <a:buNone/>
              <a:defRPr sz="1800" b="0" i="0" u="none" strike="noStrike" cap="none">
                <a:solidFill>
                  <a:schemeClr val="dk2"/>
                </a:solidFill>
              </a:defRPr>
            </a:lvl9pPr>
          </a:lstStyle>
          <a:p>
            <a:endParaRPr/>
          </a:p>
        </p:txBody>
      </p:sp>
      <p:sp>
        <p:nvSpPr>
          <p:cNvPr id="563" name="Google Shape;563;g23f500fcb93_0_635"/>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564" name="Google Shape;564;g23f500fcb93_0_635"/>
          <p:cNvSpPr txBox="1">
            <a:spLocks noGrp="1"/>
          </p:cNvSpPr>
          <p:nvPr>
            <p:ph type="body" idx="1"/>
          </p:nvPr>
        </p:nvSpPr>
        <p:spPr>
          <a:xfrm>
            <a:off x="581634" y="1796387"/>
            <a:ext cx="9090000" cy="4878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D2BD24"/>
              </a:buClr>
              <a:buSzPts val="28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9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9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9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9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2401291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565"/>
        <p:cNvGrpSpPr/>
        <p:nvPr/>
      </p:nvGrpSpPr>
      <p:grpSpPr>
        <a:xfrm>
          <a:off x="0" y="0"/>
          <a:ext cx="0" cy="0"/>
          <a:chOff x="0" y="0"/>
          <a:chExt cx="0" cy="0"/>
        </a:xfrm>
      </p:grpSpPr>
      <p:sp>
        <p:nvSpPr>
          <p:cNvPr id="566" name="Google Shape;566;g23f500fcb93_0_639"/>
          <p:cNvSpPr txBox="1">
            <a:spLocks noGrp="1"/>
          </p:cNvSpPr>
          <p:nvPr>
            <p:ph type="title"/>
          </p:nvPr>
        </p:nvSpPr>
        <p:spPr>
          <a:xfrm>
            <a:off x="677335" y="609600"/>
            <a:ext cx="8348100" cy="30225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72B62"/>
              </a:buClr>
              <a:buSzPts val="4400"/>
              <a:buFont typeface="Georgia"/>
              <a:buNone/>
              <a:defRPr sz="4400" b="0" i="1"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SzPts val="1400"/>
              <a:buNone/>
              <a:defRPr sz="1800" b="0" i="0" u="none" strike="noStrike" cap="none">
                <a:solidFill>
                  <a:schemeClr val="dk2"/>
                </a:solidFill>
              </a:defRPr>
            </a:lvl2pPr>
            <a:lvl3pPr marR="0" lvl="2" algn="l" rtl="0">
              <a:lnSpc>
                <a:spcPct val="100000"/>
              </a:lnSpc>
              <a:spcBef>
                <a:spcPts val="0"/>
              </a:spcBef>
              <a:spcAft>
                <a:spcPts val="0"/>
              </a:spcAft>
              <a:buSzPts val="1400"/>
              <a:buNone/>
              <a:defRPr sz="1800" b="0" i="0" u="none" strike="noStrike" cap="none">
                <a:solidFill>
                  <a:schemeClr val="dk2"/>
                </a:solidFill>
              </a:defRPr>
            </a:lvl3pPr>
            <a:lvl4pPr marR="0" lvl="3" algn="l" rtl="0">
              <a:lnSpc>
                <a:spcPct val="100000"/>
              </a:lnSpc>
              <a:spcBef>
                <a:spcPts val="0"/>
              </a:spcBef>
              <a:spcAft>
                <a:spcPts val="0"/>
              </a:spcAft>
              <a:buSzPts val="1400"/>
              <a:buNone/>
              <a:defRPr sz="1800" b="0" i="0" u="none" strike="noStrike" cap="none">
                <a:solidFill>
                  <a:schemeClr val="dk2"/>
                </a:solidFill>
              </a:defRPr>
            </a:lvl4pPr>
            <a:lvl5pPr marR="0" lvl="4" algn="l" rtl="0">
              <a:lnSpc>
                <a:spcPct val="100000"/>
              </a:lnSpc>
              <a:spcBef>
                <a:spcPts val="0"/>
              </a:spcBef>
              <a:spcAft>
                <a:spcPts val="0"/>
              </a:spcAft>
              <a:buSzPts val="1400"/>
              <a:buNone/>
              <a:defRPr sz="1800" b="0" i="0" u="none" strike="noStrike" cap="none">
                <a:solidFill>
                  <a:schemeClr val="dk2"/>
                </a:solidFill>
              </a:defRPr>
            </a:lvl5pPr>
            <a:lvl6pPr marR="0" lvl="5" algn="l" rtl="0">
              <a:lnSpc>
                <a:spcPct val="100000"/>
              </a:lnSpc>
              <a:spcBef>
                <a:spcPts val="0"/>
              </a:spcBef>
              <a:spcAft>
                <a:spcPts val="0"/>
              </a:spcAft>
              <a:buSzPts val="1400"/>
              <a:buNone/>
              <a:defRPr sz="1800" b="0" i="0" u="none" strike="noStrike" cap="none">
                <a:solidFill>
                  <a:schemeClr val="dk2"/>
                </a:solidFill>
              </a:defRPr>
            </a:lvl6pPr>
            <a:lvl7pPr marR="0" lvl="6" algn="l" rtl="0">
              <a:lnSpc>
                <a:spcPct val="100000"/>
              </a:lnSpc>
              <a:spcBef>
                <a:spcPts val="0"/>
              </a:spcBef>
              <a:spcAft>
                <a:spcPts val="0"/>
              </a:spcAft>
              <a:buSzPts val="1400"/>
              <a:buNone/>
              <a:defRPr sz="1800" b="0" i="0" u="none" strike="noStrike" cap="none">
                <a:solidFill>
                  <a:schemeClr val="dk2"/>
                </a:solidFill>
              </a:defRPr>
            </a:lvl7pPr>
            <a:lvl8pPr marR="0" lvl="7" algn="l" rtl="0">
              <a:lnSpc>
                <a:spcPct val="100000"/>
              </a:lnSpc>
              <a:spcBef>
                <a:spcPts val="0"/>
              </a:spcBef>
              <a:spcAft>
                <a:spcPts val="0"/>
              </a:spcAft>
              <a:buSzPts val="1400"/>
              <a:buNone/>
              <a:defRPr sz="1800" b="0" i="0" u="none" strike="noStrike" cap="none">
                <a:solidFill>
                  <a:schemeClr val="dk2"/>
                </a:solidFill>
              </a:defRPr>
            </a:lvl8pPr>
            <a:lvl9pPr marR="0" lvl="8" algn="l" rtl="0">
              <a:lnSpc>
                <a:spcPct val="100000"/>
              </a:lnSpc>
              <a:spcBef>
                <a:spcPts val="0"/>
              </a:spcBef>
              <a:spcAft>
                <a:spcPts val="0"/>
              </a:spcAft>
              <a:buSzPts val="1400"/>
              <a:buNone/>
              <a:defRPr sz="1800" b="0" i="0" u="none" strike="noStrike" cap="none">
                <a:solidFill>
                  <a:schemeClr val="dk2"/>
                </a:solidFill>
              </a:defRPr>
            </a:lvl9pPr>
          </a:lstStyle>
          <a:p>
            <a:endParaRPr/>
          </a:p>
        </p:txBody>
      </p:sp>
      <p:sp>
        <p:nvSpPr>
          <p:cNvPr id="567" name="Google Shape;567;g23f500fcb93_0_639"/>
          <p:cNvSpPr txBox="1">
            <a:spLocks noGrp="1"/>
          </p:cNvSpPr>
          <p:nvPr>
            <p:ph type="body" idx="1"/>
          </p:nvPr>
        </p:nvSpPr>
        <p:spPr>
          <a:xfrm>
            <a:off x="601142" y="3903134"/>
            <a:ext cx="8596800" cy="514200"/>
          </a:xfrm>
          <a:prstGeom prst="rect">
            <a:avLst/>
          </a:prstGeom>
          <a:noFill/>
          <a:ln>
            <a:noFill/>
          </a:ln>
        </p:spPr>
        <p:txBody>
          <a:bodyPr spcFirstLastPara="1" wrap="square" lIns="91425" tIns="45700" rIns="91425" bIns="45700" anchor="b" anchorCtr="0">
            <a:noAutofit/>
          </a:bodyPr>
          <a:lstStyle>
            <a:lvl1pPr marL="457200" marR="0" lvl="0" indent="-228600" algn="r" rtl="0">
              <a:lnSpc>
                <a:spcPct val="90000"/>
              </a:lnSpc>
              <a:spcBef>
                <a:spcPts val="1000"/>
              </a:spcBef>
              <a:spcAft>
                <a:spcPts val="0"/>
              </a:spcAft>
              <a:buClr>
                <a:srgbClr val="D2BD24"/>
              </a:buClr>
              <a:buSzPts val="2800"/>
              <a:buFont typeface="Noto Sans Symbols"/>
              <a:buNone/>
              <a:defRPr sz="3200" b="0" i="0" u="none" strike="noStrike" cap="none">
                <a:solidFill>
                  <a:srgbClr val="3F3F3F"/>
                </a:solidFill>
                <a:latin typeface="Source Sans Pro"/>
                <a:ea typeface="Source Sans Pro"/>
                <a:cs typeface="Source Sans Pro"/>
                <a:sym typeface="Source Sans Pro"/>
              </a:defRPr>
            </a:lvl1pPr>
            <a:lvl2pPr marL="914400" marR="0" lvl="1" indent="-228600" algn="l" rtl="0">
              <a:lnSpc>
                <a:spcPct val="90000"/>
              </a:lnSpc>
              <a:spcBef>
                <a:spcPts val="1000"/>
              </a:spcBef>
              <a:spcAft>
                <a:spcPts val="0"/>
              </a:spcAft>
              <a:buClr>
                <a:srgbClr val="D2BD24"/>
              </a:buClr>
              <a:buSzPts val="2400"/>
              <a:buFont typeface="Source Sans Pro"/>
              <a:buNone/>
              <a:defRPr sz="3200" b="0" i="0" u="none" strike="noStrike" cap="none">
                <a:solidFill>
                  <a:srgbClr val="3F3F3F"/>
                </a:solidFill>
                <a:latin typeface="Source Sans Pro"/>
                <a:ea typeface="Source Sans Pro"/>
                <a:cs typeface="Source Sans Pro"/>
                <a:sym typeface="Source Sans Pro"/>
              </a:defRPr>
            </a:lvl2pPr>
            <a:lvl3pPr marL="1371600" marR="0" lvl="2" indent="-228600" algn="l" rtl="0">
              <a:lnSpc>
                <a:spcPct val="90000"/>
              </a:lnSpc>
              <a:spcBef>
                <a:spcPts val="1000"/>
              </a:spcBef>
              <a:spcAft>
                <a:spcPts val="0"/>
              </a:spcAft>
              <a:buClr>
                <a:srgbClr val="D2BD24"/>
              </a:buClr>
              <a:buSzPts val="2000"/>
              <a:buFont typeface="Noto Sans Symbols"/>
              <a:buNone/>
              <a:defRPr sz="2800" b="0" i="0" u="none" strike="noStrike" cap="none">
                <a:solidFill>
                  <a:srgbClr val="3F3F3F"/>
                </a:solidFill>
                <a:latin typeface="Source Sans Pro"/>
                <a:ea typeface="Source Sans Pro"/>
                <a:cs typeface="Source Sans Pro"/>
                <a:sym typeface="Source Sans Pro"/>
              </a:defRPr>
            </a:lvl3pPr>
            <a:lvl4pPr marL="1828800" marR="0" lvl="3" indent="-228600" algn="l" rtl="0">
              <a:lnSpc>
                <a:spcPct val="90000"/>
              </a:lnSpc>
              <a:spcBef>
                <a:spcPts val="1000"/>
              </a:spcBef>
              <a:spcAft>
                <a:spcPts val="0"/>
              </a:spcAft>
              <a:buClr>
                <a:srgbClr val="D2BD24"/>
              </a:buClr>
              <a:buSzPts val="1800"/>
              <a:buFont typeface="Noto Sans Symbols"/>
              <a:buNone/>
              <a:defRPr sz="2400" b="0" i="0" u="none" strike="noStrike" cap="none">
                <a:solidFill>
                  <a:srgbClr val="3F3F3F"/>
                </a:solidFill>
                <a:latin typeface="Source Sans Pro"/>
                <a:ea typeface="Source Sans Pro"/>
                <a:cs typeface="Source Sans Pro"/>
                <a:sym typeface="Source Sans Pro"/>
              </a:defRPr>
            </a:lvl4pPr>
            <a:lvl5pPr marL="2286000" marR="0" lvl="4" indent="-228600" algn="l" rtl="0">
              <a:lnSpc>
                <a:spcPct val="90000"/>
              </a:lnSpc>
              <a:spcBef>
                <a:spcPts val="1000"/>
              </a:spcBef>
              <a:spcAft>
                <a:spcPts val="0"/>
              </a:spcAft>
              <a:buClr>
                <a:srgbClr val="D2BD24"/>
              </a:buClr>
              <a:buSzPts val="1800"/>
              <a:buFont typeface="Noto Sans Symbols"/>
              <a:buNone/>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568" name="Google Shape;568;g23f500fcb93_0_639"/>
          <p:cNvSpPr txBox="1">
            <a:spLocks noGrp="1"/>
          </p:cNvSpPr>
          <p:nvPr>
            <p:ph type="body" idx="2"/>
          </p:nvPr>
        </p:nvSpPr>
        <p:spPr>
          <a:xfrm>
            <a:off x="677335" y="4527448"/>
            <a:ext cx="8520600" cy="151380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000"/>
              </a:spcBef>
              <a:spcAft>
                <a:spcPts val="0"/>
              </a:spcAft>
              <a:buClr>
                <a:srgbClr val="D2BD24"/>
              </a:buClr>
              <a:buSzPts val="2800"/>
              <a:buFont typeface="Noto Sans Symbols"/>
              <a:buNone/>
              <a:defRPr sz="2400" b="0" i="0" u="none" strike="noStrike" cap="none">
                <a:solidFill>
                  <a:srgbClr val="7F7F7F"/>
                </a:solidFill>
                <a:latin typeface="Source Sans Pro"/>
                <a:ea typeface="Source Sans Pro"/>
                <a:cs typeface="Source Sans Pro"/>
                <a:sym typeface="Source Sans Pro"/>
              </a:defRPr>
            </a:lvl1pPr>
            <a:lvl2pPr marL="914400" marR="0" lvl="1" indent="-228600" algn="l" rtl="0">
              <a:lnSpc>
                <a:spcPct val="90000"/>
              </a:lnSpc>
              <a:spcBef>
                <a:spcPts val="1000"/>
              </a:spcBef>
              <a:spcAft>
                <a:spcPts val="0"/>
              </a:spcAft>
              <a:buClr>
                <a:srgbClr val="D2BD24"/>
              </a:buClr>
              <a:buSzPts val="2400"/>
              <a:buFont typeface="Source Sans Pro"/>
              <a:buNone/>
              <a:defRPr sz="1800" b="0" i="0" u="none" strike="noStrike" cap="none">
                <a:solidFill>
                  <a:srgbClr val="888888"/>
                </a:solidFill>
                <a:latin typeface="Source Sans Pro"/>
                <a:ea typeface="Source Sans Pro"/>
                <a:cs typeface="Source Sans Pro"/>
                <a:sym typeface="Source Sans Pro"/>
              </a:defRPr>
            </a:lvl2pPr>
            <a:lvl3pPr marL="1371600" marR="0" lvl="2" indent="-228600" algn="l" rtl="0">
              <a:lnSpc>
                <a:spcPct val="90000"/>
              </a:lnSpc>
              <a:spcBef>
                <a:spcPts val="1000"/>
              </a:spcBef>
              <a:spcAft>
                <a:spcPts val="0"/>
              </a:spcAft>
              <a:buClr>
                <a:srgbClr val="D2BD24"/>
              </a:buClr>
              <a:buSzPts val="2000"/>
              <a:buFont typeface="Noto Sans Symbols"/>
              <a:buNone/>
              <a:defRPr sz="1600" b="0" i="0" u="none" strike="noStrike" cap="none">
                <a:solidFill>
                  <a:srgbClr val="888888"/>
                </a:solidFill>
                <a:latin typeface="Source Sans Pro"/>
                <a:ea typeface="Source Sans Pro"/>
                <a:cs typeface="Source Sans Pro"/>
                <a:sym typeface="Source Sans Pro"/>
              </a:defRPr>
            </a:lvl3pPr>
            <a:lvl4pPr marL="1828800" marR="0" lvl="3" indent="-228600" algn="l" rtl="0">
              <a:lnSpc>
                <a:spcPct val="90000"/>
              </a:lnSpc>
              <a:spcBef>
                <a:spcPts val="1000"/>
              </a:spcBef>
              <a:spcAft>
                <a:spcPts val="0"/>
              </a:spcAft>
              <a:buClr>
                <a:srgbClr val="D2BD24"/>
              </a:buClr>
              <a:buSzPts val="1800"/>
              <a:buFont typeface="Noto Sans Symbols"/>
              <a:buNone/>
              <a:defRPr sz="1400" b="0" i="0" u="none" strike="noStrike" cap="none">
                <a:solidFill>
                  <a:srgbClr val="888888"/>
                </a:solidFill>
                <a:latin typeface="Source Sans Pro"/>
                <a:ea typeface="Source Sans Pro"/>
                <a:cs typeface="Source Sans Pro"/>
                <a:sym typeface="Source Sans Pro"/>
              </a:defRPr>
            </a:lvl4pPr>
            <a:lvl5pPr marL="2286000" marR="0" lvl="4" indent="-228600" algn="l" rtl="0">
              <a:lnSpc>
                <a:spcPct val="90000"/>
              </a:lnSpc>
              <a:spcBef>
                <a:spcPts val="1000"/>
              </a:spcBef>
              <a:spcAft>
                <a:spcPts val="0"/>
              </a:spcAft>
              <a:buClr>
                <a:srgbClr val="D2BD24"/>
              </a:buClr>
              <a:buSzPts val="1800"/>
              <a:buFont typeface="Noto Sans Symbols"/>
              <a:buNone/>
              <a:defRPr sz="1400" b="0" i="0" u="none" strike="noStrike" cap="none">
                <a:solidFill>
                  <a:srgbClr val="888888"/>
                </a:solidFill>
                <a:latin typeface="Source Sans Pro"/>
                <a:ea typeface="Source Sans Pro"/>
                <a:cs typeface="Source Sans Pro"/>
                <a:sym typeface="Source Sans Pro"/>
              </a:defRPr>
            </a:lvl5pPr>
            <a:lvl6pPr marL="2743200" marR="0" lvl="5" indent="-228600" algn="l" rtl="0">
              <a:lnSpc>
                <a:spcPct val="90000"/>
              </a:lnSpc>
              <a:spcBef>
                <a:spcPts val="1000"/>
              </a:spcBef>
              <a:spcAft>
                <a:spcPts val="0"/>
              </a:spcAft>
              <a:buClr>
                <a:schemeClr val="accent1"/>
              </a:buClr>
              <a:buSzPts val="1800"/>
              <a:buFont typeface="Noto Sans Symbols"/>
              <a:buNone/>
              <a:defRPr sz="1400" b="0" i="0" u="none" strike="noStrike" cap="none">
                <a:solidFill>
                  <a:srgbClr val="888888"/>
                </a:solidFill>
                <a:latin typeface="Source Sans Pro"/>
                <a:ea typeface="Source Sans Pro"/>
                <a:cs typeface="Source Sans Pro"/>
                <a:sym typeface="Source Sans Pro"/>
              </a:defRPr>
            </a:lvl6pPr>
            <a:lvl7pPr marL="3200400" marR="0" lvl="6" indent="-228600" algn="l" rtl="0">
              <a:lnSpc>
                <a:spcPct val="90000"/>
              </a:lnSpc>
              <a:spcBef>
                <a:spcPts val="1000"/>
              </a:spcBef>
              <a:spcAft>
                <a:spcPts val="0"/>
              </a:spcAft>
              <a:buClr>
                <a:schemeClr val="accent1"/>
              </a:buClr>
              <a:buSzPts val="1800"/>
              <a:buFont typeface="Noto Sans Symbols"/>
              <a:buNone/>
              <a:defRPr sz="1400" b="0" i="0" u="none" strike="noStrike" cap="none">
                <a:solidFill>
                  <a:srgbClr val="888888"/>
                </a:solidFill>
                <a:latin typeface="Source Sans Pro"/>
                <a:ea typeface="Source Sans Pro"/>
                <a:cs typeface="Source Sans Pro"/>
                <a:sym typeface="Source Sans Pro"/>
              </a:defRPr>
            </a:lvl7pPr>
            <a:lvl8pPr marL="3657600" marR="0" lvl="7" indent="-228600" algn="l" rtl="0">
              <a:lnSpc>
                <a:spcPct val="90000"/>
              </a:lnSpc>
              <a:spcBef>
                <a:spcPts val="1000"/>
              </a:spcBef>
              <a:spcAft>
                <a:spcPts val="0"/>
              </a:spcAft>
              <a:buClr>
                <a:schemeClr val="accent1"/>
              </a:buClr>
              <a:buSzPts val="1800"/>
              <a:buFont typeface="Noto Sans Symbols"/>
              <a:buNone/>
              <a:defRPr sz="1400" b="0" i="0" u="none" strike="noStrike" cap="none">
                <a:solidFill>
                  <a:srgbClr val="888888"/>
                </a:solidFill>
                <a:latin typeface="Source Sans Pro"/>
                <a:ea typeface="Source Sans Pro"/>
                <a:cs typeface="Source Sans Pro"/>
                <a:sym typeface="Source Sans Pro"/>
              </a:defRPr>
            </a:lvl8pPr>
            <a:lvl9pPr marL="4114800" marR="0" lvl="8" indent="-228600" algn="l" rtl="0">
              <a:lnSpc>
                <a:spcPct val="90000"/>
              </a:lnSpc>
              <a:spcBef>
                <a:spcPts val="1000"/>
              </a:spcBef>
              <a:spcAft>
                <a:spcPts val="0"/>
              </a:spcAft>
              <a:buClr>
                <a:schemeClr val="accent1"/>
              </a:buClr>
              <a:buSzPts val="1800"/>
              <a:buFont typeface="Noto Sans Symbols"/>
              <a:buNone/>
              <a:defRPr sz="1400" b="0" i="0" u="none" strike="noStrike" cap="none">
                <a:solidFill>
                  <a:srgbClr val="888888"/>
                </a:solidFill>
                <a:latin typeface="Source Sans Pro"/>
                <a:ea typeface="Source Sans Pro"/>
                <a:cs typeface="Source Sans Pro"/>
                <a:sym typeface="Source Sans Pro"/>
              </a:defRPr>
            </a:lvl9pPr>
          </a:lstStyle>
          <a:p>
            <a:endParaRPr/>
          </a:p>
        </p:txBody>
      </p:sp>
      <p:sp>
        <p:nvSpPr>
          <p:cNvPr id="569" name="Google Shape;569;g23f500fcb93_0_639"/>
          <p:cNvSpPr txBox="1"/>
          <p:nvPr/>
        </p:nvSpPr>
        <p:spPr>
          <a:xfrm>
            <a:off x="541870" y="790378"/>
            <a:ext cx="609600" cy="58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8FA1CF"/>
              </a:buClr>
              <a:buSzPts val="8000"/>
              <a:buFont typeface="Arial"/>
              <a:buNone/>
            </a:pPr>
            <a:r>
              <a:rPr lang="en-US" sz="8000">
                <a:solidFill>
                  <a:srgbClr val="8FA1CF"/>
                </a:solidFill>
                <a:latin typeface="Arial"/>
                <a:ea typeface="Arial"/>
                <a:cs typeface="Arial"/>
                <a:sym typeface="Arial"/>
              </a:rPr>
              <a:t>“</a:t>
            </a:r>
            <a:endParaRPr sz="1800">
              <a:solidFill>
                <a:schemeClr val="dk1"/>
              </a:solidFill>
              <a:latin typeface="Arial"/>
              <a:ea typeface="Arial"/>
              <a:cs typeface="Arial"/>
              <a:sym typeface="Arial"/>
            </a:endParaRPr>
          </a:p>
        </p:txBody>
      </p:sp>
      <p:sp>
        <p:nvSpPr>
          <p:cNvPr id="570" name="Google Shape;570;g23f500fcb93_0_639"/>
          <p:cNvSpPr txBox="1"/>
          <p:nvPr/>
        </p:nvSpPr>
        <p:spPr>
          <a:xfrm>
            <a:off x="8893011" y="2886556"/>
            <a:ext cx="609600" cy="58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8FA1CF"/>
              </a:buClr>
              <a:buSzPts val="8000"/>
              <a:buFont typeface="Arial"/>
              <a:buNone/>
            </a:pPr>
            <a:r>
              <a:rPr lang="en-US" sz="8000">
                <a:solidFill>
                  <a:srgbClr val="8FA1CF"/>
                </a:solidFill>
                <a:latin typeface="Arial"/>
                <a:ea typeface="Arial"/>
                <a:cs typeface="Arial"/>
                <a:sym typeface="Arial"/>
              </a:rPr>
              <a:t>”</a:t>
            </a:r>
            <a:endParaRPr sz="1800">
              <a:solidFill>
                <a:schemeClr val="dk1"/>
              </a:solidFill>
              <a:latin typeface="Arial"/>
              <a:ea typeface="Arial"/>
              <a:cs typeface="Arial"/>
              <a:sym typeface="Arial"/>
            </a:endParaRPr>
          </a:p>
        </p:txBody>
      </p:sp>
      <p:sp>
        <p:nvSpPr>
          <p:cNvPr id="571" name="Google Shape;571;g23f500fcb93_0_639"/>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484988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572"/>
        <p:cNvGrpSpPr/>
        <p:nvPr/>
      </p:nvGrpSpPr>
      <p:grpSpPr>
        <a:xfrm>
          <a:off x="0" y="0"/>
          <a:ext cx="0" cy="0"/>
          <a:chOff x="0" y="0"/>
          <a:chExt cx="0" cy="0"/>
        </a:xfrm>
      </p:grpSpPr>
      <p:pic>
        <p:nvPicPr>
          <p:cNvPr id="573" name="Google Shape;573;g23f500fcb93_0_646"/>
          <p:cNvPicPr preferRelativeResize="0"/>
          <p:nvPr/>
        </p:nvPicPr>
        <p:blipFill rotWithShape="1">
          <a:blip r:embed="rId2">
            <a:alphaModFix/>
          </a:blip>
          <a:srcRect l="109" t="7102" b="33564"/>
          <a:stretch/>
        </p:blipFill>
        <p:spPr>
          <a:xfrm>
            <a:off x="-11752" y="4947586"/>
            <a:ext cx="12204000" cy="1915200"/>
          </a:xfrm>
          <a:prstGeom prst="rect">
            <a:avLst/>
          </a:prstGeom>
          <a:noFill/>
          <a:ln>
            <a:noFill/>
          </a:ln>
        </p:spPr>
      </p:pic>
      <p:sp>
        <p:nvSpPr>
          <p:cNvPr id="574" name="Google Shape;574;g23f500fcb93_0_646"/>
          <p:cNvSpPr txBox="1"/>
          <p:nvPr/>
        </p:nvSpPr>
        <p:spPr>
          <a:xfrm>
            <a:off x="-8405" y="0"/>
            <a:ext cx="12200400" cy="1228800"/>
          </a:xfrm>
          <a:prstGeom prst="rect">
            <a:avLst/>
          </a:prstGeom>
          <a:solidFill>
            <a:srgbClr val="262087"/>
          </a:solidFill>
          <a:ln>
            <a:noFill/>
          </a:ln>
        </p:spPr>
        <p:txBody>
          <a:bodyPr spcFirstLastPara="1" wrap="square" lIns="89275" tIns="44625" rIns="89275" bIns="44625" anchor="ctr" anchorCtr="0">
            <a:noAutofit/>
          </a:bodyPr>
          <a:lstStyle/>
          <a:p>
            <a:pPr marL="0" marR="0" lvl="0" indent="0" algn="ctr" rtl="0">
              <a:spcBef>
                <a:spcPts val="0"/>
              </a:spcBef>
              <a:spcAft>
                <a:spcPts val="0"/>
              </a:spcAft>
              <a:buClr>
                <a:schemeClr val="dk1"/>
              </a:buClr>
              <a:buSzPts val="3100"/>
              <a:buFont typeface="Arial"/>
              <a:buNone/>
            </a:pPr>
            <a:endParaRPr sz="3100" b="0" i="0" u="none" strike="noStrike" cap="none">
              <a:solidFill>
                <a:schemeClr val="dk1"/>
              </a:solidFill>
              <a:latin typeface="Lato"/>
              <a:ea typeface="Lato"/>
              <a:cs typeface="Lato"/>
              <a:sym typeface="Lato"/>
            </a:endParaRPr>
          </a:p>
        </p:txBody>
      </p:sp>
      <p:sp>
        <p:nvSpPr>
          <p:cNvPr id="575" name="Google Shape;575;g23f500fcb93_0_646"/>
          <p:cNvSpPr txBox="1">
            <a:spLocks noGrp="1"/>
          </p:cNvSpPr>
          <p:nvPr>
            <p:ph type="body" idx="1"/>
          </p:nvPr>
        </p:nvSpPr>
        <p:spPr>
          <a:xfrm>
            <a:off x="0" y="0"/>
            <a:ext cx="12192000" cy="12288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0"/>
              </a:spcBef>
              <a:spcAft>
                <a:spcPts val="0"/>
              </a:spcAft>
              <a:buClr>
                <a:schemeClr val="lt1"/>
              </a:buClr>
              <a:buSzPts val="2800"/>
              <a:buFont typeface="Arial"/>
              <a:buNone/>
              <a:defRPr sz="4800" b="1" i="0" u="none" strike="noStrike" cap="none">
                <a:solidFill>
                  <a:schemeClr val="lt1"/>
                </a:solidFill>
                <a:latin typeface="Lato"/>
                <a:ea typeface="Lato"/>
                <a:cs typeface="Lato"/>
                <a:sym typeface="Lato"/>
              </a:defRPr>
            </a:lvl1pPr>
            <a:lvl2pPr marL="914400" marR="0" lvl="1" indent="-228600" algn="l" rtl="0">
              <a:lnSpc>
                <a:spcPct val="150000"/>
              </a:lnSpc>
              <a:spcBef>
                <a:spcPts val="4000"/>
              </a:spcBef>
              <a:spcAft>
                <a:spcPts val="0"/>
              </a:spcAft>
              <a:buClr>
                <a:schemeClr val="dk1"/>
              </a:buClr>
              <a:buSzPts val="2400"/>
              <a:buFont typeface="Lato"/>
              <a:buNone/>
              <a:defRPr sz="3200" b="0" i="0" u="none" strike="noStrike" cap="none">
                <a:solidFill>
                  <a:schemeClr val="dk1"/>
                </a:solidFill>
                <a:latin typeface="Lato"/>
                <a:ea typeface="Lato"/>
                <a:cs typeface="Lato"/>
                <a:sym typeface="Lat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6" name="Google Shape;576;g23f500fcb93_0_646"/>
          <p:cNvSpPr txBox="1">
            <a:spLocks noGrp="1"/>
          </p:cNvSpPr>
          <p:nvPr>
            <p:ph type="body" idx="2"/>
          </p:nvPr>
        </p:nvSpPr>
        <p:spPr>
          <a:xfrm>
            <a:off x="2736037" y="1596572"/>
            <a:ext cx="6729300" cy="3350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50000"/>
              </a:lnSpc>
              <a:spcBef>
                <a:spcPts val="0"/>
              </a:spcBef>
              <a:spcAft>
                <a:spcPts val="0"/>
              </a:spcAft>
              <a:buClr>
                <a:schemeClr val="dk1"/>
              </a:buClr>
              <a:buSzPts val="2400"/>
              <a:buFont typeface="Lato"/>
              <a:buChar char="•"/>
              <a:defRPr sz="2400" i="0" u="none" strike="noStrike" cap="none">
                <a:solidFill>
                  <a:schemeClr val="dk1"/>
                </a:solidFill>
              </a:defRPr>
            </a:lvl1pPr>
            <a:lvl2pPr marL="914400" marR="0" lvl="1" indent="-228600" algn="l" rtl="0">
              <a:lnSpc>
                <a:spcPct val="150000"/>
              </a:lnSpc>
              <a:spcBef>
                <a:spcPts val="600"/>
              </a:spcBef>
              <a:spcAft>
                <a:spcPts val="0"/>
              </a:spcAft>
              <a:buClr>
                <a:schemeClr val="dk1"/>
              </a:buClr>
              <a:buSzPts val="2400"/>
              <a:buNone/>
              <a:defRPr sz="2400" b="1" i="0" u="none" strike="noStrike" cap="none">
                <a:solidFill>
                  <a:schemeClr val="dk1"/>
                </a:solidFill>
              </a:defRPr>
            </a:lvl2pPr>
            <a:lvl3pPr marL="1371600" marR="0" lvl="2" indent="-228600" algn="l" rtl="0">
              <a:lnSpc>
                <a:spcPct val="90000"/>
              </a:lnSpc>
              <a:spcBef>
                <a:spcPts val="50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3pPr>
            <a:lvl4pPr marL="1828800" marR="0" lvl="3" indent="-228600" algn="l" rtl="0">
              <a:lnSpc>
                <a:spcPct val="90000"/>
              </a:lnSpc>
              <a:spcBef>
                <a:spcPts val="50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4pPr>
            <a:lvl5pPr marL="2286000" marR="0" lvl="4" indent="-228600" algn="l" rtl="0">
              <a:lnSpc>
                <a:spcPct val="90000"/>
              </a:lnSpc>
              <a:spcBef>
                <a:spcPts val="50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5pPr>
            <a:lvl6pPr marL="2743200" marR="0" lvl="5" indent="-381000" algn="l" rtl="0">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6pPr>
            <a:lvl7pPr marL="3200400" marR="0" lvl="6" indent="-381000" algn="l" rtl="0">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7pPr>
            <a:lvl8pPr marL="3657600" marR="0" lvl="7" indent="-381000" algn="l" rtl="0">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8pPr>
            <a:lvl9pPr marL="4114800" marR="0" lvl="8" indent="-381000" algn="l" rtl="0">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9pPr>
          </a:lstStyle>
          <a:p>
            <a:endParaRPr/>
          </a:p>
        </p:txBody>
      </p:sp>
      <p:pic>
        <p:nvPicPr>
          <p:cNvPr id="577" name="Google Shape;577;g23f500fcb93_0_646" descr="circle-logo-word-cover-color.png"/>
          <p:cNvPicPr preferRelativeResize="0"/>
          <p:nvPr/>
        </p:nvPicPr>
        <p:blipFill rotWithShape="1">
          <a:blip r:embed="rId3">
            <a:alphaModFix/>
          </a:blip>
          <a:srcRect/>
          <a:stretch/>
        </p:blipFill>
        <p:spPr>
          <a:xfrm>
            <a:off x="11185496" y="5944832"/>
            <a:ext cx="792000" cy="801900"/>
          </a:xfrm>
          <a:prstGeom prst="rect">
            <a:avLst/>
          </a:prstGeom>
          <a:noFill/>
          <a:ln>
            <a:noFill/>
          </a:ln>
        </p:spPr>
      </p:pic>
    </p:spTree>
    <p:extLst>
      <p:ext uri="{BB962C8B-B14F-4D97-AF65-F5344CB8AC3E}">
        <p14:creationId xmlns:p14="http://schemas.microsoft.com/office/powerpoint/2010/main" val="36809471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Custom Layout 6">
  <p:cSld name="Custom Layout 6">
    <p:spTree>
      <p:nvGrpSpPr>
        <p:cNvPr id="1" name="Shape 578"/>
        <p:cNvGrpSpPr/>
        <p:nvPr/>
      </p:nvGrpSpPr>
      <p:grpSpPr>
        <a:xfrm>
          <a:off x="0" y="0"/>
          <a:ext cx="0" cy="0"/>
          <a:chOff x="0" y="0"/>
          <a:chExt cx="0" cy="0"/>
        </a:xfrm>
      </p:grpSpPr>
      <p:sp>
        <p:nvSpPr>
          <p:cNvPr id="579" name="Google Shape;579;g23f500fcb93_0_652"/>
          <p:cNvSpPr txBox="1">
            <a:spLocks noGrp="1"/>
          </p:cNvSpPr>
          <p:nvPr>
            <p:ph type="sldNum" idx="12"/>
          </p:nvPr>
        </p:nvSpPr>
        <p:spPr>
          <a:xfrm>
            <a:off x="11016767" y="6309651"/>
            <a:ext cx="683100" cy="365100"/>
          </a:xfrm>
          <a:prstGeom prst="rect">
            <a:avLst/>
          </a:prstGeom>
          <a:noFill/>
          <a:ln>
            <a:noFill/>
          </a:ln>
        </p:spPr>
        <p:txBody>
          <a:bodyPr spcFirstLastPara="1" wrap="square" lIns="121900" tIns="60925" rIns="121900" bIns="60925" anchor="t" anchorCtr="0">
            <a:noAutofit/>
          </a:bodyPr>
          <a:lstStyle>
            <a:lvl1pPr marL="0" marR="0" lvl="0" indent="0" algn="r" rtl="0">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210583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00778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7" name="Google Shape;57;p14"/>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rgbClr val="102649"/>
              </a:buClr>
              <a:buSzPts val="1400"/>
              <a:buChar char="•"/>
              <a:defRPr/>
            </a:lvl1pPr>
            <a:lvl2pPr marL="1219170" lvl="1" indent="-423323" algn="l" rtl="0">
              <a:lnSpc>
                <a:spcPct val="90000"/>
              </a:lnSpc>
              <a:spcBef>
                <a:spcPts val="533"/>
              </a:spcBef>
              <a:spcAft>
                <a:spcPts val="0"/>
              </a:spcAft>
              <a:buClr>
                <a:srgbClr val="102649"/>
              </a:buClr>
              <a:buSzPts val="1400"/>
              <a:buChar char="•"/>
              <a:defRPr/>
            </a:lvl2pPr>
            <a:lvl3pPr marL="1828754" lvl="2" indent="-423323" algn="l" rtl="0">
              <a:lnSpc>
                <a:spcPct val="90000"/>
              </a:lnSpc>
              <a:spcBef>
                <a:spcPts val="533"/>
              </a:spcBef>
              <a:spcAft>
                <a:spcPts val="0"/>
              </a:spcAft>
              <a:buClr>
                <a:srgbClr val="102649"/>
              </a:buClr>
              <a:buSzPts val="1400"/>
              <a:buChar char="•"/>
              <a:defRPr/>
            </a:lvl3pPr>
            <a:lvl4pPr marL="2438339" lvl="3" indent="-423323" algn="l" rtl="0">
              <a:lnSpc>
                <a:spcPct val="90000"/>
              </a:lnSpc>
              <a:spcBef>
                <a:spcPts val="533"/>
              </a:spcBef>
              <a:spcAft>
                <a:spcPts val="0"/>
              </a:spcAft>
              <a:buClr>
                <a:srgbClr val="102649"/>
              </a:buClr>
              <a:buSzPts val="1400"/>
              <a:buChar char="•"/>
              <a:defRPr/>
            </a:lvl4pPr>
            <a:lvl5pPr marL="3047924" lvl="4" indent="-423323" algn="l" rtl="0">
              <a:lnSpc>
                <a:spcPct val="90000"/>
              </a:lnSpc>
              <a:spcBef>
                <a:spcPts val="533"/>
              </a:spcBef>
              <a:spcAft>
                <a:spcPts val="0"/>
              </a:spcAft>
              <a:buClr>
                <a:srgbClr val="102649"/>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58" name="Google Shape;58;p1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9" name="Google Shape;59;p14"/>
          <p:cNvSpPr txBox="1">
            <a:spLocks noGrp="1"/>
          </p:cNvSpPr>
          <p:nvPr>
            <p:ph type="ftr" idx="11"/>
          </p:nvPr>
        </p:nvSpPr>
        <p:spPr>
          <a:xfrm>
            <a:off x="4038600" y="6356351"/>
            <a:ext cx="35644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5"/>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rgbClr val="102649"/>
              </a:buClr>
              <a:buSzPts val="4500"/>
              <a:buFont typeface="Libre Franklin Medium"/>
              <a:buNone/>
              <a:defRPr sz="6000">
                <a:solidFill>
                  <a:srgbClr val="102649"/>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2" name="Google Shape;62;p15"/>
          <p:cNvSpPr txBox="1">
            <a:spLocks noGrp="1"/>
          </p:cNvSpPr>
          <p:nvPr>
            <p:ph type="subTitle" idx="1"/>
          </p:nvPr>
        </p:nvSpPr>
        <p:spPr>
          <a:xfrm>
            <a:off x="1524000" y="3602039"/>
            <a:ext cx="9144000" cy="16556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1067"/>
              </a:spcBef>
              <a:spcAft>
                <a:spcPts val="0"/>
              </a:spcAft>
              <a:buClr>
                <a:srgbClr val="007780"/>
              </a:buClr>
              <a:buSzPts val="1800"/>
              <a:buNone/>
              <a:defRPr sz="2400">
                <a:solidFill>
                  <a:srgbClr val="007780"/>
                </a:solidFill>
              </a:defRPr>
            </a:lvl1pPr>
            <a:lvl2pPr lvl="1" algn="ctr" rtl="0">
              <a:lnSpc>
                <a:spcPct val="90000"/>
              </a:lnSpc>
              <a:spcBef>
                <a:spcPts val="533"/>
              </a:spcBef>
              <a:spcAft>
                <a:spcPts val="0"/>
              </a:spcAft>
              <a:buClr>
                <a:srgbClr val="102649"/>
              </a:buClr>
              <a:buSzPts val="1500"/>
              <a:buNone/>
              <a:defRPr sz="2000"/>
            </a:lvl2pPr>
            <a:lvl3pPr lvl="2" algn="ctr" rtl="0">
              <a:lnSpc>
                <a:spcPct val="90000"/>
              </a:lnSpc>
              <a:spcBef>
                <a:spcPts val="533"/>
              </a:spcBef>
              <a:spcAft>
                <a:spcPts val="0"/>
              </a:spcAft>
              <a:buClr>
                <a:srgbClr val="102649"/>
              </a:buClr>
              <a:buSzPts val="1400"/>
              <a:buNone/>
              <a:defRPr sz="1867"/>
            </a:lvl3pPr>
            <a:lvl4pPr lvl="3" algn="ctr" rtl="0">
              <a:lnSpc>
                <a:spcPct val="90000"/>
              </a:lnSpc>
              <a:spcBef>
                <a:spcPts val="533"/>
              </a:spcBef>
              <a:spcAft>
                <a:spcPts val="0"/>
              </a:spcAft>
              <a:buClr>
                <a:srgbClr val="102649"/>
              </a:buClr>
              <a:buSzPts val="1200"/>
              <a:buNone/>
              <a:defRPr sz="1600"/>
            </a:lvl4pPr>
            <a:lvl5pPr lvl="4" algn="ctr" rtl="0">
              <a:lnSpc>
                <a:spcPct val="90000"/>
              </a:lnSpc>
              <a:spcBef>
                <a:spcPts val="533"/>
              </a:spcBef>
              <a:spcAft>
                <a:spcPts val="0"/>
              </a:spcAft>
              <a:buClr>
                <a:srgbClr val="102649"/>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sp>
        <p:nvSpPr>
          <p:cNvPr id="63" name="Google Shape;63;p1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4" name="Google Shape;64;p15"/>
          <p:cNvSpPr txBox="1">
            <a:spLocks noGrp="1"/>
          </p:cNvSpPr>
          <p:nvPr>
            <p:ph type="ftr" idx="11"/>
          </p:nvPr>
        </p:nvSpPr>
        <p:spPr>
          <a:xfrm>
            <a:off x="4038600" y="6356351"/>
            <a:ext cx="35644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solidFill>
                  <a:srgbClr val="007780"/>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5" name="Google Shape;65;p1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7780"/>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7780"/>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7780"/>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7780"/>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7780"/>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7780"/>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7780"/>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7780"/>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00778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8" name="Google Shape;68;p16"/>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rgbClr val="102649"/>
              </a:buClr>
              <a:buSzPts val="1400"/>
              <a:buChar char="•"/>
              <a:defRPr/>
            </a:lvl1pPr>
            <a:lvl2pPr marL="1219170" lvl="1" indent="-423323" algn="l" rtl="0">
              <a:lnSpc>
                <a:spcPct val="90000"/>
              </a:lnSpc>
              <a:spcBef>
                <a:spcPts val="533"/>
              </a:spcBef>
              <a:spcAft>
                <a:spcPts val="0"/>
              </a:spcAft>
              <a:buClr>
                <a:srgbClr val="102649"/>
              </a:buClr>
              <a:buSzPts val="1400"/>
              <a:buChar char="•"/>
              <a:defRPr/>
            </a:lvl2pPr>
            <a:lvl3pPr marL="1828754" lvl="2" indent="-423323" algn="l" rtl="0">
              <a:lnSpc>
                <a:spcPct val="90000"/>
              </a:lnSpc>
              <a:spcBef>
                <a:spcPts val="533"/>
              </a:spcBef>
              <a:spcAft>
                <a:spcPts val="0"/>
              </a:spcAft>
              <a:buClr>
                <a:srgbClr val="102649"/>
              </a:buClr>
              <a:buSzPts val="1400"/>
              <a:buChar char="•"/>
              <a:defRPr/>
            </a:lvl3pPr>
            <a:lvl4pPr marL="2438339" lvl="3" indent="-423323" algn="l" rtl="0">
              <a:lnSpc>
                <a:spcPct val="90000"/>
              </a:lnSpc>
              <a:spcBef>
                <a:spcPts val="533"/>
              </a:spcBef>
              <a:spcAft>
                <a:spcPts val="0"/>
              </a:spcAft>
              <a:buClr>
                <a:srgbClr val="102649"/>
              </a:buClr>
              <a:buSzPts val="1400"/>
              <a:buChar char="•"/>
              <a:defRPr/>
            </a:lvl4pPr>
            <a:lvl5pPr marL="3047924" lvl="4" indent="-423323" algn="l" rtl="0">
              <a:lnSpc>
                <a:spcPct val="90000"/>
              </a:lnSpc>
              <a:spcBef>
                <a:spcPts val="533"/>
              </a:spcBef>
              <a:spcAft>
                <a:spcPts val="0"/>
              </a:spcAft>
              <a:buClr>
                <a:srgbClr val="102649"/>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69" name="Google Shape;69;p16"/>
          <p:cNvSpPr txBox="1">
            <a:spLocks noGrp="1"/>
          </p:cNvSpPr>
          <p:nvPr>
            <p:ph type="body" idx="2"/>
          </p:nvPr>
        </p:nvSpPr>
        <p:spPr>
          <a:xfrm>
            <a:off x="6172200" y="1825625"/>
            <a:ext cx="5181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rgbClr val="102649"/>
              </a:buClr>
              <a:buSzPts val="1400"/>
              <a:buChar char="•"/>
              <a:defRPr/>
            </a:lvl1pPr>
            <a:lvl2pPr marL="1219170" lvl="1" indent="-423323" algn="l" rtl="0">
              <a:lnSpc>
                <a:spcPct val="90000"/>
              </a:lnSpc>
              <a:spcBef>
                <a:spcPts val="533"/>
              </a:spcBef>
              <a:spcAft>
                <a:spcPts val="0"/>
              </a:spcAft>
              <a:buClr>
                <a:srgbClr val="102649"/>
              </a:buClr>
              <a:buSzPts val="1400"/>
              <a:buChar char="•"/>
              <a:defRPr/>
            </a:lvl2pPr>
            <a:lvl3pPr marL="1828754" lvl="2" indent="-423323" algn="l" rtl="0">
              <a:lnSpc>
                <a:spcPct val="90000"/>
              </a:lnSpc>
              <a:spcBef>
                <a:spcPts val="533"/>
              </a:spcBef>
              <a:spcAft>
                <a:spcPts val="0"/>
              </a:spcAft>
              <a:buClr>
                <a:srgbClr val="102649"/>
              </a:buClr>
              <a:buSzPts val="1400"/>
              <a:buChar char="•"/>
              <a:defRPr/>
            </a:lvl3pPr>
            <a:lvl4pPr marL="2438339" lvl="3" indent="-423323" algn="l" rtl="0">
              <a:lnSpc>
                <a:spcPct val="90000"/>
              </a:lnSpc>
              <a:spcBef>
                <a:spcPts val="533"/>
              </a:spcBef>
              <a:spcAft>
                <a:spcPts val="0"/>
              </a:spcAft>
              <a:buClr>
                <a:srgbClr val="102649"/>
              </a:buClr>
              <a:buSzPts val="1400"/>
              <a:buChar char="•"/>
              <a:defRPr/>
            </a:lvl4pPr>
            <a:lvl5pPr marL="3047924" lvl="4" indent="-423323" algn="l" rtl="0">
              <a:lnSpc>
                <a:spcPct val="90000"/>
              </a:lnSpc>
              <a:spcBef>
                <a:spcPts val="533"/>
              </a:spcBef>
              <a:spcAft>
                <a:spcPts val="0"/>
              </a:spcAft>
              <a:buClr>
                <a:srgbClr val="102649"/>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70" name="Google Shape;70;p16"/>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1" name="Google Shape;71;p16"/>
          <p:cNvSpPr txBox="1">
            <a:spLocks noGrp="1"/>
          </p:cNvSpPr>
          <p:nvPr>
            <p:ph type="ftr" idx="11"/>
          </p:nvPr>
        </p:nvSpPr>
        <p:spPr>
          <a:xfrm>
            <a:off x="4038600" y="6356351"/>
            <a:ext cx="35644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00778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4" name="Google Shape;74;p1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solidFill>
                  <a:srgbClr val="102649"/>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5" name="Google Shape;75;p17"/>
          <p:cNvSpPr txBox="1">
            <a:spLocks noGrp="1"/>
          </p:cNvSpPr>
          <p:nvPr>
            <p:ph type="ftr" idx="11"/>
          </p:nvPr>
        </p:nvSpPr>
        <p:spPr>
          <a:xfrm>
            <a:off x="4038600" y="6356351"/>
            <a:ext cx="35644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solidFill>
                  <a:srgbClr val="102649"/>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76"/>
        <p:cNvGrpSpPr/>
        <p:nvPr/>
      </p:nvGrpSpPr>
      <p:grpSpPr>
        <a:xfrm>
          <a:off x="0" y="0"/>
          <a:ext cx="0" cy="0"/>
          <a:chOff x="0" y="0"/>
          <a:chExt cx="0" cy="0"/>
        </a:xfrm>
      </p:grpSpPr>
      <p:sp>
        <p:nvSpPr>
          <p:cNvPr id="77" name="Google Shape;77;p18"/>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solidFill>
                  <a:srgbClr val="102649"/>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8" name="Google Shape;78;p18"/>
          <p:cNvSpPr txBox="1">
            <a:spLocks noGrp="1"/>
          </p:cNvSpPr>
          <p:nvPr>
            <p:ph type="ftr" idx="11"/>
          </p:nvPr>
        </p:nvSpPr>
        <p:spPr>
          <a:xfrm>
            <a:off x="4038600" y="6356351"/>
            <a:ext cx="35644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solidFill>
                  <a:srgbClr val="102649"/>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4/30/2024</a:t>
            </a:fld>
            <a:endParaRPr lang="en-US"/>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21041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831851" y="1709737"/>
            <a:ext cx="10515600" cy="28528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007780"/>
              </a:buClr>
              <a:buSzPts val="4500"/>
              <a:buFont typeface="Libre Franklin Medium"/>
              <a:buNone/>
              <a:defRPr sz="6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1" name="Google Shape;81;p19"/>
          <p:cNvSpPr txBox="1">
            <a:spLocks noGrp="1"/>
          </p:cNvSpPr>
          <p:nvPr>
            <p:ph type="body" idx="1"/>
          </p:nvPr>
        </p:nvSpPr>
        <p:spPr>
          <a:xfrm>
            <a:off x="831851" y="4589463"/>
            <a:ext cx="10515600" cy="15004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rgbClr val="888888"/>
              </a:buClr>
              <a:buSzPts val="1800"/>
              <a:buNone/>
              <a:defRPr sz="2400">
                <a:solidFill>
                  <a:srgbClr val="888888"/>
                </a:solidFill>
              </a:defRPr>
            </a:lvl1pPr>
            <a:lvl2pPr marL="1219170" lvl="1" indent="-304792" algn="l" rtl="0">
              <a:lnSpc>
                <a:spcPct val="90000"/>
              </a:lnSpc>
              <a:spcBef>
                <a:spcPts val="533"/>
              </a:spcBef>
              <a:spcAft>
                <a:spcPts val="0"/>
              </a:spcAft>
              <a:buClr>
                <a:srgbClr val="888888"/>
              </a:buClr>
              <a:buSzPts val="1500"/>
              <a:buNone/>
              <a:defRPr sz="2000">
                <a:solidFill>
                  <a:srgbClr val="888888"/>
                </a:solidFill>
              </a:defRPr>
            </a:lvl2pPr>
            <a:lvl3pPr marL="1828754" lvl="2" indent="-304792" algn="l" rtl="0">
              <a:lnSpc>
                <a:spcPct val="90000"/>
              </a:lnSpc>
              <a:spcBef>
                <a:spcPts val="533"/>
              </a:spcBef>
              <a:spcAft>
                <a:spcPts val="0"/>
              </a:spcAft>
              <a:buClr>
                <a:srgbClr val="888888"/>
              </a:buClr>
              <a:buSzPts val="1400"/>
              <a:buNone/>
              <a:defRPr sz="1867">
                <a:solidFill>
                  <a:srgbClr val="888888"/>
                </a:solidFill>
              </a:defRPr>
            </a:lvl3pPr>
            <a:lvl4pPr marL="2438339" lvl="3" indent="-304792" algn="l" rtl="0">
              <a:lnSpc>
                <a:spcPct val="90000"/>
              </a:lnSpc>
              <a:spcBef>
                <a:spcPts val="533"/>
              </a:spcBef>
              <a:spcAft>
                <a:spcPts val="0"/>
              </a:spcAft>
              <a:buClr>
                <a:srgbClr val="888888"/>
              </a:buClr>
              <a:buSzPts val="1200"/>
              <a:buNone/>
              <a:defRPr sz="1600">
                <a:solidFill>
                  <a:srgbClr val="888888"/>
                </a:solidFill>
              </a:defRPr>
            </a:lvl4pPr>
            <a:lvl5pPr marL="3047924" lvl="4" indent="-304792" algn="l" rtl="0">
              <a:lnSpc>
                <a:spcPct val="90000"/>
              </a:lnSpc>
              <a:spcBef>
                <a:spcPts val="533"/>
              </a:spcBef>
              <a:spcAft>
                <a:spcPts val="0"/>
              </a:spcAft>
              <a:buClr>
                <a:srgbClr val="888888"/>
              </a:buClr>
              <a:buSzPts val="1200"/>
              <a:buNone/>
              <a:defRPr sz="1600">
                <a:solidFill>
                  <a:srgbClr val="888888"/>
                </a:solidFill>
              </a:defRPr>
            </a:lvl5pPr>
            <a:lvl6pPr marL="3657509" lvl="5" indent="-304792" algn="l" rtl="0">
              <a:lnSpc>
                <a:spcPct val="90000"/>
              </a:lnSpc>
              <a:spcBef>
                <a:spcPts val="533"/>
              </a:spcBef>
              <a:spcAft>
                <a:spcPts val="0"/>
              </a:spcAft>
              <a:buClr>
                <a:srgbClr val="888888"/>
              </a:buClr>
              <a:buSzPts val="1200"/>
              <a:buNone/>
              <a:defRPr sz="1600">
                <a:solidFill>
                  <a:srgbClr val="888888"/>
                </a:solidFill>
              </a:defRPr>
            </a:lvl6pPr>
            <a:lvl7pPr marL="4267093" lvl="6" indent="-304792" algn="l" rtl="0">
              <a:lnSpc>
                <a:spcPct val="90000"/>
              </a:lnSpc>
              <a:spcBef>
                <a:spcPts val="533"/>
              </a:spcBef>
              <a:spcAft>
                <a:spcPts val="0"/>
              </a:spcAft>
              <a:buClr>
                <a:srgbClr val="888888"/>
              </a:buClr>
              <a:buSzPts val="1200"/>
              <a:buNone/>
              <a:defRPr sz="1600">
                <a:solidFill>
                  <a:srgbClr val="888888"/>
                </a:solidFill>
              </a:defRPr>
            </a:lvl7pPr>
            <a:lvl8pPr marL="4876678" lvl="7" indent="-304792" algn="l" rtl="0">
              <a:lnSpc>
                <a:spcPct val="90000"/>
              </a:lnSpc>
              <a:spcBef>
                <a:spcPts val="533"/>
              </a:spcBef>
              <a:spcAft>
                <a:spcPts val="0"/>
              </a:spcAft>
              <a:buClr>
                <a:srgbClr val="888888"/>
              </a:buClr>
              <a:buSzPts val="1200"/>
              <a:buNone/>
              <a:defRPr sz="1600">
                <a:solidFill>
                  <a:srgbClr val="888888"/>
                </a:solidFill>
              </a:defRPr>
            </a:lvl8pPr>
            <a:lvl9pPr marL="5486263" lvl="8" indent="-304792" algn="l" rtl="0">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82" name="Google Shape;82;p19"/>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solidFill>
                  <a:srgbClr val="102649"/>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3" name="Google Shape;83;p19"/>
          <p:cNvSpPr txBox="1">
            <a:spLocks noGrp="1"/>
          </p:cNvSpPr>
          <p:nvPr>
            <p:ph type="ftr" idx="11"/>
          </p:nvPr>
        </p:nvSpPr>
        <p:spPr>
          <a:xfrm>
            <a:off x="4038600" y="6356351"/>
            <a:ext cx="40784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solidFill>
                  <a:srgbClr val="102649"/>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4" name="Google Shape;84;p19"/>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sp>
        <p:nvSpPr>
          <p:cNvPr id="86" name="Google Shape;86;p20"/>
          <p:cNvSpPr txBox="1">
            <a:spLocks noGrp="1"/>
          </p:cNvSpPr>
          <p:nvPr>
            <p:ph type="title"/>
          </p:nvPr>
        </p:nvSpPr>
        <p:spPr>
          <a:xfrm>
            <a:off x="839788"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00778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7" name="Google Shape;87;p20"/>
          <p:cNvSpPr txBox="1">
            <a:spLocks noGrp="1"/>
          </p:cNvSpPr>
          <p:nvPr>
            <p:ph type="body" idx="1"/>
          </p:nvPr>
        </p:nvSpPr>
        <p:spPr>
          <a:xfrm>
            <a:off x="839788" y="1681163"/>
            <a:ext cx="5158000" cy="824000"/>
          </a:xfrm>
          <a:prstGeom prst="rect">
            <a:avLst/>
          </a:prstGeom>
          <a:noFill/>
          <a:ln>
            <a:noFill/>
          </a:ln>
        </p:spPr>
        <p:txBody>
          <a:bodyPr spcFirstLastPara="1" wrap="square" lIns="68575" tIns="34275" rIns="68575" bIns="34275" anchor="b" anchorCtr="0">
            <a:normAutofit/>
          </a:bodyPr>
          <a:lstStyle>
            <a:lvl1pPr marL="609585" lvl="0" indent="-304792" algn="l" rtl="0">
              <a:lnSpc>
                <a:spcPct val="90000"/>
              </a:lnSpc>
              <a:spcBef>
                <a:spcPts val="1067"/>
              </a:spcBef>
              <a:spcAft>
                <a:spcPts val="0"/>
              </a:spcAft>
              <a:buClr>
                <a:srgbClr val="102649"/>
              </a:buClr>
              <a:buSzPts val="1800"/>
              <a:buNone/>
              <a:defRPr sz="2400" b="1"/>
            </a:lvl1pPr>
            <a:lvl2pPr marL="1219170" lvl="1" indent="-304792" algn="l" rtl="0">
              <a:lnSpc>
                <a:spcPct val="90000"/>
              </a:lnSpc>
              <a:spcBef>
                <a:spcPts val="533"/>
              </a:spcBef>
              <a:spcAft>
                <a:spcPts val="0"/>
              </a:spcAft>
              <a:buClr>
                <a:srgbClr val="102649"/>
              </a:buClr>
              <a:buSzPts val="1500"/>
              <a:buNone/>
              <a:defRPr sz="2000" b="1"/>
            </a:lvl2pPr>
            <a:lvl3pPr marL="1828754" lvl="2" indent="-304792" algn="l" rtl="0">
              <a:lnSpc>
                <a:spcPct val="90000"/>
              </a:lnSpc>
              <a:spcBef>
                <a:spcPts val="533"/>
              </a:spcBef>
              <a:spcAft>
                <a:spcPts val="0"/>
              </a:spcAft>
              <a:buClr>
                <a:srgbClr val="102649"/>
              </a:buClr>
              <a:buSzPts val="1400"/>
              <a:buNone/>
              <a:defRPr sz="1867" b="1"/>
            </a:lvl3pPr>
            <a:lvl4pPr marL="2438339" lvl="3" indent="-304792" algn="l" rtl="0">
              <a:lnSpc>
                <a:spcPct val="90000"/>
              </a:lnSpc>
              <a:spcBef>
                <a:spcPts val="533"/>
              </a:spcBef>
              <a:spcAft>
                <a:spcPts val="0"/>
              </a:spcAft>
              <a:buClr>
                <a:srgbClr val="102649"/>
              </a:buClr>
              <a:buSzPts val="1200"/>
              <a:buNone/>
              <a:defRPr sz="1600" b="1"/>
            </a:lvl4pPr>
            <a:lvl5pPr marL="3047924" lvl="4" indent="-304792" algn="l" rtl="0">
              <a:lnSpc>
                <a:spcPct val="90000"/>
              </a:lnSpc>
              <a:spcBef>
                <a:spcPts val="533"/>
              </a:spcBef>
              <a:spcAft>
                <a:spcPts val="0"/>
              </a:spcAft>
              <a:buClr>
                <a:srgbClr val="102649"/>
              </a:buClr>
              <a:buSzPts val="1200"/>
              <a:buNone/>
              <a:defRPr sz="1600" b="1"/>
            </a:lvl5pPr>
            <a:lvl6pPr marL="3657509" lvl="5" indent="-304792" algn="l" rtl="0">
              <a:lnSpc>
                <a:spcPct val="90000"/>
              </a:lnSpc>
              <a:spcBef>
                <a:spcPts val="533"/>
              </a:spcBef>
              <a:spcAft>
                <a:spcPts val="0"/>
              </a:spcAft>
              <a:buClr>
                <a:schemeClr val="dk1"/>
              </a:buClr>
              <a:buSzPts val="1200"/>
              <a:buNone/>
              <a:defRPr sz="1600" b="1"/>
            </a:lvl6pPr>
            <a:lvl7pPr marL="4267093" lvl="6" indent="-304792" algn="l" rtl="0">
              <a:lnSpc>
                <a:spcPct val="90000"/>
              </a:lnSpc>
              <a:spcBef>
                <a:spcPts val="533"/>
              </a:spcBef>
              <a:spcAft>
                <a:spcPts val="0"/>
              </a:spcAft>
              <a:buClr>
                <a:schemeClr val="dk1"/>
              </a:buClr>
              <a:buSzPts val="1200"/>
              <a:buNone/>
              <a:defRPr sz="1600" b="1"/>
            </a:lvl7pPr>
            <a:lvl8pPr marL="4876678" lvl="7" indent="-304792" algn="l" rtl="0">
              <a:lnSpc>
                <a:spcPct val="90000"/>
              </a:lnSpc>
              <a:spcBef>
                <a:spcPts val="533"/>
              </a:spcBef>
              <a:spcAft>
                <a:spcPts val="0"/>
              </a:spcAft>
              <a:buClr>
                <a:schemeClr val="dk1"/>
              </a:buClr>
              <a:buSzPts val="1200"/>
              <a:buNone/>
              <a:defRPr sz="1600" b="1"/>
            </a:lvl8pPr>
            <a:lvl9pPr marL="5486263" lvl="8" indent="-304792" algn="l" rtl="0">
              <a:lnSpc>
                <a:spcPct val="90000"/>
              </a:lnSpc>
              <a:spcBef>
                <a:spcPts val="533"/>
              </a:spcBef>
              <a:spcAft>
                <a:spcPts val="0"/>
              </a:spcAft>
              <a:buClr>
                <a:schemeClr val="dk1"/>
              </a:buClr>
              <a:buSzPts val="1200"/>
              <a:buNone/>
              <a:defRPr sz="1600" b="1"/>
            </a:lvl9pPr>
          </a:lstStyle>
          <a:p>
            <a:endParaRPr/>
          </a:p>
        </p:txBody>
      </p:sp>
      <p:sp>
        <p:nvSpPr>
          <p:cNvPr id="88" name="Google Shape;88;p20"/>
          <p:cNvSpPr txBox="1">
            <a:spLocks noGrp="1"/>
          </p:cNvSpPr>
          <p:nvPr>
            <p:ph type="body" idx="2"/>
          </p:nvPr>
        </p:nvSpPr>
        <p:spPr>
          <a:xfrm>
            <a:off x="839788" y="2505075"/>
            <a:ext cx="5158000" cy="36848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rgbClr val="102649"/>
              </a:buClr>
              <a:buSzPts val="1400"/>
              <a:buChar char="•"/>
              <a:defRPr/>
            </a:lvl1pPr>
            <a:lvl2pPr marL="1219170" lvl="1" indent="-423323" algn="l" rtl="0">
              <a:lnSpc>
                <a:spcPct val="90000"/>
              </a:lnSpc>
              <a:spcBef>
                <a:spcPts val="533"/>
              </a:spcBef>
              <a:spcAft>
                <a:spcPts val="0"/>
              </a:spcAft>
              <a:buClr>
                <a:srgbClr val="102649"/>
              </a:buClr>
              <a:buSzPts val="1400"/>
              <a:buChar char="•"/>
              <a:defRPr/>
            </a:lvl2pPr>
            <a:lvl3pPr marL="1828754" lvl="2" indent="-423323" algn="l" rtl="0">
              <a:lnSpc>
                <a:spcPct val="90000"/>
              </a:lnSpc>
              <a:spcBef>
                <a:spcPts val="533"/>
              </a:spcBef>
              <a:spcAft>
                <a:spcPts val="0"/>
              </a:spcAft>
              <a:buClr>
                <a:srgbClr val="102649"/>
              </a:buClr>
              <a:buSzPts val="1400"/>
              <a:buChar char="•"/>
              <a:defRPr/>
            </a:lvl3pPr>
            <a:lvl4pPr marL="2438339" lvl="3" indent="-423323" algn="l" rtl="0">
              <a:lnSpc>
                <a:spcPct val="90000"/>
              </a:lnSpc>
              <a:spcBef>
                <a:spcPts val="533"/>
              </a:spcBef>
              <a:spcAft>
                <a:spcPts val="0"/>
              </a:spcAft>
              <a:buClr>
                <a:srgbClr val="102649"/>
              </a:buClr>
              <a:buSzPts val="1400"/>
              <a:buChar char="•"/>
              <a:defRPr/>
            </a:lvl4pPr>
            <a:lvl5pPr marL="3047924" lvl="4" indent="-423323" algn="l" rtl="0">
              <a:lnSpc>
                <a:spcPct val="90000"/>
              </a:lnSpc>
              <a:spcBef>
                <a:spcPts val="533"/>
              </a:spcBef>
              <a:spcAft>
                <a:spcPts val="0"/>
              </a:spcAft>
              <a:buClr>
                <a:srgbClr val="102649"/>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89" name="Google Shape;89;p20"/>
          <p:cNvSpPr txBox="1">
            <a:spLocks noGrp="1"/>
          </p:cNvSpPr>
          <p:nvPr>
            <p:ph type="body" idx="3"/>
          </p:nvPr>
        </p:nvSpPr>
        <p:spPr>
          <a:xfrm>
            <a:off x="6172200" y="1681163"/>
            <a:ext cx="5183200" cy="824000"/>
          </a:xfrm>
          <a:prstGeom prst="rect">
            <a:avLst/>
          </a:prstGeom>
          <a:noFill/>
          <a:ln>
            <a:noFill/>
          </a:ln>
        </p:spPr>
        <p:txBody>
          <a:bodyPr spcFirstLastPara="1" wrap="square" lIns="68575" tIns="34275" rIns="68575" bIns="34275" anchor="b" anchorCtr="0">
            <a:normAutofit/>
          </a:bodyPr>
          <a:lstStyle>
            <a:lvl1pPr marL="609585" lvl="0" indent="-304792" algn="l" rtl="0">
              <a:lnSpc>
                <a:spcPct val="90000"/>
              </a:lnSpc>
              <a:spcBef>
                <a:spcPts val="1067"/>
              </a:spcBef>
              <a:spcAft>
                <a:spcPts val="0"/>
              </a:spcAft>
              <a:buClr>
                <a:srgbClr val="102649"/>
              </a:buClr>
              <a:buSzPts val="1800"/>
              <a:buNone/>
              <a:defRPr sz="2400" b="1"/>
            </a:lvl1pPr>
            <a:lvl2pPr marL="1219170" lvl="1" indent="-304792" algn="l" rtl="0">
              <a:lnSpc>
                <a:spcPct val="90000"/>
              </a:lnSpc>
              <a:spcBef>
                <a:spcPts val="533"/>
              </a:spcBef>
              <a:spcAft>
                <a:spcPts val="0"/>
              </a:spcAft>
              <a:buClr>
                <a:srgbClr val="102649"/>
              </a:buClr>
              <a:buSzPts val="1500"/>
              <a:buNone/>
              <a:defRPr sz="2000" b="1"/>
            </a:lvl2pPr>
            <a:lvl3pPr marL="1828754" lvl="2" indent="-304792" algn="l" rtl="0">
              <a:lnSpc>
                <a:spcPct val="90000"/>
              </a:lnSpc>
              <a:spcBef>
                <a:spcPts val="533"/>
              </a:spcBef>
              <a:spcAft>
                <a:spcPts val="0"/>
              </a:spcAft>
              <a:buClr>
                <a:srgbClr val="102649"/>
              </a:buClr>
              <a:buSzPts val="1400"/>
              <a:buNone/>
              <a:defRPr sz="1867" b="1"/>
            </a:lvl3pPr>
            <a:lvl4pPr marL="2438339" lvl="3" indent="-304792" algn="l" rtl="0">
              <a:lnSpc>
                <a:spcPct val="90000"/>
              </a:lnSpc>
              <a:spcBef>
                <a:spcPts val="533"/>
              </a:spcBef>
              <a:spcAft>
                <a:spcPts val="0"/>
              </a:spcAft>
              <a:buClr>
                <a:srgbClr val="102649"/>
              </a:buClr>
              <a:buSzPts val="1200"/>
              <a:buNone/>
              <a:defRPr sz="1600" b="1"/>
            </a:lvl4pPr>
            <a:lvl5pPr marL="3047924" lvl="4" indent="-304792" algn="l" rtl="0">
              <a:lnSpc>
                <a:spcPct val="90000"/>
              </a:lnSpc>
              <a:spcBef>
                <a:spcPts val="533"/>
              </a:spcBef>
              <a:spcAft>
                <a:spcPts val="0"/>
              </a:spcAft>
              <a:buClr>
                <a:srgbClr val="102649"/>
              </a:buClr>
              <a:buSzPts val="1200"/>
              <a:buNone/>
              <a:defRPr sz="1600" b="1"/>
            </a:lvl5pPr>
            <a:lvl6pPr marL="3657509" lvl="5" indent="-304792" algn="l" rtl="0">
              <a:lnSpc>
                <a:spcPct val="90000"/>
              </a:lnSpc>
              <a:spcBef>
                <a:spcPts val="533"/>
              </a:spcBef>
              <a:spcAft>
                <a:spcPts val="0"/>
              </a:spcAft>
              <a:buClr>
                <a:schemeClr val="dk1"/>
              </a:buClr>
              <a:buSzPts val="1200"/>
              <a:buNone/>
              <a:defRPr sz="1600" b="1"/>
            </a:lvl6pPr>
            <a:lvl7pPr marL="4267093" lvl="6" indent="-304792" algn="l" rtl="0">
              <a:lnSpc>
                <a:spcPct val="90000"/>
              </a:lnSpc>
              <a:spcBef>
                <a:spcPts val="533"/>
              </a:spcBef>
              <a:spcAft>
                <a:spcPts val="0"/>
              </a:spcAft>
              <a:buClr>
                <a:schemeClr val="dk1"/>
              </a:buClr>
              <a:buSzPts val="1200"/>
              <a:buNone/>
              <a:defRPr sz="1600" b="1"/>
            </a:lvl7pPr>
            <a:lvl8pPr marL="4876678" lvl="7" indent="-304792" algn="l" rtl="0">
              <a:lnSpc>
                <a:spcPct val="90000"/>
              </a:lnSpc>
              <a:spcBef>
                <a:spcPts val="533"/>
              </a:spcBef>
              <a:spcAft>
                <a:spcPts val="0"/>
              </a:spcAft>
              <a:buClr>
                <a:schemeClr val="dk1"/>
              </a:buClr>
              <a:buSzPts val="1200"/>
              <a:buNone/>
              <a:defRPr sz="1600" b="1"/>
            </a:lvl8pPr>
            <a:lvl9pPr marL="5486263" lvl="8" indent="-304792" algn="l" rtl="0">
              <a:lnSpc>
                <a:spcPct val="90000"/>
              </a:lnSpc>
              <a:spcBef>
                <a:spcPts val="533"/>
              </a:spcBef>
              <a:spcAft>
                <a:spcPts val="0"/>
              </a:spcAft>
              <a:buClr>
                <a:schemeClr val="dk1"/>
              </a:buClr>
              <a:buSzPts val="1200"/>
              <a:buNone/>
              <a:defRPr sz="1600" b="1"/>
            </a:lvl9pPr>
          </a:lstStyle>
          <a:p>
            <a:endParaRPr/>
          </a:p>
        </p:txBody>
      </p:sp>
      <p:sp>
        <p:nvSpPr>
          <p:cNvPr id="90" name="Google Shape;90;p20"/>
          <p:cNvSpPr txBox="1">
            <a:spLocks noGrp="1"/>
          </p:cNvSpPr>
          <p:nvPr>
            <p:ph type="body" idx="4"/>
          </p:nvPr>
        </p:nvSpPr>
        <p:spPr>
          <a:xfrm>
            <a:off x="6172200" y="2505075"/>
            <a:ext cx="5183200" cy="36848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rgbClr val="102649"/>
              </a:buClr>
              <a:buSzPts val="1400"/>
              <a:buChar char="•"/>
              <a:defRPr/>
            </a:lvl1pPr>
            <a:lvl2pPr marL="1219170" lvl="1" indent="-423323" algn="l" rtl="0">
              <a:lnSpc>
                <a:spcPct val="90000"/>
              </a:lnSpc>
              <a:spcBef>
                <a:spcPts val="533"/>
              </a:spcBef>
              <a:spcAft>
                <a:spcPts val="0"/>
              </a:spcAft>
              <a:buClr>
                <a:srgbClr val="102649"/>
              </a:buClr>
              <a:buSzPts val="1400"/>
              <a:buChar char="•"/>
              <a:defRPr/>
            </a:lvl2pPr>
            <a:lvl3pPr marL="1828754" lvl="2" indent="-423323" algn="l" rtl="0">
              <a:lnSpc>
                <a:spcPct val="90000"/>
              </a:lnSpc>
              <a:spcBef>
                <a:spcPts val="533"/>
              </a:spcBef>
              <a:spcAft>
                <a:spcPts val="0"/>
              </a:spcAft>
              <a:buClr>
                <a:srgbClr val="102649"/>
              </a:buClr>
              <a:buSzPts val="1400"/>
              <a:buChar char="•"/>
              <a:defRPr/>
            </a:lvl3pPr>
            <a:lvl4pPr marL="2438339" lvl="3" indent="-423323" algn="l" rtl="0">
              <a:lnSpc>
                <a:spcPct val="90000"/>
              </a:lnSpc>
              <a:spcBef>
                <a:spcPts val="533"/>
              </a:spcBef>
              <a:spcAft>
                <a:spcPts val="0"/>
              </a:spcAft>
              <a:buClr>
                <a:srgbClr val="102649"/>
              </a:buClr>
              <a:buSzPts val="1400"/>
              <a:buChar char="•"/>
              <a:defRPr/>
            </a:lvl4pPr>
            <a:lvl5pPr marL="3047924" lvl="4" indent="-423323" algn="l" rtl="0">
              <a:lnSpc>
                <a:spcPct val="90000"/>
              </a:lnSpc>
              <a:spcBef>
                <a:spcPts val="533"/>
              </a:spcBef>
              <a:spcAft>
                <a:spcPts val="0"/>
              </a:spcAft>
              <a:buClr>
                <a:srgbClr val="102649"/>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91" name="Google Shape;91;p20"/>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2" name="Google Shape;92;p20"/>
          <p:cNvSpPr txBox="1">
            <a:spLocks noGrp="1"/>
          </p:cNvSpPr>
          <p:nvPr>
            <p:ph type="ftr" idx="11"/>
          </p:nvPr>
        </p:nvSpPr>
        <p:spPr>
          <a:xfrm>
            <a:off x="4038600" y="6356351"/>
            <a:ext cx="35644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21"/>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007780"/>
              </a:buClr>
              <a:buSzPts val="2400"/>
              <a:buFont typeface="Libre Franklin Medium"/>
              <a:buNone/>
              <a:defRPr sz="32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5" name="Google Shape;95;p21"/>
          <p:cNvSpPr txBox="1">
            <a:spLocks noGrp="1"/>
          </p:cNvSpPr>
          <p:nvPr>
            <p:ph type="body" idx="1"/>
          </p:nvPr>
        </p:nvSpPr>
        <p:spPr>
          <a:xfrm>
            <a:off x="5183188" y="1891429"/>
            <a:ext cx="6172400" cy="3969600"/>
          </a:xfrm>
          <a:prstGeom prst="rect">
            <a:avLst/>
          </a:prstGeom>
          <a:noFill/>
          <a:ln>
            <a:noFill/>
          </a:ln>
        </p:spPr>
        <p:txBody>
          <a:bodyPr spcFirstLastPara="1" wrap="square" lIns="68575" tIns="34275" rIns="68575" bIns="34275" anchor="t" anchorCtr="0">
            <a:normAutofit/>
          </a:bodyPr>
          <a:lstStyle>
            <a:lvl1pPr marL="609585" lvl="0" indent="-507987" algn="l" rtl="0">
              <a:lnSpc>
                <a:spcPct val="90000"/>
              </a:lnSpc>
              <a:spcBef>
                <a:spcPts val="1067"/>
              </a:spcBef>
              <a:spcAft>
                <a:spcPts val="0"/>
              </a:spcAft>
              <a:buClr>
                <a:srgbClr val="102649"/>
              </a:buClr>
              <a:buSzPts val="2400"/>
              <a:buChar char="•"/>
              <a:defRPr sz="3200"/>
            </a:lvl1pPr>
            <a:lvl2pPr marL="1219170" lvl="1" indent="-482588" algn="l" rtl="0">
              <a:lnSpc>
                <a:spcPct val="90000"/>
              </a:lnSpc>
              <a:spcBef>
                <a:spcPts val="533"/>
              </a:spcBef>
              <a:spcAft>
                <a:spcPts val="0"/>
              </a:spcAft>
              <a:buClr>
                <a:srgbClr val="102649"/>
              </a:buClr>
              <a:buSzPts val="2100"/>
              <a:buChar char="•"/>
              <a:defRPr sz="2800"/>
            </a:lvl2pPr>
            <a:lvl3pPr marL="1828754" lvl="2" indent="-457189" algn="l" rtl="0">
              <a:lnSpc>
                <a:spcPct val="90000"/>
              </a:lnSpc>
              <a:spcBef>
                <a:spcPts val="533"/>
              </a:spcBef>
              <a:spcAft>
                <a:spcPts val="0"/>
              </a:spcAft>
              <a:buClr>
                <a:srgbClr val="102649"/>
              </a:buClr>
              <a:buSzPts val="1800"/>
              <a:buChar char="•"/>
              <a:defRPr sz="2400"/>
            </a:lvl3pPr>
            <a:lvl4pPr marL="2438339" lvl="3" indent="-431789" algn="l" rtl="0">
              <a:lnSpc>
                <a:spcPct val="90000"/>
              </a:lnSpc>
              <a:spcBef>
                <a:spcPts val="533"/>
              </a:spcBef>
              <a:spcAft>
                <a:spcPts val="0"/>
              </a:spcAft>
              <a:buClr>
                <a:srgbClr val="102649"/>
              </a:buClr>
              <a:buSzPts val="1500"/>
              <a:buChar char="•"/>
              <a:defRPr sz="2000"/>
            </a:lvl4pPr>
            <a:lvl5pPr marL="3047924" lvl="4" indent="-431789" algn="l" rtl="0">
              <a:lnSpc>
                <a:spcPct val="90000"/>
              </a:lnSpc>
              <a:spcBef>
                <a:spcPts val="533"/>
              </a:spcBef>
              <a:spcAft>
                <a:spcPts val="0"/>
              </a:spcAft>
              <a:buClr>
                <a:srgbClr val="102649"/>
              </a:buClr>
              <a:buSzPts val="1500"/>
              <a:buChar char="•"/>
              <a:defRPr sz="2000"/>
            </a:lvl5pPr>
            <a:lvl6pPr marL="3657509" lvl="5" indent="-431789" algn="l" rtl="0">
              <a:lnSpc>
                <a:spcPct val="90000"/>
              </a:lnSpc>
              <a:spcBef>
                <a:spcPts val="533"/>
              </a:spcBef>
              <a:spcAft>
                <a:spcPts val="0"/>
              </a:spcAft>
              <a:buClr>
                <a:schemeClr val="dk1"/>
              </a:buClr>
              <a:buSzPts val="1500"/>
              <a:buChar char="•"/>
              <a:defRPr sz="2000"/>
            </a:lvl6pPr>
            <a:lvl7pPr marL="4267093" lvl="6" indent="-431789" algn="l" rtl="0">
              <a:lnSpc>
                <a:spcPct val="90000"/>
              </a:lnSpc>
              <a:spcBef>
                <a:spcPts val="533"/>
              </a:spcBef>
              <a:spcAft>
                <a:spcPts val="0"/>
              </a:spcAft>
              <a:buClr>
                <a:schemeClr val="dk1"/>
              </a:buClr>
              <a:buSzPts val="1500"/>
              <a:buChar char="•"/>
              <a:defRPr sz="2000"/>
            </a:lvl7pPr>
            <a:lvl8pPr marL="4876678" lvl="7" indent="-431789" algn="l" rtl="0">
              <a:lnSpc>
                <a:spcPct val="90000"/>
              </a:lnSpc>
              <a:spcBef>
                <a:spcPts val="533"/>
              </a:spcBef>
              <a:spcAft>
                <a:spcPts val="0"/>
              </a:spcAft>
              <a:buClr>
                <a:schemeClr val="dk1"/>
              </a:buClr>
              <a:buSzPts val="1500"/>
              <a:buChar char="•"/>
              <a:defRPr sz="2000"/>
            </a:lvl8pPr>
            <a:lvl9pPr marL="5486263" lvl="8" indent="-431789" algn="l" rtl="0">
              <a:lnSpc>
                <a:spcPct val="90000"/>
              </a:lnSpc>
              <a:spcBef>
                <a:spcPts val="533"/>
              </a:spcBef>
              <a:spcAft>
                <a:spcPts val="0"/>
              </a:spcAft>
              <a:buClr>
                <a:schemeClr val="dk1"/>
              </a:buClr>
              <a:buSzPts val="1500"/>
              <a:buChar char="•"/>
              <a:defRPr sz="2000"/>
            </a:lvl9pPr>
          </a:lstStyle>
          <a:p>
            <a:endParaRPr/>
          </a:p>
        </p:txBody>
      </p:sp>
      <p:sp>
        <p:nvSpPr>
          <p:cNvPr id="96" name="Google Shape;96;p21"/>
          <p:cNvSpPr txBox="1">
            <a:spLocks noGrp="1"/>
          </p:cNvSpPr>
          <p:nvPr>
            <p:ph type="body" idx="2"/>
          </p:nvPr>
        </p:nvSpPr>
        <p:spPr>
          <a:xfrm>
            <a:off x="839788"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rgbClr val="102649"/>
              </a:buClr>
              <a:buSzPts val="1200"/>
              <a:buNone/>
              <a:defRPr sz="1600"/>
            </a:lvl1pPr>
            <a:lvl2pPr marL="1219170" lvl="1" indent="-304792" algn="l" rtl="0">
              <a:lnSpc>
                <a:spcPct val="90000"/>
              </a:lnSpc>
              <a:spcBef>
                <a:spcPts val="533"/>
              </a:spcBef>
              <a:spcAft>
                <a:spcPts val="0"/>
              </a:spcAft>
              <a:buClr>
                <a:srgbClr val="102649"/>
              </a:buClr>
              <a:buSzPts val="1100"/>
              <a:buNone/>
              <a:defRPr sz="1467"/>
            </a:lvl2pPr>
            <a:lvl3pPr marL="1828754" lvl="2" indent="-304792" algn="l" rtl="0">
              <a:lnSpc>
                <a:spcPct val="90000"/>
              </a:lnSpc>
              <a:spcBef>
                <a:spcPts val="533"/>
              </a:spcBef>
              <a:spcAft>
                <a:spcPts val="0"/>
              </a:spcAft>
              <a:buClr>
                <a:srgbClr val="102649"/>
              </a:buClr>
              <a:buSzPts val="900"/>
              <a:buNone/>
              <a:defRPr sz="1200"/>
            </a:lvl3pPr>
            <a:lvl4pPr marL="2438339" lvl="3" indent="-304792" algn="l" rtl="0">
              <a:lnSpc>
                <a:spcPct val="90000"/>
              </a:lnSpc>
              <a:spcBef>
                <a:spcPts val="533"/>
              </a:spcBef>
              <a:spcAft>
                <a:spcPts val="0"/>
              </a:spcAft>
              <a:buClr>
                <a:srgbClr val="102649"/>
              </a:buClr>
              <a:buSzPts val="800"/>
              <a:buNone/>
              <a:defRPr sz="1067"/>
            </a:lvl4pPr>
            <a:lvl5pPr marL="3047924" lvl="4" indent="-304792" algn="l" rtl="0">
              <a:lnSpc>
                <a:spcPct val="90000"/>
              </a:lnSpc>
              <a:spcBef>
                <a:spcPts val="533"/>
              </a:spcBef>
              <a:spcAft>
                <a:spcPts val="0"/>
              </a:spcAft>
              <a:buClr>
                <a:srgbClr val="102649"/>
              </a:buClr>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97" name="Google Shape;97;p21"/>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solidFill>
                  <a:srgbClr val="102649"/>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8" name="Google Shape;98;p21"/>
          <p:cNvSpPr txBox="1">
            <a:spLocks noGrp="1"/>
          </p:cNvSpPr>
          <p:nvPr>
            <p:ph type="ftr" idx="11"/>
          </p:nvPr>
        </p:nvSpPr>
        <p:spPr>
          <a:xfrm>
            <a:off x="4038600" y="6356351"/>
            <a:ext cx="4040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solidFill>
                  <a:srgbClr val="102649"/>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9" name="Google Shape;99;p2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0"/>
        <p:cNvGrpSpPr/>
        <p:nvPr/>
      </p:nvGrpSpPr>
      <p:grpSpPr>
        <a:xfrm>
          <a:off x="0" y="0"/>
          <a:ext cx="0" cy="0"/>
          <a:chOff x="0" y="0"/>
          <a:chExt cx="0" cy="0"/>
        </a:xfrm>
      </p:grpSpPr>
      <p:sp>
        <p:nvSpPr>
          <p:cNvPr id="101" name="Google Shape;101;p22"/>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007780"/>
              </a:buClr>
              <a:buSzPts val="2400"/>
              <a:buFont typeface="Libre Franklin Medium"/>
              <a:buNone/>
              <a:defRPr sz="32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2" name="Google Shape;102;p22"/>
          <p:cNvSpPr>
            <a:spLocks noGrp="1"/>
          </p:cNvSpPr>
          <p:nvPr>
            <p:ph type="pic" idx="2"/>
          </p:nvPr>
        </p:nvSpPr>
        <p:spPr>
          <a:xfrm>
            <a:off x="5183188" y="987425"/>
            <a:ext cx="6172400" cy="4873600"/>
          </a:xfrm>
          <a:prstGeom prst="rect">
            <a:avLst/>
          </a:prstGeom>
          <a:noFill/>
          <a:ln>
            <a:noFill/>
          </a:ln>
        </p:spPr>
      </p:sp>
      <p:sp>
        <p:nvSpPr>
          <p:cNvPr id="103" name="Google Shape;103;p22"/>
          <p:cNvSpPr txBox="1">
            <a:spLocks noGrp="1"/>
          </p:cNvSpPr>
          <p:nvPr>
            <p:ph type="body" idx="1"/>
          </p:nvPr>
        </p:nvSpPr>
        <p:spPr>
          <a:xfrm>
            <a:off x="839788"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rgbClr val="102649"/>
              </a:buClr>
              <a:buSzPts val="1200"/>
              <a:buNone/>
              <a:defRPr sz="1600"/>
            </a:lvl1pPr>
            <a:lvl2pPr marL="1219170" lvl="1" indent="-304792" algn="l" rtl="0">
              <a:lnSpc>
                <a:spcPct val="90000"/>
              </a:lnSpc>
              <a:spcBef>
                <a:spcPts val="533"/>
              </a:spcBef>
              <a:spcAft>
                <a:spcPts val="0"/>
              </a:spcAft>
              <a:buClr>
                <a:srgbClr val="102649"/>
              </a:buClr>
              <a:buSzPts val="1100"/>
              <a:buNone/>
              <a:defRPr sz="1467"/>
            </a:lvl2pPr>
            <a:lvl3pPr marL="1828754" lvl="2" indent="-304792" algn="l" rtl="0">
              <a:lnSpc>
                <a:spcPct val="90000"/>
              </a:lnSpc>
              <a:spcBef>
                <a:spcPts val="533"/>
              </a:spcBef>
              <a:spcAft>
                <a:spcPts val="0"/>
              </a:spcAft>
              <a:buClr>
                <a:srgbClr val="102649"/>
              </a:buClr>
              <a:buSzPts val="900"/>
              <a:buNone/>
              <a:defRPr sz="1200"/>
            </a:lvl3pPr>
            <a:lvl4pPr marL="2438339" lvl="3" indent="-304792" algn="l" rtl="0">
              <a:lnSpc>
                <a:spcPct val="90000"/>
              </a:lnSpc>
              <a:spcBef>
                <a:spcPts val="533"/>
              </a:spcBef>
              <a:spcAft>
                <a:spcPts val="0"/>
              </a:spcAft>
              <a:buClr>
                <a:srgbClr val="102649"/>
              </a:buClr>
              <a:buSzPts val="800"/>
              <a:buNone/>
              <a:defRPr sz="1067"/>
            </a:lvl4pPr>
            <a:lvl5pPr marL="3047924" lvl="4" indent="-304792" algn="l" rtl="0">
              <a:lnSpc>
                <a:spcPct val="90000"/>
              </a:lnSpc>
              <a:spcBef>
                <a:spcPts val="533"/>
              </a:spcBef>
              <a:spcAft>
                <a:spcPts val="0"/>
              </a:spcAft>
              <a:buClr>
                <a:srgbClr val="102649"/>
              </a:buClr>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104" name="Google Shape;104;p22"/>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5" name="Google Shape;105;p22"/>
          <p:cNvSpPr txBox="1">
            <a:spLocks noGrp="1"/>
          </p:cNvSpPr>
          <p:nvPr>
            <p:ph type="ftr" idx="11"/>
          </p:nvPr>
        </p:nvSpPr>
        <p:spPr>
          <a:xfrm>
            <a:off x="4038600" y="6356351"/>
            <a:ext cx="35644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6"/>
        <p:cNvGrpSpPr/>
        <p:nvPr/>
      </p:nvGrpSpPr>
      <p:grpSpPr>
        <a:xfrm>
          <a:off x="0" y="0"/>
          <a:ext cx="0" cy="0"/>
          <a:chOff x="0" y="0"/>
          <a:chExt cx="0" cy="0"/>
        </a:xfrm>
      </p:grpSpPr>
      <p:sp>
        <p:nvSpPr>
          <p:cNvPr id="107" name="Google Shape;107;p2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00778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8" name="Google Shape;108;p23"/>
          <p:cNvSpPr txBox="1">
            <a:spLocks noGrp="1"/>
          </p:cNvSpPr>
          <p:nvPr>
            <p:ph type="body" idx="1"/>
          </p:nvPr>
        </p:nvSpPr>
        <p:spPr>
          <a:xfrm rot="5400000">
            <a:off x="3920400" y="-1256575"/>
            <a:ext cx="4351200" cy="105156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rgbClr val="102649"/>
              </a:buClr>
              <a:buSzPts val="1400"/>
              <a:buChar char="•"/>
              <a:defRPr/>
            </a:lvl1pPr>
            <a:lvl2pPr marL="1219170" lvl="1" indent="-423323" algn="l" rtl="0">
              <a:lnSpc>
                <a:spcPct val="90000"/>
              </a:lnSpc>
              <a:spcBef>
                <a:spcPts val="533"/>
              </a:spcBef>
              <a:spcAft>
                <a:spcPts val="0"/>
              </a:spcAft>
              <a:buClr>
                <a:srgbClr val="102649"/>
              </a:buClr>
              <a:buSzPts val="1400"/>
              <a:buChar char="•"/>
              <a:defRPr/>
            </a:lvl2pPr>
            <a:lvl3pPr marL="1828754" lvl="2" indent="-423323" algn="l" rtl="0">
              <a:lnSpc>
                <a:spcPct val="90000"/>
              </a:lnSpc>
              <a:spcBef>
                <a:spcPts val="533"/>
              </a:spcBef>
              <a:spcAft>
                <a:spcPts val="0"/>
              </a:spcAft>
              <a:buClr>
                <a:srgbClr val="102649"/>
              </a:buClr>
              <a:buSzPts val="1400"/>
              <a:buChar char="•"/>
              <a:defRPr/>
            </a:lvl3pPr>
            <a:lvl4pPr marL="2438339" lvl="3" indent="-423323" algn="l" rtl="0">
              <a:lnSpc>
                <a:spcPct val="90000"/>
              </a:lnSpc>
              <a:spcBef>
                <a:spcPts val="533"/>
              </a:spcBef>
              <a:spcAft>
                <a:spcPts val="0"/>
              </a:spcAft>
              <a:buClr>
                <a:srgbClr val="102649"/>
              </a:buClr>
              <a:buSzPts val="1400"/>
              <a:buChar char="•"/>
              <a:defRPr/>
            </a:lvl4pPr>
            <a:lvl5pPr marL="3047924" lvl="4" indent="-423323" algn="l" rtl="0">
              <a:lnSpc>
                <a:spcPct val="90000"/>
              </a:lnSpc>
              <a:spcBef>
                <a:spcPts val="533"/>
              </a:spcBef>
              <a:spcAft>
                <a:spcPts val="0"/>
              </a:spcAft>
              <a:buClr>
                <a:srgbClr val="102649"/>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09" name="Google Shape;109;p2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0" name="Google Shape;110;p23"/>
          <p:cNvSpPr txBox="1">
            <a:spLocks noGrp="1"/>
          </p:cNvSpPr>
          <p:nvPr>
            <p:ph type="ftr" idx="11"/>
          </p:nvPr>
        </p:nvSpPr>
        <p:spPr>
          <a:xfrm>
            <a:off x="4038600" y="6356351"/>
            <a:ext cx="35644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1"/>
        <p:cNvGrpSpPr/>
        <p:nvPr/>
      </p:nvGrpSpPr>
      <p:grpSpPr>
        <a:xfrm>
          <a:off x="0" y="0"/>
          <a:ext cx="0" cy="0"/>
          <a:chOff x="0" y="0"/>
          <a:chExt cx="0" cy="0"/>
        </a:xfrm>
      </p:grpSpPr>
      <p:sp>
        <p:nvSpPr>
          <p:cNvPr id="112" name="Google Shape;112;p24"/>
          <p:cNvSpPr txBox="1">
            <a:spLocks noGrp="1"/>
          </p:cNvSpPr>
          <p:nvPr>
            <p:ph type="title"/>
          </p:nvPr>
        </p:nvSpPr>
        <p:spPr>
          <a:xfrm rot="5400000">
            <a:off x="7133400" y="1956725"/>
            <a:ext cx="5812000" cy="26288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00778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3" name="Google Shape;113;p24"/>
          <p:cNvSpPr txBox="1">
            <a:spLocks noGrp="1"/>
          </p:cNvSpPr>
          <p:nvPr>
            <p:ph type="body" idx="1"/>
          </p:nvPr>
        </p:nvSpPr>
        <p:spPr>
          <a:xfrm rot="5400000">
            <a:off x="1799300" y="-596075"/>
            <a:ext cx="5812000" cy="77344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rgbClr val="102649"/>
              </a:buClr>
              <a:buSzPts val="1400"/>
              <a:buChar char="•"/>
              <a:defRPr/>
            </a:lvl1pPr>
            <a:lvl2pPr marL="1219170" lvl="1" indent="-423323" algn="l" rtl="0">
              <a:lnSpc>
                <a:spcPct val="90000"/>
              </a:lnSpc>
              <a:spcBef>
                <a:spcPts val="533"/>
              </a:spcBef>
              <a:spcAft>
                <a:spcPts val="0"/>
              </a:spcAft>
              <a:buClr>
                <a:srgbClr val="102649"/>
              </a:buClr>
              <a:buSzPts val="1400"/>
              <a:buChar char="•"/>
              <a:defRPr/>
            </a:lvl2pPr>
            <a:lvl3pPr marL="1828754" lvl="2" indent="-423323" algn="l" rtl="0">
              <a:lnSpc>
                <a:spcPct val="90000"/>
              </a:lnSpc>
              <a:spcBef>
                <a:spcPts val="533"/>
              </a:spcBef>
              <a:spcAft>
                <a:spcPts val="0"/>
              </a:spcAft>
              <a:buClr>
                <a:srgbClr val="102649"/>
              </a:buClr>
              <a:buSzPts val="1400"/>
              <a:buChar char="•"/>
              <a:defRPr/>
            </a:lvl3pPr>
            <a:lvl4pPr marL="2438339" lvl="3" indent="-423323" algn="l" rtl="0">
              <a:lnSpc>
                <a:spcPct val="90000"/>
              </a:lnSpc>
              <a:spcBef>
                <a:spcPts val="533"/>
              </a:spcBef>
              <a:spcAft>
                <a:spcPts val="0"/>
              </a:spcAft>
              <a:buClr>
                <a:srgbClr val="102649"/>
              </a:buClr>
              <a:buSzPts val="1400"/>
              <a:buChar char="•"/>
              <a:defRPr/>
            </a:lvl4pPr>
            <a:lvl5pPr marL="3047924" lvl="4" indent="-423323" algn="l" rtl="0">
              <a:lnSpc>
                <a:spcPct val="90000"/>
              </a:lnSpc>
              <a:spcBef>
                <a:spcPts val="533"/>
              </a:spcBef>
              <a:spcAft>
                <a:spcPts val="0"/>
              </a:spcAft>
              <a:buClr>
                <a:srgbClr val="102649"/>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14" name="Google Shape;114;p2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5" name="Google Shape;115;p24"/>
          <p:cNvSpPr txBox="1">
            <a:spLocks noGrp="1"/>
          </p:cNvSpPr>
          <p:nvPr>
            <p:ph type="ftr" idx="11"/>
          </p:nvPr>
        </p:nvSpPr>
        <p:spPr>
          <a:xfrm>
            <a:off x="4038600" y="6356351"/>
            <a:ext cx="35644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116"/>
        <p:cNvGrpSpPr/>
        <p:nvPr/>
      </p:nvGrpSpPr>
      <p:grpSpPr>
        <a:xfrm>
          <a:off x="0" y="0"/>
          <a:ext cx="0" cy="0"/>
          <a:chOff x="0" y="0"/>
          <a:chExt cx="0" cy="0"/>
        </a:xfrm>
      </p:grpSpPr>
      <p:sp>
        <p:nvSpPr>
          <p:cNvPr id="117" name="Google Shape;117;p25"/>
          <p:cNvSpPr txBox="1">
            <a:spLocks noGrp="1"/>
          </p:cNvSpPr>
          <p:nvPr>
            <p:ph type="sldNum" idx="12"/>
          </p:nvPr>
        </p:nvSpPr>
        <p:spPr>
          <a:xfrm>
            <a:off x="11016767" y="6309651"/>
            <a:ext cx="683600" cy="365200"/>
          </a:xfrm>
          <a:prstGeom prst="rect">
            <a:avLst/>
          </a:prstGeom>
          <a:noFill/>
          <a:ln>
            <a:noFill/>
          </a:ln>
        </p:spPr>
        <p:txBody>
          <a:bodyPr spcFirstLastPara="1" wrap="square" lIns="68575" tIns="34275" rIns="68575" bIns="34275" anchor="t" anchorCtr="0">
            <a:noAutofit/>
          </a:bodyPr>
          <a:lstStyle>
            <a:lvl1pPr marL="0" marR="0" lvl="0"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lain White">
  <p:cSld name="TITLE_1">
    <p:spTree>
      <p:nvGrpSpPr>
        <p:cNvPr id="1" name="Shape 118"/>
        <p:cNvGrpSpPr/>
        <p:nvPr/>
      </p:nvGrpSpPr>
      <p:grpSpPr>
        <a:xfrm>
          <a:off x="0" y="0"/>
          <a:ext cx="0" cy="0"/>
          <a:chOff x="0" y="0"/>
          <a:chExt cx="0" cy="0"/>
        </a:xfrm>
      </p:grpSpPr>
      <p:sp>
        <p:nvSpPr>
          <p:cNvPr id="119" name="Google Shape;119;p26"/>
          <p:cNvSpPr/>
          <p:nvPr/>
        </p:nvSpPr>
        <p:spPr>
          <a:xfrm>
            <a:off x="1" y="3429001"/>
            <a:ext cx="12193289" cy="3437788"/>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entury Gothic"/>
              <a:ea typeface="Century Gothic"/>
              <a:cs typeface="Century Gothic"/>
              <a:sym typeface="Century Gothic"/>
            </a:endParaRPr>
          </a:p>
        </p:txBody>
      </p:sp>
      <p:pic>
        <p:nvPicPr>
          <p:cNvPr id="120" name="Google Shape;120;p26" descr="A picture containing object&#10;&#10;Description generated with high confidence"/>
          <p:cNvPicPr preferRelativeResize="0"/>
          <p:nvPr/>
        </p:nvPicPr>
        <p:blipFill rotWithShape="1">
          <a:blip r:embed="rId2">
            <a:alphaModFix/>
          </a:blip>
          <a:srcRect/>
          <a:stretch/>
        </p:blipFill>
        <p:spPr>
          <a:xfrm>
            <a:off x="205334" y="6330775"/>
            <a:ext cx="1777025" cy="421151"/>
          </a:xfrm>
          <a:prstGeom prst="rect">
            <a:avLst/>
          </a:prstGeom>
          <a:noFill/>
          <a:ln>
            <a:noFill/>
          </a:ln>
        </p:spPr>
      </p:pic>
      <p:sp>
        <p:nvSpPr>
          <p:cNvPr id="121" name="Google Shape;121;p26"/>
          <p:cNvSpPr txBox="1">
            <a:spLocks noGrp="1"/>
          </p:cNvSpPr>
          <p:nvPr>
            <p:ph type="title"/>
          </p:nvPr>
        </p:nvSpPr>
        <p:spPr>
          <a:xfrm>
            <a:off x="452847" y="300251"/>
            <a:ext cx="11320800" cy="762400"/>
          </a:xfrm>
          <a:prstGeom prst="rect">
            <a:avLst/>
          </a:prstGeom>
          <a:noFill/>
          <a:ln>
            <a:noFill/>
          </a:ln>
        </p:spPr>
        <p:txBody>
          <a:bodyPr spcFirstLastPara="1" wrap="square" lIns="0" tIns="0" rIns="0" bIns="68575" anchor="ctr" anchorCtr="0">
            <a:normAutofit/>
          </a:bodyPr>
          <a:lstStyle>
            <a:lvl1pPr marR="0" lvl="0" algn="l" rtl="0">
              <a:lnSpc>
                <a:spcPct val="90000"/>
              </a:lnSpc>
              <a:spcBef>
                <a:spcPts val="0"/>
              </a:spcBef>
              <a:spcAft>
                <a:spcPts val="0"/>
              </a:spcAft>
              <a:buSzPts val="2700"/>
              <a:buFont typeface="Century Gothic"/>
              <a:buNone/>
              <a:defRPr sz="3600" b="0" i="0" u="none" strike="noStrike" cap="none">
                <a:latin typeface="Century Gothic"/>
                <a:ea typeface="Century Gothic"/>
                <a:cs typeface="Century Gothic"/>
                <a:sym typeface="Century Gothic"/>
              </a:defRPr>
            </a:lvl1pPr>
            <a:lvl2pPr lvl="1" algn="l" rtl="0">
              <a:lnSpc>
                <a:spcPct val="100000"/>
              </a:lnSpc>
              <a:spcBef>
                <a:spcPts val="0"/>
              </a:spcBef>
              <a:spcAft>
                <a:spcPts val="0"/>
              </a:spcAft>
              <a:buSzPts val="1100"/>
              <a:buNone/>
              <a:defRPr sz="1867"/>
            </a:lvl2pPr>
            <a:lvl3pPr lvl="2" algn="l" rtl="0">
              <a:lnSpc>
                <a:spcPct val="100000"/>
              </a:lnSpc>
              <a:spcBef>
                <a:spcPts val="0"/>
              </a:spcBef>
              <a:spcAft>
                <a:spcPts val="0"/>
              </a:spcAft>
              <a:buSzPts val="1100"/>
              <a:buNone/>
              <a:defRPr sz="1867"/>
            </a:lvl3pPr>
            <a:lvl4pPr lvl="3" algn="l" rtl="0">
              <a:lnSpc>
                <a:spcPct val="100000"/>
              </a:lnSpc>
              <a:spcBef>
                <a:spcPts val="0"/>
              </a:spcBef>
              <a:spcAft>
                <a:spcPts val="0"/>
              </a:spcAft>
              <a:buSzPts val="1100"/>
              <a:buNone/>
              <a:defRPr sz="1867"/>
            </a:lvl4pPr>
            <a:lvl5pPr lvl="4" algn="l" rtl="0">
              <a:lnSpc>
                <a:spcPct val="100000"/>
              </a:lnSpc>
              <a:spcBef>
                <a:spcPts val="0"/>
              </a:spcBef>
              <a:spcAft>
                <a:spcPts val="0"/>
              </a:spcAft>
              <a:buSzPts val="1100"/>
              <a:buNone/>
              <a:defRPr sz="1867"/>
            </a:lvl5pPr>
            <a:lvl6pPr lvl="5" algn="l" rtl="0">
              <a:lnSpc>
                <a:spcPct val="100000"/>
              </a:lnSpc>
              <a:spcBef>
                <a:spcPts val="0"/>
              </a:spcBef>
              <a:spcAft>
                <a:spcPts val="0"/>
              </a:spcAft>
              <a:buSzPts val="1100"/>
              <a:buNone/>
              <a:defRPr sz="1867"/>
            </a:lvl6pPr>
            <a:lvl7pPr lvl="6" algn="l" rtl="0">
              <a:lnSpc>
                <a:spcPct val="100000"/>
              </a:lnSpc>
              <a:spcBef>
                <a:spcPts val="0"/>
              </a:spcBef>
              <a:spcAft>
                <a:spcPts val="0"/>
              </a:spcAft>
              <a:buSzPts val="1100"/>
              <a:buNone/>
              <a:defRPr sz="1867"/>
            </a:lvl7pPr>
            <a:lvl8pPr lvl="7" algn="l" rtl="0">
              <a:lnSpc>
                <a:spcPct val="100000"/>
              </a:lnSpc>
              <a:spcBef>
                <a:spcPts val="0"/>
              </a:spcBef>
              <a:spcAft>
                <a:spcPts val="0"/>
              </a:spcAft>
              <a:buSzPts val="1100"/>
              <a:buNone/>
              <a:defRPr sz="1867"/>
            </a:lvl8pPr>
            <a:lvl9pPr lvl="8" algn="l" rtl="0">
              <a:lnSpc>
                <a:spcPct val="100000"/>
              </a:lnSpc>
              <a:spcBef>
                <a:spcPts val="0"/>
              </a:spcBef>
              <a:spcAft>
                <a:spcPts val="0"/>
              </a:spcAft>
              <a:buSzPts val="1100"/>
              <a:buNone/>
              <a:defRPr sz="1867"/>
            </a:lvl9pPr>
          </a:lstStyle>
          <a:p>
            <a:endParaRPr/>
          </a:p>
        </p:txBody>
      </p:sp>
      <p:sp>
        <p:nvSpPr>
          <p:cNvPr id="122" name="Google Shape;122;p26"/>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rmAutofit/>
          </a:bodyPr>
          <a:lstStyle>
            <a:lvl1pPr marL="609585" marR="0" lvl="0" indent="-304792" algn="l" rtl="0">
              <a:lnSpc>
                <a:spcPct val="90000"/>
              </a:lnSpc>
              <a:spcBef>
                <a:spcPts val="1067"/>
              </a:spcBef>
              <a:spcAft>
                <a:spcPts val="0"/>
              </a:spcAft>
              <a:buSzPts val="2100"/>
              <a:buFont typeface="Century Gothic"/>
              <a:buNone/>
              <a:defRPr sz="2800" b="0" i="0" u="none" strike="noStrike" cap="none">
                <a:latin typeface="Century Gothic"/>
                <a:ea typeface="Century Gothic"/>
                <a:cs typeface="Century Gothic"/>
                <a:sym typeface="Century Gothic"/>
              </a:defRPr>
            </a:lvl1pPr>
            <a:lvl2pPr marL="1219170" marR="0" lvl="1" indent="-457189" algn="l" rtl="0">
              <a:lnSpc>
                <a:spcPct val="90000"/>
              </a:lnSpc>
              <a:spcBef>
                <a:spcPts val="533"/>
              </a:spcBef>
              <a:spcAft>
                <a:spcPts val="0"/>
              </a:spcAft>
              <a:buSzPts val="1800"/>
              <a:buFont typeface="Arial"/>
              <a:buChar char="•"/>
              <a:defRPr sz="2400" b="0" i="0" u="none" strike="noStrike" cap="none">
                <a:latin typeface="Century Gothic"/>
                <a:ea typeface="Century Gothic"/>
                <a:cs typeface="Century Gothic"/>
                <a:sym typeface="Century Gothic"/>
              </a:defRPr>
            </a:lvl2pPr>
            <a:lvl3pPr marL="1828754" marR="0" lvl="2" indent="-431789" algn="l" rtl="0">
              <a:lnSpc>
                <a:spcPct val="90000"/>
              </a:lnSpc>
              <a:spcBef>
                <a:spcPts val="533"/>
              </a:spcBef>
              <a:spcAft>
                <a:spcPts val="0"/>
              </a:spcAft>
              <a:buSzPts val="1500"/>
              <a:buFont typeface="Arial"/>
              <a:buChar char="•"/>
              <a:defRPr sz="2000" b="0" i="0" u="none" strike="noStrike" cap="none">
                <a:latin typeface="Century Gothic"/>
                <a:ea typeface="Century Gothic"/>
                <a:cs typeface="Century Gothic"/>
                <a:sym typeface="Century Gothic"/>
              </a:defRPr>
            </a:lvl3pPr>
            <a:lvl4pPr marL="2438339" marR="0" lvl="3" indent="-423323" algn="l" rtl="0">
              <a:lnSpc>
                <a:spcPct val="90000"/>
              </a:lnSpc>
              <a:spcBef>
                <a:spcPts val="533"/>
              </a:spcBef>
              <a:spcAft>
                <a:spcPts val="0"/>
              </a:spcAft>
              <a:buSzPts val="1400"/>
              <a:buFont typeface="Arial"/>
              <a:buChar char="•"/>
              <a:defRPr sz="1867" b="0" i="0" u="none" strike="noStrike" cap="none">
                <a:latin typeface="Century Gothic"/>
                <a:ea typeface="Century Gothic"/>
                <a:cs typeface="Century Gothic"/>
                <a:sym typeface="Century Gothic"/>
              </a:defRPr>
            </a:lvl4pPr>
            <a:lvl5pPr marL="3047924" marR="0" lvl="4" indent="-423323" algn="l" rtl="0">
              <a:lnSpc>
                <a:spcPct val="90000"/>
              </a:lnSpc>
              <a:spcBef>
                <a:spcPts val="533"/>
              </a:spcBef>
              <a:spcAft>
                <a:spcPts val="0"/>
              </a:spcAft>
              <a:buSzPts val="1400"/>
              <a:buFont typeface="Arial"/>
              <a:buChar char="•"/>
              <a:defRPr sz="1867" b="0" i="0" u="none" strike="noStrike" cap="none">
                <a:latin typeface="Century Gothic"/>
                <a:ea typeface="Century Gothic"/>
                <a:cs typeface="Century Gothic"/>
                <a:sym typeface="Century Gothic"/>
              </a:defRPr>
            </a:lvl5pPr>
            <a:lvl6pPr marL="3657509" marR="0" lvl="5" indent="-423323" algn="l" rtl="0">
              <a:lnSpc>
                <a:spcPct val="90000"/>
              </a:lnSpc>
              <a:spcBef>
                <a:spcPts val="533"/>
              </a:spcBef>
              <a:spcAft>
                <a:spcPts val="0"/>
              </a:spcAft>
              <a:buSzPts val="1400"/>
              <a:buFont typeface="Arial"/>
              <a:buChar char="•"/>
              <a:defRPr sz="1867" b="0" i="0" u="none" strike="noStrike" cap="none">
                <a:latin typeface="Century Gothic"/>
                <a:ea typeface="Century Gothic"/>
                <a:cs typeface="Century Gothic"/>
                <a:sym typeface="Century Gothic"/>
              </a:defRPr>
            </a:lvl6pPr>
            <a:lvl7pPr marL="4267093" marR="0" lvl="6" indent="-423323" algn="l" rtl="0">
              <a:lnSpc>
                <a:spcPct val="90000"/>
              </a:lnSpc>
              <a:spcBef>
                <a:spcPts val="533"/>
              </a:spcBef>
              <a:spcAft>
                <a:spcPts val="0"/>
              </a:spcAft>
              <a:buSzPts val="1400"/>
              <a:buFont typeface="Arial"/>
              <a:buChar char="•"/>
              <a:defRPr sz="1867" b="0" i="0" u="none" strike="noStrike" cap="none">
                <a:latin typeface="Century Gothic"/>
                <a:ea typeface="Century Gothic"/>
                <a:cs typeface="Century Gothic"/>
                <a:sym typeface="Century Gothic"/>
              </a:defRPr>
            </a:lvl7pPr>
            <a:lvl8pPr marL="4876678" marR="0" lvl="7" indent="-423323" algn="l" rtl="0">
              <a:lnSpc>
                <a:spcPct val="90000"/>
              </a:lnSpc>
              <a:spcBef>
                <a:spcPts val="533"/>
              </a:spcBef>
              <a:spcAft>
                <a:spcPts val="0"/>
              </a:spcAft>
              <a:buSzPts val="1400"/>
              <a:buFont typeface="Arial"/>
              <a:buChar char="•"/>
              <a:defRPr sz="1867" b="0" i="0" u="none" strike="noStrike" cap="none">
                <a:latin typeface="Century Gothic"/>
                <a:ea typeface="Century Gothic"/>
                <a:cs typeface="Century Gothic"/>
                <a:sym typeface="Century Gothic"/>
              </a:defRPr>
            </a:lvl8pPr>
            <a:lvl9pPr marL="5486263" marR="0" lvl="8" indent="-423323" algn="l" rtl="0">
              <a:lnSpc>
                <a:spcPct val="90000"/>
              </a:lnSpc>
              <a:spcBef>
                <a:spcPts val="533"/>
              </a:spcBef>
              <a:spcAft>
                <a:spcPts val="0"/>
              </a:spcAft>
              <a:buSzPts val="1400"/>
              <a:buFont typeface="Arial"/>
              <a:buChar char="•"/>
              <a:defRPr sz="1867" b="0" i="0" u="none" strike="noStrike" cap="none">
                <a:latin typeface="Century Gothic"/>
                <a:ea typeface="Century Gothic"/>
                <a:cs typeface="Century Gothic"/>
                <a:sym typeface="Century Gothic"/>
              </a:defRPr>
            </a:lvl9pPr>
          </a:lstStyle>
          <a:p>
            <a:endParaRPr/>
          </a:p>
        </p:txBody>
      </p:sp>
      <p:sp>
        <p:nvSpPr>
          <p:cNvPr id="123" name="Google Shape;123;p26"/>
          <p:cNvSpPr txBox="1">
            <a:spLocks noGrp="1"/>
          </p:cNvSpPr>
          <p:nvPr>
            <p:ph type="sldNum" idx="12"/>
          </p:nvPr>
        </p:nvSpPr>
        <p:spPr>
          <a:xfrm>
            <a:off x="11409045" y="6333135"/>
            <a:ext cx="731600" cy="524800"/>
          </a:xfrm>
          <a:prstGeom prst="rect">
            <a:avLst/>
          </a:prstGeom>
          <a:noFill/>
          <a:ln>
            <a:noFill/>
          </a:ln>
        </p:spPr>
        <p:txBody>
          <a:bodyPr spcFirstLastPara="1" wrap="square" lIns="68575" tIns="68575" rIns="68575" bIns="68575" anchor="t" anchorCtr="0">
            <a:noAutofit/>
          </a:bodyPr>
          <a:lstStyle>
            <a:lvl1pPr marL="0" marR="0" lvl="0" indent="0"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124"/>
        <p:cNvGrpSpPr/>
        <p:nvPr/>
      </p:nvGrpSpPr>
      <p:grpSpPr>
        <a:xfrm>
          <a:off x="0" y="0"/>
          <a:ext cx="0" cy="0"/>
          <a:chOff x="0" y="0"/>
          <a:chExt cx="0" cy="0"/>
        </a:xfrm>
      </p:grpSpPr>
      <p:sp>
        <p:nvSpPr>
          <p:cNvPr id="125" name="Google Shape;125;p27"/>
          <p:cNvSpPr txBox="1">
            <a:spLocks noGrp="1"/>
          </p:cNvSpPr>
          <p:nvPr>
            <p:ph type="title"/>
          </p:nvPr>
        </p:nvSpPr>
        <p:spPr>
          <a:xfrm>
            <a:off x="555787" y="257025"/>
            <a:ext cx="8596800" cy="13208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72B62"/>
              </a:buClr>
              <a:buSzPts val="33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9pPr>
          </a:lstStyle>
          <a:p>
            <a:endParaRPr/>
          </a:p>
        </p:txBody>
      </p:sp>
      <p:sp>
        <p:nvSpPr>
          <p:cNvPr id="126" name="Google Shape;126;p27"/>
          <p:cNvSpPr txBox="1">
            <a:spLocks noGrp="1"/>
          </p:cNvSpPr>
          <p:nvPr>
            <p:ph type="body" idx="1"/>
          </p:nvPr>
        </p:nvSpPr>
        <p:spPr>
          <a:xfrm>
            <a:off x="555787" y="1773451"/>
            <a:ext cx="9188800" cy="4901600"/>
          </a:xfrm>
          <a:prstGeom prst="rect">
            <a:avLst/>
          </a:prstGeom>
          <a:noFill/>
          <a:ln>
            <a:noFill/>
          </a:ln>
        </p:spPr>
        <p:txBody>
          <a:bodyPr spcFirstLastPara="1" wrap="square" lIns="68575" tIns="34275" rIns="68575" bIns="34275" anchor="t" anchorCtr="0">
            <a:noAutofit/>
          </a:bodyPr>
          <a:lstStyle>
            <a:lvl1pPr marL="609585" marR="0" lvl="0" indent="-533387" algn="l" rtl="0">
              <a:lnSpc>
                <a:spcPct val="100000"/>
              </a:lnSpc>
              <a:spcBef>
                <a:spcPts val="1067"/>
              </a:spcBef>
              <a:spcAft>
                <a:spcPts val="0"/>
              </a:spcAft>
              <a:buClr>
                <a:srgbClr val="D2BD24"/>
              </a:buClr>
              <a:buSzPts val="2700"/>
              <a:buFont typeface="Noto Sans Symbols"/>
              <a:buChar char="🞂"/>
              <a:defRPr sz="3600" b="0" i="0" u="none" strike="noStrike" cap="none">
                <a:solidFill>
                  <a:srgbClr val="3F3F3F"/>
                </a:solidFill>
                <a:latin typeface="Libre Franklin Thin"/>
                <a:ea typeface="Libre Franklin Thin"/>
                <a:cs typeface="Libre Franklin Thin"/>
                <a:sym typeface="Libre Franklin Thin"/>
              </a:defRPr>
            </a:lvl1pPr>
            <a:lvl2pPr marL="1219170" marR="0" lvl="1" indent="-465655" algn="l" rtl="0">
              <a:lnSpc>
                <a:spcPct val="100000"/>
              </a:lnSpc>
              <a:spcBef>
                <a:spcPts val="1067"/>
              </a:spcBef>
              <a:spcAft>
                <a:spcPts val="0"/>
              </a:spcAft>
              <a:buClr>
                <a:srgbClr val="D2BD24"/>
              </a:buClr>
              <a:buSzPts val="190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828754" marR="0" lvl="2" indent="-482588" algn="l" rtl="0">
              <a:lnSpc>
                <a:spcPct val="100000"/>
              </a:lnSpc>
              <a:spcBef>
                <a:spcPts val="1067"/>
              </a:spcBef>
              <a:spcAft>
                <a:spcPts val="0"/>
              </a:spcAft>
              <a:buClr>
                <a:srgbClr val="D2BD24"/>
              </a:buClr>
              <a:buSzPts val="21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2438339" marR="0" lvl="3" indent="-457189" algn="l" rtl="0">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3047924" marR="0" lvl="4" indent="-457189" algn="l" rtl="0">
              <a:lnSpc>
                <a:spcPct val="100000"/>
              </a:lnSpc>
              <a:spcBef>
                <a:spcPts val="1067"/>
              </a:spcBef>
              <a:spcAft>
                <a:spcPts val="0"/>
              </a:spcAft>
              <a:buClr>
                <a:srgbClr val="D2BD24"/>
              </a:buClr>
              <a:buSzPts val="1800"/>
              <a:buFont typeface="Libre Franklin Thin"/>
              <a:buChar char="●"/>
              <a:defRPr sz="2400" b="0" i="0" u="none" strike="noStrike" cap="none">
                <a:solidFill>
                  <a:srgbClr val="3F3F3F"/>
                </a:solidFill>
                <a:latin typeface="Libre Franklin Thin"/>
                <a:ea typeface="Libre Franklin Thin"/>
                <a:cs typeface="Libre Franklin Thin"/>
                <a:sym typeface="Libre Franklin Thin"/>
              </a:defRPr>
            </a:lvl5pPr>
            <a:lvl6pPr marL="3657509" marR="0" lvl="5" indent="-364058"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4267093" marR="0" lvl="6" indent="-364058"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4876678" marR="0" lvl="7" indent="-364058"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5486263" marR="0" lvl="8" indent="-364058"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
        <p:nvSpPr>
          <p:cNvPr id="127" name="Google Shape;127;p27"/>
          <p:cNvSpPr txBox="1">
            <a:spLocks noGrp="1"/>
          </p:cNvSpPr>
          <p:nvPr>
            <p:ph type="sldNum" idx="12"/>
          </p:nvPr>
        </p:nvSpPr>
        <p:spPr>
          <a:xfrm>
            <a:off x="11030413" y="6314035"/>
            <a:ext cx="683600" cy="365200"/>
          </a:xfrm>
          <a:prstGeom prst="rect">
            <a:avLst/>
          </a:prstGeom>
          <a:noFill/>
          <a:ln>
            <a:noFill/>
          </a:ln>
        </p:spPr>
        <p:txBody>
          <a:bodyPr spcFirstLastPara="1" wrap="square" lIns="68575" tIns="34275" rIns="68575" bIns="34275" anchor="t" anchorCtr="0">
            <a:noAutofit/>
          </a:bodyPr>
          <a:lstStyle>
            <a:lvl1pPr marL="0" marR="0" lvl="0"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8"/>
        <p:cNvGrpSpPr/>
        <p:nvPr/>
      </p:nvGrpSpPr>
      <p:grpSpPr>
        <a:xfrm>
          <a:off x="0" y="0"/>
          <a:ext cx="0" cy="0"/>
          <a:chOff x="0" y="0"/>
          <a:chExt cx="0" cy="0"/>
        </a:xfrm>
      </p:grpSpPr>
      <p:sp>
        <p:nvSpPr>
          <p:cNvPr id="129" name="Google Shape;129;p28"/>
          <p:cNvSpPr/>
          <p:nvPr/>
        </p:nvSpPr>
        <p:spPr>
          <a:xfrm>
            <a:off x="0" y="5956300"/>
            <a:ext cx="12192000" cy="901600"/>
          </a:xfrm>
          <a:prstGeom prst="rect">
            <a:avLst/>
          </a:prstGeom>
          <a:solidFill>
            <a:schemeClr val="lt2"/>
          </a:solidFill>
          <a:ln>
            <a:noFill/>
          </a:ln>
        </p:spPr>
        <p:txBody>
          <a:bodyPr spcFirstLastPara="1" wrap="square" lIns="91567" tIns="45767" rIns="91567" bIns="45767"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dk2"/>
              </a:solidFill>
              <a:latin typeface="Georgia"/>
              <a:ea typeface="Georgia"/>
              <a:cs typeface="Georgia"/>
              <a:sym typeface="Georgia"/>
            </a:endParaRPr>
          </a:p>
        </p:txBody>
      </p:sp>
      <p:pic>
        <p:nvPicPr>
          <p:cNvPr id="130" name="Google Shape;130;p28"/>
          <p:cNvPicPr preferRelativeResize="0"/>
          <p:nvPr/>
        </p:nvPicPr>
        <p:blipFill rotWithShape="1">
          <a:blip r:embed="rId2">
            <a:alphaModFix/>
          </a:blip>
          <a:srcRect/>
          <a:stretch/>
        </p:blipFill>
        <p:spPr>
          <a:xfrm>
            <a:off x="10218727" y="6025579"/>
            <a:ext cx="1387501" cy="647700"/>
          </a:xfrm>
          <a:prstGeom prst="rect">
            <a:avLst/>
          </a:prstGeom>
          <a:noFill/>
          <a:ln>
            <a:noFill/>
          </a:ln>
        </p:spPr>
      </p:pic>
      <p:sp>
        <p:nvSpPr>
          <p:cNvPr id="131" name="Google Shape;131;p28"/>
          <p:cNvSpPr txBox="1">
            <a:spLocks noGrp="1"/>
          </p:cNvSpPr>
          <p:nvPr>
            <p:ph type="title"/>
          </p:nvPr>
        </p:nvSpPr>
        <p:spPr>
          <a:xfrm>
            <a:off x="684319" y="602647"/>
            <a:ext cx="10788400" cy="5768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chemeClr val="accent2"/>
              </a:buClr>
              <a:buSzPts val="3300"/>
              <a:buFont typeface="Lato"/>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2" name="Google Shape;132;p28"/>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4/30/2024</a:t>
            </a:fld>
            <a:endParaRPr lang="en-US"/>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640631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Title Slide 1">
  <p:cSld name="Title Slide">
    <p:spTree>
      <p:nvGrpSpPr>
        <p:cNvPr id="1" name="Shape 133"/>
        <p:cNvGrpSpPr/>
        <p:nvPr/>
      </p:nvGrpSpPr>
      <p:grpSpPr>
        <a:xfrm>
          <a:off x="0" y="0"/>
          <a:ext cx="0" cy="0"/>
          <a:chOff x="0" y="0"/>
          <a:chExt cx="0" cy="0"/>
        </a:xfrm>
      </p:grpSpPr>
      <p:sp>
        <p:nvSpPr>
          <p:cNvPr id="134" name="Google Shape;134;p29"/>
          <p:cNvSpPr txBox="1">
            <a:spLocks noGrp="1"/>
          </p:cNvSpPr>
          <p:nvPr>
            <p:ph type="ctrTitle"/>
          </p:nvPr>
        </p:nvSpPr>
        <p:spPr>
          <a:xfrm>
            <a:off x="874469" y="1477104"/>
            <a:ext cx="8664800" cy="1646400"/>
          </a:xfrm>
          <a:prstGeom prst="rect">
            <a:avLst/>
          </a:prstGeom>
          <a:noFill/>
          <a:ln>
            <a:noFill/>
          </a:ln>
        </p:spPr>
        <p:txBody>
          <a:bodyPr spcFirstLastPara="1" wrap="square" lIns="68575" tIns="34275" rIns="68575" bIns="34275" anchor="b" anchorCtr="0">
            <a:normAutofit/>
          </a:bodyPr>
          <a:lstStyle>
            <a:lvl1pPr marR="0" lvl="0" algn="l" rtl="0">
              <a:lnSpc>
                <a:spcPct val="100000"/>
              </a:lnSpc>
              <a:spcBef>
                <a:spcPts val="0"/>
              </a:spcBef>
              <a:spcAft>
                <a:spcPts val="0"/>
              </a:spcAft>
              <a:buClr>
                <a:srgbClr val="072B62"/>
              </a:buClr>
              <a:buSzPts val="4100"/>
              <a:buFont typeface="Georgia"/>
              <a:buNone/>
              <a:defRPr sz="5467"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9pPr>
          </a:lstStyle>
          <a:p>
            <a:endParaRPr/>
          </a:p>
        </p:txBody>
      </p:sp>
      <p:sp>
        <p:nvSpPr>
          <p:cNvPr id="135" name="Google Shape;135;p29"/>
          <p:cNvSpPr txBox="1">
            <a:spLocks noGrp="1"/>
          </p:cNvSpPr>
          <p:nvPr>
            <p:ph type="subTitle" idx="1"/>
          </p:nvPr>
        </p:nvSpPr>
        <p:spPr>
          <a:xfrm>
            <a:off x="1285101" y="3346212"/>
            <a:ext cx="8298400" cy="1096800"/>
          </a:xfrm>
          <a:prstGeom prst="rect">
            <a:avLst/>
          </a:prstGeom>
          <a:noFill/>
          <a:ln>
            <a:noFill/>
          </a:ln>
        </p:spPr>
        <p:txBody>
          <a:bodyPr spcFirstLastPara="1" wrap="square" lIns="68575" tIns="34275" rIns="68575" bIns="34275" anchor="t" anchorCtr="0">
            <a:normAutofit/>
          </a:bodyPr>
          <a:lstStyle>
            <a:lvl1pPr marR="0" lvl="0" algn="r" rtl="0">
              <a:lnSpc>
                <a:spcPct val="100000"/>
              </a:lnSpc>
              <a:spcBef>
                <a:spcPts val="1067"/>
              </a:spcBef>
              <a:spcAft>
                <a:spcPts val="0"/>
              </a:spcAft>
              <a:buClr>
                <a:srgbClr val="D2BD24"/>
              </a:buClr>
              <a:buSzPts val="2100"/>
              <a:buFont typeface="Noto Sans Symbols"/>
              <a:buNone/>
              <a:defRPr sz="2800" b="0" i="0" u="none" strike="noStrike" cap="none">
                <a:solidFill>
                  <a:srgbClr val="7F7F7F"/>
                </a:solidFill>
                <a:latin typeface="Libre Franklin Medium"/>
                <a:ea typeface="Libre Franklin Medium"/>
                <a:cs typeface="Libre Franklin Medium"/>
                <a:sym typeface="Libre Franklin Medium"/>
              </a:defRPr>
            </a:lvl1pPr>
            <a:lvl2pPr marR="0" lvl="1" algn="ctr" rtl="0">
              <a:lnSpc>
                <a:spcPct val="100000"/>
              </a:lnSpc>
              <a:spcBef>
                <a:spcPts val="1067"/>
              </a:spcBef>
              <a:spcAft>
                <a:spcPts val="0"/>
              </a:spcAft>
              <a:buClr>
                <a:srgbClr val="D2BD24"/>
              </a:buClr>
              <a:buSzPts val="1900"/>
              <a:buFont typeface="Libre Franklin Medium"/>
              <a:buNone/>
              <a:defRPr sz="3200" b="0" i="0" u="none" strike="noStrike" cap="none">
                <a:solidFill>
                  <a:srgbClr val="888888"/>
                </a:solidFill>
                <a:latin typeface="Libre Franklin Medium"/>
                <a:ea typeface="Libre Franklin Medium"/>
                <a:cs typeface="Libre Franklin Medium"/>
                <a:sym typeface="Libre Franklin Medium"/>
              </a:defRPr>
            </a:lvl2pPr>
            <a:lvl3pPr marR="0" lvl="2" algn="ctr" rtl="0">
              <a:lnSpc>
                <a:spcPct val="100000"/>
              </a:lnSpc>
              <a:spcBef>
                <a:spcPts val="1067"/>
              </a:spcBef>
              <a:spcAft>
                <a:spcPts val="0"/>
              </a:spcAft>
              <a:buClr>
                <a:srgbClr val="D2BD24"/>
              </a:buClr>
              <a:buSzPts val="2100"/>
              <a:buFont typeface="Noto Sans Symbols"/>
              <a:buNone/>
              <a:defRPr sz="2800" b="0" i="0" u="none" strike="noStrike" cap="none">
                <a:solidFill>
                  <a:srgbClr val="888888"/>
                </a:solidFill>
                <a:latin typeface="Libre Franklin Medium"/>
                <a:ea typeface="Libre Franklin Medium"/>
                <a:cs typeface="Libre Franklin Medium"/>
                <a:sym typeface="Libre Franklin Medium"/>
              </a:defRPr>
            </a:lvl3pPr>
            <a:lvl4pPr marR="0" lvl="3" algn="ctr" rtl="0">
              <a:lnSpc>
                <a:spcPct val="100000"/>
              </a:lnSpc>
              <a:spcBef>
                <a:spcPts val="1067"/>
              </a:spcBef>
              <a:spcAft>
                <a:spcPts val="0"/>
              </a:spcAft>
              <a:buClr>
                <a:srgbClr val="D2BD24"/>
              </a:buClr>
              <a:buSzPts val="1800"/>
              <a:buFont typeface="Noto Sans Symbols"/>
              <a:buNone/>
              <a:defRPr sz="2400" b="0" i="0" u="none" strike="noStrike" cap="none">
                <a:solidFill>
                  <a:srgbClr val="888888"/>
                </a:solidFill>
                <a:latin typeface="Libre Franklin Medium"/>
                <a:ea typeface="Libre Franklin Medium"/>
                <a:cs typeface="Libre Franklin Medium"/>
                <a:sym typeface="Libre Franklin Medium"/>
              </a:defRPr>
            </a:lvl4pPr>
            <a:lvl5pPr marR="0" lvl="4" algn="ctr" rtl="0">
              <a:lnSpc>
                <a:spcPct val="100000"/>
              </a:lnSpc>
              <a:spcBef>
                <a:spcPts val="1067"/>
              </a:spcBef>
              <a:spcAft>
                <a:spcPts val="0"/>
              </a:spcAft>
              <a:buClr>
                <a:srgbClr val="D2BD24"/>
              </a:buClr>
              <a:buSzPts val="1800"/>
              <a:buFont typeface="Noto Sans Symbols"/>
              <a:buNone/>
              <a:defRPr sz="2400" b="0" i="0" u="none" strike="noStrike" cap="none">
                <a:solidFill>
                  <a:srgbClr val="888888"/>
                </a:solidFill>
                <a:latin typeface="Libre Franklin Medium"/>
                <a:ea typeface="Libre Franklin Medium"/>
                <a:cs typeface="Libre Franklin Medium"/>
                <a:sym typeface="Libre Franklin Medium"/>
              </a:defRPr>
            </a:lvl5pPr>
            <a:lvl6pPr marR="0" lvl="5" algn="ctr" rtl="0">
              <a:lnSpc>
                <a:spcPct val="100000"/>
              </a:lnSpc>
              <a:spcBef>
                <a:spcPts val="1067"/>
              </a:spcBef>
              <a:spcAft>
                <a:spcPts val="0"/>
              </a:spcAft>
              <a:buClr>
                <a:schemeClr val="accent1"/>
              </a:buClr>
              <a:buSzPts val="70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6pPr>
            <a:lvl7pPr marR="0" lvl="6" algn="ctr" rtl="0">
              <a:lnSpc>
                <a:spcPct val="100000"/>
              </a:lnSpc>
              <a:spcBef>
                <a:spcPts val="1067"/>
              </a:spcBef>
              <a:spcAft>
                <a:spcPts val="0"/>
              </a:spcAft>
              <a:buClr>
                <a:schemeClr val="accent1"/>
              </a:buClr>
              <a:buSzPts val="70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7pPr>
            <a:lvl8pPr marR="0" lvl="7" algn="ctr" rtl="0">
              <a:lnSpc>
                <a:spcPct val="100000"/>
              </a:lnSpc>
              <a:spcBef>
                <a:spcPts val="1067"/>
              </a:spcBef>
              <a:spcAft>
                <a:spcPts val="0"/>
              </a:spcAft>
              <a:buClr>
                <a:schemeClr val="accent1"/>
              </a:buClr>
              <a:buSzPts val="70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8pPr>
            <a:lvl9pPr marR="0" lvl="8" algn="ctr" rtl="0">
              <a:lnSpc>
                <a:spcPct val="100000"/>
              </a:lnSpc>
              <a:spcBef>
                <a:spcPts val="1067"/>
              </a:spcBef>
              <a:spcAft>
                <a:spcPts val="0"/>
              </a:spcAft>
              <a:buClr>
                <a:schemeClr val="accent1"/>
              </a:buClr>
              <a:buSzPts val="70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9pPr>
          </a:lstStyle>
          <a:p>
            <a:endParaRPr/>
          </a:p>
        </p:txBody>
      </p:sp>
      <p:grpSp>
        <p:nvGrpSpPr>
          <p:cNvPr id="136" name="Google Shape;136;p29"/>
          <p:cNvGrpSpPr/>
          <p:nvPr/>
        </p:nvGrpSpPr>
        <p:grpSpPr>
          <a:xfrm>
            <a:off x="0" y="0"/>
            <a:ext cx="12192133" cy="6866567"/>
            <a:chOff x="0" y="-8467"/>
            <a:chExt cx="12192133" cy="6866567"/>
          </a:xfrm>
        </p:grpSpPr>
        <p:cxnSp>
          <p:nvCxnSpPr>
            <p:cNvPr id="137" name="Google Shape;137;p29"/>
            <p:cNvCxnSpPr/>
            <p:nvPr/>
          </p:nvCxnSpPr>
          <p:spPr>
            <a:xfrm>
              <a:off x="9169166" y="-8467"/>
              <a:ext cx="1783200" cy="6856500"/>
            </a:xfrm>
            <a:prstGeom prst="straightConnector1">
              <a:avLst/>
            </a:prstGeom>
            <a:noFill/>
            <a:ln w="9525" cap="flat" cmpd="sng">
              <a:solidFill>
                <a:schemeClr val="accent1">
                  <a:alpha val="69020"/>
                </a:schemeClr>
              </a:solidFill>
              <a:prstDash val="solid"/>
              <a:round/>
              <a:headEnd type="none" w="sm" len="sm"/>
              <a:tailEnd type="none" w="sm" len="sm"/>
            </a:ln>
          </p:spPr>
        </p:cxnSp>
        <p:cxnSp>
          <p:nvCxnSpPr>
            <p:cNvPr id="138" name="Google Shape;138;p29"/>
            <p:cNvCxnSpPr/>
            <p:nvPr/>
          </p:nvCxnSpPr>
          <p:spPr>
            <a:xfrm flipH="1">
              <a:off x="8475125" y="3681413"/>
              <a:ext cx="3713700" cy="3166500"/>
            </a:xfrm>
            <a:prstGeom prst="straightConnector1">
              <a:avLst/>
            </a:prstGeom>
            <a:noFill/>
            <a:ln w="9525" cap="flat" cmpd="sng">
              <a:solidFill>
                <a:schemeClr val="accent1">
                  <a:alpha val="69020"/>
                </a:schemeClr>
              </a:solidFill>
              <a:prstDash val="solid"/>
              <a:round/>
              <a:headEnd type="none" w="sm" len="sm"/>
              <a:tailEnd type="none" w="sm" len="sm"/>
            </a:ln>
          </p:spPr>
        </p:cxnSp>
        <p:sp>
          <p:nvSpPr>
            <p:cNvPr id="139" name="Google Shape;139;p29"/>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4510"/>
              </a:schemeClr>
            </a:solidFill>
            <a:ln>
              <a:noFill/>
            </a:ln>
          </p:spPr>
        </p:sp>
        <p:sp>
          <p:nvSpPr>
            <p:cNvPr id="140" name="Google Shape;140;p29"/>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41" name="Google Shape;141;p29"/>
            <p:cNvSpPr/>
            <p:nvPr/>
          </p:nvSpPr>
          <p:spPr>
            <a:xfrm>
              <a:off x="8932333" y="3048000"/>
              <a:ext cx="3259800" cy="3810000"/>
            </a:xfrm>
            <a:prstGeom prst="triangle">
              <a:avLst>
                <a:gd name="adj" fmla="val 100000"/>
              </a:avLst>
            </a:prstGeom>
            <a:solidFill>
              <a:srgbClr val="374C81">
                <a:alpha val="65100"/>
              </a:srgb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67" b="0" i="0" u="none" strike="noStrike" cap="none">
                <a:solidFill>
                  <a:srgbClr val="000000"/>
                </a:solidFill>
                <a:latin typeface="Arial"/>
                <a:ea typeface="Arial"/>
                <a:cs typeface="Arial"/>
                <a:sym typeface="Arial"/>
              </a:endParaRPr>
            </a:p>
          </p:txBody>
        </p:sp>
        <p:sp>
          <p:nvSpPr>
            <p:cNvPr id="142" name="Google Shape;142;p29"/>
            <p:cNvSpPr/>
            <p:nvPr/>
          </p:nvSpPr>
          <p:spPr>
            <a:xfrm>
              <a:off x="9190612" y="-8467"/>
              <a:ext cx="3000914"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74C81">
                <a:alpha val="49020"/>
              </a:srgbClr>
            </a:solidFill>
            <a:ln>
              <a:noFill/>
            </a:ln>
          </p:spPr>
        </p:sp>
        <p:sp>
          <p:nvSpPr>
            <p:cNvPr id="143" name="Google Shape;143;p29"/>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5963B8">
                <a:alpha val="69020"/>
              </a:srgbClr>
            </a:solidFill>
            <a:ln>
              <a:noFill/>
            </a:ln>
          </p:spPr>
        </p:sp>
        <p:sp>
          <p:nvSpPr>
            <p:cNvPr id="144" name="Google Shape;144;p29"/>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8FA1CF"/>
            </a:solidFill>
            <a:ln>
              <a:noFill/>
            </a:ln>
          </p:spPr>
        </p:sp>
        <p:sp>
          <p:nvSpPr>
            <p:cNvPr id="145" name="Google Shape;145;p29"/>
            <p:cNvSpPr/>
            <p:nvPr/>
          </p:nvSpPr>
          <p:spPr>
            <a:xfrm>
              <a:off x="10371666" y="3589867"/>
              <a:ext cx="1817100" cy="3268200"/>
            </a:xfrm>
            <a:prstGeom prst="triangle">
              <a:avLst>
                <a:gd name="adj" fmla="val 100000"/>
              </a:avLst>
            </a:prstGeom>
            <a:solidFill>
              <a:srgbClr val="374C81">
                <a:alpha val="65100"/>
              </a:srgb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67" b="0" i="0" u="none" strike="noStrike" cap="none">
                <a:solidFill>
                  <a:srgbClr val="000000"/>
                </a:solidFill>
                <a:latin typeface="Arial"/>
                <a:ea typeface="Arial"/>
                <a:cs typeface="Arial"/>
                <a:sym typeface="Arial"/>
              </a:endParaRPr>
            </a:p>
          </p:txBody>
        </p:sp>
        <p:sp>
          <p:nvSpPr>
            <p:cNvPr id="146" name="Google Shape;146;p29"/>
            <p:cNvSpPr/>
            <p:nvPr/>
          </p:nvSpPr>
          <p:spPr>
            <a:xfrm>
              <a:off x="0" y="4013200"/>
              <a:ext cx="448800" cy="2844900"/>
            </a:xfrm>
            <a:prstGeom prst="triangle">
              <a:avLst>
                <a:gd name="adj" fmla="val 0"/>
              </a:avLst>
            </a:prstGeom>
            <a:solidFill>
              <a:srgbClr val="072B62">
                <a:alpha val="69020"/>
              </a:srgbClr>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67" b="0" i="0" u="none" strike="noStrike" cap="none">
                <a:solidFill>
                  <a:srgbClr val="000000"/>
                </a:solidFill>
                <a:latin typeface="Arial"/>
                <a:ea typeface="Arial"/>
                <a:cs typeface="Arial"/>
                <a:sym typeface="Arial"/>
              </a:endParaRPr>
            </a:p>
          </p:txBody>
        </p:sp>
      </p:grpSp>
      <p:pic>
        <p:nvPicPr>
          <p:cNvPr id="147" name="Google Shape;147;p29"/>
          <p:cNvPicPr preferRelativeResize="0"/>
          <p:nvPr/>
        </p:nvPicPr>
        <p:blipFill rotWithShape="1">
          <a:blip r:embed="rId2">
            <a:alphaModFix/>
          </a:blip>
          <a:srcRect/>
          <a:stretch/>
        </p:blipFill>
        <p:spPr>
          <a:xfrm>
            <a:off x="9747105" y="0"/>
            <a:ext cx="2377440" cy="2377437"/>
          </a:xfrm>
          <a:prstGeom prst="rect">
            <a:avLst/>
          </a:prstGeom>
          <a:noFill/>
          <a:ln>
            <a:noFill/>
          </a:ln>
        </p:spPr>
      </p:pic>
      <p:sp>
        <p:nvSpPr>
          <p:cNvPr id="148" name="Google Shape;148;p29"/>
          <p:cNvSpPr/>
          <p:nvPr/>
        </p:nvSpPr>
        <p:spPr>
          <a:xfrm rot="10800000" flipH="1">
            <a:off x="1" y="-127"/>
            <a:ext cx="1177600" cy="5336400"/>
          </a:xfrm>
          <a:prstGeom prst="triangle">
            <a:avLst>
              <a:gd name="adj" fmla="val 0"/>
            </a:avLst>
          </a:prstGeom>
          <a:solidFill>
            <a:srgbClr val="6F81AC">
              <a:alpha val="80000"/>
            </a:srgbClr>
          </a:solidFill>
          <a:ln>
            <a:noFill/>
          </a:ln>
        </p:spPr>
        <p:txBody>
          <a:bodyPr spcFirstLastPara="1" wrap="square" lIns="91433" tIns="91433" rIns="91433" bIns="91433"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67" b="0" i="0" u="none" strike="noStrike" cap="none">
              <a:solidFill>
                <a:srgbClr val="000000"/>
              </a:solidFill>
              <a:latin typeface="Arial"/>
              <a:ea typeface="Arial"/>
              <a:cs typeface="Arial"/>
              <a:sym typeface="Arial"/>
            </a:endParaRPr>
          </a:p>
        </p:txBody>
      </p:sp>
      <p:sp>
        <p:nvSpPr>
          <p:cNvPr id="149" name="Google Shape;149;p29"/>
          <p:cNvSpPr txBox="1">
            <a:spLocks noGrp="1"/>
          </p:cNvSpPr>
          <p:nvPr>
            <p:ph type="dt" idx="10"/>
          </p:nvPr>
        </p:nvSpPr>
        <p:spPr>
          <a:xfrm>
            <a:off x="10650823" y="6289723"/>
            <a:ext cx="1416000" cy="388000"/>
          </a:xfrm>
          <a:prstGeom prst="rect">
            <a:avLst/>
          </a:prstGeom>
          <a:noFill/>
          <a:ln>
            <a:noFill/>
          </a:ln>
        </p:spPr>
        <p:txBody>
          <a:bodyPr spcFirstLastPara="1" wrap="square" lIns="68575" tIns="34275" rIns="68575" bIns="34275" anchor="t" anchorCtr="0">
            <a:noAutofit/>
          </a:bodyPr>
          <a:lstStyle>
            <a:lvl1pPr marR="0" lvl="0" algn="r" rtl="0">
              <a:lnSpc>
                <a:spcPct val="100000"/>
              </a:lnSpc>
              <a:spcBef>
                <a:spcPts val="0"/>
              </a:spcBef>
              <a:spcAft>
                <a:spcPts val="0"/>
              </a:spcAft>
              <a:buClr>
                <a:srgbClr val="000000"/>
              </a:buClr>
              <a:buSzPts val="1100"/>
              <a:buFont typeface="Arial"/>
              <a:buNone/>
              <a:defRPr sz="1600" b="0" i="0" u="none" strike="noStrike" cap="none">
                <a:solidFill>
                  <a:schemeClr val="lt1"/>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Medium"/>
                <a:ea typeface="Libre Franklin Medium"/>
                <a:cs typeface="Libre Franklin Medium"/>
                <a:sym typeface="Libre Franklin Medium"/>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Medium"/>
                <a:ea typeface="Libre Franklin Medium"/>
                <a:cs typeface="Libre Franklin Medium"/>
                <a:sym typeface="Libre Franklin Medium"/>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Medium"/>
                <a:ea typeface="Libre Franklin Medium"/>
                <a:cs typeface="Libre Franklin Medium"/>
                <a:sym typeface="Libre Franklin Medium"/>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Medium"/>
                <a:ea typeface="Libre Franklin Medium"/>
                <a:cs typeface="Libre Franklin Medium"/>
                <a:sym typeface="Libre Franklin Medium"/>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Medium"/>
                <a:ea typeface="Libre Franklin Medium"/>
                <a:cs typeface="Libre Franklin Medium"/>
                <a:sym typeface="Libre Franklin Medium"/>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Medium"/>
                <a:ea typeface="Libre Franklin Medium"/>
                <a:cs typeface="Libre Franklin Medium"/>
                <a:sym typeface="Libre Franklin Medium"/>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Medium"/>
                <a:ea typeface="Libre Franklin Medium"/>
                <a:cs typeface="Libre Franklin Medium"/>
                <a:sym typeface="Libre Franklin Medium"/>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150"/>
        <p:cNvGrpSpPr/>
        <p:nvPr/>
      </p:nvGrpSpPr>
      <p:grpSpPr>
        <a:xfrm>
          <a:off x="0" y="0"/>
          <a:ext cx="0" cy="0"/>
          <a:chOff x="0" y="0"/>
          <a:chExt cx="0" cy="0"/>
        </a:xfrm>
      </p:grpSpPr>
      <p:sp>
        <p:nvSpPr>
          <p:cNvPr id="151" name="Google Shape;151;p30"/>
          <p:cNvSpPr txBox="1">
            <a:spLocks noGrp="1"/>
          </p:cNvSpPr>
          <p:nvPr>
            <p:ph type="title"/>
          </p:nvPr>
        </p:nvSpPr>
        <p:spPr>
          <a:xfrm>
            <a:off x="555787" y="257025"/>
            <a:ext cx="8596800" cy="1320800"/>
          </a:xfrm>
          <a:prstGeom prst="rect">
            <a:avLst/>
          </a:prstGeom>
          <a:noFill/>
          <a:ln>
            <a:noFill/>
          </a:ln>
        </p:spPr>
        <p:txBody>
          <a:bodyPr spcFirstLastPara="1" wrap="square" lIns="68575" tIns="34275" rIns="68575" bIns="34275" anchor="t" anchorCtr="0">
            <a:normAutofit/>
          </a:bodyPr>
          <a:lstStyle>
            <a:lvl1pPr marR="0" lvl="0" algn="l" rtl="0">
              <a:lnSpc>
                <a:spcPct val="100000"/>
              </a:lnSpc>
              <a:spcBef>
                <a:spcPts val="0"/>
              </a:spcBef>
              <a:spcAft>
                <a:spcPts val="0"/>
              </a:spcAft>
              <a:buClr>
                <a:srgbClr val="072B62"/>
              </a:buClr>
              <a:buSzPts val="33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9pPr>
          </a:lstStyle>
          <a:p>
            <a:endParaRPr/>
          </a:p>
        </p:txBody>
      </p:sp>
      <p:sp>
        <p:nvSpPr>
          <p:cNvPr id="152" name="Google Shape;152;p30"/>
          <p:cNvSpPr txBox="1">
            <a:spLocks noGrp="1"/>
          </p:cNvSpPr>
          <p:nvPr>
            <p:ph type="body" idx="1"/>
          </p:nvPr>
        </p:nvSpPr>
        <p:spPr>
          <a:xfrm>
            <a:off x="555787" y="1773451"/>
            <a:ext cx="9188800" cy="4901600"/>
          </a:xfrm>
          <a:prstGeom prst="rect">
            <a:avLst/>
          </a:prstGeom>
          <a:noFill/>
          <a:ln>
            <a:noFill/>
          </a:ln>
        </p:spPr>
        <p:txBody>
          <a:bodyPr spcFirstLastPara="1" wrap="square" lIns="68575" tIns="34275" rIns="68575" bIns="34275" anchor="t" anchorCtr="0">
            <a:normAutofit/>
          </a:bodyPr>
          <a:lstStyle>
            <a:lvl1pPr marL="609585" marR="0" lvl="0" indent="-533387" algn="l" rtl="0">
              <a:lnSpc>
                <a:spcPct val="100000"/>
              </a:lnSpc>
              <a:spcBef>
                <a:spcPts val="1067"/>
              </a:spcBef>
              <a:spcAft>
                <a:spcPts val="0"/>
              </a:spcAft>
              <a:buClr>
                <a:srgbClr val="D2BD24"/>
              </a:buClr>
              <a:buSzPts val="27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1pPr>
            <a:lvl2pPr marL="1219170" marR="0" lvl="1" indent="-465655" algn="l" rtl="0">
              <a:lnSpc>
                <a:spcPct val="100000"/>
              </a:lnSpc>
              <a:spcBef>
                <a:spcPts val="1067"/>
              </a:spcBef>
              <a:spcAft>
                <a:spcPts val="0"/>
              </a:spcAft>
              <a:buClr>
                <a:srgbClr val="D2BD24"/>
              </a:buClr>
              <a:buSzPts val="19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828754" marR="0" lvl="2" indent="-482588" algn="l" rtl="0">
              <a:lnSpc>
                <a:spcPct val="100000"/>
              </a:lnSpc>
              <a:spcBef>
                <a:spcPts val="1067"/>
              </a:spcBef>
              <a:spcAft>
                <a:spcPts val="0"/>
              </a:spcAft>
              <a:buClr>
                <a:srgbClr val="D2BD24"/>
              </a:buClr>
              <a:buSzPts val="21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2438339" marR="0" lvl="3" indent="-457189" algn="l" rtl="0">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3047924" marR="0" lvl="4" indent="-457189" algn="l" rtl="0">
              <a:lnSpc>
                <a:spcPct val="100000"/>
              </a:lnSpc>
              <a:spcBef>
                <a:spcPts val="1067"/>
              </a:spcBef>
              <a:spcAft>
                <a:spcPts val="0"/>
              </a:spcAft>
              <a:buClr>
                <a:srgbClr val="D2BD24"/>
              </a:buClr>
              <a:buSzPts val="18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5pPr>
            <a:lvl6pPr marL="3657509" marR="0" lvl="5" indent="-364058"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4267093" marR="0" lvl="6" indent="-364058"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4876678" marR="0" lvl="7" indent="-364058"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5486263" marR="0" lvl="8" indent="-364058"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53" name="Google Shape;153;p30"/>
          <p:cNvSpPr txBox="1">
            <a:spLocks noGrp="1"/>
          </p:cNvSpPr>
          <p:nvPr>
            <p:ph type="sldNum" idx="12"/>
          </p:nvPr>
        </p:nvSpPr>
        <p:spPr>
          <a:xfrm>
            <a:off x="11030413" y="6314035"/>
            <a:ext cx="683600" cy="365200"/>
          </a:xfrm>
          <a:prstGeom prst="rect">
            <a:avLst/>
          </a:prstGeom>
          <a:noFill/>
          <a:ln>
            <a:noFill/>
          </a:ln>
        </p:spPr>
        <p:txBody>
          <a:bodyPr spcFirstLastPara="1" wrap="square" lIns="68575" tIns="34275" rIns="68575" bIns="34275" anchor="t" anchorCtr="0">
            <a:noAutofit/>
          </a:bodyPr>
          <a:lstStyle>
            <a:lvl1pPr marL="0" marR="0" lvl="0"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1pPr>
            <a:lvl2pPr marL="0" marR="0" lvl="1"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2pPr>
            <a:lvl3pPr marL="0" marR="0" lvl="2"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3pPr>
            <a:lvl4pPr marL="0" marR="0" lvl="3"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4pPr>
            <a:lvl5pPr marL="0" marR="0" lvl="4"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5pPr>
            <a:lvl6pPr marL="0" marR="0" lvl="5"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6pPr>
            <a:lvl7pPr marL="0" marR="0" lvl="6"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7pPr>
            <a:lvl8pPr marL="0" marR="0" lvl="7"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8pPr>
            <a:lvl9pPr marL="0" marR="0" lvl="8"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wo Content 1">
  <p:cSld name="Two Content">
    <p:spTree>
      <p:nvGrpSpPr>
        <p:cNvPr id="1" name="Shape 154"/>
        <p:cNvGrpSpPr/>
        <p:nvPr/>
      </p:nvGrpSpPr>
      <p:grpSpPr>
        <a:xfrm>
          <a:off x="0" y="0"/>
          <a:ext cx="0" cy="0"/>
          <a:chOff x="0" y="0"/>
          <a:chExt cx="0" cy="0"/>
        </a:xfrm>
      </p:grpSpPr>
      <p:sp>
        <p:nvSpPr>
          <p:cNvPr id="155" name="Google Shape;155;p31"/>
          <p:cNvSpPr txBox="1">
            <a:spLocks noGrp="1"/>
          </p:cNvSpPr>
          <p:nvPr>
            <p:ph type="title"/>
          </p:nvPr>
        </p:nvSpPr>
        <p:spPr>
          <a:xfrm>
            <a:off x="581633" y="311380"/>
            <a:ext cx="8944400" cy="1320800"/>
          </a:xfrm>
          <a:prstGeom prst="rect">
            <a:avLst/>
          </a:prstGeom>
          <a:noFill/>
          <a:ln>
            <a:noFill/>
          </a:ln>
        </p:spPr>
        <p:txBody>
          <a:bodyPr spcFirstLastPara="1" wrap="square" lIns="68575" tIns="34275" rIns="68575" bIns="34275" anchor="t" anchorCtr="0">
            <a:normAutofit/>
          </a:bodyPr>
          <a:lstStyle>
            <a:lvl1pPr marR="0" lvl="0" algn="l" rtl="0">
              <a:lnSpc>
                <a:spcPct val="100000"/>
              </a:lnSpc>
              <a:spcBef>
                <a:spcPts val="0"/>
              </a:spcBef>
              <a:spcAft>
                <a:spcPts val="0"/>
              </a:spcAft>
              <a:buClr>
                <a:srgbClr val="072B62"/>
              </a:buClr>
              <a:buSzPts val="33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2"/>
                </a:solidFill>
                <a:latin typeface="Arial"/>
                <a:ea typeface="Arial"/>
                <a:cs typeface="Arial"/>
                <a:sym typeface="Arial"/>
              </a:defRPr>
            </a:lvl9pPr>
          </a:lstStyle>
          <a:p>
            <a:endParaRPr/>
          </a:p>
        </p:txBody>
      </p:sp>
      <p:sp>
        <p:nvSpPr>
          <p:cNvPr id="156" name="Google Shape;156;p31"/>
          <p:cNvSpPr txBox="1">
            <a:spLocks noGrp="1"/>
          </p:cNvSpPr>
          <p:nvPr>
            <p:ph type="sldNum" idx="12"/>
          </p:nvPr>
        </p:nvSpPr>
        <p:spPr>
          <a:xfrm>
            <a:off x="11016767" y="6309651"/>
            <a:ext cx="683600" cy="365200"/>
          </a:xfrm>
          <a:prstGeom prst="rect">
            <a:avLst/>
          </a:prstGeom>
          <a:noFill/>
          <a:ln>
            <a:noFill/>
          </a:ln>
        </p:spPr>
        <p:txBody>
          <a:bodyPr spcFirstLastPara="1" wrap="square" lIns="68575" tIns="34275" rIns="68575" bIns="34275" anchor="t" anchorCtr="0">
            <a:noAutofit/>
          </a:bodyPr>
          <a:lstStyle>
            <a:lvl1pPr marL="0" marR="0" lvl="0"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1pPr>
            <a:lvl2pPr marL="0" marR="0" lvl="1"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2pPr>
            <a:lvl3pPr marL="0" marR="0" lvl="2"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3pPr>
            <a:lvl4pPr marL="0" marR="0" lvl="3"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4pPr>
            <a:lvl5pPr marL="0" marR="0" lvl="4"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5pPr>
            <a:lvl6pPr marL="0" marR="0" lvl="5"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6pPr>
            <a:lvl7pPr marL="0" marR="0" lvl="6"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7pPr>
            <a:lvl8pPr marL="0" marR="0" lvl="7"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8pPr>
            <a:lvl9pPr marL="0" marR="0" lvl="8" indent="0" algn="r"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57" name="Google Shape;157;p31"/>
          <p:cNvSpPr txBox="1">
            <a:spLocks noGrp="1"/>
          </p:cNvSpPr>
          <p:nvPr>
            <p:ph type="body" idx="1"/>
          </p:nvPr>
        </p:nvSpPr>
        <p:spPr>
          <a:xfrm>
            <a:off x="581633" y="1801625"/>
            <a:ext cx="4298000" cy="4694800"/>
          </a:xfrm>
          <a:prstGeom prst="rect">
            <a:avLst/>
          </a:prstGeom>
          <a:noFill/>
          <a:ln>
            <a:noFill/>
          </a:ln>
        </p:spPr>
        <p:txBody>
          <a:bodyPr spcFirstLastPara="1" wrap="square" lIns="68575" tIns="34275" rIns="68575" bIns="34275" anchor="t" anchorCtr="0">
            <a:normAutofit/>
          </a:bodyPr>
          <a:lstStyle>
            <a:lvl1pPr marL="609585" marR="0" lvl="0" indent="-533387" algn="l" rtl="0">
              <a:lnSpc>
                <a:spcPct val="100000"/>
              </a:lnSpc>
              <a:spcBef>
                <a:spcPts val="1067"/>
              </a:spcBef>
              <a:spcAft>
                <a:spcPts val="0"/>
              </a:spcAft>
              <a:buClr>
                <a:srgbClr val="D2BD24"/>
              </a:buClr>
              <a:buSzPts val="27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1pPr>
            <a:lvl2pPr marL="1219170" marR="0" lvl="1" indent="-465655" algn="l" rtl="0">
              <a:lnSpc>
                <a:spcPct val="100000"/>
              </a:lnSpc>
              <a:spcBef>
                <a:spcPts val="1067"/>
              </a:spcBef>
              <a:spcAft>
                <a:spcPts val="0"/>
              </a:spcAft>
              <a:buClr>
                <a:srgbClr val="D2BD24"/>
              </a:buClr>
              <a:buSzPts val="19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828754" marR="0" lvl="2" indent="-482588" algn="l" rtl="0">
              <a:lnSpc>
                <a:spcPct val="100000"/>
              </a:lnSpc>
              <a:spcBef>
                <a:spcPts val="1067"/>
              </a:spcBef>
              <a:spcAft>
                <a:spcPts val="0"/>
              </a:spcAft>
              <a:buClr>
                <a:srgbClr val="D2BD24"/>
              </a:buClr>
              <a:buSzPts val="21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2438339" marR="0" lvl="3" indent="-457189" algn="l" rtl="0">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3047924" marR="0" lvl="4" indent="-457189" algn="l" rtl="0">
              <a:lnSpc>
                <a:spcPct val="100000"/>
              </a:lnSpc>
              <a:spcBef>
                <a:spcPts val="1067"/>
              </a:spcBef>
              <a:spcAft>
                <a:spcPts val="0"/>
              </a:spcAft>
              <a:buClr>
                <a:srgbClr val="D2BD24"/>
              </a:buClr>
              <a:buSzPts val="18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5pPr>
            <a:lvl6pPr marL="3657509" marR="0" lvl="5" indent="-364058"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4267093" marR="0" lvl="6" indent="-364058"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4876678" marR="0" lvl="7" indent="-364058"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5486263" marR="0" lvl="8" indent="-364058"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58" name="Google Shape;158;p31"/>
          <p:cNvSpPr txBox="1">
            <a:spLocks noGrp="1"/>
          </p:cNvSpPr>
          <p:nvPr>
            <p:ph type="body" idx="2"/>
          </p:nvPr>
        </p:nvSpPr>
        <p:spPr>
          <a:xfrm>
            <a:off x="5228456" y="1801625"/>
            <a:ext cx="4298000" cy="4694800"/>
          </a:xfrm>
          <a:prstGeom prst="rect">
            <a:avLst/>
          </a:prstGeom>
          <a:noFill/>
          <a:ln>
            <a:noFill/>
          </a:ln>
        </p:spPr>
        <p:txBody>
          <a:bodyPr spcFirstLastPara="1" wrap="square" lIns="68575" tIns="34275" rIns="68575" bIns="34275" anchor="t" anchorCtr="0">
            <a:normAutofit/>
          </a:bodyPr>
          <a:lstStyle>
            <a:lvl1pPr marL="609585" marR="0" lvl="0" indent="-533387" algn="l" rtl="0">
              <a:lnSpc>
                <a:spcPct val="100000"/>
              </a:lnSpc>
              <a:spcBef>
                <a:spcPts val="1067"/>
              </a:spcBef>
              <a:spcAft>
                <a:spcPts val="0"/>
              </a:spcAft>
              <a:buClr>
                <a:srgbClr val="D2BD24"/>
              </a:buClr>
              <a:buSzPts val="27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1pPr>
            <a:lvl2pPr marL="1219170" marR="0" lvl="1" indent="-465655" algn="l" rtl="0">
              <a:lnSpc>
                <a:spcPct val="100000"/>
              </a:lnSpc>
              <a:spcBef>
                <a:spcPts val="1067"/>
              </a:spcBef>
              <a:spcAft>
                <a:spcPts val="0"/>
              </a:spcAft>
              <a:buClr>
                <a:srgbClr val="D2BD24"/>
              </a:buClr>
              <a:buSzPts val="19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828754" marR="0" lvl="2" indent="-482588" algn="l" rtl="0">
              <a:lnSpc>
                <a:spcPct val="100000"/>
              </a:lnSpc>
              <a:spcBef>
                <a:spcPts val="1067"/>
              </a:spcBef>
              <a:spcAft>
                <a:spcPts val="0"/>
              </a:spcAft>
              <a:buClr>
                <a:srgbClr val="D2BD24"/>
              </a:buClr>
              <a:buSzPts val="21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2438339" marR="0" lvl="3" indent="-457189" algn="l" rtl="0">
              <a:lnSpc>
                <a:spcPct val="100000"/>
              </a:lnSpc>
              <a:spcBef>
                <a:spcPts val="1067"/>
              </a:spcBef>
              <a:spcAft>
                <a:spcPts val="0"/>
              </a:spcAft>
              <a:buClr>
                <a:srgbClr val="D2BD24"/>
              </a:buClr>
              <a:buSzPts val="18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3047924" marR="0" lvl="4" indent="-457189" algn="l" rtl="0">
              <a:lnSpc>
                <a:spcPct val="100000"/>
              </a:lnSpc>
              <a:spcBef>
                <a:spcPts val="1067"/>
              </a:spcBef>
              <a:spcAft>
                <a:spcPts val="0"/>
              </a:spcAft>
              <a:buClr>
                <a:srgbClr val="D2BD24"/>
              </a:buClr>
              <a:buSzPts val="18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5pPr>
            <a:lvl6pPr marL="3657509" marR="0" lvl="5" indent="-364058"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4267093" marR="0" lvl="6" indent="-364058"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4876678" marR="0" lvl="7" indent="-364058"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5486263" marR="0" lvl="8" indent="-364058" algn="l" rtl="0">
              <a:lnSpc>
                <a:spcPct val="100000"/>
              </a:lnSpc>
              <a:spcBef>
                <a:spcPts val="1067"/>
              </a:spcBef>
              <a:spcAft>
                <a:spcPts val="0"/>
              </a:spcAft>
              <a:buClr>
                <a:schemeClr val="accent1"/>
              </a:buClr>
              <a:buSzPts val="7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Navy Break/Lunch Slide">
  <p:cSld name="2_Blank">
    <p:spTree>
      <p:nvGrpSpPr>
        <p:cNvPr id="1" name="Shape 159"/>
        <p:cNvGrpSpPr/>
        <p:nvPr/>
      </p:nvGrpSpPr>
      <p:grpSpPr>
        <a:xfrm>
          <a:off x="0" y="0"/>
          <a:ext cx="0" cy="0"/>
          <a:chOff x="0" y="0"/>
          <a:chExt cx="0" cy="0"/>
        </a:xfrm>
      </p:grpSpPr>
      <p:sp>
        <p:nvSpPr>
          <p:cNvPr id="160" name="Google Shape;160;p32"/>
          <p:cNvSpPr txBox="1">
            <a:spLocks noGrp="1"/>
          </p:cNvSpPr>
          <p:nvPr>
            <p:ph type="dt" idx="10"/>
          </p:nvPr>
        </p:nvSpPr>
        <p:spPr>
          <a:xfrm>
            <a:off x="4666341" y="6356351"/>
            <a:ext cx="27432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1" name="Google Shape;161;p32"/>
          <p:cNvSpPr txBox="1">
            <a:spLocks noGrp="1"/>
          </p:cNvSpPr>
          <p:nvPr>
            <p:ph type="sldNum" idx="12"/>
          </p:nvPr>
        </p:nvSpPr>
        <p:spPr>
          <a:xfrm>
            <a:off x="9030268"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467"/>
            </a:lvl1pPr>
            <a:lvl2pPr marL="0" lvl="1" indent="0" algn="r" rtl="0">
              <a:spcBef>
                <a:spcPts val="0"/>
              </a:spcBef>
              <a:buNone/>
              <a:defRPr sz="1467"/>
            </a:lvl2pPr>
            <a:lvl3pPr marL="0" lvl="2" indent="0" algn="r" rtl="0">
              <a:spcBef>
                <a:spcPts val="0"/>
              </a:spcBef>
              <a:buNone/>
              <a:defRPr sz="1467"/>
            </a:lvl3pPr>
            <a:lvl4pPr marL="0" lvl="3" indent="0" algn="r" rtl="0">
              <a:spcBef>
                <a:spcPts val="0"/>
              </a:spcBef>
              <a:buNone/>
              <a:defRPr sz="1467"/>
            </a:lvl4pPr>
            <a:lvl5pPr marL="0" lvl="4" indent="0" algn="r" rtl="0">
              <a:spcBef>
                <a:spcPts val="0"/>
              </a:spcBef>
              <a:buNone/>
              <a:defRPr sz="1467"/>
            </a:lvl5pPr>
            <a:lvl6pPr marL="0" lvl="5" indent="0" algn="r" rtl="0">
              <a:spcBef>
                <a:spcPts val="0"/>
              </a:spcBef>
              <a:buNone/>
              <a:defRPr sz="1467"/>
            </a:lvl6pPr>
            <a:lvl7pPr marL="0" lvl="6" indent="0" algn="r" rtl="0">
              <a:spcBef>
                <a:spcPts val="0"/>
              </a:spcBef>
              <a:buNone/>
              <a:defRPr sz="1467"/>
            </a:lvl7pPr>
            <a:lvl8pPr marL="0" lvl="7" indent="0" algn="r" rtl="0">
              <a:spcBef>
                <a:spcPts val="0"/>
              </a:spcBef>
              <a:buNone/>
              <a:defRPr sz="1467"/>
            </a:lvl8pPr>
            <a:lvl9pPr marL="0" lvl="8" indent="0" algn="r" rtl="0">
              <a:spcBef>
                <a:spcPts val="0"/>
              </a:spcBef>
              <a:buNone/>
              <a:defRPr sz="1467"/>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62" name="Google Shape;162;p32"/>
          <p:cNvSpPr/>
          <p:nvPr/>
        </p:nvSpPr>
        <p:spPr>
          <a:xfrm>
            <a:off x="0" y="0"/>
            <a:ext cx="12192000" cy="6858000"/>
          </a:xfrm>
          <a:prstGeom prst="rect">
            <a:avLst/>
          </a:prstGeom>
          <a:solidFill>
            <a:schemeClr val="dk1"/>
          </a:solidFill>
          <a:ln w="12700" cap="flat" cmpd="sng">
            <a:solidFill>
              <a:srgbClr val="236798"/>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entury Gothic"/>
              <a:ea typeface="Century Gothic"/>
              <a:cs typeface="Century Gothic"/>
              <a:sym typeface="Century Gothic"/>
            </a:endParaRPr>
          </a:p>
        </p:txBody>
      </p:sp>
      <p:sp>
        <p:nvSpPr>
          <p:cNvPr id="163" name="Google Shape;163;p32"/>
          <p:cNvSpPr/>
          <p:nvPr/>
        </p:nvSpPr>
        <p:spPr>
          <a:xfrm>
            <a:off x="1219200" y="914400"/>
            <a:ext cx="9753600" cy="5029200"/>
          </a:xfrm>
          <a:prstGeom prst="rect">
            <a:avLst/>
          </a:prstGeom>
          <a:noFill/>
          <a:ln w="1270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latin typeface="Century Gothic"/>
              <a:ea typeface="Century Gothic"/>
              <a:cs typeface="Century Gothic"/>
              <a:sym typeface="Century Gothic"/>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3CFB997F-B9EB-42B2-8B47-150F92DAED20}" type="datetime1">
              <a:rPr lang="en-US" smtClean="0"/>
              <a:t>4/30/2024</a:t>
            </a:fld>
            <a:endParaRPr lang="en-US"/>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9823621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115C312-085D-4CEA-B4D3-646D2D674C3F}" type="datetime1">
              <a:rPr lang="en-US" smtClean="0"/>
              <a:t>4/30/2024</a:t>
            </a:fld>
            <a:endParaRPr lang="en-US"/>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66796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7C873047-0651-43AC-BDBF-641E16BEB25D}" type="datetime1">
              <a:rPr lang="en-US" smtClean="0"/>
              <a:t>4/30/2024</a:t>
            </a:fld>
            <a:endParaRPr lang="en-US"/>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838872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7F4121FE-9406-4249-A9FD-EB2D4DB3EF87}" type="datetime1">
              <a:rPr lang="en-US" smtClean="0"/>
              <a:t>4/30/2024</a:t>
            </a:fld>
            <a:endParaRPr lang="en-US"/>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21041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D476AD9F-FE24-40F5-BCE3-78BA5A7258DA}" type="datetime1">
              <a:rPr lang="en-US" smtClean="0"/>
              <a:t>4/30/2024</a:t>
            </a:fld>
            <a:endParaRPr lang="en-US"/>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640631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798517A4-0F78-4E34-B25D-B5452826724D}" type="datetime1">
              <a:rPr lang="en-US" smtClean="0"/>
              <a:t>4/30/2024</a:t>
            </a:fld>
            <a:endParaRPr lang="en-US"/>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3274293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4/30/2024</a:t>
            </a:fld>
            <a:endParaRPr lang="en-US"/>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32742931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A17E1113-D597-46D7-ACEE-D6CF954E2E6C}" type="datetime1">
              <a:rPr lang="en-US" smtClean="0"/>
              <a:t>4/30/2024</a:t>
            </a:fld>
            <a:endParaRPr lang="en-US"/>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12038988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F0B6F57E-739B-4D28-9262-745ACFA39D5B}" type="datetime1">
              <a:rPr lang="en-US" smtClean="0"/>
              <a:t>4/30/2024</a:t>
            </a:fld>
            <a:endParaRPr lang="en-US"/>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28327052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4A10D2BF-C6D0-48BF-87E3-3BD751CB7980}" type="datetime1">
              <a:rPr lang="en-US" smtClean="0"/>
              <a:t>4/30/2024</a:t>
            </a:fld>
            <a:endParaRPr lang="en-US"/>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636100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5157CF16-D74F-44B8-8A9C-154A1D3CCE3A}" type="datetime1">
              <a:rPr lang="en-US" smtClean="0"/>
              <a:t>4/30/2024</a:t>
            </a:fld>
            <a:endParaRPr lang="en-US"/>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220279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1D9BE744-E1F3-42C0-B107-7DDF915061FF}" type="datetime1">
              <a:rPr lang="en-US" smtClean="0"/>
              <a:t>4/30/2024</a:t>
            </a:fld>
            <a:endParaRPr lang="en-US"/>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166889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fld id="{28521B7B-3E85-4AF7-994A-B1E72D3B6E69}" type="datetime1">
              <a:rPr lang="en-US" smtClean="0"/>
              <a:t>4/30/2024</a:t>
            </a:fld>
            <a:endParaRPr lang="en-US"/>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26570284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FFFFF"/>
        </a:solidFill>
        <a:effectLst/>
      </p:bgPr>
    </p:bg>
    <p:spTree>
      <p:nvGrpSpPr>
        <p:cNvPr id="1" name="Shape 9"/>
        <p:cNvGrpSpPr/>
        <p:nvPr/>
      </p:nvGrpSpPr>
      <p:grpSpPr>
        <a:xfrm>
          <a:off x="0" y="0"/>
          <a:ext cx="0" cy="0"/>
          <a:chOff x="0" y="0"/>
          <a:chExt cx="0" cy="0"/>
        </a:xfrm>
      </p:grpSpPr>
      <p:sp>
        <p:nvSpPr>
          <p:cNvPr id="10" name="Google Shape;10;p2"/>
          <p:cNvSpPr/>
          <p:nvPr/>
        </p:nvSpPr>
        <p:spPr>
          <a:xfrm>
            <a:off x="10279100" y="2137701"/>
            <a:ext cx="1968579" cy="2220425"/>
          </a:xfrm>
          <a:custGeom>
            <a:avLst/>
            <a:gdLst/>
            <a:ahLst/>
            <a:cxnLst/>
            <a:rect l="l" t="t" r="r" b="b"/>
            <a:pathLst>
              <a:path w="2086833" h="2312943" extrusionOk="0">
                <a:moveTo>
                  <a:pt x="2086833" y="0"/>
                </a:moveTo>
                <a:lnTo>
                  <a:pt x="2086833" y="2312943"/>
                </a:lnTo>
                <a:lnTo>
                  <a:pt x="0" y="1130920"/>
                </a:lnTo>
                <a:lnTo>
                  <a:pt x="1828800" y="140320"/>
                </a:lnTo>
                <a:close/>
              </a:path>
            </a:pathLst>
          </a:custGeom>
          <a:solidFill>
            <a:srgbClr val="495965"/>
          </a:solidFill>
          <a:ln>
            <a:noFill/>
          </a:ln>
          <a:effectLst>
            <a:outerShdw blurRad="114300" dist="38100" dir="7560000" algn="bl" rotWithShape="0">
              <a:srgbClr val="000000">
                <a:alpha val="50000"/>
              </a:srgbClr>
            </a:outerShdw>
          </a:effectLst>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 name="Google Shape;11;p2"/>
          <p:cNvSpPr/>
          <p:nvPr/>
        </p:nvSpPr>
        <p:spPr>
          <a:xfrm>
            <a:off x="10279101" y="1343267"/>
            <a:ext cx="1757265" cy="1880268"/>
          </a:xfrm>
          <a:custGeom>
            <a:avLst/>
            <a:gdLst/>
            <a:ahLst/>
            <a:cxnLst/>
            <a:rect l="l" t="t" r="r" b="b"/>
            <a:pathLst>
              <a:path w="1154" h="1291" extrusionOk="0">
                <a:moveTo>
                  <a:pt x="0" y="0"/>
                </a:moveTo>
                <a:lnTo>
                  <a:pt x="1154" y="667"/>
                </a:lnTo>
                <a:lnTo>
                  <a:pt x="0" y="1291"/>
                </a:lnTo>
                <a:lnTo>
                  <a:pt x="0" y="1291"/>
                </a:lnTo>
                <a:lnTo>
                  <a:pt x="0" y="0"/>
                </a:lnTo>
                <a:close/>
              </a:path>
            </a:pathLst>
          </a:custGeom>
          <a:solidFill>
            <a:srgbClr val="29C6FA"/>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 name="Google Shape;12;p2"/>
          <p:cNvSpPr/>
          <p:nvPr/>
        </p:nvSpPr>
        <p:spPr>
          <a:xfrm>
            <a:off x="8521834" y="1343267"/>
            <a:ext cx="1757268" cy="1880268"/>
          </a:xfrm>
          <a:custGeom>
            <a:avLst/>
            <a:gdLst/>
            <a:ahLst/>
            <a:cxnLst/>
            <a:rect l="l" t="t" r="r" b="b"/>
            <a:pathLst>
              <a:path w="1175" h="1291" extrusionOk="0">
                <a:moveTo>
                  <a:pt x="1175" y="0"/>
                </a:moveTo>
                <a:lnTo>
                  <a:pt x="1175" y="1291"/>
                </a:lnTo>
                <a:lnTo>
                  <a:pt x="1173" y="1291"/>
                </a:lnTo>
                <a:lnTo>
                  <a:pt x="0" y="610"/>
                </a:lnTo>
                <a:lnTo>
                  <a:pt x="1175" y="0"/>
                </a:lnTo>
                <a:lnTo>
                  <a:pt x="1175" y="0"/>
                </a:lnTo>
                <a:close/>
              </a:path>
            </a:pathLst>
          </a:custGeom>
          <a:solidFill>
            <a:srgbClr val="00AAE7"/>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p:nvPr/>
        </p:nvSpPr>
        <p:spPr>
          <a:xfrm>
            <a:off x="8499385" y="2240318"/>
            <a:ext cx="1802137" cy="1880279"/>
          </a:xfrm>
          <a:custGeom>
            <a:avLst/>
            <a:gdLst/>
            <a:ahLst/>
            <a:cxnLst/>
            <a:rect l="l" t="t" r="r" b="b"/>
            <a:pathLst>
              <a:path w="1205" h="1320" extrusionOk="0">
                <a:moveTo>
                  <a:pt x="1205" y="679"/>
                </a:moveTo>
                <a:lnTo>
                  <a:pt x="0" y="1320"/>
                </a:lnTo>
                <a:lnTo>
                  <a:pt x="0" y="14"/>
                </a:lnTo>
                <a:lnTo>
                  <a:pt x="30" y="0"/>
                </a:lnTo>
                <a:lnTo>
                  <a:pt x="1205" y="679"/>
                </a:lnTo>
                <a:close/>
              </a:path>
            </a:pathLst>
          </a:custGeom>
          <a:solidFill>
            <a:srgbClr val="29C6FA"/>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 name="Google Shape;14;p2"/>
          <p:cNvSpPr/>
          <p:nvPr/>
        </p:nvSpPr>
        <p:spPr>
          <a:xfrm>
            <a:off x="6565633" y="2240326"/>
            <a:ext cx="1953188" cy="1880279"/>
          </a:xfrm>
          <a:custGeom>
            <a:avLst/>
            <a:gdLst/>
            <a:ahLst/>
            <a:cxnLst/>
            <a:rect l="l" t="t" r="r" b="b"/>
            <a:pathLst>
              <a:path w="1306" h="1320" extrusionOk="0">
                <a:moveTo>
                  <a:pt x="1306" y="0"/>
                </a:moveTo>
                <a:lnTo>
                  <a:pt x="1306" y="1320"/>
                </a:lnTo>
                <a:lnTo>
                  <a:pt x="0" y="682"/>
                </a:lnTo>
                <a:lnTo>
                  <a:pt x="1306" y="0"/>
                </a:lnTo>
                <a:close/>
              </a:path>
            </a:pathLst>
          </a:custGeom>
          <a:solidFill>
            <a:srgbClr val="00AAE7"/>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 name="Google Shape;15;p2"/>
          <p:cNvSpPr/>
          <p:nvPr/>
        </p:nvSpPr>
        <p:spPr>
          <a:xfrm>
            <a:off x="1" y="1"/>
            <a:ext cx="6271316" cy="4566785"/>
          </a:xfrm>
          <a:custGeom>
            <a:avLst/>
            <a:gdLst/>
            <a:ahLst/>
            <a:cxnLst/>
            <a:rect l="l" t="t" r="r" b="b"/>
            <a:pathLst>
              <a:path w="6648038" h="4841115" extrusionOk="0">
                <a:moveTo>
                  <a:pt x="0" y="0"/>
                </a:moveTo>
                <a:lnTo>
                  <a:pt x="1162864" y="0"/>
                </a:lnTo>
                <a:lnTo>
                  <a:pt x="6648038" y="3223965"/>
                </a:lnTo>
                <a:lnTo>
                  <a:pt x="3570444" y="4841115"/>
                </a:lnTo>
                <a:lnTo>
                  <a:pt x="0" y="2862839"/>
                </a:lnTo>
                <a:close/>
              </a:path>
            </a:pathLst>
          </a:custGeom>
          <a:gradFill>
            <a:gsLst>
              <a:gs pos="0">
                <a:srgbClr val="00AAE7">
                  <a:alpha val="51764"/>
                </a:srgbClr>
              </a:gs>
              <a:gs pos="100000">
                <a:srgbClr val="4498EC">
                  <a:alpha val="0"/>
                </a:srgbClr>
              </a:gs>
            </a:gsLst>
            <a:lin ang="2700006"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16" name="Google Shape;16;p2"/>
          <p:cNvSpPr/>
          <p:nvPr/>
        </p:nvSpPr>
        <p:spPr>
          <a:xfrm>
            <a:off x="0" y="538367"/>
            <a:ext cx="4927653" cy="4612992"/>
          </a:xfrm>
          <a:custGeom>
            <a:avLst/>
            <a:gdLst/>
            <a:ahLst/>
            <a:cxnLst/>
            <a:rect l="l" t="t" r="r" b="b"/>
            <a:pathLst>
              <a:path w="4927653" h="4464186" extrusionOk="0">
                <a:moveTo>
                  <a:pt x="0" y="0"/>
                </a:moveTo>
                <a:lnTo>
                  <a:pt x="4927653" y="2867161"/>
                </a:lnTo>
                <a:lnTo>
                  <a:pt x="4357741" y="3164023"/>
                </a:lnTo>
                <a:lnTo>
                  <a:pt x="2228903" y="4272099"/>
                </a:lnTo>
                <a:lnTo>
                  <a:pt x="1984428" y="4392749"/>
                </a:lnTo>
                <a:lnTo>
                  <a:pt x="1857428" y="4464186"/>
                </a:lnTo>
                <a:lnTo>
                  <a:pt x="0" y="3491824"/>
                </a:lnTo>
                <a:close/>
              </a:path>
            </a:pathLst>
          </a:custGeom>
          <a:solidFill>
            <a:srgbClr val="0A3E59"/>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 name="Google Shape;17;p2"/>
          <p:cNvSpPr/>
          <p:nvPr/>
        </p:nvSpPr>
        <p:spPr>
          <a:xfrm>
            <a:off x="72" y="4716285"/>
            <a:ext cx="1950577" cy="1521945"/>
          </a:xfrm>
          <a:custGeom>
            <a:avLst/>
            <a:gdLst/>
            <a:ahLst/>
            <a:cxnLst/>
            <a:rect l="l" t="t" r="r" b="b"/>
            <a:pathLst>
              <a:path w="1863609" h="1387792" extrusionOk="0">
                <a:moveTo>
                  <a:pt x="0" y="0"/>
                </a:moveTo>
                <a:lnTo>
                  <a:pt x="1863609" y="990256"/>
                </a:lnTo>
                <a:lnTo>
                  <a:pt x="1113400" y="1387792"/>
                </a:lnTo>
                <a:lnTo>
                  <a:pt x="0" y="1387792"/>
                </a:lnTo>
                <a:close/>
              </a:path>
            </a:pathLst>
          </a:custGeom>
          <a:solidFill>
            <a:srgbClr val="0A3E59"/>
          </a:solidFill>
          <a:ln>
            <a:noFill/>
          </a:ln>
        </p:spPr>
        <p:txBody>
          <a:bodyPr spcFirstLastPara="1" wrap="square" lIns="121900" tIns="304800" rIns="121900" bIns="60933"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18" name="Google Shape;18;p2"/>
          <p:cNvSpPr txBox="1">
            <a:spLocks noGrp="1"/>
          </p:cNvSpPr>
          <p:nvPr>
            <p:ph type="ctrTitle"/>
          </p:nvPr>
        </p:nvSpPr>
        <p:spPr>
          <a:xfrm>
            <a:off x="3570067" y="4808800"/>
            <a:ext cx="8622000" cy="727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200"/>
              <a:buNone/>
              <a:defRPr sz="4267" b="1"/>
            </a:lvl1pPr>
            <a:lvl2pPr lvl="1" algn="ctr" rtl="0">
              <a:spcBef>
                <a:spcPts val="0"/>
              </a:spcBef>
              <a:spcAft>
                <a:spcPts val="0"/>
              </a:spcAft>
              <a:buClr>
                <a:srgbClr val="142E42"/>
              </a:buClr>
              <a:buSzPts val="5200"/>
              <a:buNone/>
              <a:defRPr sz="6933">
                <a:solidFill>
                  <a:srgbClr val="142E42"/>
                </a:solidFill>
              </a:defRPr>
            </a:lvl2pPr>
            <a:lvl3pPr lvl="2" algn="ctr" rtl="0">
              <a:spcBef>
                <a:spcPts val="0"/>
              </a:spcBef>
              <a:spcAft>
                <a:spcPts val="0"/>
              </a:spcAft>
              <a:buClr>
                <a:srgbClr val="142E42"/>
              </a:buClr>
              <a:buSzPts val="5200"/>
              <a:buNone/>
              <a:defRPr sz="6933">
                <a:solidFill>
                  <a:srgbClr val="142E42"/>
                </a:solidFill>
              </a:defRPr>
            </a:lvl3pPr>
            <a:lvl4pPr lvl="3" algn="ctr" rtl="0">
              <a:spcBef>
                <a:spcPts val="0"/>
              </a:spcBef>
              <a:spcAft>
                <a:spcPts val="0"/>
              </a:spcAft>
              <a:buClr>
                <a:srgbClr val="142E42"/>
              </a:buClr>
              <a:buSzPts val="5200"/>
              <a:buNone/>
              <a:defRPr sz="6933">
                <a:solidFill>
                  <a:srgbClr val="142E42"/>
                </a:solidFill>
              </a:defRPr>
            </a:lvl4pPr>
            <a:lvl5pPr lvl="4" algn="ctr" rtl="0">
              <a:spcBef>
                <a:spcPts val="0"/>
              </a:spcBef>
              <a:spcAft>
                <a:spcPts val="0"/>
              </a:spcAft>
              <a:buClr>
                <a:srgbClr val="142E42"/>
              </a:buClr>
              <a:buSzPts val="5200"/>
              <a:buNone/>
              <a:defRPr sz="6933">
                <a:solidFill>
                  <a:srgbClr val="142E42"/>
                </a:solidFill>
              </a:defRPr>
            </a:lvl5pPr>
            <a:lvl6pPr lvl="5" algn="ctr" rtl="0">
              <a:spcBef>
                <a:spcPts val="0"/>
              </a:spcBef>
              <a:spcAft>
                <a:spcPts val="0"/>
              </a:spcAft>
              <a:buClr>
                <a:srgbClr val="142E42"/>
              </a:buClr>
              <a:buSzPts val="5200"/>
              <a:buNone/>
              <a:defRPr sz="6933">
                <a:solidFill>
                  <a:srgbClr val="142E42"/>
                </a:solidFill>
              </a:defRPr>
            </a:lvl6pPr>
            <a:lvl7pPr lvl="6" algn="ctr" rtl="0">
              <a:spcBef>
                <a:spcPts val="0"/>
              </a:spcBef>
              <a:spcAft>
                <a:spcPts val="0"/>
              </a:spcAft>
              <a:buClr>
                <a:srgbClr val="142E42"/>
              </a:buClr>
              <a:buSzPts val="5200"/>
              <a:buNone/>
              <a:defRPr sz="6933">
                <a:solidFill>
                  <a:srgbClr val="142E42"/>
                </a:solidFill>
              </a:defRPr>
            </a:lvl7pPr>
            <a:lvl8pPr lvl="7" algn="ctr" rtl="0">
              <a:spcBef>
                <a:spcPts val="0"/>
              </a:spcBef>
              <a:spcAft>
                <a:spcPts val="0"/>
              </a:spcAft>
              <a:buClr>
                <a:srgbClr val="142E42"/>
              </a:buClr>
              <a:buSzPts val="5200"/>
              <a:buNone/>
              <a:defRPr sz="6933">
                <a:solidFill>
                  <a:srgbClr val="142E42"/>
                </a:solidFill>
              </a:defRPr>
            </a:lvl8pPr>
            <a:lvl9pPr lvl="8" algn="ctr" rtl="0">
              <a:spcBef>
                <a:spcPts val="0"/>
              </a:spcBef>
              <a:spcAft>
                <a:spcPts val="0"/>
              </a:spcAft>
              <a:buClr>
                <a:srgbClr val="142E42"/>
              </a:buClr>
              <a:buSzPts val="5200"/>
              <a:buNone/>
              <a:defRPr sz="6933">
                <a:solidFill>
                  <a:srgbClr val="142E42"/>
                </a:solidFill>
              </a:defRPr>
            </a:lvl9pPr>
          </a:lstStyle>
          <a:p>
            <a:endParaRPr/>
          </a:p>
        </p:txBody>
      </p:sp>
      <p:sp>
        <p:nvSpPr>
          <p:cNvPr id="19" name="Google Shape;19;p2"/>
          <p:cNvSpPr txBox="1">
            <a:spLocks noGrp="1"/>
          </p:cNvSpPr>
          <p:nvPr>
            <p:ph type="subTitle" idx="1"/>
          </p:nvPr>
        </p:nvSpPr>
        <p:spPr>
          <a:xfrm>
            <a:off x="3570000" y="5637600"/>
            <a:ext cx="8622000" cy="6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200"/>
              <a:buNone/>
              <a:defRPr sz="2933"/>
            </a:lvl1pPr>
            <a:lvl2pPr lvl="1" algn="ctr" rtl="0">
              <a:lnSpc>
                <a:spcPct val="100000"/>
              </a:lnSpc>
              <a:spcBef>
                <a:spcPts val="0"/>
              </a:spcBef>
              <a:spcAft>
                <a:spcPts val="0"/>
              </a:spcAft>
              <a:buSzPts val="2400"/>
              <a:buNone/>
              <a:defRPr sz="3200"/>
            </a:lvl2pPr>
            <a:lvl3pPr lvl="2" algn="ctr" rtl="0">
              <a:lnSpc>
                <a:spcPct val="100000"/>
              </a:lnSpc>
              <a:spcBef>
                <a:spcPts val="0"/>
              </a:spcBef>
              <a:spcAft>
                <a:spcPts val="0"/>
              </a:spcAft>
              <a:buSzPts val="2400"/>
              <a:buNone/>
              <a:defRPr sz="3200"/>
            </a:lvl3pPr>
            <a:lvl4pPr lvl="3" algn="ctr" rtl="0">
              <a:lnSpc>
                <a:spcPct val="100000"/>
              </a:lnSpc>
              <a:spcBef>
                <a:spcPts val="0"/>
              </a:spcBef>
              <a:spcAft>
                <a:spcPts val="0"/>
              </a:spcAft>
              <a:buSzPts val="2400"/>
              <a:buNone/>
              <a:defRPr sz="3200"/>
            </a:lvl4pPr>
            <a:lvl5pPr lvl="4" algn="ctr" rtl="0">
              <a:lnSpc>
                <a:spcPct val="100000"/>
              </a:lnSpc>
              <a:spcBef>
                <a:spcPts val="0"/>
              </a:spcBef>
              <a:spcAft>
                <a:spcPts val="0"/>
              </a:spcAft>
              <a:buSzPts val="2400"/>
              <a:buNone/>
              <a:defRPr sz="3200"/>
            </a:lvl5pPr>
            <a:lvl6pPr lvl="5" algn="ctr" rtl="0">
              <a:lnSpc>
                <a:spcPct val="100000"/>
              </a:lnSpc>
              <a:spcBef>
                <a:spcPts val="0"/>
              </a:spcBef>
              <a:spcAft>
                <a:spcPts val="0"/>
              </a:spcAft>
              <a:buSzPts val="2400"/>
              <a:buNone/>
              <a:defRPr sz="3200"/>
            </a:lvl6pPr>
            <a:lvl7pPr lvl="6" algn="ctr" rtl="0">
              <a:lnSpc>
                <a:spcPct val="100000"/>
              </a:lnSpc>
              <a:spcBef>
                <a:spcPts val="0"/>
              </a:spcBef>
              <a:spcAft>
                <a:spcPts val="0"/>
              </a:spcAft>
              <a:buSzPts val="2400"/>
              <a:buNone/>
              <a:defRPr sz="3200"/>
            </a:lvl7pPr>
            <a:lvl8pPr lvl="7" algn="ctr" rtl="0">
              <a:lnSpc>
                <a:spcPct val="100000"/>
              </a:lnSpc>
              <a:spcBef>
                <a:spcPts val="0"/>
              </a:spcBef>
              <a:spcAft>
                <a:spcPts val="0"/>
              </a:spcAft>
              <a:buSzPts val="2400"/>
              <a:buNone/>
              <a:defRPr sz="3200"/>
            </a:lvl8pPr>
            <a:lvl9pPr lvl="8" algn="ctr" rtl="0">
              <a:lnSpc>
                <a:spcPct val="100000"/>
              </a:lnSpc>
              <a:spcBef>
                <a:spcPts val="0"/>
              </a:spcBef>
              <a:spcAft>
                <a:spcPts val="0"/>
              </a:spcAft>
              <a:buSzPts val="2400"/>
              <a:buNone/>
              <a:defRPr sz="3200"/>
            </a:lvl9pPr>
          </a:lstStyle>
          <a:p>
            <a:endParaRPr/>
          </a:p>
        </p:txBody>
      </p:sp>
      <p:sp>
        <p:nvSpPr>
          <p:cNvPr id="20" name="Google Shape;20;p2"/>
          <p:cNvSpPr txBox="1">
            <a:spLocks noGrp="1"/>
          </p:cNvSpPr>
          <p:nvPr>
            <p:ph type="sldNum" idx="12"/>
          </p:nvPr>
        </p:nvSpPr>
        <p:spPr>
          <a:xfrm>
            <a:off x="11304767" y="6230112"/>
            <a:ext cx="731600" cy="524800"/>
          </a:xfrm>
          <a:prstGeom prst="rect">
            <a:avLst/>
          </a:prstGeom>
        </p:spPr>
        <p:txBody>
          <a:bodyPr spcFirstLastPara="1" wrap="square" lIns="91425" tIns="91425" rIns="91425" bIns="91425" anchor="ctr" anchorCtr="0">
            <a:noAutofit/>
          </a:bodyPr>
          <a:lstStyle>
            <a:lvl1pPr lvl="0" rtl="0">
              <a:buNone/>
              <a:defRPr b="0"/>
            </a:lvl1pPr>
            <a:lvl2pPr lvl="1" rtl="0">
              <a:buNone/>
              <a:defRPr b="0"/>
            </a:lvl2pPr>
            <a:lvl3pPr lvl="2" rtl="0">
              <a:buNone/>
              <a:defRPr b="0"/>
            </a:lvl3pPr>
            <a:lvl4pPr lvl="3" rtl="0">
              <a:buNone/>
              <a:defRPr b="0"/>
            </a:lvl4pPr>
            <a:lvl5pPr lvl="4" rtl="0">
              <a:buNone/>
              <a:defRPr b="0"/>
            </a:lvl5pPr>
            <a:lvl6pPr lvl="5" rtl="0">
              <a:buNone/>
              <a:defRPr b="0"/>
            </a:lvl6pPr>
            <a:lvl7pPr lvl="6" rtl="0">
              <a:buNone/>
              <a:defRPr b="0"/>
            </a:lvl7pPr>
            <a:lvl8pPr lvl="7" rtl="0">
              <a:buNone/>
              <a:defRPr b="0"/>
            </a:lvl8pPr>
            <a:lvl9pPr lvl="8" rtl="0">
              <a:buNone/>
              <a:defRPr b="0"/>
            </a:lvl9pPr>
          </a:lstStyle>
          <a:p>
            <a:fld id="{00000000-1234-1234-1234-123412341234}" type="slidenum">
              <a:rPr lang="en" smtClean="0"/>
              <a:pPr/>
              <a:t>‹#›</a:t>
            </a:fld>
            <a:endParaRPr lang="en" sz="1867"/>
          </a:p>
        </p:txBody>
      </p:sp>
      <p:pic>
        <p:nvPicPr>
          <p:cNvPr id="21" name="Google Shape;21;p2"/>
          <p:cNvPicPr preferRelativeResize="0"/>
          <p:nvPr/>
        </p:nvPicPr>
        <p:blipFill rotWithShape="1">
          <a:blip r:embed="rId2">
            <a:alphaModFix/>
          </a:blip>
          <a:srcRect l="4519" t="16599" r="20903" b="14752"/>
          <a:stretch/>
        </p:blipFill>
        <p:spPr>
          <a:xfrm>
            <a:off x="4072938" y="325633"/>
            <a:ext cx="4029495" cy="1224000"/>
          </a:xfrm>
          <a:prstGeom prst="rect">
            <a:avLst/>
          </a:prstGeom>
          <a:noFill/>
          <a:ln>
            <a:noFill/>
          </a:ln>
        </p:spPr>
      </p:pic>
      <p:sp>
        <p:nvSpPr>
          <p:cNvPr id="22" name="Google Shape;22;p2"/>
          <p:cNvSpPr/>
          <p:nvPr/>
        </p:nvSpPr>
        <p:spPr>
          <a:xfrm>
            <a:off x="0" y="705333"/>
            <a:ext cx="12256555" cy="5149496"/>
          </a:xfrm>
          <a:custGeom>
            <a:avLst/>
            <a:gdLst/>
            <a:ahLst/>
            <a:cxnLst/>
            <a:rect l="l" t="t" r="r" b="b"/>
            <a:pathLst>
              <a:path w="12175385" h="5132388" extrusionOk="0">
                <a:moveTo>
                  <a:pt x="10215615" y="0"/>
                </a:moveTo>
                <a:lnTo>
                  <a:pt x="12175385" y="1133839"/>
                </a:lnTo>
                <a:lnTo>
                  <a:pt x="12175385" y="1914889"/>
                </a:lnTo>
                <a:lnTo>
                  <a:pt x="10215615" y="781050"/>
                </a:lnTo>
                <a:lnTo>
                  <a:pt x="1857428" y="5132388"/>
                </a:lnTo>
                <a:lnTo>
                  <a:pt x="0" y="4157340"/>
                </a:lnTo>
                <a:lnTo>
                  <a:pt x="0" y="3376290"/>
                </a:lnTo>
                <a:lnTo>
                  <a:pt x="1857428" y="4351338"/>
                </a:lnTo>
                <a:close/>
              </a:path>
            </a:pathLst>
          </a:custGeom>
          <a:solidFill>
            <a:srgbClr val="FFD777"/>
          </a:solidFill>
          <a:ln>
            <a:noFill/>
          </a:ln>
          <a:effectLst>
            <a:outerShdw blurRad="85725" dist="95250" dir="1920000" algn="tl" rotWithShape="0">
              <a:srgbClr val="04BEFE">
                <a:alpha val="22000"/>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2829308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1" type="secHead">
  <p:cSld name="Section header 1">
    <p:bg>
      <p:bgPr>
        <a:solidFill>
          <a:srgbClr val="00AAE7"/>
        </a:solidFill>
        <a:effectLst/>
      </p:bgPr>
    </p:bg>
    <p:spTree>
      <p:nvGrpSpPr>
        <p:cNvPr id="1" name="Shape 23"/>
        <p:cNvGrpSpPr/>
        <p:nvPr/>
      </p:nvGrpSpPr>
      <p:grpSpPr>
        <a:xfrm>
          <a:off x="0" y="0"/>
          <a:ext cx="0" cy="0"/>
          <a:chOff x="0" y="0"/>
          <a:chExt cx="0" cy="0"/>
        </a:xfrm>
      </p:grpSpPr>
      <p:sp>
        <p:nvSpPr>
          <p:cNvPr id="24" name="Google Shape;24;p3"/>
          <p:cNvSpPr/>
          <p:nvPr/>
        </p:nvSpPr>
        <p:spPr>
          <a:xfrm>
            <a:off x="1219200" y="1083200"/>
            <a:ext cx="9753600" cy="4691600"/>
          </a:xfrm>
          <a:prstGeom prst="rect">
            <a:avLst/>
          </a:prstGeom>
          <a:noFill/>
          <a:ln w="127000" cap="flat" cmpd="sng">
            <a:solidFill>
              <a:srgbClr val="FFFFF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latin typeface="Century Gothic"/>
              <a:ea typeface="Century Gothic"/>
              <a:cs typeface="Century Gothic"/>
              <a:sym typeface="Century Gothic"/>
            </a:endParaRPr>
          </a:p>
        </p:txBody>
      </p:sp>
      <p:sp>
        <p:nvSpPr>
          <p:cNvPr id="25" name="Google Shape;25;p3"/>
          <p:cNvSpPr txBox="1">
            <a:spLocks noGrp="1"/>
          </p:cNvSpPr>
          <p:nvPr>
            <p:ph type="title"/>
          </p:nvPr>
        </p:nvSpPr>
        <p:spPr>
          <a:xfrm>
            <a:off x="1771400" y="2867800"/>
            <a:ext cx="8649200" cy="11224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3600"/>
              <a:buNone/>
              <a:defRPr sz="48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 name="Google Shape;26;p3"/>
          <p:cNvSpPr txBox="1">
            <a:spLocks noGrp="1"/>
          </p:cNvSpPr>
          <p:nvPr>
            <p:ph type="sldNum" idx="12"/>
          </p:nvPr>
        </p:nvSpPr>
        <p:spPr>
          <a:xfrm>
            <a:off x="11301500" y="6272300"/>
            <a:ext cx="731600" cy="3900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27" name="Google Shape;27;p3"/>
          <p:cNvPicPr preferRelativeResize="0"/>
          <p:nvPr/>
        </p:nvPicPr>
        <p:blipFill rotWithShape="1">
          <a:blip r:embed="rId2">
            <a:alphaModFix/>
          </a:blip>
          <a:srcRect l="4949" t="17477" r="20960" b="14831"/>
          <a:stretch/>
        </p:blipFill>
        <p:spPr>
          <a:xfrm>
            <a:off x="124707" y="6247995"/>
            <a:ext cx="1450848" cy="438628"/>
          </a:xfrm>
          <a:prstGeom prst="rect">
            <a:avLst/>
          </a:prstGeom>
          <a:noFill/>
          <a:ln>
            <a:noFill/>
          </a:ln>
        </p:spPr>
      </p:pic>
    </p:spTree>
    <p:extLst>
      <p:ext uri="{BB962C8B-B14F-4D97-AF65-F5344CB8AC3E}">
        <p14:creationId xmlns:p14="http://schemas.microsoft.com/office/powerpoint/2010/main" val="10027259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rgbClr val="0A3E59"/>
        </a:solidFill>
        <a:effectLst/>
      </p:bgPr>
    </p:bg>
    <p:spTree>
      <p:nvGrpSpPr>
        <p:cNvPr id="1" name="Shape 28"/>
        <p:cNvGrpSpPr/>
        <p:nvPr/>
      </p:nvGrpSpPr>
      <p:grpSpPr>
        <a:xfrm>
          <a:off x="0" y="0"/>
          <a:ext cx="0" cy="0"/>
          <a:chOff x="0" y="0"/>
          <a:chExt cx="0" cy="0"/>
        </a:xfrm>
      </p:grpSpPr>
      <p:sp>
        <p:nvSpPr>
          <p:cNvPr id="29" name="Google Shape;29;p4"/>
          <p:cNvSpPr/>
          <p:nvPr/>
        </p:nvSpPr>
        <p:spPr>
          <a:xfrm>
            <a:off x="1219200" y="1083200"/>
            <a:ext cx="9753600" cy="4691600"/>
          </a:xfrm>
          <a:prstGeom prst="rect">
            <a:avLst/>
          </a:prstGeom>
          <a:noFill/>
          <a:ln w="127000" cap="flat" cmpd="sng">
            <a:solidFill>
              <a:srgbClr val="FFFFF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latin typeface="Century Gothic"/>
              <a:ea typeface="Century Gothic"/>
              <a:cs typeface="Century Gothic"/>
              <a:sym typeface="Century Gothic"/>
            </a:endParaRPr>
          </a:p>
        </p:txBody>
      </p:sp>
      <p:sp>
        <p:nvSpPr>
          <p:cNvPr id="30" name="Google Shape;30;p4"/>
          <p:cNvSpPr txBox="1">
            <a:spLocks noGrp="1"/>
          </p:cNvSpPr>
          <p:nvPr>
            <p:ph type="title"/>
          </p:nvPr>
        </p:nvSpPr>
        <p:spPr>
          <a:xfrm>
            <a:off x="1771400" y="2867800"/>
            <a:ext cx="8649200" cy="11224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3600"/>
              <a:buNone/>
              <a:defRPr sz="48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1" name="Google Shape;31;p4"/>
          <p:cNvSpPr txBox="1">
            <a:spLocks noGrp="1"/>
          </p:cNvSpPr>
          <p:nvPr>
            <p:ph type="sldNum" idx="12"/>
          </p:nvPr>
        </p:nvSpPr>
        <p:spPr>
          <a:xfrm>
            <a:off x="11301500" y="6272300"/>
            <a:ext cx="731600" cy="3900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32" name="Google Shape;32;p4"/>
          <p:cNvPicPr preferRelativeResize="0"/>
          <p:nvPr/>
        </p:nvPicPr>
        <p:blipFill rotWithShape="1">
          <a:blip r:embed="rId2">
            <a:alphaModFix/>
          </a:blip>
          <a:srcRect l="4949" t="17477" r="20960" b="14831"/>
          <a:stretch/>
        </p:blipFill>
        <p:spPr>
          <a:xfrm>
            <a:off x="273573" y="6175578"/>
            <a:ext cx="1450848" cy="438628"/>
          </a:xfrm>
          <a:prstGeom prst="rect">
            <a:avLst/>
          </a:prstGeom>
          <a:noFill/>
          <a:ln>
            <a:noFill/>
          </a:ln>
        </p:spPr>
      </p:pic>
    </p:spTree>
    <p:extLst>
      <p:ext uri="{BB962C8B-B14F-4D97-AF65-F5344CB8AC3E}">
        <p14:creationId xmlns:p14="http://schemas.microsoft.com/office/powerpoint/2010/main" val="12438237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rgbClr val="FFD777"/>
        </a:solidFill>
        <a:effectLst/>
      </p:bgPr>
    </p:bg>
    <p:spTree>
      <p:nvGrpSpPr>
        <p:cNvPr id="1" name="Shape 33"/>
        <p:cNvGrpSpPr/>
        <p:nvPr/>
      </p:nvGrpSpPr>
      <p:grpSpPr>
        <a:xfrm>
          <a:off x="0" y="0"/>
          <a:ext cx="0" cy="0"/>
          <a:chOff x="0" y="0"/>
          <a:chExt cx="0" cy="0"/>
        </a:xfrm>
      </p:grpSpPr>
      <p:sp>
        <p:nvSpPr>
          <p:cNvPr id="34" name="Google Shape;34;p5"/>
          <p:cNvSpPr/>
          <p:nvPr/>
        </p:nvSpPr>
        <p:spPr>
          <a:xfrm>
            <a:off x="1219200" y="1083200"/>
            <a:ext cx="9753600" cy="4691600"/>
          </a:xfrm>
          <a:prstGeom prst="rect">
            <a:avLst/>
          </a:prstGeom>
          <a:noFill/>
          <a:ln w="127000" cap="flat" cmpd="sng">
            <a:solidFill>
              <a:srgbClr val="FFFFF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latin typeface="Century Gothic"/>
              <a:ea typeface="Century Gothic"/>
              <a:cs typeface="Century Gothic"/>
              <a:sym typeface="Century Gothic"/>
            </a:endParaRPr>
          </a:p>
        </p:txBody>
      </p:sp>
      <p:sp>
        <p:nvSpPr>
          <p:cNvPr id="35" name="Google Shape;35;p5"/>
          <p:cNvSpPr txBox="1">
            <a:spLocks noGrp="1"/>
          </p:cNvSpPr>
          <p:nvPr>
            <p:ph type="title"/>
          </p:nvPr>
        </p:nvSpPr>
        <p:spPr>
          <a:xfrm>
            <a:off x="1771400" y="2867800"/>
            <a:ext cx="8649200" cy="11224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3600"/>
              <a:buNone/>
              <a:defRPr sz="48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5"/>
          <p:cNvSpPr txBox="1">
            <a:spLocks noGrp="1"/>
          </p:cNvSpPr>
          <p:nvPr>
            <p:ph type="sldNum" idx="12"/>
          </p:nvPr>
        </p:nvSpPr>
        <p:spPr>
          <a:xfrm>
            <a:off x="11301500" y="6272300"/>
            <a:ext cx="731600" cy="3900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37" name="Google Shape;37;p5"/>
          <p:cNvPicPr preferRelativeResize="0"/>
          <p:nvPr/>
        </p:nvPicPr>
        <p:blipFill rotWithShape="1">
          <a:blip r:embed="rId2">
            <a:alphaModFix/>
          </a:blip>
          <a:srcRect l="4949" t="17477" r="20960" b="14831"/>
          <a:stretch/>
        </p:blipFill>
        <p:spPr>
          <a:xfrm>
            <a:off x="320540" y="6247995"/>
            <a:ext cx="1450848" cy="438628"/>
          </a:xfrm>
          <a:prstGeom prst="rect">
            <a:avLst/>
          </a:prstGeom>
          <a:noFill/>
          <a:ln>
            <a:noFill/>
          </a:ln>
        </p:spPr>
      </p:pic>
    </p:spTree>
    <p:extLst>
      <p:ext uri="{BB962C8B-B14F-4D97-AF65-F5344CB8AC3E}">
        <p14:creationId xmlns:p14="http://schemas.microsoft.com/office/powerpoint/2010/main" val="1784985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4/30/2024</a:t>
            </a:fld>
            <a:endParaRPr lang="en-US"/>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12038988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solidFill>
          <a:srgbClr val="495965"/>
        </a:solidFill>
        <a:effectLst/>
      </p:bgPr>
    </p:bg>
    <p:spTree>
      <p:nvGrpSpPr>
        <p:cNvPr id="1" name="Shape 38"/>
        <p:cNvGrpSpPr/>
        <p:nvPr/>
      </p:nvGrpSpPr>
      <p:grpSpPr>
        <a:xfrm>
          <a:off x="0" y="0"/>
          <a:ext cx="0" cy="0"/>
          <a:chOff x="0" y="0"/>
          <a:chExt cx="0" cy="0"/>
        </a:xfrm>
      </p:grpSpPr>
      <p:sp>
        <p:nvSpPr>
          <p:cNvPr id="39" name="Google Shape;39;p6"/>
          <p:cNvSpPr/>
          <p:nvPr/>
        </p:nvSpPr>
        <p:spPr>
          <a:xfrm>
            <a:off x="1219200" y="1083200"/>
            <a:ext cx="9753600" cy="4691600"/>
          </a:xfrm>
          <a:prstGeom prst="rect">
            <a:avLst/>
          </a:prstGeom>
          <a:noFill/>
          <a:ln w="127000" cap="flat" cmpd="sng">
            <a:solidFill>
              <a:srgbClr val="FFFFF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latin typeface="Century Gothic"/>
              <a:ea typeface="Century Gothic"/>
              <a:cs typeface="Century Gothic"/>
              <a:sym typeface="Century Gothic"/>
            </a:endParaRPr>
          </a:p>
        </p:txBody>
      </p:sp>
      <p:sp>
        <p:nvSpPr>
          <p:cNvPr id="40" name="Google Shape;40;p6"/>
          <p:cNvSpPr txBox="1">
            <a:spLocks noGrp="1"/>
          </p:cNvSpPr>
          <p:nvPr>
            <p:ph type="title"/>
          </p:nvPr>
        </p:nvSpPr>
        <p:spPr>
          <a:xfrm>
            <a:off x="1771400" y="2867800"/>
            <a:ext cx="8649200" cy="11224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3600"/>
              <a:buNone/>
              <a:defRPr sz="48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 name="Google Shape;41;p6"/>
          <p:cNvSpPr txBox="1">
            <a:spLocks noGrp="1"/>
          </p:cNvSpPr>
          <p:nvPr>
            <p:ph type="sldNum" idx="12"/>
          </p:nvPr>
        </p:nvSpPr>
        <p:spPr>
          <a:xfrm>
            <a:off x="11301500" y="6272300"/>
            <a:ext cx="731600" cy="3900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42" name="Google Shape;42;p6"/>
          <p:cNvPicPr preferRelativeResize="0"/>
          <p:nvPr/>
        </p:nvPicPr>
        <p:blipFill rotWithShape="1">
          <a:blip r:embed="rId2">
            <a:alphaModFix/>
          </a:blip>
          <a:srcRect l="4949" t="17477" r="20960" b="14831"/>
          <a:stretch/>
        </p:blipFill>
        <p:spPr>
          <a:xfrm>
            <a:off x="184240" y="6247995"/>
            <a:ext cx="1450848" cy="438628"/>
          </a:xfrm>
          <a:prstGeom prst="rect">
            <a:avLst/>
          </a:prstGeom>
          <a:noFill/>
          <a:ln>
            <a:noFill/>
          </a:ln>
        </p:spPr>
      </p:pic>
    </p:spTree>
    <p:extLst>
      <p:ext uri="{BB962C8B-B14F-4D97-AF65-F5344CB8AC3E}">
        <p14:creationId xmlns:p14="http://schemas.microsoft.com/office/powerpoint/2010/main" val="40417992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Main slide" type="titleOnly">
  <p:cSld name="Main slide">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415600" y="2885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b="1"/>
            </a:lvl1pPr>
            <a:lvl2pPr lvl="1" rtl="0">
              <a:spcBef>
                <a:spcPts val="0"/>
              </a:spcBef>
              <a:spcAft>
                <a:spcPts val="0"/>
              </a:spcAft>
              <a:buClr>
                <a:srgbClr val="142E42"/>
              </a:buClr>
              <a:buSzPts val="2800"/>
              <a:buNone/>
              <a:defRPr>
                <a:solidFill>
                  <a:srgbClr val="142E42"/>
                </a:solidFill>
              </a:defRPr>
            </a:lvl2pPr>
            <a:lvl3pPr lvl="2" rtl="0">
              <a:spcBef>
                <a:spcPts val="0"/>
              </a:spcBef>
              <a:spcAft>
                <a:spcPts val="0"/>
              </a:spcAft>
              <a:buClr>
                <a:srgbClr val="142E42"/>
              </a:buClr>
              <a:buSzPts val="2800"/>
              <a:buNone/>
              <a:defRPr>
                <a:solidFill>
                  <a:srgbClr val="142E42"/>
                </a:solidFill>
              </a:defRPr>
            </a:lvl3pPr>
            <a:lvl4pPr lvl="3" rtl="0">
              <a:spcBef>
                <a:spcPts val="0"/>
              </a:spcBef>
              <a:spcAft>
                <a:spcPts val="0"/>
              </a:spcAft>
              <a:buClr>
                <a:srgbClr val="142E42"/>
              </a:buClr>
              <a:buSzPts val="2800"/>
              <a:buNone/>
              <a:defRPr>
                <a:solidFill>
                  <a:srgbClr val="142E42"/>
                </a:solidFill>
              </a:defRPr>
            </a:lvl4pPr>
            <a:lvl5pPr lvl="4" rtl="0">
              <a:spcBef>
                <a:spcPts val="0"/>
              </a:spcBef>
              <a:spcAft>
                <a:spcPts val="0"/>
              </a:spcAft>
              <a:buClr>
                <a:srgbClr val="142E42"/>
              </a:buClr>
              <a:buSzPts val="2800"/>
              <a:buNone/>
              <a:defRPr>
                <a:solidFill>
                  <a:srgbClr val="142E42"/>
                </a:solidFill>
              </a:defRPr>
            </a:lvl5pPr>
            <a:lvl6pPr lvl="5" rtl="0">
              <a:spcBef>
                <a:spcPts val="0"/>
              </a:spcBef>
              <a:spcAft>
                <a:spcPts val="0"/>
              </a:spcAft>
              <a:buClr>
                <a:srgbClr val="142E42"/>
              </a:buClr>
              <a:buSzPts val="2800"/>
              <a:buNone/>
              <a:defRPr>
                <a:solidFill>
                  <a:srgbClr val="142E42"/>
                </a:solidFill>
              </a:defRPr>
            </a:lvl6pPr>
            <a:lvl7pPr lvl="6" rtl="0">
              <a:spcBef>
                <a:spcPts val="0"/>
              </a:spcBef>
              <a:spcAft>
                <a:spcPts val="0"/>
              </a:spcAft>
              <a:buClr>
                <a:srgbClr val="142E42"/>
              </a:buClr>
              <a:buSzPts val="2800"/>
              <a:buNone/>
              <a:defRPr>
                <a:solidFill>
                  <a:srgbClr val="142E42"/>
                </a:solidFill>
              </a:defRPr>
            </a:lvl7pPr>
            <a:lvl8pPr lvl="7" rtl="0">
              <a:spcBef>
                <a:spcPts val="0"/>
              </a:spcBef>
              <a:spcAft>
                <a:spcPts val="0"/>
              </a:spcAft>
              <a:buClr>
                <a:srgbClr val="142E42"/>
              </a:buClr>
              <a:buSzPts val="2800"/>
              <a:buNone/>
              <a:defRPr>
                <a:solidFill>
                  <a:srgbClr val="142E42"/>
                </a:solidFill>
              </a:defRPr>
            </a:lvl8pPr>
            <a:lvl9pPr lvl="8" rtl="0">
              <a:spcBef>
                <a:spcPts val="0"/>
              </a:spcBef>
              <a:spcAft>
                <a:spcPts val="0"/>
              </a:spcAft>
              <a:buClr>
                <a:srgbClr val="142E42"/>
              </a:buClr>
              <a:buSzPts val="2800"/>
              <a:buNone/>
              <a:defRPr>
                <a:solidFill>
                  <a:srgbClr val="142E42"/>
                </a:solidFill>
              </a:defRPr>
            </a:lvl9pPr>
          </a:lstStyle>
          <a:p>
            <a:endParaRPr/>
          </a:p>
        </p:txBody>
      </p:sp>
      <p:sp>
        <p:nvSpPr>
          <p:cNvPr id="45" name="Google Shape;45;p7"/>
          <p:cNvSpPr txBox="1">
            <a:spLocks noGrp="1"/>
          </p:cNvSpPr>
          <p:nvPr>
            <p:ph type="sldNum" idx="12"/>
          </p:nvPr>
        </p:nvSpPr>
        <p:spPr>
          <a:xfrm>
            <a:off x="11301500" y="6272300"/>
            <a:ext cx="731600" cy="3900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solidFill>
                <a:schemeClr val="dk1"/>
              </a:solidFill>
            </a:endParaRPr>
          </a:p>
        </p:txBody>
      </p:sp>
      <p:sp>
        <p:nvSpPr>
          <p:cNvPr id="46" name="Google Shape;46;p7"/>
          <p:cNvSpPr txBox="1">
            <a:spLocks noGrp="1"/>
          </p:cNvSpPr>
          <p:nvPr>
            <p:ph type="body" idx="1"/>
          </p:nvPr>
        </p:nvSpPr>
        <p:spPr>
          <a:xfrm>
            <a:off x="415600" y="1175033"/>
            <a:ext cx="11360800" cy="4940800"/>
          </a:xfrm>
          <a:prstGeom prst="rect">
            <a:avLst/>
          </a:prstGeom>
        </p:spPr>
        <p:txBody>
          <a:bodyPr spcFirstLastPara="1" wrap="square" lIns="91425" tIns="91425" rIns="91425" bIns="91425" anchor="t" anchorCtr="0">
            <a:noAutofit/>
          </a:bodyPr>
          <a:lstStyle>
            <a:lvl1pPr marL="609585" lvl="0" indent="-491054" rtl="0">
              <a:lnSpc>
                <a:spcPct val="115000"/>
              </a:lnSpc>
              <a:spcBef>
                <a:spcPts val="0"/>
              </a:spcBef>
              <a:spcAft>
                <a:spcPts val="0"/>
              </a:spcAft>
              <a:buSzPts val="2200"/>
              <a:buChar char="●"/>
              <a:defRPr/>
            </a:lvl1pPr>
            <a:lvl2pPr marL="1219170" lvl="1" indent="-457189" rtl="0">
              <a:lnSpc>
                <a:spcPct val="115000"/>
              </a:lnSpc>
              <a:spcBef>
                <a:spcPts val="0"/>
              </a:spcBef>
              <a:spcAft>
                <a:spcPts val="0"/>
              </a:spcAft>
              <a:buSzPts val="1800"/>
              <a:buChar char="○"/>
              <a:defRPr/>
            </a:lvl2pPr>
            <a:lvl3pPr marL="1828754" lvl="2" indent="-457189" rtl="0">
              <a:lnSpc>
                <a:spcPct val="115000"/>
              </a:lnSpc>
              <a:spcBef>
                <a:spcPts val="0"/>
              </a:spcBef>
              <a:spcAft>
                <a:spcPts val="0"/>
              </a:spcAft>
              <a:buSzPts val="1800"/>
              <a:buChar char="■"/>
              <a:defRPr/>
            </a:lvl3pPr>
            <a:lvl4pPr marL="2438339" lvl="3" indent="-457189" rtl="0">
              <a:lnSpc>
                <a:spcPct val="115000"/>
              </a:lnSpc>
              <a:spcBef>
                <a:spcPts val="0"/>
              </a:spcBef>
              <a:spcAft>
                <a:spcPts val="0"/>
              </a:spcAft>
              <a:buSzPts val="1800"/>
              <a:buChar char="●"/>
              <a:defRPr/>
            </a:lvl4pPr>
            <a:lvl5pPr marL="3047924" lvl="4" indent="-457189" rtl="0">
              <a:lnSpc>
                <a:spcPct val="115000"/>
              </a:lnSpc>
              <a:spcBef>
                <a:spcPts val="0"/>
              </a:spcBef>
              <a:spcAft>
                <a:spcPts val="0"/>
              </a:spcAft>
              <a:buSzPts val="1800"/>
              <a:buChar char="○"/>
              <a:defRPr/>
            </a:lvl5pPr>
            <a:lvl6pPr marL="3657509" lvl="5" indent="-457189" rtl="0">
              <a:lnSpc>
                <a:spcPct val="115000"/>
              </a:lnSpc>
              <a:spcBef>
                <a:spcPts val="0"/>
              </a:spcBef>
              <a:spcAft>
                <a:spcPts val="0"/>
              </a:spcAft>
              <a:buSzPts val="1800"/>
              <a:buChar char="■"/>
              <a:defRPr/>
            </a:lvl6pPr>
            <a:lvl7pPr marL="4267093" lvl="6" indent="-457189" rtl="0">
              <a:lnSpc>
                <a:spcPct val="115000"/>
              </a:lnSpc>
              <a:spcBef>
                <a:spcPts val="0"/>
              </a:spcBef>
              <a:spcAft>
                <a:spcPts val="0"/>
              </a:spcAft>
              <a:buSzPts val="1800"/>
              <a:buChar char="●"/>
              <a:defRPr/>
            </a:lvl7pPr>
            <a:lvl8pPr marL="4876678" lvl="7" indent="-457189" rtl="0">
              <a:lnSpc>
                <a:spcPct val="115000"/>
              </a:lnSpc>
              <a:spcBef>
                <a:spcPts val="0"/>
              </a:spcBef>
              <a:spcAft>
                <a:spcPts val="0"/>
              </a:spcAft>
              <a:buSzPts val="1800"/>
              <a:buChar char="○"/>
              <a:defRPr/>
            </a:lvl8pPr>
            <a:lvl9pPr marL="5486263" lvl="8" indent="-457189" rtl="0">
              <a:lnSpc>
                <a:spcPct val="115000"/>
              </a:lnSpc>
              <a:spcBef>
                <a:spcPts val="0"/>
              </a:spcBef>
              <a:spcAft>
                <a:spcPts val="0"/>
              </a:spcAft>
              <a:buSzPts val="1800"/>
              <a:buChar char="■"/>
              <a:defRPr/>
            </a:lvl9pPr>
          </a:lstStyle>
          <a:p>
            <a:endParaRPr/>
          </a:p>
        </p:txBody>
      </p:sp>
      <p:pic>
        <p:nvPicPr>
          <p:cNvPr id="47" name="Google Shape;47;p7"/>
          <p:cNvPicPr preferRelativeResize="0"/>
          <p:nvPr/>
        </p:nvPicPr>
        <p:blipFill rotWithShape="1">
          <a:blip r:embed="rId2">
            <a:alphaModFix/>
          </a:blip>
          <a:srcRect l="4949" t="17477" r="20960" b="14831"/>
          <a:stretch/>
        </p:blipFill>
        <p:spPr>
          <a:xfrm>
            <a:off x="313273" y="6238711"/>
            <a:ext cx="1450848" cy="438628"/>
          </a:xfrm>
          <a:prstGeom prst="rect">
            <a:avLst/>
          </a:prstGeom>
          <a:noFill/>
          <a:ln>
            <a:noFill/>
          </a:ln>
        </p:spPr>
      </p:pic>
    </p:spTree>
    <p:extLst>
      <p:ext uri="{BB962C8B-B14F-4D97-AF65-F5344CB8AC3E}">
        <p14:creationId xmlns:p14="http://schemas.microsoft.com/office/powerpoint/2010/main" val="3575051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Main slide no logo">
  <p:cSld name="Main slide no logo">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415600" y="2885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b="1"/>
            </a:lvl1pPr>
            <a:lvl2pPr lvl="1" rtl="0">
              <a:spcBef>
                <a:spcPts val="0"/>
              </a:spcBef>
              <a:spcAft>
                <a:spcPts val="0"/>
              </a:spcAft>
              <a:buClr>
                <a:srgbClr val="142E42"/>
              </a:buClr>
              <a:buSzPts val="2800"/>
              <a:buNone/>
              <a:defRPr>
                <a:solidFill>
                  <a:srgbClr val="142E42"/>
                </a:solidFill>
              </a:defRPr>
            </a:lvl2pPr>
            <a:lvl3pPr lvl="2" rtl="0">
              <a:spcBef>
                <a:spcPts val="0"/>
              </a:spcBef>
              <a:spcAft>
                <a:spcPts val="0"/>
              </a:spcAft>
              <a:buClr>
                <a:srgbClr val="142E42"/>
              </a:buClr>
              <a:buSzPts val="2800"/>
              <a:buNone/>
              <a:defRPr>
                <a:solidFill>
                  <a:srgbClr val="142E42"/>
                </a:solidFill>
              </a:defRPr>
            </a:lvl3pPr>
            <a:lvl4pPr lvl="3" rtl="0">
              <a:spcBef>
                <a:spcPts val="0"/>
              </a:spcBef>
              <a:spcAft>
                <a:spcPts val="0"/>
              </a:spcAft>
              <a:buClr>
                <a:srgbClr val="142E42"/>
              </a:buClr>
              <a:buSzPts val="2800"/>
              <a:buNone/>
              <a:defRPr>
                <a:solidFill>
                  <a:srgbClr val="142E42"/>
                </a:solidFill>
              </a:defRPr>
            </a:lvl4pPr>
            <a:lvl5pPr lvl="4" rtl="0">
              <a:spcBef>
                <a:spcPts val="0"/>
              </a:spcBef>
              <a:spcAft>
                <a:spcPts val="0"/>
              </a:spcAft>
              <a:buClr>
                <a:srgbClr val="142E42"/>
              </a:buClr>
              <a:buSzPts val="2800"/>
              <a:buNone/>
              <a:defRPr>
                <a:solidFill>
                  <a:srgbClr val="142E42"/>
                </a:solidFill>
              </a:defRPr>
            </a:lvl5pPr>
            <a:lvl6pPr lvl="5" rtl="0">
              <a:spcBef>
                <a:spcPts val="0"/>
              </a:spcBef>
              <a:spcAft>
                <a:spcPts val="0"/>
              </a:spcAft>
              <a:buClr>
                <a:srgbClr val="142E42"/>
              </a:buClr>
              <a:buSzPts val="2800"/>
              <a:buNone/>
              <a:defRPr>
                <a:solidFill>
                  <a:srgbClr val="142E42"/>
                </a:solidFill>
              </a:defRPr>
            </a:lvl6pPr>
            <a:lvl7pPr lvl="6" rtl="0">
              <a:spcBef>
                <a:spcPts val="0"/>
              </a:spcBef>
              <a:spcAft>
                <a:spcPts val="0"/>
              </a:spcAft>
              <a:buClr>
                <a:srgbClr val="142E42"/>
              </a:buClr>
              <a:buSzPts val="2800"/>
              <a:buNone/>
              <a:defRPr>
                <a:solidFill>
                  <a:srgbClr val="142E42"/>
                </a:solidFill>
              </a:defRPr>
            </a:lvl7pPr>
            <a:lvl8pPr lvl="7" rtl="0">
              <a:spcBef>
                <a:spcPts val="0"/>
              </a:spcBef>
              <a:spcAft>
                <a:spcPts val="0"/>
              </a:spcAft>
              <a:buClr>
                <a:srgbClr val="142E42"/>
              </a:buClr>
              <a:buSzPts val="2800"/>
              <a:buNone/>
              <a:defRPr>
                <a:solidFill>
                  <a:srgbClr val="142E42"/>
                </a:solidFill>
              </a:defRPr>
            </a:lvl8pPr>
            <a:lvl9pPr lvl="8" rtl="0">
              <a:spcBef>
                <a:spcPts val="0"/>
              </a:spcBef>
              <a:spcAft>
                <a:spcPts val="0"/>
              </a:spcAft>
              <a:buClr>
                <a:srgbClr val="142E42"/>
              </a:buClr>
              <a:buSzPts val="2800"/>
              <a:buNone/>
              <a:defRPr>
                <a:solidFill>
                  <a:srgbClr val="142E42"/>
                </a:solidFill>
              </a:defRPr>
            </a:lvl9pPr>
          </a:lstStyle>
          <a:p>
            <a:endParaRPr/>
          </a:p>
        </p:txBody>
      </p:sp>
      <p:sp>
        <p:nvSpPr>
          <p:cNvPr id="50" name="Google Shape;50;p8"/>
          <p:cNvSpPr txBox="1">
            <a:spLocks noGrp="1"/>
          </p:cNvSpPr>
          <p:nvPr>
            <p:ph type="body" idx="1"/>
          </p:nvPr>
        </p:nvSpPr>
        <p:spPr>
          <a:xfrm>
            <a:off x="415600" y="1175033"/>
            <a:ext cx="11360800" cy="4940800"/>
          </a:xfrm>
          <a:prstGeom prst="rect">
            <a:avLst/>
          </a:prstGeom>
        </p:spPr>
        <p:txBody>
          <a:bodyPr spcFirstLastPara="1" wrap="square" lIns="91425" tIns="91425" rIns="91425" bIns="91425" anchor="t" anchorCtr="0">
            <a:noAutofit/>
          </a:bodyPr>
          <a:lstStyle>
            <a:lvl1pPr marL="609585" lvl="0" indent="-491054" rtl="0">
              <a:lnSpc>
                <a:spcPct val="115000"/>
              </a:lnSpc>
              <a:spcBef>
                <a:spcPts val="0"/>
              </a:spcBef>
              <a:spcAft>
                <a:spcPts val="0"/>
              </a:spcAft>
              <a:buSzPts val="2200"/>
              <a:buChar char="●"/>
              <a:defRPr sz="2400"/>
            </a:lvl1pPr>
            <a:lvl2pPr marL="1219170" lvl="1" indent="-457189" rtl="0">
              <a:lnSpc>
                <a:spcPct val="115000"/>
              </a:lnSpc>
              <a:spcBef>
                <a:spcPts val="0"/>
              </a:spcBef>
              <a:spcAft>
                <a:spcPts val="0"/>
              </a:spcAft>
              <a:buSzPts val="1800"/>
              <a:buChar char="○"/>
              <a:defRPr/>
            </a:lvl2pPr>
            <a:lvl3pPr marL="1828754" lvl="2" indent="-457189" rtl="0">
              <a:lnSpc>
                <a:spcPct val="115000"/>
              </a:lnSpc>
              <a:spcBef>
                <a:spcPts val="0"/>
              </a:spcBef>
              <a:spcAft>
                <a:spcPts val="0"/>
              </a:spcAft>
              <a:buSzPts val="1800"/>
              <a:buChar char="■"/>
              <a:defRPr/>
            </a:lvl3pPr>
            <a:lvl4pPr marL="2438339" lvl="3" indent="-457189" rtl="0">
              <a:lnSpc>
                <a:spcPct val="115000"/>
              </a:lnSpc>
              <a:spcBef>
                <a:spcPts val="0"/>
              </a:spcBef>
              <a:spcAft>
                <a:spcPts val="0"/>
              </a:spcAft>
              <a:buSzPts val="1800"/>
              <a:buChar char="●"/>
              <a:defRPr/>
            </a:lvl4pPr>
            <a:lvl5pPr marL="3047924" lvl="4" indent="-457189" rtl="0">
              <a:lnSpc>
                <a:spcPct val="115000"/>
              </a:lnSpc>
              <a:spcBef>
                <a:spcPts val="0"/>
              </a:spcBef>
              <a:spcAft>
                <a:spcPts val="0"/>
              </a:spcAft>
              <a:buSzPts val="1800"/>
              <a:buChar char="○"/>
              <a:defRPr/>
            </a:lvl5pPr>
            <a:lvl6pPr marL="3657509" lvl="5" indent="-457189" rtl="0">
              <a:lnSpc>
                <a:spcPct val="115000"/>
              </a:lnSpc>
              <a:spcBef>
                <a:spcPts val="0"/>
              </a:spcBef>
              <a:spcAft>
                <a:spcPts val="0"/>
              </a:spcAft>
              <a:buSzPts val="1800"/>
              <a:buChar char="■"/>
              <a:defRPr/>
            </a:lvl6pPr>
            <a:lvl7pPr marL="4267093" lvl="6" indent="-457189" rtl="0">
              <a:lnSpc>
                <a:spcPct val="115000"/>
              </a:lnSpc>
              <a:spcBef>
                <a:spcPts val="0"/>
              </a:spcBef>
              <a:spcAft>
                <a:spcPts val="0"/>
              </a:spcAft>
              <a:buSzPts val="1800"/>
              <a:buChar char="●"/>
              <a:defRPr/>
            </a:lvl7pPr>
            <a:lvl8pPr marL="4876678" lvl="7" indent="-457189" rtl="0">
              <a:lnSpc>
                <a:spcPct val="115000"/>
              </a:lnSpc>
              <a:spcBef>
                <a:spcPts val="0"/>
              </a:spcBef>
              <a:spcAft>
                <a:spcPts val="0"/>
              </a:spcAft>
              <a:buSzPts val="1800"/>
              <a:buChar char="○"/>
              <a:defRPr/>
            </a:lvl8pPr>
            <a:lvl9pPr marL="5486263" lvl="8" indent="-457189" rtl="0">
              <a:lnSpc>
                <a:spcPct val="115000"/>
              </a:lnSpc>
              <a:spcBef>
                <a:spcPts val="0"/>
              </a:spcBef>
              <a:spcAft>
                <a:spcPts val="0"/>
              </a:spcAft>
              <a:buSzPts val="1800"/>
              <a:buChar char="■"/>
              <a:defRPr/>
            </a:lvl9pPr>
          </a:lstStyle>
          <a:p>
            <a:endParaRPr/>
          </a:p>
        </p:txBody>
      </p:sp>
      <p:sp>
        <p:nvSpPr>
          <p:cNvPr id="51" name="Google Shape;51;p8"/>
          <p:cNvSpPr txBox="1">
            <a:spLocks noGrp="1"/>
          </p:cNvSpPr>
          <p:nvPr>
            <p:ph type="sldNum" idx="12"/>
          </p:nvPr>
        </p:nvSpPr>
        <p:spPr>
          <a:xfrm>
            <a:off x="11301500" y="6272300"/>
            <a:ext cx="731600" cy="3900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solidFill>
                <a:schemeClr val="dk1"/>
              </a:solidFill>
            </a:endParaRPr>
          </a:p>
        </p:txBody>
      </p:sp>
      <p:pic>
        <p:nvPicPr>
          <p:cNvPr id="52" name="Google Shape;52;p8"/>
          <p:cNvPicPr preferRelativeResize="0"/>
          <p:nvPr/>
        </p:nvPicPr>
        <p:blipFill rotWithShape="1">
          <a:blip r:embed="rId2">
            <a:alphaModFix/>
          </a:blip>
          <a:srcRect l="4949" t="17477" r="20960" b="14831"/>
          <a:stretch/>
        </p:blipFill>
        <p:spPr>
          <a:xfrm>
            <a:off x="313267" y="6327967"/>
            <a:ext cx="1155600" cy="349367"/>
          </a:xfrm>
          <a:prstGeom prst="rect">
            <a:avLst/>
          </a:prstGeom>
          <a:noFill/>
          <a:ln>
            <a:noFill/>
          </a:ln>
        </p:spPr>
      </p:pic>
    </p:spTree>
    <p:extLst>
      <p:ext uri="{BB962C8B-B14F-4D97-AF65-F5344CB8AC3E}">
        <p14:creationId xmlns:p14="http://schemas.microsoft.com/office/powerpoint/2010/main" val="28191606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Agenda slide">
  <p:cSld name="Agenda slide">
    <p:spTree>
      <p:nvGrpSpPr>
        <p:cNvPr id="1" name="Shape 53"/>
        <p:cNvGrpSpPr/>
        <p:nvPr/>
      </p:nvGrpSpPr>
      <p:grpSpPr>
        <a:xfrm>
          <a:off x="0" y="0"/>
          <a:ext cx="0" cy="0"/>
          <a:chOff x="0" y="0"/>
          <a:chExt cx="0" cy="0"/>
        </a:xfrm>
      </p:grpSpPr>
      <p:sp>
        <p:nvSpPr>
          <p:cNvPr id="54" name="Google Shape;54;p9"/>
          <p:cNvSpPr/>
          <p:nvPr/>
        </p:nvSpPr>
        <p:spPr>
          <a:xfrm>
            <a:off x="0" y="0"/>
            <a:ext cx="3903200" cy="6858000"/>
          </a:xfrm>
          <a:prstGeom prst="rect">
            <a:avLst/>
          </a:prstGeom>
          <a:solidFill>
            <a:srgbClr val="0A3E59"/>
          </a:solidFill>
          <a:ln w="9525" cap="flat" cmpd="sng">
            <a:solidFill>
              <a:srgbClr val="0A3E5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0A3E59"/>
              </a:solidFill>
            </a:endParaRPr>
          </a:p>
        </p:txBody>
      </p:sp>
      <p:sp>
        <p:nvSpPr>
          <p:cNvPr id="55" name="Google Shape;55;p9"/>
          <p:cNvSpPr txBox="1">
            <a:spLocks noGrp="1"/>
          </p:cNvSpPr>
          <p:nvPr>
            <p:ph type="title"/>
          </p:nvPr>
        </p:nvSpPr>
        <p:spPr>
          <a:xfrm>
            <a:off x="107100" y="107700"/>
            <a:ext cx="35740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FFFFFF"/>
              </a:buClr>
              <a:buSzPts val="2800"/>
              <a:buNone/>
              <a:defRPr b="1">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 name="Google Shape;56;p9"/>
          <p:cNvSpPr txBox="1">
            <a:spLocks noGrp="1"/>
          </p:cNvSpPr>
          <p:nvPr>
            <p:ph type="sldNum" idx="12"/>
          </p:nvPr>
        </p:nvSpPr>
        <p:spPr>
          <a:xfrm>
            <a:off x="11301500" y="6272300"/>
            <a:ext cx="731600" cy="3900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solidFill>
                <a:schemeClr val="dk1"/>
              </a:solidFill>
            </a:endParaRPr>
          </a:p>
        </p:txBody>
      </p:sp>
      <p:pic>
        <p:nvPicPr>
          <p:cNvPr id="57" name="Google Shape;57;p9"/>
          <p:cNvPicPr preferRelativeResize="0"/>
          <p:nvPr/>
        </p:nvPicPr>
        <p:blipFill rotWithShape="1">
          <a:blip r:embed="rId2">
            <a:alphaModFix/>
          </a:blip>
          <a:srcRect l="4949" t="17477" r="20960" b="14831"/>
          <a:stretch/>
        </p:blipFill>
        <p:spPr>
          <a:xfrm>
            <a:off x="233873" y="6247995"/>
            <a:ext cx="1450848" cy="438628"/>
          </a:xfrm>
          <a:prstGeom prst="rect">
            <a:avLst/>
          </a:prstGeom>
          <a:noFill/>
          <a:ln>
            <a:noFill/>
          </a:ln>
        </p:spPr>
      </p:pic>
    </p:spTree>
    <p:extLst>
      <p:ext uri="{BB962C8B-B14F-4D97-AF65-F5344CB8AC3E}">
        <p14:creationId xmlns:p14="http://schemas.microsoft.com/office/powerpoint/2010/main" val="7694651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Media slide 1">
  <p:cSld name="Media slide 1">
    <p:spTree>
      <p:nvGrpSpPr>
        <p:cNvPr id="1" name="Shape 58"/>
        <p:cNvGrpSpPr/>
        <p:nvPr/>
      </p:nvGrpSpPr>
      <p:grpSpPr>
        <a:xfrm>
          <a:off x="0" y="0"/>
          <a:ext cx="0" cy="0"/>
          <a:chOff x="0" y="0"/>
          <a:chExt cx="0" cy="0"/>
        </a:xfrm>
      </p:grpSpPr>
      <p:sp>
        <p:nvSpPr>
          <p:cNvPr id="59" name="Google Shape;59;p10"/>
          <p:cNvSpPr/>
          <p:nvPr/>
        </p:nvSpPr>
        <p:spPr>
          <a:xfrm>
            <a:off x="0" y="0"/>
            <a:ext cx="5019200" cy="6858000"/>
          </a:xfrm>
          <a:prstGeom prst="rect">
            <a:avLst/>
          </a:prstGeom>
          <a:solidFill>
            <a:srgbClr val="0A3E59"/>
          </a:solidFill>
          <a:ln w="9525" cap="flat" cmpd="sng">
            <a:solidFill>
              <a:srgbClr val="0A3E5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0A3E59"/>
              </a:solidFill>
            </a:endParaRPr>
          </a:p>
        </p:txBody>
      </p:sp>
      <p:sp>
        <p:nvSpPr>
          <p:cNvPr id="60" name="Google Shape;60;p10"/>
          <p:cNvSpPr txBox="1">
            <a:spLocks noGrp="1"/>
          </p:cNvSpPr>
          <p:nvPr>
            <p:ph type="title"/>
          </p:nvPr>
        </p:nvSpPr>
        <p:spPr>
          <a:xfrm>
            <a:off x="378000" y="1873500"/>
            <a:ext cx="4263200" cy="14940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2800"/>
              <a:buNone/>
              <a:defRPr b="1">
                <a:solidFill>
                  <a:schemeClr val="lt1"/>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61" name="Google Shape;61;p10"/>
          <p:cNvSpPr txBox="1">
            <a:spLocks noGrp="1"/>
          </p:cNvSpPr>
          <p:nvPr>
            <p:ph type="subTitle" idx="1"/>
          </p:nvPr>
        </p:nvSpPr>
        <p:spPr>
          <a:xfrm>
            <a:off x="298200" y="3425667"/>
            <a:ext cx="4422800" cy="97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2133">
                <a:solidFill>
                  <a:schemeClr val="lt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62" name="Google Shape;62;p10"/>
          <p:cNvSpPr txBox="1">
            <a:spLocks noGrp="1"/>
          </p:cNvSpPr>
          <p:nvPr>
            <p:ph type="body" idx="2"/>
          </p:nvPr>
        </p:nvSpPr>
        <p:spPr>
          <a:xfrm>
            <a:off x="5574700" y="553233"/>
            <a:ext cx="6085200" cy="5293600"/>
          </a:xfrm>
          <a:prstGeom prst="rect">
            <a:avLst/>
          </a:prstGeom>
        </p:spPr>
        <p:txBody>
          <a:bodyPr spcFirstLastPara="1" wrap="square" lIns="91425" tIns="91425" rIns="91425" bIns="91425" anchor="t" anchorCtr="0">
            <a:noAutofit/>
          </a:bodyPr>
          <a:lstStyle>
            <a:lvl1pPr marL="609585" lvl="0" indent="-491054" rtl="0">
              <a:spcBef>
                <a:spcPts val="0"/>
              </a:spcBef>
              <a:spcAft>
                <a:spcPts val="0"/>
              </a:spcAft>
              <a:buSzPts val="2200"/>
              <a:buChar char="●"/>
              <a:defRPr/>
            </a:lvl1pPr>
            <a:lvl2pPr marL="1219170" lvl="1" indent="-457189" rtl="0">
              <a:spcBef>
                <a:spcPts val="0"/>
              </a:spcBef>
              <a:spcAft>
                <a:spcPts val="0"/>
              </a:spcAft>
              <a:buSzPts val="1800"/>
              <a:buChar char="○"/>
              <a:defRPr/>
            </a:lvl2pPr>
            <a:lvl3pPr marL="1828754" lvl="2" indent="-457189" rtl="0">
              <a:spcBef>
                <a:spcPts val="0"/>
              </a:spcBef>
              <a:spcAft>
                <a:spcPts val="0"/>
              </a:spcAft>
              <a:buSzPts val="1800"/>
              <a:buChar char="■"/>
              <a:defRPr/>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cxnSp>
        <p:nvCxnSpPr>
          <p:cNvPr id="63" name="Google Shape;63;p10"/>
          <p:cNvCxnSpPr/>
          <p:nvPr/>
        </p:nvCxnSpPr>
        <p:spPr>
          <a:xfrm>
            <a:off x="1116000" y="3367500"/>
            <a:ext cx="2787200" cy="10800"/>
          </a:xfrm>
          <a:prstGeom prst="straightConnector1">
            <a:avLst/>
          </a:prstGeom>
          <a:noFill/>
          <a:ln w="28575" cap="flat" cmpd="sng">
            <a:solidFill>
              <a:srgbClr val="FFD777"/>
            </a:solidFill>
            <a:prstDash val="solid"/>
            <a:round/>
            <a:headEnd type="none" w="med" len="med"/>
            <a:tailEnd type="none" w="med" len="med"/>
          </a:ln>
        </p:spPr>
      </p:cxnSp>
      <p:sp>
        <p:nvSpPr>
          <p:cNvPr id="64" name="Google Shape;64;p10"/>
          <p:cNvSpPr txBox="1">
            <a:spLocks noGrp="1"/>
          </p:cNvSpPr>
          <p:nvPr>
            <p:ph type="sldNum" idx="12"/>
          </p:nvPr>
        </p:nvSpPr>
        <p:spPr>
          <a:xfrm>
            <a:off x="11301500" y="6272300"/>
            <a:ext cx="731600" cy="3900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solidFill>
                <a:schemeClr val="dk1"/>
              </a:solidFill>
            </a:endParaRPr>
          </a:p>
        </p:txBody>
      </p:sp>
      <p:pic>
        <p:nvPicPr>
          <p:cNvPr id="65" name="Google Shape;65;p10"/>
          <p:cNvPicPr preferRelativeResize="0"/>
          <p:nvPr/>
        </p:nvPicPr>
        <p:blipFill rotWithShape="1">
          <a:blip r:embed="rId2">
            <a:alphaModFix/>
          </a:blip>
          <a:srcRect l="4949" t="17477" r="20960" b="14831"/>
          <a:stretch/>
        </p:blipFill>
        <p:spPr>
          <a:xfrm>
            <a:off x="164407" y="6223678"/>
            <a:ext cx="1450848" cy="438628"/>
          </a:xfrm>
          <a:prstGeom prst="rect">
            <a:avLst/>
          </a:prstGeom>
          <a:noFill/>
          <a:ln>
            <a:noFill/>
          </a:ln>
        </p:spPr>
      </p:pic>
    </p:spTree>
    <p:extLst>
      <p:ext uri="{BB962C8B-B14F-4D97-AF65-F5344CB8AC3E}">
        <p14:creationId xmlns:p14="http://schemas.microsoft.com/office/powerpoint/2010/main" val="20238794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Media slide 2">
  <p:cSld name="Media slide 2">
    <p:spTree>
      <p:nvGrpSpPr>
        <p:cNvPr id="1" name="Shape 66"/>
        <p:cNvGrpSpPr/>
        <p:nvPr/>
      </p:nvGrpSpPr>
      <p:grpSpPr>
        <a:xfrm>
          <a:off x="0" y="0"/>
          <a:ext cx="0" cy="0"/>
          <a:chOff x="0" y="0"/>
          <a:chExt cx="0" cy="0"/>
        </a:xfrm>
      </p:grpSpPr>
      <p:sp>
        <p:nvSpPr>
          <p:cNvPr id="67" name="Google Shape;67;p11"/>
          <p:cNvSpPr/>
          <p:nvPr/>
        </p:nvSpPr>
        <p:spPr>
          <a:xfrm>
            <a:off x="0" y="0"/>
            <a:ext cx="5019200" cy="6858000"/>
          </a:xfrm>
          <a:prstGeom prst="rect">
            <a:avLst/>
          </a:prstGeom>
          <a:solidFill>
            <a:srgbClr val="00AAE7"/>
          </a:solidFill>
          <a:ln w="9525" cap="flat" cmpd="sng">
            <a:solidFill>
              <a:srgbClr val="00AAE7"/>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0A3E59"/>
              </a:solidFill>
            </a:endParaRPr>
          </a:p>
        </p:txBody>
      </p:sp>
      <p:sp>
        <p:nvSpPr>
          <p:cNvPr id="68" name="Google Shape;68;p11"/>
          <p:cNvSpPr txBox="1">
            <a:spLocks noGrp="1"/>
          </p:cNvSpPr>
          <p:nvPr>
            <p:ph type="title"/>
          </p:nvPr>
        </p:nvSpPr>
        <p:spPr>
          <a:xfrm>
            <a:off x="378000" y="1873500"/>
            <a:ext cx="4263200" cy="14940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2800"/>
              <a:buNone/>
              <a:defRPr b="1">
                <a:solidFill>
                  <a:schemeClr val="lt1"/>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69" name="Google Shape;69;p11"/>
          <p:cNvSpPr txBox="1">
            <a:spLocks noGrp="1"/>
          </p:cNvSpPr>
          <p:nvPr>
            <p:ph type="subTitle" idx="1"/>
          </p:nvPr>
        </p:nvSpPr>
        <p:spPr>
          <a:xfrm>
            <a:off x="298200" y="3425667"/>
            <a:ext cx="4422800" cy="97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2133">
                <a:solidFill>
                  <a:schemeClr val="lt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0" name="Google Shape;70;p11"/>
          <p:cNvSpPr txBox="1">
            <a:spLocks noGrp="1"/>
          </p:cNvSpPr>
          <p:nvPr>
            <p:ph type="body" idx="2"/>
          </p:nvPr>
        </p:nvSpPr>
        <p:spPr>
          <a:xfrm>
            <a:off x="5574700" y="553233"/>
            <a:ext cx="6085200" cy="5293600"/>
          </a:xfrm>
          <a:prstGeom prst="rect">
            <a:avLst/>
          </a:prstGeom>
        </p:spPr>
        <p:txBody>
          <a:bodyPr spcFirstLastPara="1" wrap="square" lIns="91425" tIns="91425" rIns="91425" bIns="91425" anchor="t" anchorCtr="0">
            <a:noAutofit/>
          </a:bodyPr>
          <a:lstStyle>
            <a:lvl1pPr marL="609585" lvl="0" indent="-491054" rtl="0">
              <a:spcBef>
                <a:spcPts val="0"/>
              </a:spcBef>
              <a:spcAft>
                <a:spcPts val="0"/>
              </a:spcAft>
              <a:buSzPts val="2200"/>
              <a:buChar char="●"/>
              <a:defRPr/>
            </a:lvl1pPr>
            <a:lvl2pPr marL="1219170" lvl="1" indent="-457189" rtl="0">
              <a:spcBef>
                <a:spcPts val="0"/>
              </a:spcBef>
              <a:spcAft>
                <a:spcPts val="0"/>
              </a:spcAft>
              <a:buSzPts val="1800"/>
              <a:buChar char="○"/>
              <a:defRPr/>
            </a:lvl2pPr>
            <a:lvl3pPr marL="1828754" lvl="2" indent="-457189" rtl="0">
              <a:spcBef>
                <a:spcPts val="0"/>
              </a:spcBef>
              <a:spcAft>
                <a:spcPts val="0"/>
              </a:spcAft>
              <a:buSzPts val="1800"/>
              <a:buChar char="■"/>
              <a:defRPr/>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cxnSp>
        <p:nvCxnSpPr>
          <p:cNvPr id="71" name="Google Shape;71;p11"/>
          <p:cNvCxnSpPr/>
          <p:nvPr/>
        </p:nvCxnSpPr>
        <p:spPr>
          <a:xfrm>
            <a:off x="1116000" y="3367500"/>
            <a:ext cx="2787200" cy="10800"/>
          </a:xfrm>
          <a:prstGeom prst="straightConnector1">
            <a:avLst/>
          </a:prstGeom>
          <a:noFill/>
          <a:ln w="28575" cap="flat" cmpd="sng">
            <a:solidFill>
              <a:srgbClr val="FFD777"/>
            </a:solidFill>
            <a:prstDash val="solid"/>
            <a:round/>
            <a:headEnd type="none" w="med" len="med"/>
            <a:tailEnd type="none" w="med" len="med"/>
          </a:ln>
        </p:spPr>
      </p:cxnSp>
      <p:sp>
        <p:nvSpPr>
          <p:cNvPr id="72" name="Google Shape;72;p11"/>
          <p:cNvSpPr txBox="1">
            <a:spLocks noGrp="1"/>
          </p:cNvSpPr>
          <p:nvPr>
            <p:ph type="sldNum" idx="12"/>
          </p:nvPr>
        </p:nvSpPr>
        <p:spPr>
          <a:xfrm>
            <a:off x="11301500" y="6272300"/>
            <a:ext cx="731600" cy="3900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solidFill>
                <a:schemeClr val="dk1"/>
              </a:solidFill>
            </a:endParaRPr>
          </a:p>
        </p:txBody>
      </p:sp>
      <p:pic>
        <p:nvPicPr>
          <p:cNvPr id="73" name="Google Shape;73;p11"/>
          <p:cNvPicPr preferRelativeResize="0"/>
          <p:nvPr/>
        </p:nvPicPr>
        <p:blipFill>
          <a:blip r:embed="rId2">
            <a:alphaModFix/>
          </a:blip>
          <a:stretch>
            <a:fillRect/>
          </a:stretch>
        </p:blipFill>
        <p:spPr>
          <a:xfrm>
            <a:off x="312699" y="6286973"/>
            <a:ext cx="1122805" cy="325856"/>
          </a:xfrm>
          <a:prstGeom prst="rect">
            <a:avLst/>
          </a:prstGeom>
          <a:noFill/>
          <a:ln>
            <a:noFill/>
          </a:ln>
        </p:spPr>
      </p:pic>
    </p:spTree>
    <p:extLst>
      <p:ext uri="{BB962C8B-B14F-4D97-AF65-F5344CB8AC3E}">
        <p14:creationId xmlns:p14="http://schemas.microsoft.com/office/powerpoint/2010/main" val="27660454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Media slide 3">
  <p:cSld name="Media slide 3">
    <p:spTree>
      <p:nvGrpSpPr>
        <p:cNvPr id="1" name="Shape 74"/>
        <p:cNvGrpSpPr/>
        <p:nvPr/>
      </p:nvGrpSpPr>
      <p:grpSpPr>
        <a:xfrm>
          <a:off x="0" y="0"/>
          <a:ext cx="0" cy="0"/>
          <a:chOff x="0" y="0"/>
          <a:chExt cx="0" cy="0"/>
        </a:xfrm>
      </p:grpSpPr>
      <p:sp>
        <p:nvSpPr>
          <p:cNvPr id="75" name="Google Shape;75;p12"/>
          <p:cNvSpPr/>
          <p:nvPr/>
        </p:nvSpPr>
        <p:spPr>
          <a:xfrm>
            <a:off x="0" y="0"/>
            <a:ext cx="5019200" cy="6858000"/>
          </a:xfrm>
          <a:prstGeom prst="rect">
            <a:avLst/>
          </a:prstGeom>
          <a:solidFill>
            <a:srgbClr val="FFD777"/>
          </a:solidFill>
          <a:ln w="9525" cap="flat" cmpd="sng">
            <a:solidFill>
              <a:srgbClr val="FFD777"/>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0A3E59"/>
              </a:solidFill>
            </a:endParaRPr>
          </a:p>
        </p:txBody>
      </p:sp>
      <p:sp>
        <p:nvSpPr>
          <p:cNvPr id="76" name="Google Shape;76;p12"/>
          <p:cNvSpPr txBox="1">
            <a:spLocks noGrp="1"/>
          </p:cNvSpPr>
          <p:nvPr>
            <p:ph type="title"/>
          </p:nvPr>
        </p:nvSpPr>
        <p:spPr>
          <a:xfrm>
            <a:off x="378000" y="1873500"/>
            <a:ext cx="4263200" cy="14940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2800"/>
              <a:buNone/>
              <a:defRPr b="1">
                <a:solidFill>
                  <a:schemeClr val="lt1"/>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7" name="Google Shape;77;p12"/>
          <p:cNvSpPr txBox="1">
            <a:spLocks noGrp="1"/>
          </p:cNvSpPr>
          <p:nvPr>
            <p:ph type="subTitle" idx="1"/>
          </p:nvPr>
        </p:nvSpPr>
        <p:spPr>
          <a:xfrm>
            <a:off x="298200" y="3425667"/>
            <a:ext cx="4422800" cy="97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2133">
                <a:solidFill>
                  <a:schemeClr val="lt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8" name="Google Shape;78;p12"/>
          <p:cNvSpPr txBox="1">
            <a:spLocks noGrp="1"/>
          </p:cNvSpPr>
          <p:nvPr>
            <p:ph type="body" idx="2"/>
          </p:nvPr>
        </p:nvSpPr>
        <p:spPr>
          <a:xfrm>
            <a:off x="5574700" y="553233"/>
            <a:ext cx="6085200" cy="5293600"/>
          </a:xfrm>
          <a:prstGeom prst="rect">
            <a:avLst/>
          </a:prstGeom>
        </p:spPr>
        <p:txBody>
          <a:bodyPr spcFirstLastPara="1" wrap="square" lIns="91425" tIns="91425" rIns="91425" bIns="91425" anchor="t" anchorCtr="0">
            <a:noAutofit/>
          </a:bodyPr>
          <a:lstStyle>
            <a:lvl1pPr marL="609585" lvl="0" indent="-491054" rtl="0">
              <a:spcBef>
                <a:spcPts val="0"/>
              </a:spcBef>
              <a:spcAft>
                <a:spcPts val="0"/>
              </a:spcAft>
              <a:buSzPts val="2200"/>
              <a:buChar char="●"/>
              <a:defRPr/>
            </a:lvl1pPr>
            <a:lvl2pPr marL="1219170" lvl="1" indent="-457189" rtl="0">
              <a:spcBef>
                <a:spcPts val="0"/>
              </a:spcBef>
              <a:spcAft>
                <a:spcPts val="0"/>
              </a:spcAft>
              <a:buSzPts val="1800"/>
              <a:buChar char="○"/>
              <a:defRPr/>
            </a:lvl2pPr>
            <a:lvl3pPr marL="1828754" lvl="2" indent="-457189" rtl="0">
              <a:spcBef>
                <a:spcPts val="0"/>
              </a:spcBef>
              <a:spcAft>
                <a:spcPts val="0"/>
              </a:spcAft>
              <a:buSzPts val="1800"/>
              <a:buChar char="■"/>
              <a:defRPr/>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cxnSp>
        <p:nvCxnSpPr>
          <p:cNvPr id="79" name="Google Shape;79;p12"/>
          <p:cNvCxnSpPr/>
          <p:nvPr/>
        </p:nvCxnSpPr>
        <p:spPr>
          <a:xfrm>
            <a:off x="1116000" y="3367500"/>
            <a:ext cx="2787200" cy="10800"/>
          </a:xfrm>
          <a:prstGeom prst="straightConnector1">
            <a:avLst/>
          </a:prstGeom>
          <a:noFill/>
          <a:ln w="28575" cap="flat" cmpd="sng">
            <a:solidFill>
              <a:srgbClr val="00AAE7"/>
            </a:solidFill>
            <a:prstDash val="solid"/>
            <a:round/>
            <a:headEnd type="none" w="med" len="med"/>
            <a:tailEnd type="none" w="med" len="med"/>
          </a:ln>
        </p:spPr>
      </p:cxnSp>
      <p:sp>
        <p:nvSpPr>
          <p:cNvPr id="80" name="Google Shape;80;p12"/>
          <p:cNvSpPr txBox="1">
            <a:spLocks noGrp="1"/>
          </p:cNvSpPr>
          <p:nvPr>
            <p:ph type="sldNum" idx="12"/>
          </p:nvPr>
        </p:nvSpPr>
        <p:spPr>
          <a:xfrm>
            <a:off x="11301500" y="6272300"/>
            <a:ext cx="731600" cy="3900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solidFill>
                <a:schemeClr val="dk1"/>
              </a:solidFill>
            </a:endParaRPr>
          </a:p>
        </p:txBody>
      </p:sp>
      <p:pic>
        <p:nvPicPr>
          <p:cNvPr id="81" name="Google Shape;81;p12"/>
          <p:cNvPicPr preferRelativeResize="0"/>
          <p:nvPr/>
        </p:nvPicPr>
        <p:blipFill>
          <a:blip r:embed="rId2">
            <a:alphaModFix/>
          </a:blip>
          <a:stretch>
            <a:fillRect/>
          </a:stretch>
        </p:blipFill>
        <p:spPr>
          <a:xfrm>
            <a:off x="312699" y="6286973"/>
            <a:ext cx="1122805" cy="325856"/>
          </a:xfrm>
          <a:prstGeom prst="rect">
            <a:avLst/>
          </a:prstGeom>
          <a:noFill/>
          <a:ln>
            <a:noFill/>
          </a:ln>
        </p:spPr>
      </p:pic>
    </p:spTree>
    <p:extLst>
      <p:ext uri="{BB962C8B-B14F-4D97-AF65-F5344CB8AC3E}">
        <p14:creationId xmlns:p14="http://schemas.microsoft.com/office/powerpoint/2010/main" val="15259263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Media slide 4">
  <p:cSld name="Media slide 4">
    <p:spTree>
      <p:nvGrpSpPr>
        <p:cNvPr id="1" name="Shape 82"/>
        <p:cNvGrpSpPr/>
        <p:nvPr/>
      </p:nvGrpSpPr>
      <p:grpSpPr>
        <a:xfrm>
          <a:off x="0" y="0"/>
          <a:ext cx="0" cy="0"/>
          <a:chOff x="0" y="0"/>
          <a:chExt cx="0" cy="0"/>
        </a:xfrm>
      </p:grpSpPr>
      <p:sp>
        <p:nvSpPr>
          <p:cNvPr id="83" name="Google Shape;83;p13"/>
          <p:cNvSpPr/>
          <p:nvPr/>
        </p:nvSpPr>
        <p:spPr>
          <a:xfrm>
            <a:off x="0" y="0"/>
            <a:ext cx="5019200" cy="6858000"/>
          </a:xfrm>
          <a:prstGeom prst="rect">
            <a:avLst/>
          </a:prstGeom>
          <a:solidFill>
            <a:srgbClr val="414D58"/>
          </a:solidFill>
          <a:ln w="9525" cap="flat" cmpd="sng">
            <a:solidFill>
              <a:srgbClr val="414D5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0A3E59"/>
              </a:solidFill>
            </a:endParaRPr>
          </a:p>
        </p:txBody>
      </p:sp>
      <p:sp>
        <p:nvSpPr>
          <p:cNvPr id="84" name="Google Shape;84;p13"/>
          <p:cNvSpPr txBox="1">
            <a:spLocks noGrp="1"/>
          </p:cNvSpPr>
          <p:nvPr>
            <p:ph type="title"/>
          </p:nvPr>
        </p:nvSpPr>
        <p:spPr>
          <a:xfrm>
            <a:off x="378000" y="1873500"/>
            <a:ext cx="4263200" cy="14940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2800"/>
              <a:buNone/>
              <a:defRPr b="1">
                <a:solidFill>
                  <a:schemeClr val="lt1"/>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85" name="Google Shape;85;p13"/>
          <p:cNvSpPr txBox="1">
            <a:spLocks noGrp="1"/>
          </p:cNvSpPr>
          <p:nvPr>
            <p:ph type="subTitle" idx="1"/>
          </p:nvPr>
        </p:nvSpPr>
        <p:spPr>
          <a:xfrm>
            <a:off x="298200" y="3425667"/>
            <a:ext cx="4422800" cy="97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2133">
                <a:solidFill>
                  <a:schemeClr val="lt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86" name="Google Shape;86;p13"/>
          <p:cNvSpPr txBox="1">
            <a:spLocks noGrp="1"/>
          </p:cNvSpPr>
          <p:nvPr>
            <p:ph type="body" idx="2"/>
          </p:nvPr>
        </p:nvSpPr>
        <p:spPr>
          <a:xfrm>
            <a:off x="5574700" y="553233"/>
            <a:ext cx="6085200" cy="5293600"/>
          </a:xfrm>
          <a:prstGeom prst="rect">
            <a:avLst/>
          </a:prstGeom>
        </p:spPr>
        <p:txBody>
          <a:bodyPr spcFirstLastPara="1" wrap="square" lIns="91425" tIns="91425" rIns="91425" bIns="91425" anchor="t" anchorCtr="0">
            <a:noAutofit/>
          </a:bodyPr>
          <a:lstStyle>
            <a:lvl1pPr marL="609585" lvl="0" indent="-491054" rtl="0">
              <a:spcBef>
                <a:spcPts val="0"/>
              </a:spcBef>
              <a:spcAft>
                <a:spcPts val="0"/>
              </a:spcAft>
              <a:buSzPts val="2200"/>
              <a:buChar char="●"/>
              <a:defRPr/>
            </a:lvl1pPr>
            <a:lvl2pPr marL="1219170" lvl="1" indent="-457189" rtl="0">
              <a:spcBef>
                <a:spcPts val="0"/>
              </a:spcBef>
              <a:spcAft>
                <a:spcPts val="0"/>
              </a:spcAft>
              <a:buSzPts val="1800"/>
              <a:buChar char="○"/>
              <a:defRPr/>
            </a:lvl2pPr>
            <a:lvl3pPr marL="1828754" lvl="2" indent="-457189" rtl="0">
              <a:spcBef>
                <a:spcPts val="0"/>
              </a:spcBef>
              <a:spcAft>
                <a:spcPts val="0"/>
              </a:spcAft>
              <a:buSzPts val="1800"/>
              <a:buChar char="■"/>
              <a:defRPr/>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cxnSp>
        <p:nvCxnSpPr>
          <p:cNvPr id="87" name="Google Shape;87;p13"/>
          <p:cNvCxnSpPr/>
          <p:nvPr/>
        </p:nvCxnSpPr>
        <p:spPr>
          <a:xfrm>
            <a:off x="1116000" y="3367500"/>
            <a:ext cx="2787200" cy="10800"/>
          </a:xfrm>
          <a:prstGeom prst="straightConnector1">
            <a:avLst/>
          </a:prstGeom>
          <a:noFill/>
          <a:ln w="28575" cap="flat" cmpd="sng">
            <a:solidFill>
              <a:srgbClr val="FFD777"/>
            </a:solidFill>
            <a:prstDash val="solid"/>
            <a:round/>
            <a:headEnd type="none" w="med" len="med"/>
            <a:tailEnd type="none" w="med" len="med"/>
          </a:ln>
        </p:spPr>
      </p:cxnSp>
      <p:sp>
        <p:nvSpPr>
          <p:cNvPr id="88" name="Google Shape;88;p13"/>
          <p:cNvSpPr txBox="1">
            <a:spLocks noGrp="1"/>
          </p:cNvSpPr>
          <p:nvPr>
            <p:ph type="sldNum" idx="12"/>
          </p:nvPr>
        </p:nvSpPr>
        <p:spPr>
          <a:xfrm>
            <a:off x="11301500" y="6272300"/>
            <a:ext cx="731600" cy="3900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solidFill>
                <a:schemeClr val="dk1"/>
              </a:solidFill>
            </a:endParaRPr>
          </a:p>
        </p:txBody>
      </p:sp>
      <p:pic>
        <p:nvPicPr>
          <p:cNvPr id="89" name="Google Shape;89;p13"/>
          <p:cNvPicPr preferRelativeResize="0"/>
          <p:nvPr/>
        </p:nvPicPr>
        <p:blipFill>
          <a:blip r:embed="rId2">
            <a:alphaModFix/>
          </a:blip>
          <a:stretch>
            <a:fillRect/>
          </a:stretch>
        </p:blipFill>
        <p:spPr>
          <a:xfrm>
            <a:off x="312699" y="6286973"/>
            <a:ext cx="1122805" cy="325856"/>
          </a:xfrm>
          <a:prstGeom prst="rect">
            <a:avLst/>
          </a:prstGeom>
          <a:noFill/>
          <a:ln>
            <a:noFill/>
          </a:ln>
        </p:spPr>
      </p:pic>
    </p:spTree>
    <p:extLst>
      <p:ext uri="{BB962C8B-B14F-4D97-AF65-F5344CB8AC3E}">
        <p14:creationId xmlns:p14="http://schemas.microsoft.com/office/powerpoint/2010/main" val="4767990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heory of Action" type="tx">
  <p:cSld name="Theory of Action">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415600" y="2885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2" name="Google Shape;92;p14"/>
          <p:cNvSpPr/>
          <p:nvPr/>
        </p:nvSpPr>
        <p:spPr>
          <a:xfrm>
            <a:off x="-67" y="1212800"/>
            <a:ext cx="3048000" cy="4714000"/>
          </a:xfrm>
          <a:prstGeom prst="rect">
            <a:avLst/>
          </a:prstGeom>
          <a:solidFill>
            <a:srgbClr val="0A3E59"/>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rgbClr val="FFFFFF"/>
              </a:solidFill>
              <a:latin typeface="Century Gothic"/>
              <a:ea typeface="Century Gothic"/>
              <a:cs typeface="Century Gothic"/>
              <a:sym typeface="Century Gothic"/>
            </a:endParaRPr>
          </a:p>
        </p:txBody>
      </p:sp>
      <p:sp>
        <p:nvSpPr>
          <p:cNvPr id="93" name="Google Shape;93;p14"/>
          <p:cNvSpPr/>
          <p:nvPr/>
        </p:nvSpPr>
        <p:spPr>
          <a:xfrm>
            <a:off x="9144069" y="1212800"/>
            <a:ext cx="3048000" cy="4714000"/>
          </a:xfrm>
          <a:prstGeom prst="rect">
            <a:avLst/>
          </a:prstGeom>
          <a:solidFill>
            <a:srgbClr val="414D58"/>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rgbClr val="FFFFFF"/>
              </a:solidFill>
              <a:latin typeface="Century Gothic"/>
              <a:ea typeface="Century Gothic"/>
              <a:cs typeface="Century Gothic"/>
              <a:sym typeface="Century Gothic"/>
            </a:endParaRPr>
          </a:p>
        </p:txBody>
      </p:sp>
      <p:sp>
        <p:nvSpPr>
          <p:cNvPr id="94" name="Google Shape;94;p14"/>
          <p:cNvSpPr/>
          <p:nvPr/>
        </p:nvSpPr>
        <p:spPr>
          <a:xfrm>
            <a:off x="3047996" y="1212800"/>
            <a:ext cx="3048000" cy="4714000"/>
          </a:xfrm>
          <a:prstGeom prst="rect">
            <a:avLst/>
          </a:prstGeom>
          <a:solidFill>
            <a:srgbClr val="00AAE7"/>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rgbClr val="FFFFFF"/>
              </a:solidFill>
              <a:latin typeface="Century Gothic"/>
              <a:ea typeface="Century Gothic"/>
              <a:cs typeface="Century Gothic"/>
              <a:sym typeface="Century Gothic"/>
            </a:endParaRPr>
          </a:p>
        </p:txBody>
      </p:sp>
      <p:sp>
        <p:nvSpPr>
          <p:cNvPr id="95" name="Google Shape;95;p14"/>
          <p:cNvSpPr/>
          <p:nvPr/>
        </p:nvSpPr>
        <p:spPr>
          <a:xfrm>
            <a:off x="6096024" y="1212800"/>
            <a:ext cx="3048000" cy="4714000"/>
          </a:xfrm>
          <a:prstGeom prst="rect">
            <a:avLst/>
          </a:prstGeom>
          <a:solidFill>
            <a:srgbClr val="FFD777"/>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rgbClr val="FFFFFF"/>
              </a:solidFill>
              <a:latin typeface="Century Gothic"/>
              <a:ea typeface="Century Gothic"/>
              <a:cs typeface="Century Gothic"/>
              <a:sym typeface="Century Gothic"/>
            </a:endParaRPr>
          </a:p>
        </p:txBody>
      </p:sp>
      <p:sp>
        <p:nvSpPr>
          <p:cNvPr id="96" name="Google Shape;96;p14"/>
          <p:cNvSpPr txBox="1">
            <a:spLocks noGrp="1"/>
          </p:cNvSpPr>
          <p:nvPr>
            <p:ph type="sldNum" idx="12"/>
          </p:nvPr>
        </p:nvSpPr>
        <p:spPr>
          <a:xfrm>
            <a:off x="11301500" y="6272300"/>
            <a:ext cx="731600" cy="3900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solidFill>
                <a:schemeClr val="dk1"/>
              </a:solidFill>
            </a:endParaRPr>
          </a:p>
        </p:txBody>
      </p:sp>
      <p:pic>
        <p:nvPicPr>
          <p:cNvPr id="97" name="Google Shape;97;p14"/>
          <p:cNvPicPr preferRelativeResize="0"/>
          <p:nvPr/>
        </p:nvPicPr>
        <p:blipFill rotWithShape="1">
          <a:blip r:embed="rId2">
            <a:alphaModFix/>
          </a:blip>
          <a:srcRect l="4949" t="17477" r="20960" b="14831"/>
          <a:stretch/>
        </p:blipFill>
        <p:spPr>
          <a:xfrm>
            <a:off x="243807" y="6272311"/>
            <a:ext cx="1450848" cy="438628"/>
          </a:xfrm>
          <a:prstGeom prst="rect">
            <a:avLst/>
          </a:prstGeom>
          <a:noFill/>
          <a:ln>
            <a:noFill/>
          </a:ln>
        </p:spPr>
      </p:pic>
    </p:spTree>
    <p:extLst>
      <p:ext uri="{BB962C8B-B14F-4D97-AF65-F5344CB8AC3E}">
        <p14:creationId xmlns:p14="http://schemas.microsoft.com/office/powerpoint/2010/main" val="33533958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ntact Us Slide">
  <p:cSld name="Contact Us Slide">
    <p:bg>
      <p:bgPr>
        <a:solidFill>
          <a:srgbClr val="FFFFFF"/>
        </a:solidFill>
        <a:effectLst/>
      </p:bgPr>
    </p:bg>
    <p:spTree>
      <p:nvGrpSpPr>
        <p:cNvPr id="1" name="Shape 98"/>
        <p:cNvGrpSpPr/>
        <p:nvPr/>
      </p:nvGrpSpPr>
      <p:grpSpPr>
        <a:xfrm>
          <a:off x="0" y="0"/>
          <a:ext cx="0" cy="0"/>
          <a:chOff x="0" y="0"/>
          <a:chExt cx="0" cy="0"/>
        </a:xfrm>
      </p:grpSpPr>
      <p:sp>
        <p:nvSpPr>
          <p:cNvPr id="99" name="Google Shape;99;p15"/>
          <p:cNvSpPr/>
          <p:nvPr/>
        </p:nvSpPr>
        <p:spPr>
          <a:xfrm>
            <a:off x="10279100" y="3153701"/>
            <a:ext cx="1968579" cy="2220425"/>
          </a:xfrm>
          <a:custGeom>
            <a:avLst/>
            <a:gdLst/>
            <a:ahLst/>
            <a:cxnLst/>
            <a:rect l="l" t="t" r="r" b="b"/>
            <a:pathLst>
              <a:path w="2086833" h="2312943" extrusionOk="0">
                <a:moveTo>
                  <a:pt x="2086833" y="0"/>
                </a:moveTo>
                <a:lnTo>
                  <a:pt x="2086833" y="2312943"/>
                </a:lnTo>
                <a:lnTo>
                  <a:pt x="0" y="1130920"/>
                </a:lnTo>
                <a:lnTo>
                  <a:pt x="1828800" y="140320"/>
                </a:lnTo>
                <a:close/>
              </a:path>
            </a:pathLst>
          </a:custGeom>
          <a:solidFill>
            <a:srgbClr val="495965"/>
          </a:solidFill>
          <a:ln>
            <a:noFill/>
          </a:ln>
          <a:effectLst>
            <a:outerShdw blurRad="114300" dist="38100" dir="7560000" algn="bl" rotWithShape="0">
              <a:srgbClr val="000000">
                <a:alpha val="50000"/>
              </a:srgbClr>
            </a:outerShdw>
          </a:effectLst>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0" name="Google Shape;100;p15"/>
          <p:cNvSpPr/>
          <p:nvPr/>
        </p:nvSpPr>
        <p:spPr>
          <a:xfrm>
            <a:off x="10279101" y="2359267"/>
            <a:ext cx="1757265" cy="1880268"/>
          </a:xfrm>
          <a:custGeom>
            <a:avLst/>
            <a:gdLst/>
            <a:ahLst/>
            <a:cxnLst/>
            <a:rect l="l" t="t" r="r" b="b"/>
            <a:pathLst>
              <a:path w="1154" h="1291" extrusionOk="0">
                <a:moveTo>
                  <a:pt x="0" y="0"/>
                </a:moveTo>
                <a:lnTo>
                  <a:pt x="1154" y="667"/>
                </a:lnTo>
                <a:lnTo>
                  <a:pt x="0" y="1291"/>
                </a:lnTo>
                <a:lnTo>
                  <a:pt x="0" y="1291"/>
                </a:lnTo>
                <a:lnTo>
                  <a:pt x="0" y="0"/>
                </a:lnTo>
                <a:close/>
              </a:path>
            </a:pathLst>
          </a:custGeom>
          <a:solidFill>
            <a:srgbClr val="29C6FA"/>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 name="Google Shape;101;p15"/>
          <p:cNvSpPr/>
          <p:nvPr/>
        </p:nvSpPr>
        <p:spPr>
          <a:xfrm>
            <a:off x="8521834" y="2359267"/>
            <a:ext cx="1757268" cy="1880268"/>
          </a:xfrm>
          <a:custGeom>
            <a:avLst/>
            <a:gdLst/>
            <a:ahLst/>
            <a:cxnLst/>
            <a:rect l="l" t="t" r="r" b="b"/>
            <a:pathLst>
              <a:path w="1175" h="1291" extrusionOk="0">
                <a:moveTo>
                  <a:pt x="1175" y="0"/>
                </a:moveTo>
                <a:lnTo>
                  <a:pt x="1175" y="1291"/>
                </a:lnTo>
                <a:lnTo>
                  <a:pt x="1173" y="1291"/>
                </a:lnTo>
                <a:lnTo>
                  <a:pt x="0" y="610"/>
                </a:lnTo>
                <a:lnTo>
                  <a:pt x="1175" y="0"/>
                </a:lnTo>
                <a:lnTo>
                  <a:pt x="1175" y="0"/>
                </a:lnTo>
                <a:close/>
              </a:path>
            </a:pathLst>
          </a:custGeom>
          <a:solidFill>
            <a:srgbClr val="00AAE7"/>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 name="Google Shape;102;p15"/>
          <p:cNvSpPr/>
          <p:nvPr/>
        </p:nvSpPr>
        <p:spPr>
          <a:xfrm>
            <a:off x="8499385" y="3256318"/>
            <a:ext cx="1802137" cy="1880279"/>
          </a:xfrm>
          <a:custGeom>
            <a:avLst/>
            <a:gdLst/>
            <a:ahLst/>
            <a:cxnLst/>
            <a:rect l="l" t="t" r="r" b="b"/>
            <a:pathLst>
              <a:path w="1205" h="1320" extrusionOk="0">
                <a:moveTo>
                  <a:pt x="1205" y="679"/>
                </a:moveTo>
                <a:lnTo>
                  <a:pt x="0" y="1320"/>
                </a:lnTo>
                <a:lnTo>
                  <a:pt x="0" y="14"/>
                </a:lnTo>
                <a:lnTo>
                  <a:pt x="30" y="0"/>
                </a:lnTo>
                <a:lnTo>
                  <a:pt x="1205" y="679"/>
                </a:lnTo>
                <a:close/>
              </a:path>
            </a:pathLst>
          </a:custGeom>
          <a:solidFill>
            <a:srgbClr val="29C6FA"/>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3" name="Google Shape;103;p15"/>
          <p:cNvSpPr/>
          <p:nvPr/>
        </p:nvSpPr>
        <p:spPr>
          <a:xfrm>
            <a:off x="6565633" y="3256326"/>
            <a:ext cx="1953188" cy="1880279"/>
          </a:xfrm>
          <a:custGeom>
            <a:avLst/>
            <a:gdLst/>
            <a:ahLst/>
            <a:cxnLst/>
            <a:rect l="l" t="t" r="r" b="b"/>
            <a:pathLst>
              <a:path w="1306" h="1320" extrusionOk="0">
                <a:moveTo>
                  <a:pt x="1306" y="0"/>
                </a:moveTo>
                <a:lnTo>
                  <a:pt x="1306" y="1320"/>
                </a:lnTo>
                <a:lnTo>
                  <a:pt x="0" y="682"/>
                </a:lnTo>
                <a:lnTo>
                  <a:pt x="1306" y="0"/>
                </a:lnTo>
                <a:close/>
              </a:path>
            </a:pathLst>
          </a:custGeom>
          <a:solidFill>
            <a:srgbClr val="00AAE7"/>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 name="Google Shape;104;p15"/>
          <p:cNvSpPr/>
          <p:nvPr/>
        </p:nvSpPr>
        <p:spPr>
          <a:xfrm>
            <a:off x="1" y="1524001"/>
            <a:ext cx="6271316" cy="4566785"/>
          </a:xfrm>
          <a:custGeom>
            <a:avLst/>
            <a:gdLst/>
            <a:ahLst/>
            <a:cxnLst/>
            <a:rect l="l" t="t" r="r" b="b"/>
            <a:pathLst>
              <a:path w="6648038" h="4841115" extrusionOk="0">
                <a:moveTo>
                  <a:pt x="0" y="0"/>
                </a:moveTo>
                <a:lnTo>
                  <a:pt x="1162864" y="0"/>
                </a:lnTo>
                <a:lnTo>
                  <a:pt x="6648038" y="3223965"/>
                </a:lnTo>
                <a:lnTo>
                  <a:pt x="3570444" y="4841115"/>
                </a:lnTo>
                <a:lnTo>
                  <a:pt x="0" y="2862839"/>
                </a:lnTo>
                <a:close/>
              </a:path>
            </a:pathLst>
          </a:custGeom>
          <a:gradFill>
            <a:gsLst>
              <a:gs pos="0">
                <a:srgbClr val="00AAE7">
                  <a:alpha val="51764"/>
                </a:srgbClr>
              </a:gs>
              <a:gs pos="100000">
                <a:srgbClr val="4498EC">
                  <a:alpha val="0"/>
                </a:srgbClr>
              </a:gs>
            </a:gsLst>
            <a:lin ang="2700006" scaled="0"/>
          </a:gra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105" name="Google Shape;105;p15"/>
          <p:cNvSpPr/>
          <p:nvPr/>
        </p:nvSpPr>
        <p:spPr>
          <a:xfrm>
            <a:off x="0" y="1554367"/>
            <a:ext cx="4927653" cy="4612992"/>
          </a:xfrm>
          <a:custGeom>
            <a:avLst/>
            <a:gdLst/>
            <a:ahLst/>
            <a:cxnLst/>
            <a:rect l="l" t="t" r="r" b="b"/>
            <a:pathLst>
              <a:path w="4927653" h="4464186" extrusionOk="0">
                <a:moveTo>
                  <a:pt x="0" y="0"/>
                </a:moveTo>
                <a:lnTo>
                  <a:pt x="4927653" y="2867161"/>
                </a:lnTo>
                <a:lnTo>
                  <a:pt x="4357741" y="3164023"/>
                </a:lnTo>
                <a:lnTo>
                  <a:pt x="2228903" y="4272099"/>
                </a:lnTo>
                <a:lnTo>
                  <a:pt x="1984428" y="4392749"/>
                </a:lnTo>
                <a:lnTo>
                  <a:pt x="1857428" y="4464186"/>
                </a:lnTo>
                <a:lnTo>
                  <a:pt x="0" y="3491824"/>
                </a:lnTo>
                <a:close/>
              </a:path>
            </a:pathLst>
          </a:custGeom>
          <a:solidFill>
            <a:srgbClr val="0A3E59"/>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 name="Google Shape;106;p15"/>
          <p:cNvSpPr/>
          <p:nvPr/>
        </p:nvSpPr>
        <p:spPr>
          <a:xfrm>
            <a:off x="0" y="1721333"/>
            <a:ext cx="12256555" cy="5149496"/>
          </a:xfrm>
          <a:custGeom>
            <a:avLst/>
            <a:gdLst/>
            <a:ahLst/>
            <a:cxnLst/>
            <a:rect l="l" t="t" r="r" b="b"/>
            <a:pathLst>
              <a:path w="12175385" h="5132388" extrusionOk="0">
                <a:moveTo>
                  <a:pt x="10215615" y="0"/>
                </a:moveTo>
                <a:lnTo>
                  <a:pt x="12175385" y="1133839"/>
                </a:lnTo>
                <a:lnTo>
                  <a:pt x="12175385" y="1914889"/>
                </a:lnTo>
                <a:lnTo>
                  <a:pt x="10215615" y="781050"/>
                </a:lnTo>
                <a:lnTo>
                  <a:pt x="1857428" y="5132388"/>
                </a:lnTo>
                <a:lnTo>
                  <a:pt x="0" y="4157340"/>
                </a:lnTo>
                <a:lnTo>
                  <a:pt x="0" y="3376290"/>
                </a:lnTo>
                <a:lnTo>
                  <a:pt x="1857428" y="4351338"/>
                </a:lnTo>
                <a:close/>
              </a:path>
            </a:pathLst>
          </a:custGeom>
          <a:solidFill>
            <a:srgbClr val="FFD777"/>
          </a:solidFill>
          <a:ln>
            <a:noFill/>
          </a:ln>
          <a:effectLst>
            <a:outerShdw blurRad="85725" dist="95250" dir="1920000" algn="tl" rotWithShape="0">
              <a:srgbClr val="04BEFE">
                <a:alpha val="22000"/>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107" name="Google Shape;107;p15"/>
          <p:cNvSpPr txBox="1">
            <a:spLocks noGrp="1"/>
          </p:cNvSpPr>
          <p:nvPr>
            <p:ph type="ctrTitle"/>
          </p:nvPr>
        </p:nvSpPr>
        <p:spPr>
          <a:xfrm>
            <a:off x="1784984" y="152033"/>
            <a:ext cx="8622000" cy="72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132E42"/>
              </a:buClr>
              <a:buSzPts val="2000"/>
              <a:buNone/>
              <a:defRPr sz="2667">
                <a:solidFill>
                  <a:srgbClr val="132E42"/>
                </a:solidFill>
              </a:defRPr>
            </a:lvl1pPr>
            <a:lvl2pPr lvl="1" algn="ctr" rtl="0">
              <a:spcBef>
                <a:spcPts val="0"/>
              </a:spcBef>
              <a:spcAft>
                <a:spcPts val="0"/>
              </a:spcAft>
              <a:buClr>
                <a:srgbClr val="142E42"/>
              </a:buClr>
              <a:buSzPts val="5200"/>
              <a:buNone/>
              <a:defRPr sz="6933">
                <a:solidFill>
                  <a:srgbClr val="142E42"/>
                </a:solidFill>
              </a:defRPr>
            </a:lvl2pPr>
            <a:lvl3pPr lvl="2" algn="ctr" rtl="0">
              <a:spcBef>
                <a:spcPts val="0"/>
              </a:spcBef>
              <a:spcAft>
                <a:spcPts val="0"/>
              </a:spcAft>
              <a:buClr>
                <a:srgbClr val="142E42"/>
              </a:buClr>
              <a:buSzPts val="5200"/>
              <a:buNone/>
              <a:defRPr sz="6933">
                <a:solidFill>
                  <a:srgbClr val="142E42"/>
                </a:solidFill>
              </a:defRPr>
            </a:lvl3pPr>
            <a:lvl4pPr lvl="3" algn="ctr" rtl="0">
              <a:spcBef>
                <a:spcPts val="0"/>
              </a:spcBef>
              <a:spcAft>
                <a:spcPts val="0"/>
              </a:spcAft>
              <a:buClr>
                <a:srgbClr val="142E42"/>
              </a:buClr>
              <a:buSzPts val="5200"/>
              <a:buNone/>
              <a:defRPr sz="6933">
                <a:solidFill>
                  <a:srgbClr val="142E42"/>
                </a:solidFill>
              </a:defRPr>
            </a:lvl4pPr>
            <a:lvl5pPr lvl="4" algn="ctr" rtl="0">
              <a:spcBef>
                <a:spcPts val="0"/>
              </a:spcBef>
              <a:spcAft>
                <a:spcPts val="0"/>
              </a:spcAft>
              <a:buClr>
                <a:srgbClr val="142E42"/>
              </a:buClr>
              <a:buSzPts val="5200"/>
              <a:buNone/>
              <a:defRPr sz="6933">
                <a:solidFill>
                  <a:srgbClr val="142E42"/>
                </a:solidFill>
              </a:defRPr>
            </a:lvl5pPr>
            <a:lvl6pPr lvl="5" algn="ctr" rtl="0">
              <a:spcBef>
                <a:spcPts val="0"/>
              </a:spcBef>
              <a:spcAft>
                <a:spcPts val="0"/>
              </a:spcAft>
              <a:buClr>
                <a:srgbClr val="142E42"/>
              </a:buClr>
              <a:buSzPts val="5200"/>
              <a:buNone/>
              <a:defRPr sz="6933">
                <a:solidFill>
                  <a:srgbClr val="142E42"/>
                </a:solidFill>
              </a:defRPr>
            </a:lvl6pPr>
            <a:lvl7pPr lvl="6" algn="ctr" rtl="0">
              <a:spcBef>
                <a:spcPts val="0"/>
              </a:spcBef>
              <a:spcAft>
                <a:spcPts val="0"/>
              </a:spcAft>
              <a:buClr>
                <a:srgbClr val="142E42"/>
              </a:buClr>
              <a:buSzPts val="5200"/>
              <a:buNone/>
              <a:defRPr sz="6933">
                <a:solidFill>
                  <a:srgbClr val="142E42"/>
                </a:solidFill>
              </a:defRPr>
            </a:lvl7pPr>
            <a:lvl8pPr lvl="7" algn="ctr" rtl="0">
              <a:spcBef>
                <a:spcPts val="0"/>
              </a:spcBef>
              <a:spcAft>
                <a:spcPts val="0"/>
              </a:spcAft>
              <a:buClr>
                <a:srgbClr val="142E42"/>
              </a:buClr>
              <a:buSzPts val="5200"/>
              <a:buNone/>
              <a:defRPr sz="6933">
                <a:solidFill>
                  <a:srgbClr val="142E42"/>
                </a:solidFill>
              </a:defRPr>
            </a:lvl8pPr>
            <a:lvl9pPr lvl="8" algn="ctr" rtl="0">
              <a:spcBef>
                <a:spcPts val="0"/>
              </a:spcBef>
              <a:spcAft>
                <a:spcPts val="0"/>
              </a:spcAft>
              <a:buClr>
                <a:srgbClr val="142E42"/>
              </a:buClr>
              <a:buSzPts val="5200"/>
              <a:buNone/>
              <a:defRPr sz="6933">
                <a:solidFill>
                  <a:srgbClr val="142E42"/>
                </a:solidFill>
              </a:defRPr>
            </a:lvl9pPr>
          </a:lstStyle>
          <a:p>
            <a:endParaRPr/>
          </a:p>
        </p:txBody>
      </p:sp>
      <p:sp>
        <p:nvSpPr>
          <p:cNvPr id="108" name="Google Shape;108;p15"/>
          <p:cNvSpPr txBox="1">
            <a:spLocks noGrp="1"/>
          </p:cNvSpPr>
          <p:nvPr>
            <p:ph type="subTitle" idx="1"/>
          </p:nvPr>
        </p:nvSpPr>
        <p:spPr>
          <a:xfrm>
            <a:off x="4298284" y="1033733"/>
            <a:ext cx="3660000" cy="6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200"/>
              <a:buNone/>
              <a:defRPr/>
            </a:lvl1pPr>
            <a:lvl2pPr lvl="1" algn="ctr" rtl="0">
              <a:lnSpc>
                <a:spcPct val="100000"/>
              </a:lnSpc>
              <a:spcBef>
                <a:spcPts val="0"/>
              </a:spcBef>
              <a:spcAft>
                <a:spcPts val="0"/>
              </a:spcAft>
              <a:buSzPts val="2400"/>
              <a:buNone/>
              <a:defRPr sz="3200"/>
            </a:lvl2pPr>
            <a:lvl3pPr lvl="2" algn="ctr" rtl="0">
              <a:lnSpc>
                <a:spcPct val="100000"/>
              </a:lnSpc>
              <a:spcBef>
                <a:spcPts val="0"/>
              </a:spcBef>
              <a:spcAft>
                <a:spcPts val="0"/>
              </a:spcAft>
              <a:buSzPts val="2400"/>
              <a:buNone/>
              <a:defRPr sz="3200"/>
            </a:lvl3pPr>
            <a:lvl4pPr lvl="3" algn="ctr" rtl="0">
              <a:lnSpc>
                <a:spcPct val="100000"/>
              </a:lnSpc>
              <a:spcBef>
                <a:spcPts val="0"/>
              </a:spcBef>
              <a:spcAft>
                <a:spcPts val="0"/>
              </a:spcAft>
              <a:buSzPts val="2400"/>
              <a:buNone/>
              <a:defRPr sz="3200"/>
            </a:lvl4pPr>
            <a:lvl5pPr lvl="4" algn="ctr" rtl="0">
              <a:lnSpc>
                <a:spcPct val="100000"/>
              </a:lnSpc>
              <a:spcBef>
                <a:spcPts val="0"/>
              </a:spcBef>
              <a:spcAft>
                <a:spcPts val="0"/>
              </a:spcAft>
              <a:buSzPts val="2400"/>
              <a:buNone/>
              <a:defRPr sz="3200"/>
            </a:lvl5pPr>
            <a:lvl6pPr lvl="5" algn="ctr" rtl="0">
              <a:lnSpc>
                <a:spcPct val="100000"/>
              </a:lnSpc>
              <a:spcBef>
                <a:spcPts val="0"/>
              </a:spcBef>
              <a:spcAft>
                <a:spcPts val="0"/>
              </a:spcAft>
              <a:buSzPts val="2400"/>
              <a:buNone/>
              <a:defRPr sz="3200"/>
            </a:lvl6pPr>
            <a:lvl7pPr lvl="6" algn="ctr" rtl="0">
              <a:lnSpc>
                <a:spcPct val="100000"/>
              </a:lnSpc>
              <a:spcBef>
                <a:spcPts val="0"/>
              </a:spcBef>
              <a:spcAft>
                <a:spcPts val="0"/>
              </a:spcAft>
              <a:buSzPts val="2400"/>
              <a:buNone/>
              <a:defRPr sz="3200"/>
            </a:lvl7pPr>
            <a:lvl8pPr lvl="7" algn="ctr" rtl="0">
              <a:lnSpc>
                <a:spcPct val="100000"/>
              </a:lnSpc>
              <a:spcBef>
                <a:spcPts val="0"/>
              </a:spcBef>
              <a:spcAft>
                <a:spcPts val="0"/>
              </a:spcAft>
              <a:buSzPts val="2400"/>
              <a:buNone/>
              <a:defRPr sz="3200"/>
            </a:lvl8pPr>
            <a:lvl9pPr lvl="8" algn="ctr" rtl="0">
              <a:lnSpc>
                <a:spcPct val="100000"/>
              </a:lnSpc>
              <a:spcBef>
                <a:spcPts val="0"/>
              </a:spcBef>
              <a:spcAft>
                <a:spcPts val="0"/>
              </a:spcAft>
              <a:buSzPts val="2400"/>
              <a:buNone/>
              <a:defRPr sz="3200"/>
            </a:lvl9pPr>
          </a:lstStyle>
          <a:p>
            <a:endParaRPr/>
          </a:p>
        </p:txBody>
      </p:sp>
      <p:sp>
        <p:nvSpPr>
          <p:cNvPr id="109" name="Google Shape;109;p15"/>
          <p:cNvSpPr txBox="1">
            <a:spLocks noGrp="1"/>
          </p:cNvSpPr>
          <p:nvPr>
            <p:ph type="sldNum" idx="12"/>
          </p:nvPr>
        </p:nvSpPr>
        <p:spPr>
          <a:xfrm>
            <a:off x="11301500" y="6272300"/>
            <a:ext cx="731600" cy="3900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solidFill>
                <a:schemeClr val="dk1"/>
              </a:solidFill>
            </a:endParaRPr>
          </a:p>
        </p:txBody>
      </p:sp>
      <p:pic>
        <p:nvPicPr>
          <p:cNvPr id="110" name="Google Shape;110;p15"/>
          <p:cNvPicPr preferRelativeResize="0"/>
          <p:nvPr/>
        </p:nvPicPr>
        <p:blipFill rotWithShape="1">
          <a:blip r:embed="rId2">
            <a:alphaModFix/>
          </a:blip>
          <a:srcRect l="4949" t="17477" r="20960" b="14831"/>
          <a:stretch/>
        </p:blipFill>
        <p:spPr>
          <a:xfrm>
            <a:off x="114804" y="6549903"/>
            <a:ext cx="639501" cy="193333"/>
          </a:xfrm>
          <a:prstGeom prst="rect">
            <a:avLst/>
          </a:prstGeom>
          <a:noFill/>
          <a:ln>
            <a:noFill/>
          </a:ln>
        </p:spPr>
      </p:pic>
    </p:spTree>
    <p:extLst>
      <p:ext uri="{BB962C8B-B14F-4D97-AF65-F5344CB8AC3E}">
        <p14:creationId xmlns:p14="http://schemas.microsoft.com/office/powerpoint/2010/main" val="4284132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4/30/2024</a:t>
            </a:fld>
            <a:endParaRPr lang="en-US"/>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28327052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Plain White">
  <p:cSld name="Plain White">
    <p:spTree>
      <p:nvGrpSpPr>
        <p:cNvPr id="1" name="Shape 111"/>
        <p:cNvGrpSpPr/>
        <p:nvPr/>
      </p:nvGrpSpPr>
      <p:grpSpPr>
        <a:xfrm>
          <a:off x="0" y="0"/>
          <a:ext cx="0" cy="0"/>
          <a:chOff x="0" y="0"/>
          <a:chExt cx="0" cy="0"/>
        </a:xfrm>
      </p:grpSpPr>
      <p:sp>
        <p:nvSpPr>
          <p:cNvPr id="112" name="Google Shape;112;p16"/>
          <p:cNvSpPr/>
          <p:nvPr/>
        </p:nvSpPr>
        <p:spPr>
          <a:xfrm>
            <a:off x="1" y="3429001"/>
            <a:ext cx="12193289" cy="3437788"/>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2400" b="0" i="0" u="none" strike="noStrike" cap="none">
              <a:solidFill>
                <a:schemeClr val="lt1"/>
              </a:solidFill>
              <a:latin typeface="Century Gothic"/>
              <a:ea typeface="Century Gothic"/>
              <a:cs typeface="Century Gothic"/>
              <a:sym typeface="Century Gothic"/>
            </a:endParaRPr>
          </a:p>
        </p:txBody>
      </p:sp>
      <p:pic>
        <p:nvPicPr>
          <p:cNvPr id="113" name="Google Shape;113;p16" descr="A picture containing object&#10;&#10;Description generated with high confidence"/>
          <p:cNvPicPr preferRelativeResize="0"/>
          <p:nvPr/>
        </p:nvPicPr>
        <p:blipFill rotWithShape="1">
          <a:blip r:embed="rId2">
            <a:alphaModFix/>
          </a:blip>
          <a:srcRect/>
          <a:stretch/>
        </p:blipFill>
        <p:spPr>
          <a:xfrm>
            <a:off x="205334" y="6330775"/>
            <a:ext cx="1777025" cy="421151"/>
          </a:xfrm>
          <a:prstGeom prst="rect">
            <a:avLst/>
          </a:prstGeom>
          <a:noFill/>
          <a:ln>
            <a:noFill/>
          </a:ln>
        </p:spPr>
      </p:pic>
      <p:sp>
        <p:nvSpPr>
          <p:cNvPr id="114" name="Google Shape;114;p16"/>
          <p:cNvSpPr txBox="1">
            <a:spLocks noGrp="1"/>
          </p:cNvSpPr>
          <p:nvPr>
            <p:ph type="title"/>
          </p:nvPr>
        </p:nvSpPr>
        <p:spPr>
          <a:xfrm>
            <a:off x="452847" y="300251"/>
            <a:ext cx="11320800" cy="7624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4800" b="0" i="0" u="none" strike="noStrike" cap="none">
                <a:latin typeface="Century Gothic"/>
                <a:ea typeface="Century Gothic"/>
                <a:cs typeface="Century Gothic"/>
                <a:sym typeface="Century Gothic"/>
              </a:defRPr>
            </a:lvl1pPr>
            <a:lvl2pPr lvl="1" rtl="0">
              <a:spcBef>
                <a:spcPts val="0"/>
              </a:spcBef>
              <a:spcAft>
                <a:spcPts val="0"/>
              </a:spcAft>
              <a:buSzPts val="2800"/>
              <a:buNone/>
              <a:defRPr sz="2400"/>
            </a:lvl2pPr>
            <a:lvl3pPr lvl="2" rtl="0">
              <a:spcBef>
                <a:spcPts val="0"/>
              </a:spcBef>
              <a:spcAft>
                <a:spcPts val="0"/>
              </a:spcAft>
              <a:buSzPts val="2800"/>
              <a:buNone/>
              <a:defRPr sz="2400"/>
            </a:lvl3pPr>
            <a:lvl4pPr lvl="3" rtl="0">
              <a:spcBef>
                <a:spcPts val="0"/>
              </a:spcBef>
              <a:spcAft>
                <a:spcPts val="0"/>
              </a:spcAft>
              <a:buSzPts val="2800"/>
              <a:buNone/>
              <a:defRPr sz="2400"/>
            </a:lvl4pPr>
            <a:lvl5pPr lvl="4" rtl="0">
              <a:spcBef>
                <a:spcPts val="0"/>
              </a:spcBef>
              <a:spcAft>
                <a:spcPts val="0"/>
              </a:spcAft>
              <a:buSzPts val="2800"/>
              <a:buNone/>
              <a:defRPr sz="2400"/>
            </a:lvl5pPr>
            <a:lvl6pPr lvl="5" rtl="0">
              <a:spcBef>
                <a:spcPts val="0"/>
              </a:spcBef>
              <a:spcAft>
                <a:spcPts val="0"/>
              </a:spcAft>
              <a:buSzPts val="2800"/>
              <a:buNone/>
              <a:defRPr sz="2400"/>
            </a:lvl6pPr>
            <a:lvl7pPr lvl="6" rtl="0">
              <a:spcBef>
                <a:spcPts val="0"/>
              </a:spcBef>
              <a:spcAft>
                <a:spcPts val="0"/>
              </a:spcAft>
              <a:buSzPts val="2800"/>
              <a:buNone/>
              <a:defRPr sz="2400"/>
            </a:lvl7pPr>
            <a:lvl8pPr lvl="7" rtl="0">
              <a:spcBef>
                <a:spcPts val="0"/>
              </a:spcBef>
              <a:spcAft>
                <a:spcPts val="0"/>
              </a:spcAft>
              <a:buSzPts val="2800"/>
              <a:buNone/>
              <a:defRPr sz="2400"/>
            </a:lvl8pPr>
            <a:lvl9pPr lvl="8" rtl="0">
              <a:spcBef>
                <a:spcPts val="0"/>
              </a:spcBef>
              <a:spcAft>
                <a:spcPts val="0"/>
              </a:spcAft>
              <a:buSzPts val="2800"/>
              <a:buNone/>
              <a:defRPr sz="2400"/>
            </a:lvl9pPr>
          </a:lstStyle>
          <a:p>
            <a:endParaRPr/>
          </a:p>
        </p:txBody>
      </p:sp>
      <p:sp>
        <p:nvSpPr>
          <p:cNvPr id="115" name="Google Shape;115;p16"/>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Autofit/>
          </a:bodyPr>
          <a:lstStyle>
            <a:lvl1pPr marL="609585" marR="0" lvl="0" indent="-304792" algn="l" rtl="0">
              <a:lnSpc>
                <a:spcPct val="90000"/>
              </a:lnSpc>
              <a:spcBef>
                <a:spcPts val="1333"/>
              </a:spcBef>
              <a:spcAft>
                <a:spcPts val="0"/>
              </a:spcAft>
              <a:buSzPts val="2800"/>
              <a:buFont typeface="Century Gothic"/>
              <a:buNone/>
              <a:defRPr sz="3733" b="0" i="0" u="none" strike="noStrike" cap="none">
                <a:latin typeface="Century Gothic"/>
                <a:ea typeface="Century Gothic"/>
                <a:cs typeface="Century Gothic"/>
                <a:sym typeface="Century Gothic"/>
              </a:defRPr>
            </a:lvl1pPr>
            <a:lvl2pPr marL="1219170" marR="0" lvl="1" indent="-507987" algn="l" rtl="0">
              <a:lnSpc>
                <a:spcPct val="90000"/>
              </a:lnSpc>
              <a:spcBef>
                <a:spcPts val="1600"/>
              </a:spcBef>
              <a:spcAft>
                <a:spcPts val="0"/>
              </a:spcAft>
              <a:buSzPts val="2400"/>
              <a:buFont typeface="Arial"/>
              <a:buChar char="•"/>
              <a:defRPr sz="3200" b="0" i="0" u="none" strike="noStrike" cap="none">
                <a:latin typeface="Century Gothic"/>
                <a:ea typeface="Century Gothic"/>
                <a:cs typeface="Century Gothic"/>
                <a:sym typeface="Century Gothic"/>
              </a:defRPr>
            </a:lvl2pPr>
            <a:lvl3pPr marL="1828754" marR="0" lvl="2" indent="-474121" algn="l" rtl="0">
              <a:lnSpc>
                <a:spcPct val="90000"/>
              </a:lnSpc>
              <a:spcBef>
                <a:spcPts val="1600"/>
              </a:spcBef>
              <a:spcAft>
                <a:spcPts val="0"/>
              </a:spcAft>
              <a:buSzPts val="2000"/>
              <a:buFont typeface="Arial"/>
              <a:buChar char="•"/>
              <a:defRPr sz="2667" b="0" i="0" u="none" strike="noStrike" cap="none">
                <a:latin typeface="Century Gothic"/>
                <a:ea typeface="Century Gothic"/>
                <a:cs typeface="Century Gothic"/>
                <a:sym typeface="Century Gothic"/>
              </a:defRPr>
            </a:lvl3pPr>
            <a:lvl4pPr marL="2438339" marR="0" lvl="3" indent="-457189"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4pPr>
            <a:lvl5pPr marL="3047924" marR="0" lvl="4" indent="-457189"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5pPr>
            <a:lvl6pPr marL="3657509" marR="0" lvl="5" indent="-457189"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6pPr>
            <a:lvl7pPr marL="4267093" marR="0" lvl="6" indent="-457189"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7pPr>
            <a:lvl8pPr marL="4876678" marR="0" lvl="7" indent="-457189"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8pPr>
            <a:lvl9pPr marL="5486263" marR="0" lvl="8" indent="-457189" algn="l" rtl="0">
              <a:lnSpc>
                <a:spcPct val="90000"/>
              </a:lnSpc>
              <a:spcBef>
                <a:spcPts val="1600"/>
              </a:spcBef>
              <a:spcAft>
                <a:spcPts val="1600"/>
              </a:spcAft>
              <a:buSzPts val="1800"/>
              <a:buFont typeface="Arial"/>
              <a:buChar char="•"/>
              <a:defRPr sz="2400" b="0" i="0" u="none" strike="noStrike" cap="none">
                <a:latin typeface="Century Gothic"/>
                <a:ea typeface="Century Gothic"/>
                <a:cs typeface="Century Gothic"/>
                <a:sym typeface="Century Gothic"/>
              </a:defRPr>
            </a:lvl9pPr>
          </a:lstStyle>
          <a:p>
            <a:endParaRPr/>
          </a:p>
        </p:txBody>
      </p:sp>
      <p:sp>
        <p:nvSpPr>
          <p:cNvPr id="116" name="Google Shape;116;p1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sz="1733">
                <a:solidFill>
                  <a:srgbClr val="000000"/>
                </a:solidFill>
              </a:defRPr>
            </a:lvl1pPr>
            <a:lvl2pPr lvl="1" rtl="0">
              <a:buNone/>
              <a:defRPr sz="1733">
                <a:solidFill>
                  <a:srgbClr val="000000"/>
                </a:solidFill>
              </a:defRPr>
            </a:lvl2pPr>
            <a:lvl3pPr lvl="2" rtl="0">
              <a:buNone/>
              <a:defRPr sz="1733">
                <a:solidFill>
                  <a:srgbClr val="000000"/>
                </a:solidFill>
              </a:defRPr>
            </a:lvl3pPr>
            <a:lvl4pPr lvl="3" rtl="0">
              <a:buNone/>
              <a:defRPr sz="1733">
                <a:solidFill>
                  <a:srgbClr val="000000"/>
                </a:solidFill>
              </a:defRPr>
            </a:lvl4pPr>
            <a:lvl5pPr lvl="4" rtl="0">
              <a:buNone/>
              <a:defRPr sz="1733">
                <a:solidFill>
                  <a:srgbClr val="000000"/>
                </a:solidFill>
              </a:defRPr>
            </a:lvl5pPr>
            <a:lvl6pPr lvl="5" rtl="0">
              <a:buNone/>
              <a:defRPr sz="1733">
                <a:solidFill>
                  <a:srgbClr val="000000"/>
                </a:solidFill>
              </a:defRPr>
            </a:lvl6pPr>
            <a:lvl7pPr lvl="6" rtl="0">
              <a:buNone/>
              <a:defRPr sz="1733">
                <a:solidFill>
                  <a:srgbClr val="000000"/>
                </a:solidFill>
              </a:defRPr>
            </a:lvl7pPr>
            <a:lvl8pPr lvl="7" rtl="0">
              <a:buNone/>
              <a:defRPr sz="1733">
                <a:solidFill>
                  <a:srgbClr val="000000"/>
                </a:solidFill>
              </a:defRPr>
            </a:lvl8pPr>
            <a:lvl9pPr lvl="8" rtl="0">
              <a:buNone/>
              <a:defRPr sz="1733">
                <a:solidFill>
                  <a:srgbClr val="0000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644337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Navy Break/Lunch Slide">
  <p:cSld name="Navy Break/Lunch Slide">
    <p:spTree>
      <p:nvGrpSpPr>
        <p:cNvPr id="1" name="Shape 117"/>
        <p:cNvGrpSpPr/>
        <p:nvPr/>
      </p:nvGrpSpPr>
      <p:grpSpPr>
        <a:xfrm>
          <a:off x="0" y="0"/>
          <a:ext cx="0" cy="0"/>
          <a:chOff x="0" y="0"/>
          <a:chExt cx="0" cy="0"/>
        </a:xfrm>
      </p:grpSpPr>
      <p:sp>
        <p:nvSpPr>
          <p:cNvPr id="118" name="Google Shape;118;p17"/>
          <p:cNvSpPr txBox="1">
            <a:spLocks noGrp="1"/>
          </p:cNvSpPr>
          <p:nvPr>
            <p:ph type="dt" idx="10"/>
          </p:nvPr>
        </p:nvSpPr>
        <p:spPr>
          <a:xfrm>
            <a:off x="4666341" y="6356351"/>
            <a:ext cx="2743200" cy="365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9" name="Google Shape;119;p17"/>
          <p:cNvSpPr txBox="1">
            <a:spLocks noGrp="1"/>
          </p:cNvSpPr>
          <p:nvPr>
            <p:ph type="sldNum" idx="12"/>
          </p:nvPr>
        </p:nvSpPr>
        <p:spPr>
          <a:xfrm>
            <a:off x="9030268" y="6356351"/>
            <a:ext cx="2743200" cy="365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
        <p:nvSpPr>
          <p:cNvPr id="120" name="Google Shape;120;p17"/>
          <p:cNvSpPr/>
          <p:nvPr/>
        </p:nvSpPr>
        <p:spPr>
          <a:xfrm>
            <a:off x="0" y="0"/>
            <a:ext cx="12192000" cy="6858000"/>
          </a:xfrm>
          <a:prstGeom prst="rect">
            <a:avLst/>
          </a:prstGeom>
          <a:solidFill>
            <a:schemeClr val="dk1"/>
          </a:solidFill>
          <a:ln w="12700" cap="flat" cmpd="sng">
            <a:solidFill>
              <a:srgbClr val="236798"/>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Century Gothic"/>
              <a:ea typeface="Century Gothic"/>
              <a:cs typeface="Century Gothic"/>
              <a:sym typeface="Century Gothic"/>
            </a:endParaRPr>
          </a:p>
        </p:txBody>
      </p:sp>
      <p:sp>
        <p:nvSpPr>
          <p:cNvPr id="121" name="Google Shape;121;p17"/>
          <p:cNvSpPr/>
          <p:nvPr/>
        </p:nvSpPr>
        <p:spPr>
          <a:xfrm>
            <a:off x="1219200" y="914400"/>
            <a:ext cx="9753600" cy="5029200"/>
          </a:xfrm>
          <a:prstGeom prst="rect">
            <a:avLst/>
          </a:prstGeom>
          <a:noFill/>
          <a:ln w="127000" cap="flat" cmpd="sng">
            <a:solidFill>
              <a:schemeClr val="lt1"/>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latin typeface="Century Gothic"/>
              <a:ea typeface="Century Gothic"/>
              <a:cs typeface="Century Gothic"/>
              <a:sym typeface="Century Gothic"/>
            </a:endParaRPr>
          </a:p>
        </p:txBody>
      </p:sp>
    </p:spTree>
    <p:extLst>
      <p:ext uri="{BB962C8B-B14F-4D97-AF65-F5344CB8AC3E}">
        <p14:creationId xmlns:p14="http://schemas.microsoft.com/office/powerpoint/2010/main" val="32271567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Navy and Blue Bar" type="obj">
  <p:cSld name="Navy and Blue Bar">
    <p:spTree>
      <p:nvGrpSpPr>
        <p:cNvPr id="1" name="Shape 122"/>
        <p:cNvGrpSpPr/>
        <p:nvPr/>
      </p:nvGrpSpPr>
      <p:grpSpPr>
        <a:xfrm>
          <a:off x="0" y="0"/>
          <a:ext cx="0" cy="0"/>
          <a:chOff x="0" y="0"/>
          <a:chExt cx="0" cy="0"/>
        </a:xfrm>
      </p:grpSpPr>
      <p:sp>
        <p:nvSpPr>
          <p:cNvPr id="123" name="Google Shape;123;p18"/>
          <p:cNvSpPr txBox="1">
            <a:spLocks noGrp="1"/>
          </p:cNvSpPr>
          <p:nvPr>
            <p:ph type="title"/>
          </p:nvPr>
        </p:nvSpPr>
        <p:spPr>
          <a:xfrm>
            <a:off x="452847" y="300251"/>
            <a:ext cx="11320800" cy="762400"/>
          </a:xfrm>
          <a:prstGeom prst="rect">
            <a:avLst/>
          </a:prstGeom>
          <a:noFill/>
          <a:ln>
            <a:noFill/>
          </a:ln>
        </p:spPr>
        <p:txBody>
          <a:bodyPr spcFirstLastPara="1" wrap="square" lIns="0" tIns="0" rIns="0" bIns="91425"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4" name="Google Shape;124;p18"/>
          <p:cNvSpPr txBox="1">
            <a:spLocks noGrp="1"/>
          </p:cNvSpPr>
          <p:nvPr>
            <p:ph type="body" idx="1"/>
          </p:nvPr>
        </p:nvSpPr>
        <p:spPr>
          <a:xfrm>
            <a:off x="452845" y="1253331"/>
            <a:ext cx="11320800" cy="4351200"/>
          </a:xfrm>
          <a:prstGeom prst="rect">
            <a:avLst/>
          </a:prstGeom>
          <a:noFill/>
          <a:ln>
            <a:noFill/>
          </a:ln>
        </p:spPr>
        <p:txBody>
          <a:bodyPr spcFirstLastPara="1" wrap="square" lIns="0" tIns="0" rIns="0" bIns="0" anchor="t" anchorCtr="0">
            <a:noAutofit/>
          </a:bodyPr>
          <a:lstStyle>
            <a:lvl1pPr marL="609585" lvl="0" indent="-457189" algn="l" rtl="0">
              <a:lnSpc>
                <a:spcPct val="90000"/>
              </a:lnSpc>
              <a:spcBef>
                <a:spcPts val="1333"/>
              </a:spcBef>
              <a:spcAft>
                <a:spcPts val="0"/>
              </a:spcAft>
              <a:buClr>
                <a:schemeClr val="dk1"/>
              </a:buClr>
              <a:buSzPts val="1800"/>
              <a:buChar char="●"/>
              <a:defRPr/>
            </a:lvl1pPr>
            <a:lvl2pPr marL="1219170" lvl="1" indent="-457189" algn="l" rtl="0">
              <a:lnSpc>
                <a:spcPct val="90000"/>
              </a:lnSpc>
              <a:spcBef>
                <a:spcPts val="1600"/>
              </a:spcBef>
              <a:spcAft>
                <a:spcPts val="0"/>
              </a:spcAft>
              <a:buClr>
                <a:schemeClr val="dk1"/>
              </a:buClr>
              <a:buSzPts val="1800"/>
              <a:buChar char="○"/>
              <a:defRPr/>
            </a:lvl2pPr>
            <a:lvl3pPr marL="1828754" lvl="2" indent="-457189" algn="l" rtl="0">
              <a:lnSpc>
                <a:spcPct val="90000"/>
              </a:lnSpc>
              <a:spcBef>
                <a:spcPts val="1600"/>
              </a:spcBef>
              <a:spcAft>
                <a:spcPts val="0"/>
              </a:spcAft>
              <a:buClr>
                <a:schemeClr val="dk1"/>
              </a:buClr>
              <a:buSzPts val="1800"/>
              <a:buChar char="■"/>
              <a:defRPr/>
            </a:lvl3pPr>
            <a:lvl4pPr marL="2438339" lvl="3" indent="-457189" algn="l" rtl="0">
              <a:lnSpc>
                <a:spcPct val="90000"/>
              </a:lnSpc>
              <a:spcBef>
                <a:spcPts val="1600"/>
              </a:spcBef>
              <a:spcAft>
                <a:spcPts val="0"/>
              </a:spcAft>
              <a:buClr>
                <a:schemeClr val="dk1"/>
              </a:buClr>
              <a:buSzPts val="1800"/>
              <a:buChar char="●"/>
              <a:defRPr/>
            </a:lvl4pPr>
            <a:lvl5pPr marL="3047924" lvl="4" indent="-457189" algn="l" rtl="0">
              <a:lnSpc>
                <a:spcPct val="90000"/>
              </a:lnSpc>
              <a:spcBef>
                <a:spcPts val="1600"/>
              </a:spcBef>
              <a:spcAft>
                <a:spcPts val="0"/>
              </a:spcAft>
              <a:buClr>
                <a:schemeClr val="dk1"/>
              </a:buClr>
              <a:buSzPts val="1800"/>
              <a:buChar char="○"/>
              <a:defRPr/>
            </a:lvl5pPr>
            <a:lvl6pPr marL="3657509" lvl="5" indent="-457189" algn="l" rtl="0">
              <a:lnSpc>
                <a:spcPct val="90000"/>
              </a:lnSpc>
              <a:spcBef>
                <a:spcPts val="1600"/>
              </a:spcBef>
              <a:spcAft>
                <a:spcPts val="0"/>
              </a:spcAft>
              <a:buClr>
                <a:schemeClr val="dk1"/>
              </a:buClr>
              <a:buSzPts val="1800"/>
              <a:buChar char="■"/>
              <a:defRPr/>
            </a:lvl6pPr>
            <a:lvl7pPr marL="4267093" lvl="6" indent="-457189" algn="l" rtl="0">
              <a:lnSpc>
                <a:spcPct val="90000"/>
              </a:lnSpc>
              <a:spcBef>
                <a:spcPts val="1600"/>
              </a:spcBef>
              <a:spcAft>
                <a:spcPts val="0"/>
              </a:spcAft>
              <a:buClr>
                <a:schemeClr val="dk1"/>
              </a:buClr>
              <a:buSzPts val="1800"/>
              <a:buChar char="●"/>
              <a:defRPr/>
            </a:lvl7pPr>
            <a:lvl8pPr marL="4876678" lvl="7" indent="-457189" algn="l" rtl="0">
              <a:lnSpc>
                <a:spcPct val="90000"/>
              </a:lnSpc>
              <a:spcBef>
                <a:spcPts val="1600"/>
              </a:spcBef>
              <a:spcAft>
                <a:spcPts val="0"/>
              </a:spcAft>
              <a:buClr>
                <a:schemeClr val="dk1"/>
              </a:buClr>
              <a:buSzPts val="1800"/>
              <a:buChar char="○"/>
              <a:defRPr/>
            </a:lvl8pPr>
            <a:lvl9pPr marL="5486263" lvl="8" indent="-457189" algn="l" rtl="0">
              <a:lnSpc>
                <a:spcPct val="90000"/>
              </a:lnSpc>
              <a:spcBef>
                <a:spcPts val="1600"/>
              </a:spcBef>
              <a:spcAft>
                <a:spcPts val="1600"/>
              </a:spcAft>
              <a:buClr>
                <a:schemeClr val="dk1"/>
              </a:buClr>
              <a:buSzPts val="1800"/>
              <a:buChar char="■"/>
              <a:defRPr/>
            </a:lvl9pPr>
          </a:lstStyle>
          <a:p>
            <a:endParaRPr/>
          </a:p>
        </p:txBody>
      </p:sp>
      <p:sp>
        <p:nvSpPr>
          <p:cNvPr id="125" name="Google Shape;125;p18"/>
          <p:cNvSpPr txBox="1">
            <a:spLocks noGrp="1"/>
          </p:cNvSpPr>
          <p:nvPr>
            <p:ph type="sldNum" idx="12"/>
          </p:nvPr>
        </p:nvSpPr>
        <p:spPr>
          <a:xfrm>
            <a:off x="9030268" y="6356351"/>
            <a:ext cx="2743200" cy="365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755774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126"/>
        <p:cNvGrpSpPr/>
        <p:nvPr/>
      </p:nvGrpSpPr>
      <p:grpSpPr>
        <a:xfrm>
          <a:off x="0" y="0"/>
          <a:ext cx="0" cy="0"/>
          <a:chOff x="0" y="0"/>
          <a:chExt cx="0" cy="0"/>
        </a:xfrm>
      </p:grpSpPr>
      <p:sp>
        <p:nvSpPr>
          <p:cNvPr id="127" name="Google Shape;127;p19"/>
          <p:cNvSpPr txBox="1">
            <a:spLocks noGrp="1"/>
          </p:cNvSpPr>
          <p:nvPr>
            <p:ph type="title"/>
          </p:nvPr>
        </p:nvSpPr>
        <p:spPr>
          <a:xfrm>
            <a:off x="555785" y="257216"/>
            <a:ext cx="8992400" cy="13208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rgbClr val="072B62"/>
              </a:buClr>
              <a:buSzPts val="1400"/>
              <a:buFont typeface="Georgia"/>
              <a:buNone/>
              <a:defRPr sz="5867"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chemeClr val="dk2"/>
              </a:buClr>
              <a:buSzPts val="1400"/>
              <a:buNone/>
              <a:defRPr sz="2400" b="0" i="0" u="none" strike="noStrike" cap="none">
                <a:solidFill>
                  <a:schemeClr val="dk2"/>
                </a:solidFill>
              </a:defRPr>
            </a:lvl2pPr>
            <a:lvl3pPr marR="0" lvl="2" algn="l" rtl="0">
              <a:lnSpc>
                <a:spcPct val="100000"/>
              </a:lnSpc>
              <a:spcBef>
                <a:spcPts val="0"/>
              </a:spcBef>
              <a:spcAft>
                <a:spcPts val="0"/>
              </a:spcAft>
              <a:buClr>
                <a:schemeClr val="dk2"/>
              </a:buClr>
              <a:buSzPts val="1400"/>
              <a:buNone/>
              <a:defRPr sz="2400" b="0" i="0" u="none" strike="noStrike" cap="none">
                <a:solidFill>
                  <a:schemeClr val="dk2"/>
                </a:solidFill>
              </a:defRPr>
            </a:lvl3pPr>
            <a:lvl4pPr marR="0" lvl="3" algn="l" rtl="0">
              <a:lnSpc>
                <a:spcPct val="100000"/>
              </a:lnSpc>
              <a:spcBef>
                <a:spcPts val="0"/>
              </a:spcBef>
              <a:spcAft>
                <a:spcPts val="0"/>
              </a:spcAft>
              <a:buClr>
                <a:schemeClr val="dk2"/>
              </a:buClr>
              <a:buSzPts val="1400"/>
              <a:buNone/>
              <a:defRPr sz="2400" b="0" i="0" u="none" strike="noStrike" cap="none">
                <a:solidFill>
                  <a:schemeClr val="dk2"/>
                </a:solidFill>
              </a:defRPr>
            </a:lvl4pPr>
            <a:lvl5pPr marR="0" lvl="4" algn="l" rtl="0">
              <a:lnSpc>
                <a:spcPct val="100000"/>
              </a:lnSpc>
              <a:spcBef>
                <a:spcPts val="0"/>
              </a:spcBef>
              <a:spcAft>
                <a:spcPts val="0"/>
              </a:spcAft>
              <a:buClr>
                <a:schemeClr val="dk2"/>
              </a:buClr>
              <a:buSzPts val="1400"/>
              <a:buNone/>
              <a:defRPr sz="2400" b="0" i="0" u="none" strike="noStrike" cap="none">
                <a:solidFill>
                  <a:schemeClr val="dk2"/>
                </a:solidFill>
              </a:defRPr>
            </a:lvl5pPr>
            <a:lvl6pPr marR="0" lvl="5" algn="l" rtl="0">
              <a:lnSpc>
                <a:spcPct val="100000"/>
              </a:lnSpc>
              <a:spcBef>
                <a:spcPts val="0"/>
              </a:spcBef>
              <a:spcAft>
                <a:spcPts val="0"/>
              </a:spcAft>
              <a:buClr>
                <a:schemeClr val="dk2"/>
              </a:buClr>
              <a:buSzPts val="1400"/>
              <a:buNone/>
              <a:defRPr sz="2400" b="0" i="0" u="none" strike="noStrike" cap="none">
                <a:solidFill>
                  <a:schemeClr val="dk2"/>
                </a:solidFill>
              </a:defRPr>
            </a:lvl6pPr>
            <a:lvl7pPr marR="0" lvl="6" algn="l" rtl="0">
              <a:lnSpc>
                <a:spcPct val="100000"/>
              </a:lnSpc>
              <a:spcBef>
                <a:spcPts val="0"/>
              </a:spcBef>
              <a:spcAft>
                <a:spcPts val="0"/>
              </a:spcAft>
              <a:buClr>
                <a:schemeClr val="dk2"/>
              </a:buClr>
              <a:buSzPts val="1400"/>
              <a:buNone/>
              <a:defRPr sz="2400" b="0" i="0" u="none" strike="noStrike" cap="none">
                <a:solidFill>
                  <a:schemeClr val="dk2"/>
                </a:solidFill>
              </a:defRPr>
            </a:lvl7pPr>
            <a:lvl8pPr marR="0" lvl="7" algn="l" rtl="0">
              <a:lnSpc>
                <a:spcPct val="100000"/>
              </a:lnSpc>
              <a:spcBef>
                <a:spcPts val="0"/>
              </a:spcBef>
              <a:spcAft>
                <a:spcPts val="0"/>
              </a:spcAft>
              <a:buClr>
                <a:schemeClr val="dk2"/>
              </a:buClr>
              <a:buSzPts val="1400"/>
              <a:buNone/>
              <a:defRPr sz="2400" b="0" i="0" u="none" strike="noStrike" cap="none">
                <a:solidFill>
                  <a:schemeClr val="dk2"/>
                </a:solidFill>
              </a:defRPr>
            </a:lvl8pPr>
            <a:lvl9pPr marR="0" lvl="8" algn="l" rtl="0">
              <a:lnSpc>
                <a:spcPct val="100000"/>
              </a:lnSpc>
              <a:spcBef>
                <a:spcPts val="0"/>
              </a:spcBef>
              <a:spcAft>
                <a:spcPts val="0"/>
              </a:spcAft>
              <a:buClr>
                <a:schemeClr val="dk2"/>
              </a:buClr>
              <a:buSzPts val="1400"/>
              <a:buNone/>
              <a:defRPr sz="2400" b="0" i="0" u="none" strike="noStrike" cap="none">
                <a:solidFill>
                  <a:schemeClr val="dk2"/>
                </a:solidFill>
              </a:defRPr>
            </a:lvl9pPr>
          </a:lstStyle>
          <a:p>
            <a:endParaRPr/>
          </a:p>
        </p:txBody>
      </p:sp>
      <p:sp>
        <p:nvSpPr>
          <p:cNvPr id="128" name="Google Shape;128;p19"/>
          <p:cNvSpPr txBox="1">
            <a:spLocks noGrp="1"/>
          </p:cNvSpPr>
          <p:nvPr>
            <p:ph type="sldNum" idx="12"/>
          </p:nvPr>
        </p:nvSpPr>
        <p:spPr>
          <a:xfrm>
            <a:off x="11016765" y="6309651"/>
            <a:ext cx="683600" cy="365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800"/>
              <a:buFont typeface="Source Sans Pro"/>
              <a:buNone/>
              <a:defRPr sz="24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chemeClr val="lt1"/>
              </a:buClr>
              <a:buSzPts val="1800"/>
              <a:buFont typeface="Source Sans Pro"/>
              <a:buNone/>
              <a:defRPr sz="24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chemeClr val="lt1"/>
              </a:buClr>
              <a:buSzPts val="1800"/>
              <a:buFont typeface="Source Sans Pro"/>
              <a:buNone/>
              <a:defRPr sz="24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chemeClr val="lt1"/>
              </a:buClr>
              <a:buSzPts val="1800"/>
              <a:buFont typeface="Source Sans Pro"/>
              <a:buNone/>
              <a:defRPr sz="24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chemeClr val="lt1"/>
              </a:buClr>
              <a:buSzPts val="1800"/>
              <a:buFont typeface="Source Sans Pro"/>
              <a:buNone/>
              <a:defRPr sz="24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chemeClr val="lt1"/>
              </a:buClr>
              <a:buSzPts val="1800"/>
              <a:buFont typeface="Source Sans Pro"/>
              <a:buNone/>
              <a:defRPr sz="24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chemeClr val="lt1"/>
              </a:buClr>
              <a:buSzPts val="1800"/>
              <a:buFont typeface="Source Sans Pro"/>
              <a:buNone/>
              <a:defRPr sz="24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chemeClr val="lt1"/>
              </a:buClr>
              <a:buSzPts val="1800"/>
              <a:buFont typeface="Source Sans Pro"/>
              <a:buNone/>
              <a:defRPr sz="24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chemeClr val="lt1"/>
              </a:buClr>
              <a:buSzPts val="1800"/>
              <a:buFont typeface="Source Sans Pro"/>
              <a:buNone/>
              <a:defRPr sz="24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 smtClean="0"/>
              <a:pPr/>
              <a:t>‹#›</a:t>
            </a:fld>
            <a:endParaRPr lang="en"/>
          </a:p>
        </p:txBody>
      </p:sp>
      <p:sp>
        <p:nvSpPr>
          <p:cNvPr id="129" name="Google Shape;129;p19"/>
          <p:cNvSpPr txBox="1">
            <a:spLocks noGrp="1"/>
          </p:cNvSpPr>
          <p:nvPr>
            <p:ph type="body" idx="1"/>
          </p:nvPr>
        </p:nvSpPr>
        <p:spPr>
          <a:xfrm>
            <a:off x="581633" y="1796387"/>
            <a:ext cx="9090000" cy="4878400"/>
          </a:xfrm>
          <a:prstGeom prst="rect">
            <a:avLst/>
          </a:prstGeom>
          <a:noFill/>
          <a:ln>
            <a:noFill/>
          </a:ln>
        </p:spPr>
        <p:txBody>
          <a:bodyPr spcFirstLastPara="1" wrap="square" lIns="91425" tIns="91425" rIns="91425" bIns="91425" anchor="t" anchorCtr="0">
            <a:noAutofit/>
          </a:bodyPr>
          <a:lstStyle>
            <a:lvl1pPr marL="609585" marR="0" lvl="0" indent="-304792" algn="l" rtl="0">
              <a:lnSpc>
                <a:spcPct val="90000"/>
              </a:lnSpc>
              <a:spcBef>
                <a:spcPts val="1333"/>
              </a:spcBef>
              <a:spcAft>
                <a:spcPts val="0"/>
              </a:spcAft>
              <a:buClr>
                <a:srgbClr val="D2BD24"/>
              </a:buClr>
              <a:buSzPts val="1400"/>
              <a:buFont typeface="Noto Sans Symbols"/>
              <a:buNone/>
              <a:defRPr sz="4800" b="0" i="0" u="none" strike="noStrike" cap="none">
                <a:solidFill>
                  <a:srgbClr val="3F3F3F"/>
                </a:solidFill>
                <a:latin typeface="Source Sans Pro"/>
                <a:ea typeface="Source Sans Pro"/>
                <a:cs typeface="Source Sans Pro"/>
                <a:sym typeface="Source Sans Pro"/>
              </a:defRPr>
            </a:lvl1pPr>
            <a:lvl2pPr marL="1219170" marR="0" lvl="1" indent="-521534" algn="l" rtl="0">
              <a:lnSpc>
                <a:spcPct val="90000"/>
              </a:lnSpc>
              <a:spcBef>
                <a:spcPts val="1333"/>
              </a:spcBef>
              <a:spcAft>
                <a:spcPts val="0"/>
              </a:spcAft>
              <a:buClr>
                <a:srgbClr val="D2BD24"/>
              </a:buClr>
              <a:buSzPts val="2560"/>
              <a:buFont typeface="Source Sans Pro"/>
              <a:buChar char="●"/>
              <a:defRPr sz="4267" b="0" i="0" u="none" strike="noStrike" cap="none">
                <a:solidFill>
                  <a:srgbClr val="3F3F3F"/>
                </a:solidFill>
                <a:latin typeface="Source Sans Pro"/>
                <a:ea typeface="Source Sans Pro"/>
                <a:cs typeface="Source Sans Pro"/>
                <a:sym typeface="Source Sans Pro"/>
              </a:defRPr>
            </a:lvl2pPr>
            <a:lvl3pPr marL="1828754" marR="0" lvl="2" indent="-541853" algn="l" rtl="0">
              <a:lnSpc>
                <a:spcPct val="90000"/>
              </a:lnSpc>
              <a:spcBef>
                <a:spcPts val="1333"/>
              </a:spcBef>
              <a:spcAft>
                <a:spcPts val="0"/>
              </a:spcAft>
              <a:buClr>
                <a:srgbClr val="D2BD24"/>
              </a:buClr>
              <a:buSzPts val="2800"/>
              <a:buFont typeface="Noto Sans Symbols"/>
              <a:buChar char="✓"/>
              <a:defRPr sz="3733" b="0" i="0" u="none" strike="noStrike" cap="none">
                <a:solidFill>
                  <a:srgbClr val="3F3F3F"/>
                </a:solidFill>
                <a:latin typeface="Source Sans Pro"/>
                <a:ea typeface="Source Sans Pro"/>
                <a:cs typeface="Source Sans Pro"/>
                <a:sym typeface="Source Sans Pro"/>
              </a:defRPr>
            </a:lvl3pPr>
            <a:lvl4pPr marL="2438339" marR="0" lvl="3" indent="-507987" algn="l" rtl="0">
              <a:lnSpc>
                <a:spcPct val="90000"/>
              </a:lnSpc>
              <a:spcBef>
                <a:spcPts val="1333"/>
              </a:spcBef>
              <a:spcAft>
                <a:spcPts val="0"/>
              </a:spcAft>
              <a:buClr>
                <a:srgbClr val="D2BD24"/>
              </a:buClr>
              <a:buSzPts val="2400"/>
              <a:buFont typeface="Noto Sans Symbols"/>
              <a:buChar char="▶"/>
              <a:defRPr sz="3200" b="0" i="0" u="none" strike="noStrike" cap="none">
                <a:solidFill>
                  <a:srgbClr val="3F3F3F"/>
                </a:solidFill>
                <a:latin typeface="Source Sans Pro"/>
                <a:ea typeface="Source Sans Pro"/>
                <a:cs typeface="Source Sans Pro"/>
                <a:sym typeface="Source Sans Pro"/>
              </a:defRPr>
            </a:lvl4pPr>
            <a:lvl5pPr marL="3047924" marR="0" lvl="4" indent="-507987" algn="l" rtl="0">
              <a:lnSpc>
                <a:spcPct val="90000"/>
              </a:lnSpc>
              <a:spcBef>
                <a:spcPts val="1333"/>
              </a:spcBef>
              <a:spcAft>
                <a:spcPts val="0"/>
              </a:spcAft>
              <a:buClr>
                <a:srgbClr val="D2BD24"/>
              </a:buClr>
              <a:buSzPts val="2400"/>
              <a:buFont typeface="Noto Sans Symbols"/>
              <a:buChar char="▶"/>
              <a:defRPr sz="3200" b="0" i="0" u="none" strike="noStrike" cap="none">
                <a:solidFill>
                  <a:srgbClr val="3F3F3F"/>
                </a:solidFill>
                <a:latin typeface="Source Sans Pro"/>
                <a:ea typeface="Source Sans Pro"/>
                <a:cs typeface="Source Sans Pro"/>
                <a:sym typeface="Source Sans Pro"/>
              </a:defRPr>
            </a:lvl5pPr>
            <a:lvl6pPr marL="3657509" marR="0" lvl="5" indent="-386070" algn="l" rtl="0">
              <a:lnSpc>
                <a:spcPct val="90000"/>
              </a:lnSpc>
              <a:spcBef>
                <a:spcPts val="1333"/>
              </a:spcBef>
              <a:spcAft>
                <a:spcPts val="0"/>
              </a:spcAft>
              <a:buClr>
                <a:schemeClr val="accent1"/>
              </a:buClr>
              <a:buSzPts val="960"/>
              <a:buFont typeface="Noto Sans Symbols"/>
              <a:buChar char="▶"/>
              <a:defRPr sz="1600" b="0" i="0" u="none" strike="noStrike" cap="none">
                <a:solidFill>
                  <a:srgbClr val="3F3F3F"/>
                </a:solidFill>
                <a:latin typeface="Source Sans Pro"/>
                <a:ea typeface="Source Sans Pro"/>
                <a:cs typeface="Source Sans Pro"/>
                <a:sym typeface="Source Sans Pro"/>
              </a:defRPr>
            </a:lvl6pPr>
            <a:lvl7pPr marL="4267093" marR="0" lvl="6" indent="-386070" algn="l" rtl="0">
              <a:lnSpc>
                <a:spcPct val="90000"/>
              </a:lnSpc>
              <a:spcBef>
                <a:spcPts val="1333"/>
              </a:spcBef>
              <a:spcAft>
                <a:spcPts val="0"/>
              </a:spcAft>
              <a:buClr>
                <a:schemeClr val="accent1"/>
              </a:buClr>
              <a:buSzPts val="960"/>
              <a:buFont typeface="Noto Sans Symbols"/>
              <a:buChar char="▶"/>
              <a:defRPr sz="1600" b="0" i="0" u="none" strike="noStrike" cap="none">
                <a:solidFill>
                  <a:srgbClr val="3F3F3F"/>
                </a:solidFill>
                <a:latin typeface="Source Sans Pro"/>
                <a:ea typeface="Source Sans Pro"/>
                <a:cs typeface="Source Sans Pro"/>
                <a:sym typeface="Source Sans Pro"/>
              </a:defRPr>
            </a:lvl7pPr>
            <a:lvl8pPr marL="4876678" marR="0" lvl="7" indent="-386069" algn="l" rtl="0">
              <a:lnSpc>
                <a:spcPct val="90000"/>
              </a:lnSpc>
              <a:spcBef>
                <a:spcPts val="1333"/>
              </a:spcBef>
              <a:spcAft>
                <a:spcPts val="0"/>
              </a:spcAft>
              <a:buClr>
                <a:schemeClr val="accent1"/>
              </a:buClr>
              <a:buSzPts val="960"/>
              <a:buFont typeface="Noto Sans Symbols"/>
              <a:buChar char="▶"/>
              <a:defRPr sz="1600" b="0" i="0" u="none" strike="noStrike" cap="none">
                <a:solidFill>
                  <a:srgbClr val="3F3F3F"/>
                </a:solidFill>
                <a:latin typeface="Source Sans Pro"/>
                <a:ea typeface="Source Sans Pro"/>
                <a:cs typeface="Source Sans Pro"/>
                <a:sym typeface="Source Sans Pro"/>
              </a:defRPr>
            </a:lvl8pPr>
            <a:lvl9pPr marL="5486263" marR="0" lvl="8" indent="-386069" algn="l" rtl="0">
              <a:lnSpc>
                <a:spcPct val="90000"/>
              </a:lnSpc>
              <a:spcBef>
                <a:spcPts val="1333"/>
              </a:spcBef>
              <a:spcAft>
                <a:spcPts val="0"/>
              </a:spcAft>
              <a:buClr>
                <a:schemeClr val="accent1"/>
              </a:buClr>
              <a:buSzPts val="960"/>
              <a:buFont typeface="Noto Sans Symbols"/>
              <a:buChar char="▶"/>
              <a:defRPr sz="16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15406895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Dark blue: light bulb">
  <p:cSld name="Dark blue: light bulb">
    <p:bg>
      <p:bgPr>
        <a:solidFill>
          <a:srgbClr val="0A3E59"/>
        </a:solidFill>
        <a:effectLst/>
      </p:bgPr>
    </p:bg>
    <p:spTree>
      <p:nvGrpSpPr>
        <p:cNvPr id="1" name="Shape 130"/>
        <p:cNvGrpSpPr/>
        <p:nvPr/>
      </p:nvGrpSpPr>
      <p:grpSpPr>
        <a:xfrm>
          <a:off x="0" y="0"/>
          <a:ext cx="0" cy="0"/>
          <a:chOff x="0" y="0"/>
          <a:chExt cx="0" cy="0"/>
        </a:xfrm>
      </p:grpSpPr>
      <p:pic>
        <p:nvPicPr>
          <p:cNvPr id="131" name="Google Shape;131;p20" descr="A picture containing object&#10;&#10;Description generated with high confidence"/>
          <p:cNvPicPr preferRelativeResize="0"/>
          <p:nvPr/>
        </p:nvPicPr>
        <p:blipFill rotWithShape="1">
          <a:blip r:embed="rId2">
            <a:alphaModFix/>
          </a:blip>
          <a:srcRect/>
          <a:stretch/>
        </p:blipFill>
        <p:spPr>
          <a:xfrm>
            <a:off x="205334" y="6330775"/>
            <a:ext cx="562263" cy="133255"/>
          </a:xfrm>
          <a:prstGeom prst="rect">
            <a:avLst/>
          </a:prstGeom>
          <a:noFill/>
          <a:ln>
            <a:noFill/>
          </a:ln>
        </p:spPr>
      </p:pic>
      <p:sp>
        <p:nvSpPr>
          <p:cNvPr id="132" name="Google Shape;132;p20"/>
          <p:cNvSpPr/>
          <p:nvPr/>
        </p:nvSpPr>
        <p:spPr>
          <a:xfrm>
            <a:off x="0" y="5506576"/>
            <a:ext cx="12192000" cy="1351600"/>
          </a:xfrm>
          <a:prstGeom prst="rect">
            <a:avLst/>
          </a:prstGeom>
          <a:solidFill>
            <a:srgbClr val="0A3E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33" name="Google Shape;133;p20" descr="Imagen que contiene cubierto, papel, puesto, blanco&#10;&#10;Descripción generada automáticamente"/>
          <p:cNvPicPr preferRelativeResize="0"/>
          <p:nvPr/>
        </p:nvPicPr>
        <p:blipFill rotWithShape="1">
          <a:blip r:embed="rId3">
            <a:alphaModFix/>
          </a:blip>
          <a:srcRect/>
          <a:stretch/>
        </p:blipFill>
        <p:spPr>
          <a:xfrm rot="5400000">
            <a:off x="3318306" y="324132"/>
            <a:ext cx="5505845" cy="5971728"/>
          </a:xfrm>
          <a:prstGeom prst="rect">
            <a:avLst/>
          </a:prstGeom>
          <a:noFill/>
          <a:ln>
            <a:noFill/>
          </a:ln>
          <a:effectLst>
            <a:outerShdw blurRad="57150" dist="19050" dir="5400000" algn="bl" rotWithShape="0">
              <a:srgbClr val="000000">
                <a:alpha val="50000"/>
              </a:srgbClr>
            </a:outerShdw>
          </a:effectLst>
        </p:spPr>
      </p:pic>
      <p:grpSp>
        <p:nvGrpSpPr>
          <p:cNvPr id="134" name="Google Shape;134;p20"/>
          <p:cNvGrpSpPr/>
          <p:nvPr/>
        </p:nvGrpSpPr>
        <p:grpSpPr>
          <a:xfrm>
            <a:off x="404474" y="-374"/>
            <a:ext cx="2291351" cy="3009143"/>
            <a:chOff x="531948" y="-845"/>
            <a:chExt cx="4572947" cy="6637815"/>
          </a:xfrm>
        </p:grpSpPr>
        <p:sp>
          <p:nvSpPr>
            <p:cNvPr id="135" name="Google Shape;135;p20"/>
            <p:cNvSpPr/>
            <p:nvPr/>
          </p:nvSpPr>
          <p:spPr>
            <a:xfrm rot="10800000">
              <a:off x="2561482" y="2440555"/>
              <a:ext cx="484500" cy="308700"/>
            </a:xfrm>
            <a:prstGeom prst="pie">
              <a:avLst>
                <a:gd name="adj1" fmla="val 0"/>
                <a:gd name="adj2" fmla="val 10709559"/>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36" name="Google Shape;136;p20"/>
            <p:cNvSpPr/>
            <p:nvPr/>
          </p:nvSpPr>
          <p:spPr>
            <a:xfrm rot="5400000">
              <a:off x="2715213" y="2332185"/>
              <a:ext cx="152400" cy="705900"/>
            </a:xfrm>
            <a:prstGeom prst="roundRect">
              <a:avLst>
                <a:gd name="adj" fmla="val 50000"/>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37" name="Google Shape;137;p20"/>
            <p:cNvSpPr/>
            <p:nvPr/>
          </p:nvSpPr>
          <p:spPr>
            <a:xfrm rot="5400000">
              <a:off x="2736704" y="2470257"/>
              <a:ext cx="127200" cy="757800"/>
            </a:xfrm>
            <a:prstGeom prst="roundRect">
              <a:avLst>
                <a:gd name="adj" fmla="val 50000"/>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38" name="Google Shape;138;p20"/>
            <p:cNvSpPr/>
            <p:nvPr/>
          </p:nvSpPr>
          <p:spPr>
            <a:xfrm rot="5400000">
              <a:off x="2737713" y="2622657"/>
              <a:ext cx="127200" cy="757800"/>
            </a:xfrm>
            <a:prstGeom prst="roundRect">
              <a:avLst>
                <a:gd name="adj" fmla="val 50000"/>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cxnSp>
          <p:nvCxnSpPr>
            <p:cNvPr id="139" name="Google Shape;139;p20"/>
            <p:cNvCxnSpPr>
              <a:endCxn id="135" idx="1"/>
            </p:cNvCxnSpPr>
            <p:nvPr/>
          </p:nvCxnSpPr>
          <p:spPr>
            <a:xfrm>
              <a:off x="2803732" y="-845"/>
              <a:ext cx="0" cy="2441400"/>
            </a:xfrm>
            <a:prstGeom prst="straightConnector1">
              <a:avLst/>
            </a:prstGeom>
            <a:noFill/>
            <a:ln w="28575" cap="flat" cmpd="sng">
              <a:solidFill>
                <a:srgbClr val="FFFFFF"/>
              </a:solidFill>
              <a:prstDash val="solid"/>
              <a:miter lim="800000"/>
              <a:headEnd type="none" w="sm" len="sm"/>
              <a:tailEnd type="none" w="sm" len="sm"/>
            </a:ln>
          </p:spPr>
        </p:cxnSp>
        <p:cxnSp>
          <p:nvCxnSpPr>
            <p:cNvPr id="140" name="Google Shape;140;p20"/>
            <p:cNvCxnSpPr/>
            <p:nvPr/>
          </p:nvCxnSpPr>
          <p:spPr>
            <a:xfrm rot="10800000">
              <a:off x="4425736" y="4246005"/>
              <a:ext cx="568200" cy="0"/>
            </a:xfrm>
            <a:prstGeom prst="straightConnector1">
              <a:avLst/>
            </a:prstGeom>
            <a:noFill/>
            <a:ln w="28575" cap="rnd" cmpd="sng">
              <a:solidFill>
                <a:srgbClr val="FFFFFF"/>
              </a:solidFill>
              <a:prstDash val="solid"/>
              <a:bevel/>
              <a:headEnd type="none" w="sm" len="sm"/>
              <a:tailEnd type="none" w="sm" len="sm"/>
            </a:ln>
          </p:spPr>
        </p:cxnSp>
        <p:cxnSp>
          <p:nvCxnSpPr>
            <p:cNvPr id="141" name="Google Shape;141;p20"/>
            <p:cNvCxnSpPr/>
            <p:nvPr/>
          </p:nvCxnSpPr>
          <p:spPr>
            <a:xfrm rot="10800000">
              <a:off x="4432895" y="4725304"/>
              <a:ext cx="672000" cy="173700"/>
            </a:xfrm>
            <a:prstGeom prst="straightConnector1">
              <a:avLst/>
            </a:prstGeom>
            <a:noFill/>
            <a:ln w="28575" cap="rnd" cmpd="sng">
              <a:solidFill>
                <a:srgbClr val="FFFFFF"/>
              </a:solidFill>
              <a:prstDash val="solid"/>
              <a:bevel/>
              <a:headEnd type="none" w="sm" len="sm"/>
              <a:tailEnd type="none" w="sm" len="sm"/>
            </a:ln>
          </p:spPr>
        </p:cxnSp>
        <p:cxnSp>
          <p:nvCxnSpPr>
            <p:cNvPr id="142" name="Google Shape;142;p20"/>
            <p:cNvCxnSpPr/>
            <p:nvPr/>
          </p:nvCxnSpPr>
          <p:spPr>
            <a:xfrm rot="10800000">
              <a:off x="4196570" y="5232070"/>
              <a:ext cx="720600" cy="490500"/>
            </a:xfrm>
            <a:prstGeom prst="straightConnector1">
              <a:avLst/>
            </a:prstGeom>
            <a:noFill/>
            <a:ln w="28575" cap="rnd" cmpd="sng">
              <a:solidFill>
                <a:srgbClr val="FFFFFF"/>
              </a:solidFill>
              <a:prstDash val="solid"/>
              <a:bevel/>
              <a:headEnd type="none" w="sm" len="sm"/>
              <a:tailEnd type="none" w="sm" len="sm"/>
            </a:ln>
          </p:spPr>
        </p:cxnSp>
        <p:cxnSp>
          <p:nvCxnSpPr>
            <p:cNvPr id="143" name="Google Shape;143;p20"/>
            <p:cNvCxnSpPr/>
            <p:nvPr/>
          </p:nvCxnSpPr>
          <p:spPr>
            <a:xfrm rot="10800000">
              <a:off x="3817130" y="5635812"/>
              <a:ext cx="518700" cy="831600"/>
            </a:xfrm>
            <a:prstGeom prst="straightConnector1">
              <a:avLst/>
            </a:prstGeom>
            <a:noFill/>
            <a:ln w="28575" cap="rnd" cmpd="sng">
              <a:solidFill>
                <a:srgbClr val="FFFFFF"/>
              </a:solidFill>
              <a:prstDash val="solid"/>
              <a:bevel/>
              <a:headEnd type="none" w="sm" len="sm"/>
              <a:tailEnd type="none" w="sm" len="sm"/>
            </a:ln>
          </p:spPr>
        </p:cxnSp>
        <p:cxnSp>
          <p:nvCxnSpPr>
            <p:cNvPr id="144" name="Google Shape;144;p20"/>
            <p:cNvCxnSpPr/>
            <p:nvPr/>
          </p:nvCxnSpPr>
          <p:spPr>
            <a:xfrm rot="10800000">
              <a:off x="2891624" y="6036370"/>
              <a:ext cx="0" cy="600600"/>
            </a:xfrm>
            <a:prstGeom prst="straightConnector1">
              <a:avLst/>
            </a:prstGeom>
            <a:noFill/>
            <a:ln w="28575" cap="rnd" cmpd="sng">
              <a:solidFill>
                <a:srgbClr val="FFFFFF"/>
              </a:solidFill>
              <a:prstDash val="solid"/>
              <a:bevel/>
              <a:headEnd type="none" w="sm" len="sm"/>
              <a:tailEnd type="none" w="sm" len="sm"/>
            </a:ln>
          </p:spPr>
        </p:cxnSp>
        <p:cxnSp>
          <p:nvCxnSpPr>
            <p:cNvPr id="145" name="Google Shape;145;p20"/>
            <p:cNvCxnSpPr/>
            <p:nvPr/>
          </p:nvCxnSpPr>
          <p:spPr>
            <a:xfrm rot="10800000">
              <a:off x="3371132" y="5983023"/>
              <a:ext cx="159300" cy="496500"/>
            </a:xfrm>
            <a:prstGeom prst="straightConnector1">
              <a:avLst/>
            </a:prstGeom>
            <a:noFill/>
            <a:ln w="28575" cap="rnd" cmpd="sng">
              <a:solidFill>
                <a:srgbClr val="FFFFFF"/>
              </a:solidFill>
              <a:prstDash val="solid"/>
              <a:bevel/>
              <a:headEnd type="none" w="sm" len="sm"/>
              <a:tailEnd type="none" w="sm" len="sm"/>
            </a:ln>
          </p:spPr>
        </p:cxnSp>
        <p:grpSp>
          <p:nvGrpSpPr>
            <p:cNvPr id="146" name="Google Shape;146;p20"/>
            <p:cNvGrpSpPr/>
            <p:nvPr/>
          </p:nvGrpSpPr>
          <p:grpSpPr>
            <a:xfrm flipH="1">
              <a:off x="531948" y="4192514"/>
              <a:ext cx="1733763" cy="2233518"/>
              <a:chOff x="3523532" y="4398405"/>
              <a:chExt cx="1733763" cy="2233518"/>
            </a:xfrm>
          </p:grpSpPr>
          <p:cxnSp>
            <p:nvCxnSpPr>
              <p:cNvPr id="147" name="Google Shape;147;p20"/>
              <p:cNvCxnSpPr/>
              <p:nvPr/>
            </p:nvCxnSpPr>
            <p:spPr>
              <a:xfrm rot="10800000">
                <a:off x="4578136" y="4398405"/>
                <a:ext cx="568200" cy="0"/>
              </a:xfrm>
              <a:prstGeom prst="straightConnector1">
                <a:avLst/>
              </a:prstGeom>
              <a:noFill/>
              <a:ln w="28575" cap="rnd" cmpd="sng">
                <a:solidFill>
                  <a:srgbClr val="FFFFFF"/>
                </a:solidFill>
                <a:prstDash val="solid"/>
                <a:bevel/>
                <a:headEnd type="none" w="sm" len="sm"/>
                <a:tailEnd type="none" w="sm" len="sm"/>
              </a:ln>
            </p:spPr>
          </p:cxnSp>
          <p:cxnSp>
            <p:nvCxnSpPr>
              <p:cNvPr id="148" name="Google Shape;148;p20"/>
              <p:cNvCxnSpPr/>
              <p:nvPr/>
            </p:nvCxnSpPr>
            <p:spPr>
              <a:xfrm rot="10800000">
                <a:off x="4585295" y="4877704"/>
                <a:ext cx="672000" cy="173700"/>
              </a:xfrm>
              <a:prstGeom prst="straightConnector1">
                <a:avLst/>
              </a:prstGeom>
              <a:noFill/>
              <a:ln w="28575" cap="rnd" cmpd="sng">
                <a:solidFill>
                  <a:srgbClr val="FFFFFF"/>
                </a:solidFill>
                <a:prstDash val="solid"/>
                <a:bevel/>
                <a:headEnd type="none" w="sm" len="sm"/>
                <a:tailEnd type="none" w="sm" len="sm"/>
              </a:ln>
            </p:spPr>
          </p:cxnSp>
          <p:cxnSp>
            <p:nvCxnSpPr>
              <p:cNvPr id="149" name="Google Shape;149;p20"/>
              <p:cNvCxnSpPr/>
              <p:nvPr/>
            </p:nvCxnSpPr>
            <p:spPr>
              <a:xfrm rot="10800000">
                <a:off x="4348970" y="5384470"/>
                <a:ext cx="720600" cy="490500"/>
              </a:xfrm>
              <a:prstGeom prst="straightConnector1">
                <a:avLst/>
              </a:prstGeom>
              <a:noFill/>
              <a:ln w="28575" cap="rnd" cmpd="sng">
                <a:solidFill>
                  <a:srgbClr val="FFFFFF"/>
                </a:solidFill>
                <a:prstDash val="solid"/>
                <a:bevel/>
                <a:headEnd type="none" w="sm" len="sm"/>
                <a:tailEnd type="none" w="sm" len="sm"/>
              </a:ln>
            </p:spPr>
          </p:cxnSp>
          <p:cxnSp>
            <p:nvCxnSpPr>
              <p:cNvPr id="150" name="Google Shape;150;p20"/>
              <p:cNvCxnSpPr/>
              <p:nvPr/>
            </p:nvCxnSpPr>
            <p:spPr>
              <a:xfrm rot="10800000">
                <a:off x="3969530" y="5788212"/>
                <a:ext cx="518700" cy="831600"/>
              </a:xfrm>
              <a:prstGeom prst="straightConnector1">
                <a:avLst/>
              </a:prstGeom>
              <a:noFill/>
              <a:ln w="28575" cap="rnd" cmpd="sng">
                <a:solidFill>
                  <a:srgbClr val="FFFFFF"/>
                </a:solidFill>
                <a:prstDash val="solid"/>
                <a:bevel/>
                <a:headEnd type="none" w="sm" len="sm"/>
                <a:tailEnd type="none" w="sm" len="sm"/>
              </a:ln>
            </p:spPr>
          </p:cxnSp>
          <p:cxnSp>
            <p:nvCxnSpPr>
              <p:cNvPr id="151" name="Google Shape;151;p20"/>
              <p:cNvCxnSpPr/>
              <p:nvPr/>
            </p:nvCxnSpPr>
            <p:spPr>
              <a:xfrm rot="10800000">
                <a:off x="3523532" y="6135423"/>
                <a:ext cx="159300" cy="496500"/>
              </a:xfrm>
              <a:prstGeom prst="straightConnector1">
                <a:avLst/>
              </a:prstGeom>
              <a:noFill/>
              <a:ln w="28575" cap="rnd" cmpd="sng">
                <a:solidFill>
                  <a:srgbClr val="FFFFFF"/>
                </a:solidFill>
                <a:prstDash val="solid"/>
                <a:bevel/>
                <a:headEnd type="none" w="sm" len="sm"/>
                <a:tailEnd type="none" w="sm" len="sm"/>
              </a:ln>
            </p:spPr>
          </p:cxnSp>
        </p:grpSp>
        <p:sp>
          <p:nvSpPr>
            <p:cNvPr id="152" name="Google Shape;152;p20"/>
            <p:cNvSpPr/>
            <p:nvPr/>
          </p:nvSpPr>
          <p:spPr>
            <a:xfrm flipH="1">
              <a:off x="1874549" y="2910035"/>
              <a:ext cx="1860053" cy="2645483"/>
            </a:xfrm>
            <a:custGeom>
              <a:avLst/>
              <a:gdLst/>
              <a:ahLst/>
              <a:cxnLst/>
              <a:rect l="l" t="t" r="r" b="b"/>
              <a:pathLst>
                <a:path w="2592408" h="3699976" extrusionOk="0">
                  <a:moveTo>
                    <a:pt x="1352353" y="0"/>
                  </a:moveTo>
                  <a:lnTo>
                    <a:pt x="789069" y="0"/>
                  </a:lnTo>
                  <a:cubicBezTo>
                    <a:pt x="795886" y="455487"/>
                    <a:pt x="911250" y="658967"/>
                    <a:pt x="405256" y="1308708"/>
                  </a:cubicBezTo>
                  <a:cubicBezTo>
                    <a:pt x="135947" y="1654525"/>
                    <a:pt x="0" y="1918807"/>
                    <a:pt x="0" y="2309730"/>
                  </a:cubicBezTo>
                  <a:cubicBezTo>
                    <a:pt x="0" y="2996901"/>
                    <a:pt x="478530" y="3569718"/>
                    <a:pt x="1113237" y="3698371"/>
                  </a:cubicBezTo>
                  <a:lnTo>
                    <a:pt x="1479172" y="3699976"/>
                  </a:lnTo>
                  <a:cubicBezTo>
                    <a:pt x="2113879" y="3571323"/>
                    <a:pt x="2592408" y="2998506"/>
                    <a:pt x="2592408" y="2311335"/>
                  </a:cubicBezTo>
                  <a:cubicBezTo>
                    <a:pt x="2592408" y="1920412"/>
                    <a:pt x="2456461" y="1656130"/>
                    <a:pt x="2187152" y="1310313"/>
                  </a:cubicBezTo>
                  <a:cubicBezTo>
                    <a:pt x="1681158" y="660572"/>
                    <a:pt x="1796522" y="457092"/>
                    <a:pt x="1803339" y="1605"/>
                  </a:cubicBezTo>
                  <a:lnTo>
                    <a:pt x="1352353" y="1605"/>
                  </a:lnTo>
                  <a:lnTo>
                    <a:pt x="1352353" y="0"/>
                  </a:lnTo>
                  <a:close/>
                </a:path>
              </a:pathLst>
            </a:cu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53" name="Google Shape;153;p20"/>
            <p:cNvSpPr/>
            <p:nvPr/>
          </p:nvSpPr>
          <p:spPr>
            <a:xfrm>
              <a:off x="2454102" y="3046396"/>
              <a:ext cx="629986" cy="1331895"/>
            </a:xfrm>
            <a:custGeom>
              <a:avLst/>
              <a:gdLst/>
              <a:ahLst/>
              <a:cxnLst/>
              <a:rect l="l" t="t" r="r" b="b"/>
              <a:pathLst>
                <a:path w="659671" h="1443789" extrusionOk="0">
                  <a:moveTo>
                    <a:pt x="289098" y="24063"/>
                  </a:moveTo>
                  <a:cubicBezTo>
                    <a:pt x="289856" y="30634"/>
                    <a:pt x="292307" y="36897"/>
                    <a:pt x="293911" y="43314"/>
                  </a:cubicBezTo>
                  <a:cubicBezTo>
                    <a:pt x="295515" y="64169"/>
                    <a:pt x="296709" y="85059"/>
                    <a:pt x="298724" y="105878"/>
                  </a:cubicBezTo>
                  <a:cubicBezTo>
                    <a:pt x="301523" y="134796"/>
                    <a:pt x="305795" y="163564"/>
                    <a:pt x="308349" y="192505"/>
                  </a:cubicBezTo>
                  <a:cubicBezTo>
                    <a:pt x="317594" y="297283"/>
                    <a:pt x="306872" y="238051"/>
                    <a:pt x="317974" y="293570"/>
                  </a:cubicBezTo>
                  <a:lnTo>
                    <a:pt x="327599" y="399448"/>
                  </a:lnTo>
                  <a:lnTo>
                    <a:pt x="332412" y="452387"/>
                  </a:lnTo>
                  <a:cubicBezTo>
                    <a:pt x="330808" y="547036"/>
                    <a:pt x="331284" y="641743"/>
                    <a:pt x="327599" y="736333"/>
                  </a:cubicBezTo>
                  <a:cubicBezTo>
                    <a:pt x="326468" y="765364"/>
                    <a:pt x="321578" y="794131"/>
                    <a:pt x="317974" y="822960"/>
                  </a:cubicBezTo>
                  <a:cubicBezTo>
                    <a:pt x="312153" y="869533"/>
                    <a:pt x="305415" y="943073"/>
                    <a:pt x="289098" y="986589"/>
                  </a:cubicBezTo>
                  <a:cubicBezTo>
                    <a:pt x="278930" y="1013705"/>
                    <a:pt x="272431" y="1032838"/>
                    <a:pt x="260223" y="1058779"/>
                  </a:cubicBezTo>
                  <a:cubicBezTo>
                    <a:pt x="252586" y="1075007"/>
                    <a:pt x="246108" y="1091981"/>
                    <a:pt x="236159" y="1106905"/>
                  </a:cubicBezTo>
                  <a:cubicBezTo>
                    <a:pt x="232951" y="1111718"/>
                    <a:pt x="229343" y="1116287"/>
                    <a:pt x="226534" y="1121343"/>
                  </a:cubicBezTo>
                  <a:cubicBezTo>
                    <a:pt x="221308" y="1130750"/>
                    <a:pt x="217915" y="1141167"/>
                    <a:pt x="212096" y="1150219"/>
                  </a:cubicBezTo>
                  <a:cubicBezTo>
                    <a:pt x="203421" y="1163713"/>
                    <a:pt x="196055" y="1179095"/>
                    <a:pt x="183221" y="1188720"/>
                  </a:cubicBezTo>
                  <a:cubicBezTo>
                    <a:pt x="176804" y="1193533"/>
                    <a:pt x="170644" y="1198709"/>
                    <a:pt x="163970" y="1203158"/>
                  </a:cubicBezTo>
                  <a:cubicBezTo>
                    <a:pt x="145838" y="1215246"/>
                    <a:pt x="139007" y="1218046"/>
                    <a:pt x="120656" y="1227221"/>
                  </a:cubicBezTo>
                  <a:cubicBezTo>
                    <a:pt x="98362" y="1221648"/>
                    <a:pt x="83622" y="1222549"/>
                    <a:pt x="67717" y="1207970"/>
                  </a:cubicBezTo>
                  <a:cubicBezTo>
                    <a:pt x="52666" y="1194173"/>
                    <a:pt x="24404" y="1164657"/>
                    <a:pt x="24404" y="1164657"/>
                  </a:cubicBezTo>
                  <a:cubicBezTo>
                    <a:pt x="19591" y="1153427"/>
                    <a:pt x="13075" y="1142783"/>
                    <a:pt x="9966" y="1130968"/>
                  </a:cubicBezTo>
                  <a:cubicBezTo>
                    <a:pt x="-4030" y="1077784"/>
                    <a:pt x="-973" y="1048585"/>
                    <a:pt x="5153" y="991402"/>
                  </a:cubicBezTo>
                  <a:cubicBezTo>
                    <a:pt x="7064" y="973568"/>
                    <a:pt x="10214" y="955808"/>
                    <a:pt x="14778" y="938463"/>
                  </a:cubicBezTo>
                  <a:cubicBezTo>
                    <a:pt x="25642" y="897179"/>
                    <a:pt x="30073" y="903061"/>
                    <a:pt x="48467" y="866274"/>
                  </a:cubicBezTo>
                  <a:cubicBezTo>
                    <a:pt x="52985" y="857239"/>
                    <a:pt x="64926" y="825164"/>
                    <a:pt x="72530" y="813335"/>
                  </a:cubicBezTo>
                  <a:cubicBezTo>
                    <a:pt x="83119" y="796863"/>
                    <a:pt x="97460" y="782722"/>
                    <a:pt x="106218" y="765208"/>
                  </a:cubicBezTo>
                  <a:cubicBezTo>
                    <a:pt x="118320" y="741007"/>
                    <a:pt x="124647" y="726366"/>
                    <a:pt x="144719" y="702644"/>
                  </a:cubicBezTo>
                  <a:cubicBezTo>
                    <a:pt x="151354" y="694802"/>
                    <a:pt x="160424" y="689364"/>
                    <a:pt x="168783" y="683394"/>
                  </a:cubicBezTo>
                  <a:cubicBezTo>
                    <a:pt x="199150" y="661703"/>
                    <a:pt x="218095" y="646299"/>
                    <a:pt x="255410" y="640080"/>
                  </a:cubicBezTo>
                  <a:lnTo>
                    <a:pt x="313162" y="630455"/>
                  </a:lnTo>
                  <a:cubicBezTo>
                    <a:pt x="322787" y="632059"/>
                    <a:pt x="332512" y="633150"/>
                    <a:pt x="342037" y="635267"/>
                  </a:cubicBezTo>
                  <a:cubicBezTo>
                    <a:pt x="346989" y="636367"/>
                    <a:pt x="351500" y="639085"/>
                    <a:pt x="356475" y="640080"/>
                  </a:cubicBezTo>
                  <a:cubicBezTo>
                    <a:pt x="367598" y="642305"/>
                    <a:pt x="378934" y="643289"/>
                    <a:pt x="390164" y="644893"/>
                  </a:cubicBezTo>
                  <a:cubicBezTo>
                    <a:pt x="410123" y="658199"/>
                    <a:pt x="405816" y="656189"/>
                    <a:pt x="433477" y="668956"/>
                  </a:cubicBezTo>
                  <a:cubicBezTo>
                    <a:pt x="444570" y="674076"/>
                    <a:pt x="456613" y="677238"/>
                    <a:pt x="467166" y="683394"/>
                  </a:cubicBezTo>
                  <a:cubicBezTo>
                    <a:pt x="476039" y="688570"/>
                    <a:pt x="482922" y="696602"/>
                    <a:pt x="491229" y="702644"/>
                  </a:cubicBezTo>
                  <a:cubicBezTo>
                    <a:pt x="500585" y="709448"/>
                    <a:pt x="511925" y="713715"/>
                    <a:pt x="520105" y="721895"/>
                  </a:cubicBezTo>
                  <a:cubicBezTo>
                    <a:pt x="543502" y="745292"/>
                    <a:pt x="569166" y="778758"/>
                    <a:pt x="587482" y="808522"/>
                  </a:cubicBezTo>
                  <a:cubicBezTo>
                    <a:pt x="594260" y="819537"/>
                    <a:pt x="600078" y="831120"/>
                    <a:pt x="606732" y="842210"/>
                  </a:cubicBezTo>
                  <a:cubicBezTo>
                    <a:pt x="620560" y="865257"/>
                    <a:pt x="619516" y="854621"/>
                    <a:pt x="630795" y="890337"/>
                  </a:cubicBezTo>
                  <a:cubicBezTo>
                    <a:pt x="633627" y="899303"/>
                    <a:pt x="652254" y="975775"/>
                    <a:pt x="654858" y="991402"/>
                  </a:cubicBezTo>
                  <a:cubicBezTo>
                    <a:pt x="657246" y="1005731"/>
                    <a:pt x="658067" y="1020278"/>
                    <a:pt x="659671" y="1034716"/>
                  </a:cubicBezTo>
                  <a:cubicBezTo>
                    <a:pt x="658067" y="1079634"/>
                    <a:pt x="657783" y="1124618"/>
                    <a:pt x="654858" y="1169469"/>
                  </a:cubicBezTo>
                  <a:cubicBezTo>
                    <a:pt x="652967" y="1198461"/>
                    <a:pt x="649651" y="1227381"/>
                    <a:pt x="645233" y="1256097"/>
                  </a:cubicBezTo>
                  <a:cubicBezTo>
                    <a:pt x="643222" y="1269172"/>
                    <a:pt x="639242" y="1281878"/>
                    <a:pt x="635608" y="1294598"/>
                  </a:cubicBezTo>
                  <a:cubicBezTo>
                    <a:pt x="630017" y="1314167"/>
                    <a:pt x="620470" y="1339312"/>
                    <a:pt x="611545" y="1357162"/>
                  </a:cubicBezTo>
                  <a:cubicBezTo>
                    <a:pt x="607362" y="1365528"/>
                    <a:pt x="602296" y="1373442"/>
                    <a:pt x="597107" y="1381225"/>
                  </a:cubicBezTo>
                  <a:cubicBezTo>
                    <a:pt x="592658" y="1387899"/>
                    <a:pt x="587889" y="1394386"/>
                    <a:pt x="582669" y="1400476"/>
                  </a:cubicBezTo>
                  <a:cubicBezTo>
                    <a:pt x="571178" y="1413882"/>
                    <a:pt x="544269" y="1435453"/>
                    <a:pt x="534543" y="1443789"/>
                  </a:cubicBezTo>
                  <a:cubicBezTo>
                    <a:pt x="524918" y="1442185"/>
                    <a:pt x="514838" y="1442312"/>
                    <a:pt x="505667" y="1438977"/>
                  </a:cubicBezTo>
                  <a:cubicBezTo>
                    <a:pt x="496876" y="1435780"/>
                    <a:pt x="489970" y="1428722"/>
                    <a:pt x="481604" y="1424539"/>
                  </a:cubicBezTo>
                  <a:cubicBezTo>
                    <a:pt x="477067" y="1422270"/>
                    <a:pt x="471979" y="1421330"/>
                    <a:pt x="467166" y="1419726"/>
                  </a:cubicBezTo>
                  <a:cubicBezTo>
                    <a:pt x="462353" y="1397267"/>
                    <a:pt x="453047" y="1375316"/>
                    <a:pt x="452728" y="1352349"/>
                  </a:cubicBezTo>
                  <a:cubicBezTo>
                    <a:pt x="451124" y="1236846"/>
                    <a:pt x="451152" y="1121309"/>
                    <a:pt x="447915" y="1005840"/>
                  </a:cubicBezTo>
                  <a:cubicBezTo>
                    <a:pt x="443801" y="859119"/>
                    <a:pt x="448451" y="888198"/>
                    <a:pt x="433477" y="813335"/>
                  </a:cubicBezTo>
                  <a:cubicBezTo>
                    <a:pt x="420666" y="595514"/>
                    <a:pt x="438113" y="835935"/>
                    <a:pt x="419039" y="678581"/>
                  </a:cubicBezTo>
                  <a:cubicBezTo>
                    <a:pt x="414775" y="643400"/>
                    <a:pt x="412722" y="607986"/>
                    <a:pt x="409414" y="572703"/>
                  </a:cubicBezTo>
                  <a:cubicBezTo>
                    <a:pt x="407909" y="556651"/>
                    <a:pt x="404602" y="524577"/>
                    <a:pt x="404602" y="524577"/>
                  </a:cubicBezTo>
                  <a:cubicBezTo>
                    <a:pt x="401393" y="460409"/>
                    <a:pt x="397269" y="396280"/>
                    <a:pt x="394976" y="332072"/>
                  </a:cubicBezTo>
                  <a:cubicBezTo>
                    <a:pt x="393372" y="287154"/>
                    <a:pt x="392590" y="242199"/>
                    <a:pt x="390164" y="197318"/>
                  </a:cubicBezTo>
                  <a:cubicBezTo>
                    <a:pt x="389380" y="182812"/>
                    <a:pt x="386465" y="168488"/>
                    <a:pt x="385351" y="154004"/>
                  </a:cubicBezTo>
                  <a:cubicBezTo>
                    <a:pt x="383256" y="126766"/>
                    <a:pt x="382807" y="99413"/>
                    <a:pt x="380538" y="72189"/>
                  </a:cubicBezTo>
                  <a:cubicBezTo>
                    <a:pt x="379596" y="60885"/>
                    <a:pt x="377225" y="49745"/>
                    <a:pt x="375726" y="38501"/>
                  </a:cubicBezTo>
                  <a:cubicBezTo>
                    <a:pt x="374017" y="25681"/>
                    <a:pt x="372200" y="12869"/>
                    <a:pt x="370913" y="0"/>
                  </a:cubicBezTo>
                </a:path>
              </a:pathLst>
            </a:cu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grpSp>
      <p:grpSp>
        <p:nvGrpSpPr>
          <p:cNvPr id="154" name="Google Shape;154;p20"/>
          <p:cNvGrpSpPr/>
          <p:nvPr/>
        </p:nvGrpSpPr>
        <p:grpSpPr>
          <a:xfrm>
            <a:off x="9375522" y="-62008"/>
            <a:ext cx="2362689" cy="5445583"/>
            <a:chOff x="531948" y="-5375345"/>
            <a:chExt cx="4572947" cy="12012315"/>
          </a:xfrm>
        </p:grpSpPr>
        <p:sp>
          <p:nvSpPr>
            <p:cNvPr id="155" name="Google Shape;155;p20"/>
            <p:cNvSpPr/>
            <p:nvPr/>
          </p:nvSpPr>
          <p:spPr>
            <a:xfrm rot="10800000">
              <a:off x="2561482" y="2440555"/>
              <a:ext cx="484500" cy="308700"/>
            </a:xfrm>
            <a:prstGeom prst="pie">
              <a:avLst>
                <a:gd name="adj1" fmla="val 0"/>
                <a:gd name="adj2" fmla="val 10709559"/>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56" name="Google Shape;156;p20"/>
            <p:cNvSpPr/>
            <p:nvPr/>
          </p:nvSpPr>
          <p:spPr>
            <a:xfrm rot="5400000">
              <a:off x="2715213" y="2332185"/>
              <a:ext cx="152400" cy="705900"/>
            </a:xfrm>
            <a:prstGeom prst="roundRect">
              <a:avLst>
                <a:gd name="adj" fmla="val 50000"/>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57" name="Google Shape;157;p20"/>
            <p:cNvSpPr/>
            <p:nvPr/>
          </p:nvSpPr>
          <p:spPr>
            <a:xfrm rot="5400000">
              <a:off x="2736704" y="2470257"/>
              <a:ext cx="127200" cy="757800"/>
            </a:xfrm>
            <a:prstGeom prst="roundRect">
              <a:avLst>
                <a:gd name="adj" fmla="val 50000"/>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58" name="Google Shape;158;p20"/>
            <p:cNvSpPr/>
            <p:nvPr/>
          </p:nvSpPr>
          <p:spPr>
            <a:xfrm rot="5400000">
              <a:off x="2737713" y="2622657"/>
              <a:ext cx="127200" cy="757800"/>
            </a:xfrm>
            <a:prstGeom prst="roundRect">
              <a:avLst>
                <a:gd name="adj" fmla="val 50000"/>
              </a:avLst>
            </a:pr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cxnSp>
          <p:nvCxnSpPr>
            <p:cNvPr id="159" name="Google Shape;159;p20"/>
            <p:cNvCxnSpPr>
              <a:endCxn id="155" idx="1"/>
            </p:cNvCxnSpPr>
            <p:nvPr/>
          </p:nvCxnSpPr>
          <p:spPr>
            <a:xfrm>
              <a:off x="2682832" y="-5375345"/>
              <a:ext cx="120900" cy="7815900"/>
            </a:xfrm>
            <a:prstGeom prst="straightConnector1">
              <a:avLst/>
            </a:prstGeom>
            <a:noFill/>
            <a:ln w="28575" cap="flat" cmpd="sng">
              <a:solidFill>
                <a:srgbClr val="FFFFFF"/>
              </a:solidFill>
              <a:prstDash val="solid"/>
              <a:miter lim="800000"/>
              <a:headEnd type="none" w="sm" len="sm"/>
              <a:tailEnd type="none" w="sm" len="sm"/>
            </a:ln>
          </p:spPr>
        </p:cxnSp>
        <p:cxnSp>
          <p:nvCxnSpPr>
            <p:cNvPr id="160" name="Google Shape;160;p20"/>
            <p:cNvCxnSpPr/>
            <p:nvPr/>
          </p:nvCxnSpPr>
          <p:spPr>
            <a:xfrm rot="10800000">
              <a:off x="4425736" y="4246005"/>
              <a:ext cx="568200" cy="0"/>
            </a:xfrm>
            <a:prstGeom prst="straightConnector1">
              <a:avLst/>
            </a:prstGeom>
            <a:noFill/>
            <a:ln w="28575" cap="rnd" cmpd="sng">
              <a:solidFill>
                <a:srgbClr val="FFFFFF"/>
              </a:solidFill>
              <a:prstDash val="solid"/>
              <a:bevel/>
              <a:headEnd type="none" w="sm" len="sm"/>
              <a:tailEnd type="none" w="sm" len="sm"/>
            </a:ln>
          </p:spPr>
        </p:cxnSp>
        <p:cxnSp>
          <p:nvCxnSpPr>
            <p:cNvPr id="161" name="Google Shape;161;p20"/>
            <p:cNvCxnSpPr/>
            <p:nvPr/>
          </p:nvCxnSpPr>
          <p:spPr>
            <a:xfrm rot="10800000">
              <a:off x="4432895" y="4725304"/>
              <a:ext cx="672000" cy="173700"/>
            </a:xfrm>
            <a:prstGeom prst="straightConnector1">
              <a:avLst/>
            </a:prstGeom>
            <a:noFill/>
            <a:ln w="28575" cap="rnd" cmpd="sng">
              <a:solidFill>
                <a:srgbClr val="FFFFFF"/>
              </a:solidFill>
              <a:prstDash val="solid"/>
              <a:bevel/>
              <a:headEnd type="none" w="sm" len="sm"/>
              <a:tailEnd type="none" w="sm" len="sm"/>
            </a:ln>
          </p:spPr>
        </p:cxnSp>
        <p:cxnSp>
          <p:nvCxnSpPr>
            <p:cNvPr id="162" name="Google Shape;162;p20"/>
            <p:cNvCxnSpPr/>
            <p:nvPr/>
          </p:nvCxnSpPr>
          <p:spPr>
            <a:xfrm rot="10800000">
              <a:off x="4196570" y="5232070"/>
              <a:ext cx="720600" cy="490500"/>
            </a:xfrm>
            <a:prstGeom prst="straightConnector1">
              <a:avLst/>
            </a:prstGeom>
            <a:noFill/>
            <a:ln w="28575" cap="rnd" cmpd="sng">
              <a:solidFill>
                <a:srgbClr val="FFFFFF"/>
              </a:solidFill>
              <a:prstDash val="solid"/>
              <a:bevel/>
              <a:headEnd type="none" w="sm" len="sm"/>
              <a:tailEnd type="none" w="sm" len="sm"/>
            </a:ln>
          </p:spPr>
        </p:cxnSp>
        <p:cxnSp>
          <p:nvCxnSpPr>
            <p:cNvPr id="163" name="Google Shape;163;p20"/>
            <p:cNvCxnSpPr/>
            <p:nvPr/>
          </p:nvCxnSpPr>
          <p:spPr>
            <a:xfrm rot="10800000">
              <a:off x="3817130" y="5635812"/>
              <a:ext cx="518700" cy="831600"/>
            </a:xfrm>
            <a:prstGeom prst="straightConnector1">
              <a:avLst/>
            </a:prstGeom>
            <a:noFill/>
            <a:ln w="28575" cap="rnd" cmpd="sng">
              <a:solidFill>
                <a:srgbClr val="FFFFFF"/>
              </a:solidFill>
              <a:prstDash val="solid"/>
              <a:bevel/>
              <a:headEnd type="none" w="sm" len="sm"/>
              <a:tailEnd type="none" w="sm" len="sm"/>
            </a:ln>
          </p:spPr>
        </p:cxnSp>
        <p:cxnSp>
          <p:nvCxnSpPr>
            <p:cNvPr id="164" name="Google Shape;164;p20"/>
            <p:cNvCxnSpPr/>
            <p:nvPr/>
          </p:nvCxnSpPr>
          <p:spPr>
            <a:xfrm rot="10800000">
              <a:off x="2891624" y="6036370"/>
              <a:ext cx="0" cy="600600"/>
            </a:xfrm>
            <a:prstGeom prst="straightConnector1">
              <a:avLst/>
            </a:prstGeom>
            <a:noFill/>
            <a:ln w="28575" cap="rnd" cmpd="sng">
              <a:solidFill>
                <a:srgbClr val="FFFFFF"/>
              </a:solidFill>
              <a:prstDash val="solid"/>
              <a:bevel/>
              <a:headEnd type="none" w="sm" len="sm"/>
              <a:tailEnd type="none" w="sm" len="sm"/>
            </a:ln>
          </p:spPr>
        </p:cxnSp>
        <p:cxnSp>
          <p:nvCxnSpPr>
            <p:cNvPr id="165" name="Google Shape;165;p20"/>
            <p:cNvCxnSpPr/>
            <p:nvPr/>
          </p:nvCxnSpPr>
          <p:spPr>
            <a:xfrm rot="10800000">
              <a:off x="3371132" y="5983023"/>
              <a:ext cx="159300" cy="496500"/>
            </a:xfrm>
            <a:prstGeom prst="straightConnector1">
              <a:avLst/>
            </a:prstGeom>
            <a:noFill/>
            <a:ln w="28575" cap="rnd" cmpd="sng">
              <a:solidFill>
                <a:srgbClr val="FFFFFF"/>
              </a:solidFill>
              <a:prstDash val="solid"/>
              <a:bevel/>
              <a:headEnd type="none" w="sm" len="sm"/>
              <a:tailEnd type="none" w="sm" len="sm"/>
            </a:ln>
          </p:spPr>
        </p:cxnSp>
        <p:grpSp>
          <p:nvGrpSpPr>
            <p:cNvPr id="166" name="Google Shape;166;p20"/>
            <p:cNvGrpSpPr/>
            <p:nvPr/>
          </p:nvGrpSpPr>
          <p:grpSpPr>
            <a:xfrm flipH="1">
              <a:off x="531948" y="4192514"/>
              <a:ext cx="1733763" cy="2233518"/>
              <a:chOff x="3523532" y="4398405"/>
              <a:chExt cx="1733763" cy="2233518"/>
            </a:xfrm>
          </p:grpSpPr>
          <p:cxnSp>
            <p:nvCxnSpPr>
              <p:cNvPr id="167" name="Google Shape;167;p20"/>
              <p:cNvCxnSpPr/>
              <p:nvPr/>
            </p:nvCxnSpPr>
            <p:spPr>
              <a:xfrm rot="10800000">
                <a:off x="4578136" y="4398405"/>
                <a:ext cx="568200" cy="0"/>
              </a:xfrm>
              <a:prstGeom prst="straightConnector1">
                <a:avLst/>
              </a:prstGeom>
              <a:noFill/>
              <a:ln w="28575" cap="rnd" cmpd="sng">
                <a:solidFill>
                  <a:srgbClr val="FFFFFF"/>
                </a:solidFill>
                <a:prstDash val="solid"/>
                <a:bevel/>
                <a:headEnd type="none" w="sm" len="sm"/>
                <a:tailEnd type="none" w="sm" len="sm"/>
              </a:ln>
            </p:spPr>
          </p:cxnSp>
          <p:cxnSp>
            <p:nvCxnSpPr>
              <p:cNvPr id="168" name="Google Shape;168;p20"/>
              <p:cNvCxnSpPr/>
              <p:nvPr/>
            </p:nvCxnSpPr>
            <p:spPr>
              <a:xfrm rot="10800000">
                <a:off x="4585295" y="4877704"/>
                <a:ext cx="672000" cy="173700"/>
              </a:xfrm>
              <a:prstGeom prst="straightConnector1">
                <a:avLst/>
              </a:prstGeom>
              <a:noFill/>
              <a:ln w="28575" cap="rnd" cmpd="sng">
                <a:solidFill>
                  <a:srgbClr val="FFFFFF"/>
                </a:solidFill>
                <a:prstDash val="solid"/>
                <a:bevel/>
                <a:headEnd type="none" w="sm" len="sm"/>
                <a:tailEnd type="none" w="sm" len="sm"/>
              </a:ln>
            </p:spPr>
          </p:cxnSp>
          <p:cxnSp>
            <p:nvCxnSpPr>
              <p:cNvPr id="169" name="Google Shape;169;p20"/>
              <p:cNvCxnSpPr/>
              <p:nvPr/>
            </p:nvCxnSpPr>
            <p:spPr>
              <a:xfrm rot="10800000">
                <a:off x="4348970" y="5384470"/>
                <a:ext cx="720600" cy="490500"/>
              </a:xfrm>
              <a:prstGeom prst="straightConnector1">
                <a:avLst/>
              </a:prstGeom>
              <a:noFill/>
              <a:ln w="28575" cap="rnd" cmpd="sng">
                <a:solidFill>
                  <a:srgbClr val="FFFFFF"/>
                </a:solidFill>
                <a:prstDash val="solid"/>
                <a:bevel/>
                <a:headEnd type="none" w="sm" len="sm"/>
                <a:tailEnd type="none" w="sm" len="sm"/>
              </a:ln>
            </p:spPr>
          </p:cxnSp>
          <p:cxnSp>
            <p:nvCxnSpPr>
              <p:cNvPr id="170" name="Google Shape;170;p20"/>
              <p:cNvCxnSpPr/>
              <p:nvPr/>
            </p:nvCxnSpPr>
            <p:spPr>
              <a:xfrm rot="10800000">
                <a:off x="3969530" y="5788212"/>
                <a:ext cx="518700" cy="831600"/>
              </a:xfrm>
              <a:prstGeom prst="straightConnector1">
                <a:avLst/>
              </a:prstGeom>
              <a:noFill/>
              <a:ln w="28575" cap="rnd" cmpd="sng">
                <a:solidFill>
                  <a:srgbClr val="FFFFFF"/>
                </a:solidFill>
                <a:prstDash val="solid"/>
                <a:bevel/>
                <a:headEnd type="none" w="sm" len="sm"/>
                <a:tailEnd type="none" w="sm" len="sm"/>
              </a:ln>
            </p:spPr>
          </p:cxnSp>
          <p:cxnSp>
            <p:nvCxnSpPr>
              <p:cNvPr id="171" name="Google Shape;171;p20"/>
              <p:cNvCxnSpPr/>
              <p:nvPr/>
            </p:nvCxnSpPr>
            <p:spPr>
              <a:xfrm rot="10800000">
                <a:off x="3523532" y="6135423"/>
                <a:ext cx="159300" cy="496500"/>
              </a:xfrm>
              <a:prstGeom prst="straightConnector1">
                <a:avLst/>
              </a:prstGeom>
              <a:noFill/>
              <a:ln w="28575" cap="rnd" cmpd="sng">
                <a:solidFill>
                  <a:srgbClr val="FFFFFF"/>
                </a:solidFill>
                <a:prstDash val="solid"/>
                <a:bevel/>
                <a:headEnd type="none" w="sm" len="sm"/>
                <a:tailEnd type="none" w="sm" len="sm"/>
              </a:ln>
            </p:spPr>
          </p:cxnSp>
        </p:grpSp>
        <p:sp>
          <p:nvSpPr>
            <p:cNvPr id="172" name="Google Shape;172;p20"/>
            <p:cNvSpPr/>
            <p:nvPr/>
          </p:nvSpPr>
          <p:spPr>
            <a:xfrm flipH="1">
              <a:off x="1874549" y="2910035"/>
              <a:ext cx="1860053" cy="2645483"/>
            </a:xfrm>
            <a:custGeom>
              <a:avLst/>
              <a:gdLst/>
              <a:ahLst/>
              <a:cxnLst/>
              <a:rect l="l" t="t" r="r" b="b"/>
              <a:pathLst>
                <a:path w="2592408" h="3699976" extrusionOk="0">
                  <a:moveTo>
                    <a:pt x="1352353" y="0"/>
                  </a:moveTo>
                  <a:lnTo>
                    <a:pt x="789069" y="0"/>
                  </a:lnTo>
                  <a:cubicBezTo>
                    <a:pt x="795886" y="455487"/>
                    <a:pt x="911250" y="658967"/>
                    <a:pt x="405256" y="1308708"/>
                  </a:cubicBezTo>
                  <a:cubicBezTo>
                    <a:pt x="135947" y="1654525"/>
                    <a:pt x="0" y="1918807"/>
                    <a:pt x="0" y="2309730"/>
                  </a:cubicBezTo>
                  <a:cubicBezTo>
                    <a:pt x="0" y="2996901"/>
                    <a:pt x="478530" y="3569718"/>
                    <a:pt x="1113237" y="3698371"/>
                  </a:cubicBezTo>
                  <a:lnTo>
                    <a:pt x="1479172" y="3699976"/>
                  </a:lnTo>
                  <a:cubicBezTo>
                    <a:pt x="2113879" y="3571323"/>
                    <a:pt x="2592408" y="2998506"/>
                    <a:pt x="2592408" y="2311335"/>
                  </a:cubicBezTo>
                  <a:cubicBezTo>
                    <a:pt x="2592408" y="1920412"/>
                    <a:pt x="2456461" y="1656130"/>
                    <a:pt x="2187152" y="1310313"/>
                  </a:cubicBezTo>
                  <a:cubicBezTo>
                    <a:pt x="1681158" y="660572"/>
                    <a:pt x="1796522" y="457092"/>
                    <a:pt x="1803339" y="1605"/>
                  </a:cubicBezTo>
                  <a:lnTo>
                    <a:pt x="1352353" y="1605"/>
                  </a:lnTo>
                  <a:lnTo>
                    <a:pt x="1352353" y="0"/>
                  </a:lnTo>
                  <a:close/>
                </a:path>
              </a:pathLst>
            </a:cu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73" name="Google Shape;173;p20"/>
            <p:cNvSpPr/>
            <p:nvPr/>
          </p:nvSpPr>
          <p:spPr>
            <a:xfrm>
              <a:off x="2454102" y="3046396"/>
              <a:ext cx="629986" cy="1331895"/>
            </a:xfrm>
            <a:custGeom>
              <a:avLst/>
              <a:gdLst/>
              <a:ahLst/>
              <a:cxnLst/>
              <a:rect l="l" t="t" r="r" b="b"/>
              <a:pathLst>
                <a:path w="659671" h="1443789" extrusionOk="0">
                  <a:moveTo>
                    <a:pt x="289098" y="24063"/>
                  </a:moveTo>
                  <a:cubicBezTo>
                    <a:pt x="289856" y="30634"/>
                    <a:pt x="292307" y="36897"/>
                    <a:pt x="293911" y="43314"/>
                  </a:cubicBezTo>
                  <a:cubicBezTo>
                    <a:pt x="295515" y="64169"/>
                    <a:pt x="296709" y="85059"/>
                    <a:pt x="298724" y="105878"/>
                  </a:cubicBezTo>
                  <a:cubicBezTo>
                    <a:pt x="301523" y="134796"/>
                    <a:pt x="305795" y="163564"/>
                    <a:pt x="308349" y="192505"/>
                  </a:cubicBezTo>
                  <a:cubicBezTo>
                    <a:pt x="317594" y="297283"/>
                    <a:pt x="306872" y="238051"/>
                    <a:pt x="317974" y="293570"/>
                  </a:cubicBezTo>
                  <a:lnTo>
                    <a:pt x="327599" y="399448"/>
                  </a:lnTo>
                  <a:lnTo>
                    <a:pt x="332412" y="452387"/>
                  </a:lnTo>
                  <a:cubicBezTo>
                    <a:pt x="330808" y="547036"/>
                    <a:pt x="331284" y="641743"/>
                    <a:pt x="327599" y="736333"/>
                  </a:cubicBezTo>
                  <a:cubicBezTo>
                    <a:pt x="326468" y="765364"/>
                    <a:pt x="321578" y="794131"/>
                    <a:pt x="317974" y="822960"/>
                  </a:cubicBezTo>
                  <a:cubicBezTo>
                    <a:pt x="312153" y="869533"/>
                    <a:pt x="305415" y="943073"/>
                    <a:pt x="289098" y="986589"/>
                  </a:cubicBezTo>
                  <a:cubicBezTo>
                    <a:pt x="278930" y="1013705"/>
                    <a:pt x="272431" y="1032838"/>
                    <a:pt x="260223" y="1058779"/>
                  </a:cubicBezTo>
                  <a:cubicBezTo>
                    <a:pt x="252586" y="1075007"/>
                    <a:pt x="246108" y="1091981"/>
                    <a:pt x="236159" y="1106905"/>
                  </a:cubicBezTo>
                  <a:cubicBezTo>
                    <a:pt x="232951" y="1111718"/>
                    <a:pt x="229343" y="1116287"/>
                    <a:pt x="226534" y="1121343"/>
                  </a:cubicBezTo>
                  <a:cubicBezTo>
                    <a:pt x="221308" y="1130750"/>
                    <a:pt x="217915" y="1141167"/>
                    <a:pt x="212096" y="1150219"/>
                  </a:cubicBezTo>
                  <a:cubicBezTo>
                    <a:pt x="203421" y="1163713"/>
                    <a:pt x="196055" y="1179095"/>
                    <a:pt x="183221" y="1188720"/>
                  </a:cubicBezTo>
                  <a:cubicBezTo>
                    <a:pt x="176804" y="1193533"/>
                    <a:pt x="170644" y="1198709"/>
                    <a:pt x="163970" y="1203158"/>
                  </a:cubicBezTo>
                  <a:cubicBezTo>
                    <a:pt x="145838" y="1215246"/>
                    <a:pt x="139007" y="1218046"/>
                    <a:pt x="120656" y="1227221"/>
                  </a:cubicBezTo>
                  <a:cubicBezTo>
                    <a:pt x="98362" y="1221648"/>
                    <a:pt x="83622" y="1222549"/>
                    <a:pt x="67717" y="1207970"/>
                  </a:cubicBezTo>
                  <a:cubicBezTo>
                    <a:pt x="52666" y="1194173"/>
                    <a:pt x="24404" y="1164657"/>
                    <a:pt x="24404" y="1164657"/>
                  </a:cubicBezTo>
                  <a:cubicBezTo>
                    <a:pt x="19591" y="1153427"/>
                    <a:pt x="13075" y="1142783"/>
                    <a:pt x="9966" y="1130968"/>
                  </a:cubicBezTo>
                  <a:cubicBezTo>
                    <a:pt x="-4030" y="1077784"/>
                    <a:pt x="-973" y="1048585"/>
                    <a:pt x="5153" y="991402"/>
                  </a:cubicBezTo>
                  <a:cubicBezTo>
                    <a:pt x="7064" y="973568"/>
                    <a:pt x="10214" y="955808"/>
                    <a:pt x="14778" y="938463"/>
                  </a:cubicBezTo>
                  <a:cubicBezTo>
                    <a:pt x="25642" y="897179"/>
                    <a:pt x="30073" y="903061"/>
                    <a:pt x="48467" y="866274"/>
                  </a:cubicBezTo>
                  <a:cubicBezTo>
                    <a:pt x="52985" y="857239"/>
                    <a:pt x="64926" y="825164"/>
                    <a:pt x="72530" y="813335"/>
                  </a:cubicBezTo>
                  <a:cubicBezTo>
                    <a:pt x="83119" y="796863"/>
                    <a:pt x="97460" y="782722"/>
                    <a:pt x="106218" y="765208"/>
                  </a:cubicBezTo>
                  <a:cubicBezTo>
                    <a:pt x="118320" y="741007"/>
                    <a:pt x="124647" y="726366"/>
                    <a:pt x="144719" y="702644"/>
                  </a:cubicBezTo>
                  <a:cubicBezTo>
                    <a:pt x="151354" y="694802"/>
                    <a:pt x="160424" y="689364"/>
                    <a:pt x="168783" y="683394"/>
                  </a:cubicBezTo>
                  <a:cubicBezTo>
                    <a:pt x="199150" y="661703"/>
                    <a:pt x="218095" y="646299"/>
                    <a:pt x="255410" y="640080"/>
                  </a:cubicBezTo>
                  <a:lnTo>
                    <a:pt x="313162" y="630455"/>
                  </a:lnTo>
                  <a:cubicBezTo>
                    <a:pt x="322787" y="632059"/>
                    <a:pt x="332512" y="633150"/>
                    <a:pt x="342037" y="635267"/>
                  </a:cubicBezTo>
                  <a:cubicBezTo>
                    <a:pt x="346989" y="636367"/>
                    <a:pt x="351500" y="639085"/>
                    <a:pt x="356475" y="640080"/>
                  </a:cubicBezTo>
                  <a:cubicBezTo>
                    <a:pt x="367598" y="642305"/>
                    <a:pt x="378934" y="643289"/>
                    <a:pt x="390164" y="644893"/>
                  </a:cubicBezTo>
                  <a:cubicBezTo>
                    <a:pt x="410123" y="658199"/>
                    <a:pt x="405816" y="656189"/>
                    <a:pt x="433477" y="668956"/>
                  </a:cubicBezTo>
                  <a:cubicBezTo>
                    <a:pt x="444570" y="674076"/>
                    <a:pt x="456613" y="677238"/>
                    <a:pt x="467166" y="683394"/>
                  </a:cubicBezTo>
                  <a:cubicBezTo>
                    <a:pt x="476039" y="688570"/>
                    <a:pt x="482922" y="696602"/>
                    <a:pt x="491229" y="702644"/>
                  </a:cubicBezTo>
                  <a:cubicBezTo>
                    <a:pt x="500585" y="709448"/>
                    <a:pt x="511925" y="713715"/>
                    <a:pt x="520105" y="721895"/>
                  </a:cubicBezTo>
                  <a:cubicBezTo>
                    <a:pt x="543502" y="745292"/>
                    <a:pt x="569166" y="778758"/>
                    <a:pt x="587482" y="808522"/>
                  </a:cubicBezTo>
                  <a:cubicBezTo>
                    <a:pt x="594260" y="819537"/>
                    <a:pt x="600078" y="831120"/>
                    <a:pt x="606732" y="842210"/>
                  </a:cubicBezTo>
                  <a:cubicBezTo>
                    <a:pt x="620560" y="865257"/>
                    <a:pt x="619516" y="854621"/>
                    <a:pt x="630795" y="890337"/>
                  </a:cubicBezTo>
                  <a:cubicBezTo>
                    <a:pt x="633627" y="899303"/>
                    <a:pt x="652254" y="975775"/>
                    <a:pt x="654858" y="991402"/>
                  </a:cubicBezTo>
                  <a:cubicBezTo>
                    <a:pt x="657246" y="1005731"/>
                    <a:pt x="658067" y="1020278"/>
                    <a:pt x="659671" y="1034716"/>
                  </a:cubicBezTo>
                  <a:cubicBezTo>
                    <a:pt x="658067" y="1079634"/>
                    <a:pt x="657783" y="1124618"/>
                    <a:pt x="654858" y="1169469"/>
                  </a:cubicBezTo>
                  <a:cubicBezTo>
                    <a:pt x="652967" y="1198461"/>
                    <a:pt x="649651" y="1227381"/>
                    <a:pt x="645233" y="1256097"/>
                  </a:cubicBezTo>
                  <a:cubicBezTo>
                    <a:pt x="643222" y="1269172"/>
                    <a:pt x="639242" y="1281878"/>
                    <a:pt x="635608" y="1294598"/>
                  </a:cubicBezTo>
                  <a:cubicBezTo>
                    <a:pt x="630017" y="1314167"/>
                    <a:pt x="620470" y="1339312"/>
                    <a:pt x="611545" y="1357162"/>
                  </a:cubicBezTo>
                  <a:cubicBezTo>
                    <a:pt x="607362" y="1365528"/>
                    <a:pt x="602296" y="1373442"/>
                    <a:pt x="597107" y="1381225"/>
                  </a:cubicBezTo>
                  <a:cubicBezTo>
                    <a:pt x="592658" y="1387899"/>
                    <a:pt x="587889" y="1394386"/>
                    <a:pt x="582669" y="1400476"/>
                  </a:cubicBezTo>
                  <a:cubicBezTo>
                    <a:pt x="571178" y="1413882"/>
                    <a:pt x="544269" y="1435453"/>
                    <a:pt x="534543" y="1443789"/>
                  </a:cubicBezTo>
                  <a:cubicBezTo>
                    <a:pt x="524918" y="1442185"/>
                    <a:pt x="514838" y="1442312"/>
                    <a:pt x="505667" y="1438977"/>
                  </a:cubicBezTo>
                  <a:cubicBezTo>
                    <a:pt x="496876" y="1435780"/>
                    <a:pt x="489970" y="1428722"/>
                    <a:pt x="481604" y="1424539"/>
                  </a:cubicBezTo>
                  <a:cubicBezTo>
                    <a:pt x="477067" y="1422270"/>
                    <a:pt x="471979" y="1421330"/>
                    <a:pt x="467166" y="1419726"/>
                  </a:cubicBezTo>
                  <a:cubicBezTo>
                    <a:pt x="462353" y="1397267"/>
                    <a:pt x="453047" y="1375316"/>
                    <a:pt x="452728" y="1352349"/>
                  </a:cubicBezTo>
                  <a:cubicBezTo>
                    <a:pt x="451124" y="1236846"/>
                    <a:pt x="451152" y="1121309"/>
                    <a:pt x="447915" y="1005840"/>
                  </a:cubicBezTo>
                  <a:cubicBezTo>
                    <a:pt x="443801" y="859119"/>
                    <a:pt x="448451" y="888198"/>
                    <a:pt x="433477" y="813335"/>
                  </a:cubicBezTo>
                  <a:cubicBezTo>
                    <a:pt x="420666" y="595514"/>
                    <a:pt x="438113" y="835935"/>
                    <a:pt x="419039" y="678581"/>
                  </a:cubicBezTo>
                  <a:cubicBezTo>
                    <a:pt x="414775" y="643400"/>
                    <a:pt x="412722" y="607986"/>
                    <a:pt x="409414" y="572703"/>
                  </a:cubicBezTo>
                  <a:cubicBezTo>
                    <a:pt x="407909" y="556651"/>
                    <a:pt x="404602" y="524577"/>
                    <a:pt x="404602" y="524577"/>
                  </a:cubicBezTo>
                  <a:cubicBezTo>
                    <a:pt x="401393" y="460409"/>
                    <a:pt x="397269" y="396280"/>
                    <a:pt x="394976" y="332072"/>
                  </a:cubicBezTo>
                  <a:cubicBezTo>
                    <a:pt x="393372" y="287154"/>
                    <a:pt x="392590" y="242199"/>
                    <a:pt x="390164" y="197318"/>
                  </a:cubicBezTo>
                  <a:cubicBezTo>
                    <a:pt x="389380" y="182812"/>
                    <a:pt x="386465" y="168488"/>
                    <a:pt x="385351" y="154004"/>
                  </a:cubicBezTo>
                  <a:cubicBezTo>
                    <a:pt x="383256" y="126766"/>
                    <a:pt x="382807" y="99413"/>
                    <a:pt x="380538" y="72189"/>
                  </a:cubicBezTo>
                  <a:cubicBezTo>
                    <a:pt x="379596" y="60885"/>
                    <a:pt x="377225" y="49745"/>
                    <a:pt x="375726" y="38501"/>
                  </a:cubicBezTo>
                  <a:cubicBezTo>
                    <a:pt x="374017" y="25681"/>
                    <a:pt x="372200" y="12869"/>
                    <a:pt x="370913" y="0"/>
                  </a:cubicBezTo>
                </a:path>
              </a:pathLst>
            </a:custGeom>
            <a:noFill/>
            <a:ln w="2857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grpSp>
      <p:sp>
        <p:nvSpPr>
          <p:cNvPr id="174" name="Google Shape;174;p20"/>
          <p:cNvSpPr txBox="1">
            <a:spLocks noGrp="1"/>
          </p:cNvSpPr>
          <p:nvPr>
            <p:ph type="title"/>
          </p:nvPr>
        </p:nvSpPr>
        <p:spPr>
          <a:xfrm>
            <a:off x="3877867" y="2233633"/>
            <a:ext cx="4606800" cy="2109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800"/>
              <a:buNone/>
              <a:defRPr sz="5067"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5" name="Google Shape;175;p2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sz="1733">
                <a:solidFill>
                  <a:srgbClr val="000000"/>
                </a:solidFill>
              </a:defRPr>
            </a:lvl1pPr>
            <a:lvl2pPr lvl="1" rtl="0">
              <a:buNone/>
              <a:defRPr sz="1733">
                <a:solidFill>
                  <a:srgbClr val="000000"/>
                </a:solidFill>
              </a:defRPr>
            </a:lvl2pPr>
            <a:lvl3pPr lvl="2" rtl="0">
              <a:buNone/>
              <a:defRPr sz="1733">
                <a:solidFill>
                  <a:srgbClr val="000000"/>
                </a:solidFill>
              </a:defRPr>
            </a:lvl3pPr>
            <a:lvl4pPr lvl="3" rtl="0">
              <a:buNone/>
              <a:defRPr sz="1733">
                <a:solidFill>
                  <a:srgbClr val="000000"/>
                </a:solidFill>
              </a:defRPr>
            </a:lvl4pPr>
            <a:lvl5pPr lvl="4" rtl="0">
              <a:buNone/>
              <a:defRPr sz="1733">
                <a:solidFill>
                  <a:srgbClr val="000000"/>
                </a:solidFill>
              </a:defRPr>
            </a:lvl5pPr>
            <a:lvl6pPr lvl="5" rtl="0">
              <a:buNone/>
              <a:defRPr sz="1733">
                <a:solidFill>
                  <a:srgbClr val="000000"/>
                </a:solidFill>
              </a:defRPr>
            </a:lvl6pPr>
            <a:lvl7pPr lvl="6" rtl="0">
              <a:buNone/>
              <a:defRPr sz="1733">
                <a:solidFill>
                  <a:srgbClr val="000000"/>
                </a:solidFill>
              </a:defRPr>
            </a:lvl7pPr>
            <a:lvl8pPr lvl="7" rtl="0">
              <a:buNone/>
              <a:defRPr sz="1733">
                <a:solidFill>
                  <a:srgbClr val="000000"/>
                </a:solidFill>
              </a:defRPr>
            </a:lvl8pPr>
            <a:lvl9pPr lvl="8" rtl="0">
              <a:buNone/>
              <a:defRPr sz="1733">
                <a:solidFill>
                  <a:srgbClr val="0000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756536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Plain White Small Title 1">
  <p:cSld name="Plain White Small Title 1">
    <p:spTree>
      <p:nvGrpSpPr>
        <p:cNvPr id="1" name="Shape 176"/>
        <p:cNvGrpSpPr/>
        <p:nvPr/>
      </p:nvGrpSpPr>
      <p:grpSpPr>
        <a:xfrm>
          <a:off x="0" y="0"/>
          <a:ext cx="0" cy="0"/>
          <a:chOff x="0" y="0"/>
          <a:chExt cx="0" cy="0"/>
        </a:xfrm>
      </p:grpSpPr>
      <p:sp>
        <p:nvSpPr>
          <p:cNvPr id="177" name="Google Shape;177;p21"/>
          <p:cNvSpPr/>
          <p:nvPr/>
        </p:nvSpPr>
        <p:spPr>
          <a:xfrm>
            <a:off x="1" y="3429001"/>
            <a:ext cx="12193289" cy="3437788"/>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2400" b="0" i="0" u="none" strike="noStrike" cap="none">
              <a:solidFill>
                <a:schemeClr val="lt1"/>
              </a:solidFill>
              <a:latin typeface="Century Gothic"/>
              <a:ea typeface="Century Gothic"/>
              <a:cs typeface="Century Gothic"/>
              <a:sym typeface="Century Gothic"/>
            </a:endParaRPr>
          </a:p>
        </p:txBody>
      </p:sp>
      <p:sp>
        <p:nvSpPr>
          <p:cNvPr id="178" name="Google Shape;178;p21"/>
          <p:cNvSpPr txBox="1">
            <a:spLocks noGrp="1"/>
          </p:cNvSpPr>
          <p:nvPr>
            <p:ph type="title"/>
          </p:nvPr>
        </p:nvSpPr>
        <p:spPr>
          <a:xfrm>
            <a:off x="252313" y="199976"/>
            <a:ext cx="11320800" cy="7624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2600"/>
              <a:buNone/>
              <a:defRPr sz="3467" b="1" i="0" u="none" strike="noStrike" cap="none"/>
            </a:lvl1pPr>
            <a:lvl2pPr lvl="1" rtl="0">
              <a:spcBef>
                <a:spcPts val="0"/>
              </a:spcBef>
              <a:spcAft>
                <a:spcPts val="0"/>
              </a:spcAft>
              <a:buSzPts val="2600"/>
              <a:buNone/>
              <a:defRPr sz="3467" b="1"/>
            </a:lvl2pPr>
            <a:lvl3pPr lvl="2" rtl="0">
              <a:spcBef>
                <a:spcPts val="0"/>
              </a:spcBef>
              <a:spcAft>
                <a:spcPts val="0"/>
              </a:spcAft>
              <a:buSzPts val="2600"/>
              <a:buNone/>
              <a:defRPr sz="3467" b="1"/>
            </a:lvl3pPr>
            <a:lvl4pPr lvl="3" rtl="0">
              <a:spcBef>
                <a:spcPts val="0"/>
              </a:spcBef>
              <a:spcAft>
                <a:spcPts val="0"/>
              </a:spcAft>
              <a:buSzPts val="2600"/>
              <a:buNone/>
              <a:defRPr sz="3467" b="1"/>
            </a:lvl4pPr>
            <a:lvl5pPr lvl="4" rtl="0">
              <a:spcBef>
                <a:spcPts val="0"/>
              </a:spcBef>
              <a:spcAft>
                <a:spcPts val="0"/>
              </a:spcAft>
              <a:buSzPts val="2600"/>
              <a:buNone/>
              <a:defRPr sz="3467" b="1"/>
            </a:lvl5pPr>
            <a:lvl6pPr lvl="5" rtl="0">
              <a:spcBef>
                <a:spcPts val="0"/>
              </a:spcBef>
              <a:spcAft>
                <a:spcPts val="0"/>
              </a:spcAft>
              <a:buSzPts val="2600"/>
              <a:buNone/>
              <a:defRPr sz="3467" b="1"/>
            </a:lvl6pPr>
            <a:lvl7pPr lvl="6" rtl="0">
              <a:spcBef>
                <a:spcPts val="0"/>
              </a:spcBef>
              <a:spcAft>
                <a:spcPts val="0"/>
              </a:spcAft>
              <a:buSzPts val="2600"/>
              <a:buNone/>
              <a:defRPr sz="3467" b="1"/>
            </a:lvl7pPr>
            <a:lvl8pPr lvl="7" rtl="0">
              <a:spcBef>
                <a:spcPts val="0"/>
              </a:spcBef>
              <a:spcAft>
                <a:spcPts val="0"/>
              </a:spcAft>
              <a:buSzPts val="2600"/>
              <a:buNone/>
              <a:defRPr sz="3467" b="1"/>
            </a:lvl8pPr>
            <a:lvl9pPr lvl="8" rtl="0">
              <a:spcBef>
                <a:spcPts val="0"/>
              </a:spcBef>
              <a:spcAft>
                <a:spcPts val="0"/>
              </a:spcAft>
              <a:buSzPts val="2600"/>
              <a:buNone/>
              <a:defRPr sz="3467" b="1"/>
            </a:lvl9pPr>
          </a:lstStyle>
          <a:p>
            <a:endParaRPr/>
          </a:p>
        </p:txBody>
      </p:sp>
      <p:sp>
        <p:nvSpPr>
          <p:cNvPr id="179" name="Google Shape;179;p21"/>
          <p:cNvSpPr txBox="1">
            <a:spLocks noGrp="1"/>
          </p:cNvSpPr>
          <p:nvPr>
            <p:ph type="body" idx="1"/>
          </p:nvPr>
        </p:nvSpPr>
        <p:spPr>
          <a:xfrm>
            <a:off x="252300" y="962275"/>
            <a:ext cx="11320800" cy="4826800"/>
          </a:xfrm>
          <a:prstGeom prst="rect">
            <a:avLst/>
          </a:prstGeom>
          <a:noFill/>
          <a:ln>
            <a:noFill/>
          </a:ln>
        </p:spPr>
        <p:txBody>
          <a:bodyPr spcFirstLastPara="1" wrap="square" lIns="0" tIns="0" rIns="0" bIns="0" anchor="t" anchorCtr="0">
            <a:noAutofit/>
          </a:bodyPr>
          <a:lstStyle>
            <a:lvl1pPr marL="609585" marR="0" lvl="0" indent="-304792" algn="l" rtl="0">
              <a:lnSpc>
                <a:spcPct val="90000"/>
              </a:lnSpc>
              <a:spcBef>
                <a:spcPts val="1333"/>
              </a:spcBef>
              <a:spcAft>
                <a:spcPts val="0"/>
              </a:spcAft>
              <a:buSzPts val="2600"/>
              <a:buFont typeface="Proxima Nova"/>
              <a:buNone/>
              <a:defRPr sz="3467" i="0" u="none" strike="noStrike" cap="none">
                <a:latin typeface="Proxima Nova"/>
                <a:ea typeface="Proxima Nova"/>
                <a:cs typeface="Proxima Nova"/>
                <a:sym typeface="Proxima Nova"/>
              </a:defRPr>
            </a:lvl1pPr>
            <a:lvl2pPr marL="1219170" marR="0" lvl="1" indent="-491054" algn="l" rtl="0">
              <a:lnSpc>
                <a:spcPct val="90000"/>
              </a:lnSpc>
              <a:spcBef>
                <a:spcPts val="1600"/>
              </a:spcBef>
              <a:spcAft>
                <a:spcPts val="0"/>
              </a:spcAft>
              <a:buSzPts val="2200"/>
              <a:buChar char="•"/>
              <a:defRPr sz="2933" i="0" u="none" strike="noStrike" cap="none"/>
            </a:lvl2pPr>
            <a:lvl3pPr marL="1828754" marR="0" lvl="2" indent="-457189" algn="l" rtl="0">
              <a:lnSpc>
                <a:spcPct val="90000"/>
              </a:lnSpc>
              <a:spcBef>
                <a:spcPts val="1600"/>
              </a:spcBef>
              <a:spcAft>
                <a:spcPts val="0"/>
              </a:spcAft>
              <a:buSzPts val="1800"/>
              <a:buChar char="•"/>
              <a:defRPr sz="2400" i="0" u="none" strike="noStrike" cap="none"/>
            </a:lvl3pPr>
            <a:lvl4pPr marL="2438339" marR="0" lvl="3" indent="-440256" algn="l" rtl="0">
              <a:lnSpc>
                <a:spcPct val="90000"/>
              </a:lnSpc>
              <a:spcBef>
                <a:spcPts val="1600"/>
              </a:spcBef>
              <a:spcAft>
                <a:spcPts val="0"/>
              </a:spcAft>
              <a:buSzPts val="1600"/>
              <a:buChar char="•"/>
              <a:defRPr sz="2133" i="0" u="none" strike="noStrike" cap="none"/>
            </a:lvl4pPr>
            <a:lvl5pPr marL="3047924" marR="0" lvl="4" indent="-440256" algn="l" rtl="0">
              <a:lnSpc>
                <a:spcPct val="90000"/>
              </a:lnSpc>
              <a:spcBef>
                <a:spcPts val="1600"/>
              </a:spcBef>
              <a:spcAft>
                <a:spcPts val="0"/>
              </a:spcAft>
              <a:buSzPts val="1600"/>
              <a:buChar char="•"/>
              <a:defRPr sz="2133" i="0" u="none" strike="noStrike" cap="none"/>
            </a:lvl5pPr>
            <a:lvl6pPr marL="3657509" marR="0" lvl="5" indent="-440256" algn="l" rtl="0">
              <a:lnSpc>
                <a:spcPct val="90000"/>
              </a:lnSpc>
              <a:spcBef>
                <a:spcPts val="1600"/>
              </a:spcBef>
              <a:spcAft>
                <a:spcPts val="0"/>
              </a:spcAft>
              <a:buSzPts val="1600"/>
              <a:buChar char="•"/>
              <a:defRPr sz="2133" i="0" u="none" strike="noStrike" cap="none"/>
            </a:lvl6pPr>
            <a:lvl7pPr marL="4267093" marR="0" lvl="6" indent="-440256" algn="l" rtl="0">
              <a:lnSpc>
                <a:spcPct val="90000"/>
              </a:lnSpc>
              <a:spcBef>
                <a:spcPts val="1600"/>
              </a:spcBef>
              <a:spcAft>
                <a:spcPts val="0"/>
              </a:spcAft>
              <a:buSzPts val="1600"/>
              <a:buChar char="•"/>
              <a:defRPr sz="2133" i="0" u="none" strike="noStrike" cap="none"/>
            </a:lvl7pPr>
            <a:lvl8pPr marL="4876678" marR="0" lvl="7" indent="-440256" algn="l" rtl="0">
              <a:lnSpc>
                <a:spcPct val="90000"/>
              </a:lnSpc>
              <a:spcBef>
                <a:spcPts val="1600"/>
              </a:spcBef>
              <a:spcAft>
                <a:spcPts val="0"/>
              </a:spcAft>
              <a:buSzPts val="1600"/>
              <a:buChar char="•"/>
              <a:defRPr sz="2133" i="0" u="none" strike="noStrike" cap="none"/>
            </a:lvl8pPr>
            <a:lvl9pPr marL="5486263" marR="0" lvl="8" indent="-440256" algn="l" rtl="0">
              <a:lnSpc>
                <a:spcPct val="90000"/>
              </a:lnSpc>
              <a:spcBef>
                <a:spcPts val="1600"/>
              </a:spcBef>
              <a:spcAft>
                <a:spcPts val="1600"/>
              </a:spcAft>
              <a:buSzPts val="1600"/>
              <a:buChar char="•"/>
              <a:defRPr sz="2133" i="0" u="none" strike="noStrike" cap="none"/>
            </a:lvl9pPr>
          </a:lstStyle>
          <a:p>
            <a:endParaRPr/>
          </a:p>
        </p:txBody>
      </p:sp>
      <p:pic>
        <p:nvPicPr>
          <p:cNvPr id="180" name="Google Shape;180;p21"/>
          <p:cNvPicPr preferRelativeResize="0"/>
          <p:nvPr/>
        </p:nvPicPr>
        <p:blipFill>
          <a:blip r:embed="rId2">
            <a:alphaModFix/>
          </a:blip>
          <a:stretch>
            <a:fillRect/>
          </a:stretch>
        </p:blipFill>
        <p:spPr>
          <a:xfrm>
            <a:off x="357299" y="6464301"/>
            <a:ext cx="498768" cy="144745"/>
          </a:xfrm>
          <a:prstGeom prst="rect">
            <a:avLst/>
          </a:prstGeom>
          <a:noFill/>
          <a:ln>
            <a:noFill/>
          </a:ln>
        </p:spPr>
      </p:pic>
    </p:spTree>
    <p:extLst>
      <p:ext uri="{BB962C8B-B14F-4D97-AF65-F5344CB8AC3E}">
        <p14:creationId xmlns:p14="http://schemas.microsoft.com/office/powerpoint/2010/main" val="20866106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Plain White 1">
  <p:cSld name="Plain White 1">
    <p:spTree>
      <p:nvGrpSpPr>
        <p:cNvPr id="1" name="Shape 181"/>
        <p:cNvGrpSpPr/>
        <p:nvPr/>
      </p:nvGrpSpPr>
      <p:grpSpPr>
        <a:xfrm>
          <a:off x="0" y="0"/>
          <a:ext cx="0" cy="0"/>
          <a:chOff x="0" y="0"/>
          <a:chExt cx="0" cy="0"/>
        </a:xfrm>
      </p:grpSpPr>
      <p:sp>
        <p:nvSpPr>
          <p:cNvPr id="182" name="Google Shape;182;p22"/>
          <p:cNvSpPr/>
          <p:nvPr/>
        </p:nvSpPr>
        <p:spPr>
          <a:xfrm>
            <a:off x="1" y="3429001"/>
            <a:ext cx="12193289" cy="3437788"/>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2400" b="0" i="0" u="none" strike="noStrike" cap="none">
              <a:solidFill>
                <a:schemeClr val="lt1"/>
              </a:solidFill>
              <a:latin typeface="Century Gothic"/>
              <a:ea typeface="Century Gothic"/>
              <a:cs typeface="Century Gothic"/>
              <a:sym typeface="Century Gothic"/>
            </a:endParaRPr>
          </a:p>
        </p:txBody>
      </p:sp>
      <p:pic>
        <p:nvPicPr>
          <p:cNvPr id="183" name="Google Shape;183;p22" descr="A picture containing object&#10;&#10;Description generated with high confidence"/>
          <p:cNvPicPr preferRelativeResize="0"/>
          <p:nvPr/>
        </p:nvPicPr>
        <p:blipFill rotWithShape="1">
          <a:blip r:embed="rId2">
            <a:alphaModFix/>
          </a:blip>
          <a:srcRect/>
          <a:stretch/>
        </p:blipFill>
        <p:spPr>
          <a:xfrm>
            <a:off x="205334" y="6330775"/>
            <a:ext cx="1777025" cy="421151"/>
          </a:xfrm>
          <a:prstGeom prst="rect">
            <a:avLst/>
          </a:prstGeom>
          <a:noFill/>
          <a:ln>
            <a:noFill/>
          </a:ln>
        </p:spPr>
      </p:pic>
      <p:sp>
        <p:nvSpPr>
          <p:cNvPr id="184" name="Google Shape;184;p22"/>
          <p:cNvSpPr txBox="1">
            <a:spLocks noGrp="1"/>
          </p:cNvSpPr>
          <p:nvPr>
            <p:ph type="title"/>
          </p:nvPr>
        </p:nvSpPr>
        <p:spPr>
          <a:xfrm>
            <a:off x="452847" y="300251"/>
            <a:ext cx="11320800" cy="7624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4800" b="0" i="0" u="none" strike="noStrike" cap="none">
                <a:latin typeface="Century Gothic"/>
                <a:ea typeface="Century Gothic"/>
                <a:cs typeface="Century Gothic"/>
                <a:sym typeface="Century Gothic"/>
              </a:defRPr>
            </a:lvl1pPr>
            <a:lvl2pPr lvl="1" rtl="0">
              <a:spcBef>
                <a:spcPts val="0"/>
              </a:spcBef>
              <a:spcAft>
                <a:spcPts val="0"/>
              </a:spcAft>
              <a:buSzPts val="2800"/>
              <a:buNone/>
              <a:defRPr sz="2400"/>
            </a:lvl2pPr>
            <a:lvl3pPr lvl="2" rtl="0">
              <a:spcBef>
                <a:spcPts val="0"/>
              </a:spcBef>
              <a:spcAft>
                <a:spcPts val="0"/>
              </a:spcAft>
              <a:buSzPts val="2800"/>
              <a:buNone/>
              <a:defRPr sz="2400"/>
            </a:lvl3pPr>
            <a:lvl4pPr lvl="3" rtl="0">
              <a:spcBef>
                <a:spcPts val="0"/>
              </a:spcBef>
              <a:spcAft>
                <a:spcPts val="0"/>
              </a:spcAft>
              <a:buSzPts val="2800"/>
              <a:buNone/>
              <a:defRPr sz="2400"/>
            </a:lvl4pPr>
            <a:lvl5pPr lvl="4" rtl="0">
              <a:spcBef>
                <a:spcPts val="0"/>
              </a:spcBef>
              <a:spcAft>
                <a:spcPts val="0"/>
              </a:spcAft>
              <a:buSzPts val="2800"/>
              <a:buNone/>
              <a:defRPr sz="2400"/>
            </a:lvl5pPr>
            <a:lvl6pPr lvl="5" rtl="0">
              <a:spcBef>
                <a:spcPts val="0"/>
              </a:spcBef>
              <a:spcAft>
                <a:spcPts val="0"/>
              </a:spcAft>
              <a:buSzPts val="2800"/>
              <a:buNone/>
              <a:defRPr sz="2400"/>
            </a:lvl6pPr>
            <a:lvl7pPr lvl="6" rtl="0">
              <a:spcBef>
                <a:spcPts val="0"/>
              </a:spcBef>
              <a:spcAft>
                <a:spcPts val="0"/>
              </a:spcAft>
              <a:buSzPts val="2800"/>
              <a:buNone/>
              <a:defRPr sz="2400"/>
            </a:lvl7pPr>
            <a:lvl8pPr lvl="7" rtl="0">
              <a:spcBef>
                <a:spcPts val="0"/>
              </a:spcBef>
              <a:spcAft>
                <a:spcPts val="0"/>
              </a:spcAft>
              <a:buSzPts val="2800"/>
              <a:buNone/>
              <a:defRPr sz="2400"/>
            </a:lvl8pPr>
            <a:lvl9pPr lvl="8" rtl="0">
              <a:spcBef>
                <a:spcPts val="0"/>
              </a:spcBef>
              <a:spcAft>
                <a:spcPts val="0"/>
              </a:spcAft>
              <a:buSzPts val="2800"/>
              <a:buNone/>
              <a:defRPr sz="2400"/>
            </a:lvl9pPr>
          </a:lstStyle>
          <a:p>
            <a:endParaRPr/>
          </a:p>
        </p:txBody>
      </p:sp>
      <p:sp>
        <p:nvSpPr>
          <p:cNvPr id="185" name="Google Shape;185;p22"/>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Autofit/>
          </a:bodyPr>
          <a:lstStyle>
            <a:lvl1pPr marL="609585" marR="0" lvl="0" indent="-304792" algn="l" rtl="0">
              <a:lnSpc>
                <a:spcPct val="90000"/>
              </a:lnSpc>
              <a:spcBef>
                <a:spcPts val="1333"/>
              </a:spcBef>
              <a:spcAft>
                <a:spcPts val="0"/>
              </a:spcAft>
              <a:buSzPts val="2800"/>
              <a:buFont typeface="Century Gothic"/>
              <a:buNone/>
              <a:defRPr sz="3733" b="0" i="0" u="none" strike="noStrike" cap="none">
                <a:latin typeface="Century Gothic"/>
                <a:ea typeface="Century Gothic"/>
                <a:cs typeface="Century Gothic"/>
                <a:sym typeface="Century Gothic"/>
              </a:defRPr>
            </a:lvl1pPr>
            <a:lvl2pPr marL="1219170" marR="0" lvl="1" indent="-507987" algn="l" rtl="0">
              <a:lnSpc>
                <a:spcPct val="90000"/>
              </a:lnSpc>
              <a:spcBef>
                <a:spcPts val="1600"/>
              </a:spcBef>
              <a:spcAft>
                <a:spcPts val="0"/>
              </a:spcAft>
              <a:buSzPts val="2400"/>
              <a:buFont typeface="Arial"/>
              <a:buChar char="•"/>
              <a:defRPr sz="3200" b="0" i="0" u="none" strike="noStrike" cap="none">
                <a:latin typeface="Century Gothic"/>
                <a:ea typeface="Century Gothic"/>
                <a:cs typeface="Century Gothic"/>
                <a:sym typeface="Century Gothic"/>
              </a:defRPr>
            </a:lvl2pPr>
            <a:lvl3pPr marL="1828754" marR="0" lvl="2" indent="-474121" algn="l" rtl="0">
              <a:lnSpc>
                <a:spcPct val="90000"/>
              </a:lnSpc>
              <a:spcBef>
                <a:spcPts val="1600"/>
              </a:spcBef>
              <a:spcAft>
                <a:spcPts val="0"/>
              </a:spcAft>
              <a:buSzPts val="2000"/>
              <a:buFont typeface="Arial"/>
              <a:buChar char="•"/>
              <a:defRPr sz="2667" b="0" i="0" u="none" strike="noStrike" cap="none">
                <a:latin typeface="Century Gothic"/>
                <a:ea typeface="Century Gothic"/>
                <a:cs typeface="Century Gothic"/>
                <a:sym typeface="Century Gothic"/>
              </a:defRPr>
            </a:lvl3pPr>
            <a:lvl4pPr marL="2438339" marR="0" lvl="3" indent="-457189"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4pPr>
            <a:lvl5pPr marL="3047924" marR="0" lvl="4" indent="-457189"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5pPr>
            <a:lvl6pPr marL="3657509" marR="0" lvl="5" indent="-457189"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6pPr>
            <a:lvl7pPr marL="4267093" marR="0" lvl="6" indent="-457189"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7pPr>
            <a:lvl8pPr marL="4876678" marR="0" lvl="7" indent="-457189"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8pPr>
            <a:lvl9pPr marL="5486263" marR="0" lvl="8" indent="-457189" algn="l" rtl="0">
              <a:lnSpc>
                <a:spcPct val="90000"/>
              </a:lnSpc>
              <a:spcBef>
                <a:spcPts val="1600"/>
              </a:spcBef>
              <a:spcAft>
                <a:spcPts val="1600"/>
              </a:spcAft>
              <a:buSzPts val="1800"/>
              <a:buFont typeface="Arial"/>
              <a:buChar char="•"/>
              <a:defRPr sz="2400" b="0" i="0" u="none" strike="noStrike" cap="none">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7334757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86"/>
        <p:cNvGrpSpPr/>
        <p:nvPr/>
      </p:nvGrpSpPr>
      <p:grpSpPr>
        <a:xfrm>
          <a:off x="0" y="0"/>
          <a:ext cx="0" cy="0"/>
          <a:chOff x="0" y="0"/>
          <a:chExt cx="0" cy="0"/>
        </a:xfrm>
      </p:grpSpPr>
      <p:sp>
        <p:nvSpPr>
          <p:cNvPr id="187" name="Google Shape;187;p23"/>
          <p:cNvSpPr/>
          <p:nvPr/>
        </p:nvSpPr>
        <p:spPr>
          <a:xfrm>
            <a:off x="0" y="0"/>
            <a:ext cx="12192000" cy="6858000"/>
          </a:xfrm>
          <a:prstGeom prst="rect">
            <a:avLst/>
          </a:prstGeom>
          <a:solidFill>
            <a:srgbClr val="004B75">
              <a:alpha val="84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2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89" name="Google Shape;189;p23"/>
          <p:cNvPicPr preferRelativeResize="0"/>
          <p:nvPr/>
        </p:nvPicPr>
        <p:blipFill rotWithShape="1">
          <a:blip r:embed="rId2">
            <a:alphaModFix/>
          </a:blip>
          <a:srcRect b="34840"/>
          <a:stretch/>
        </p:blipFill>
        <p:spPr>
          <a:xfrm>
            <a:off x="9851500" y="0"/>
            <a:ext cx="2436595" cy="640277"/>
          </a:xfrm>
          <a:prstGeom prst="rect">
            <a:avLst/>
          </a:prstGeom>
          <a:noFill/>
          <a:ln>
            <a:noFill/>
          </a:ln>
        </p:spPr>
      </p:pic>
      <p:sp>
        <p:nvSpPr>
          <p:cNvPr id="190" name="Google Shape;190;p23"/>
          <p:cNvSpPr txBox="1">
            <a:spLocks noGrp="1"/>
          </p:cNvSpPr>
          <p:nvPr>
            <p:ph type="sldNum" idx="2"/>
          </p:nvPr>
        </p:nvSpPr>
        <p:spPr>
          <a:xfrm>
            <a:off x="11296611" y="6217623"/>
            <a:ext cx="731600" cy="524800"/>
          </a:xfrm>
          <a:prstGeom prst="rect">
            <a:avLst/>
          </a:prstGeom>
        </p:spPr>
        <p:txBody>
          <a:bodyPr spcFirstLastPara="1" wrap="square" lIns="91425" tIns="91425" rIns="91425" bIns="91425" anchor="ctr" anchorCtr="0">
            <a:noAutofit/>
          </a:bodyPr>
          <a:lstStyle>
            <a:lvl1pPr lvl="0" algn="ctr" rtl="0">
              <a:buNone/>
              <a:defRPr sz="1600" b="1">
                <a:solidFill>
                  <a:srgbClr val="40C1AC"/>
                </a:solidFill>
                <a:latin typeface="Poppins"/>
                <a:ea typeface="Poppins"/>
                <a:cs typeface="Poppins"/>
                <a:sym typeface="Poppins"/>
              </a:defRPr>
            </a:lvl1pPr>
            <a:lvl2pPr lvl="1" algn="ctr" rtl="0">
              <a:buNone/>
              <a:defRPr sz="1600" b="1">
                <a:solidFill>
                  <a:srgbClr val="40C1AC"/>
                </a:solidFill>
                <a:latin typeface="Poppins"/>
                <a:ea typeface="Poppins"/>
                <a:cs typeface="Poppins"/>
                <a:sym typeface="Poppins"/>
              </a:defRPr>
            </a:lvl2pPr>
            <a:lvl3pPr lvl="2" algn="ctr" rtl="0">
              <a:buNone/>
              <a:defRPr sz="1600" b="1">
                <a:solidFill>
                  <a:srgbClr val="40C1AC"/>
                </a:solidFill>
                <a:latin typeface="Poppins"/>
                <a:ea typeface="Poppins"/>
                <a:cs typeface="Poppins"/>
                <a:sym typeface="Poppins"/>
              </a:defRPr>
            </a:lvl3pPr>
            <a:lvl4pPr lvl="3" algn="ctr" rtl="0">
              <a:buNone/>
              <a:defRPr sz="1600" b="1">
                <a:solidFill>
                  <a:srgbClr val="40C1AC"/>
                </a:solidFill>
                <a:latin typeface="Poppins"/>
                <a:ea typeface="Poppins"/>
                <a:cs typeface="Poppins"/>
                <a:sym typeface="Poppins"/>
              </a:defRPr>
            </a:lvl4pPr>
            <a:lvl5pPr lvl="4" algn="ctr" rtl="0">
              <a:buNone/>
              <a:defRPr sz="1600" b="1">
                <a:solidFill>
                  <a:srgbClr val="40C1AC"/>
                </a:solidFill>
                <a:latin typeface="Poppins"/>
                <a:ea typeface="Poppins"/>
                <a:cs typeface="Poppins"/>
                <a:sym typeface="Poppins"/>
              </a:defRPr>
            </a:lvl5pPr>
            <a:lvl6pPr lvl="5" algn="ctr" rtl="0">
              <a:buNone/>
              <a:defRPr sz="1600" b="1">
                <a:solidFill>
                  <a:srgbClr val="40C1AC"/>
                </a:solidFill>
                <a:latin typeface="Poppins"/>
                <a:ea typeface="Poppins"/>
                <a:cs typeface="Poppins"/>
                <a:sym typeface="Poppins"/>
              </a:defRPr>
            </a:lvl6pPr>
            <a:lvl7pPr lvl="6" algn="ctr" rtl="0">
              <a:buNone/>
              <a:defRPr sz="1600" b="1">
                <a:solidFill>
                  <a:srgbClr val="40C1AC"/>
                </a:solidFill>
                <a:latin typeface="Poppins"/>
                <a:ea typeface="Poppins"/>
                <a:cs typeface="Poppins"/>
                <a:sym typeface="Poppins"/>
              </a:defRPr>
            </a:lvl7pPr>
            <a:lvl8pPr lvl="7" algn="ctr" rtl="0">
              <a:buNone/>
              <a:defRPr sz="1600" b="1">
                <a:solidFill>
                  <a:srgbClr val="40C1AC"/>
                </a:solidFill>
                <a:latin typeface="Poppins"/>
                <a:ea typeface="Poppins"/>
                <a:cs typeface="Poppins"/>
                <a:sym typeface="Poppins"/>
              </a:defRPr>
            </a:lvl8pPr>
            <a:lvl9pPr lvl="8" algn="ctr" rtl="0">
              <a:buNone/>
              <a:defRPr sz="1600" b="1">
                <a:solidFill>
                  <a:srgbClr val="40C1AC"/>
                </a:solidFill>
                <a:latin typeface="Poppins"/>
                <a:ea typeface="Poppins"/>
                <a:cs typeface="Poppins"/>
                <a:sym typeface="Poppi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074655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Dark Full Page">
  <p:cSld name="Dark Full Page">
    <p:bg>
      <p:bgPr>
        <a:blipFill>
          <a:blip r:embed="rId2">
            <a:alphaModFix/>
          </a:blip>
          <a:stretch>
            <a:fillRect/>
          </a:stretch>
        </a:blipFill>
        <a:effectLst/>
      </p:bgPr>
    </p:bg>
    <p:spTree>
      <p:nvGrpSpPr>
        <p:cNvPr id="1" name="Shape 191"/>
        <p:cNvGrpSpPr/>
        <p:nvPr/>
      </p:nvGrpSpPr>
      <p:grpSpPr>
        <a:xfrm>
          <a:off x="0" y="0"/>
          <a:ext cx="0" cy="0"/>
          <a:chOff x="0" y="0"/>
          <a:chExt cx="0" cy="0"/>
        </a:xfrm>
      </p:grpSpPr>
      <p:sp>
        <p:nvSpPr>
          <p:cNvPr id="192" name="Google Shape;192;p24"/>
          <p:cNvSpPr txBox="1">
            <a:spLocks noGrp="1"/>
          </p:cNvSpPr>
          <p:nvPr>
            <p:ph type="body" idx="1"/>
          </p:nvPr>
        </p:nvSpPr>
        <p:spPr>
          <a:xfrm>
            <a:off x="1524000" y="2397751"/>
            <a:ext cx="6724400" cy="3037200"/>
          </a:xfrm>
          <a:prstGeom prst="rect">
            <a:avLst/>
          </a:prstGeom>
        </p:spPr>
        <p:txBody>
          <a:bodyPr spcFirstLastPara="1" wrap="square" lIns="0" tIns="0" rIns="0" bIns="0" anchor="t" anchorCtr="0">
            <a:noAutofit/>
          </a:bodyPr>
          <a:lstStyle>
            <a:lvl1pPr marL="609585" lvl="0" indent="-491054" rtl="0">
              <a:lnSpc>
                <a:spcPct val="130000"/>
              </a:lnSpc>
              <a:spcBef>
                <a:spcPts val="0"/>
              </a:spcBef>
              <a:spcAft>
                <a:spcPts val="0"/>
              </a:spcAft>
              <a:buClr>
                <a:srgbClr val="FFFFFF"/>
              </a:buClr>
              <a:buSzPts val="2200"/>
              <a:buChar char="●"/>
              <a:defRPr>
                <a:solidFill>
                  <a:srgbClr val="FFFFFF"/>
                </a:solidFill>
              </a:defRPr>
            </a:lvl1pPr>
            <a:lvl2pPr marL="1219170" lvl="1" indent="-457189" rtl="0">
              <a:lnSpc>
                <a:spcPct val="130000"/>
              </a:lnSpc>
              <a:spcBef>
                <a:spcPts val="1333"/>
              </a:spcBef>
              <a:spcAft>
                <a:spcPts val="0"/>
              </a:spcAft>
              <a:buClr>
                <a:srgbClr val="FFFFFF"/>
              </a:buClr>
              <a:buSzPts val="1800"/>
              <a:buChar char="○"/>
              <a:defRPr>
                <a:solidFill>
                  <a:srgbClr val="FFFFFF"/>
                </a:solidFill>
              </a:defRPr>
            </a:lvl2pPr>
            <a:lvl3pPr marL="1828754" lvl="2" indent="-457189" rtl="0">
              <a:lnSpc>
                <a:spcPct val="130000"/>
              </a:lnSpc>
              <a:spcBef>
                <a:spcPts val="1333"/>
              </a:spcBef>
              <a:spcAft>
                <a:spcPts val="0"/>
              </a:spcAft>
              <a:buClr>
                <a:srgbClr val="FFFFFF"/>
              </a:buClr>
              <a:buSzPts val="1800"/>
              <a:buChar char="■"/>
              <a:defRPr>
                <a:solidFill>
                  <a:srgbClr val="FFFFFF"/>
                </a:solidFill>
              </a:defRPr>
            </a:lvl3pPr>
            <a:lvl4pPr marL="2438339" lvl="3" indent="-457189" rtl="0">
              <a:lnSpc>
                <a:spcPct val="130000"/>
              </a:lnSpc>
              <a:spcBef>
                <a:spcPts val="1333"/>
              </a:spcBef>
              <a:spcAft>
                <a:spcPts val="0"/>
              </a:spcAft>
              <a:buClr>
                <a:srgbClr val="FFFFFF"/>
              </a:buClr>
              <a:buSzPts val="1800"/>
              <a:buChar char="●"/>
              <a:defRPr>
                <a:solidFill>
                  <a:srgbClr val="FFFFFF"/>
                </a:solidFill>
              </a:defRPr>
            </a:lvl4pPr>
            <a:lvl5pPr marL="3047924" lvl="4" indent="-457189" rtl="0">
              <a:lnSpc>
                <a:spcPct val="130000"/>
              </a:lnSpc>
              <a:spcBef>
                <a:spcPts val="1333"/>
              </a:spcBef>
              <a:spcAft>
                <a:spcPts val="0"/>
              </a:spcAft>
              <a:buClr>
                <a:srgbClr val="FFFFFF"/>
              </a:buClr>
              <a:buSzPts val="1800"/>
              <a:buChar char="○"/>
              <a:defRPr>
                <a:solidFill>
                  <a:srgbClr val="FFFFFF"/>
                </a:solidFill>
              </a:defRPr>
            </a:lvl5pPr>
            <a:lvl6pPr marL="3657509" lvl="5" indent="-457189" rtl="0">
              <a:lnSpc>
                <a:spcPct val="130000"/>
              </a:lnSpc>
              <a:spcBef>
                <a:spcPts val="1333"/>
              </a:spcBef>
              <a:spcAft>
                <a:spcPts val="0"/>
              </a:spcAft>
              <a:buClr>
                <a:srgbClr val="FFFFFF"/>
              </a:buClr>
              <a:buSzPts val="1800"/>
              <a:buChar char="■"/>
              <a:defRPr>
                <a:solidFill>
                  <a:srgbClr val="FFFFFF"/>
                </a:solidFill>
              </a:defRPr>
            </a:lvl6pPr>
            <a:lvl7pPr marL="4267093" lvl="6" indent="-457189" rtl="0">
              <a:lnSpc>
                <a:spcPct val="130000"/>
              </a:lnSpc>
              <a:spcBef>
                <a:spcPts val="1333"/>
              </a:spcBef>
              <a:spcAft>
                <a:spcPts val="0"/>
              </a:spcAft>
              <a:buClr>
                <a:srgbClr val="FFFFFF"/>
              </a:buClr>
              <a:buSzPts val="1800"/>
              <a:buChar char="●"/>
              <a:defRPr>
                <a:solidFill>
                  <a:srgbClr val="FFFFFF"/>
                </a:solidFill>
              </a:defRPr>
            </a:lvl7pPr>
            <a:lvl8pPr marL="4876678" lvl="7" indent="-457189" rtl="0">
              <a:lnSpc>
                <a:spcPct val="130000"/>
              </a:lnSpc>
              <a:spcBef>
                <a:spcPts val="1333"/>
              </a:spcBef>
              <a:spcAft>
                <a:spcPts val="0"/>
              </a:spcAft>
              <a:buClr>
                <a:srgbClr val="FFFFFF"/>
              </a:buClr>
              <a:buSzPts val="1800"/>
              <a:buChar char="○"/>
              <a:defRPr>
                <a:solidFill>
                  <a:srgbClr val="FFFFFF"/>
                </a:solidFill>
              </a:defRPr>
            </a:lvl8pPr>
            <a:lvl9pPr marL="5486263" lvl="8" indent="-457189" rtl="0">
              <a:lnSpc>
                <a:spcPct val="130000"/>
              </a:lnSpc>
              <a:spcBef>
                <a:spcPts val="1333"/>
              </a:spcBef>
              <a:spcAft>
                <a:spcPts val="1333"/>
              </a:spcAft>
              <a:buClr>
                <a:srgbClr val="FFFFFF"/>
              </a:buClr>
              <a:buSzPts val="1800"/>
              <a:buChar char="■"/>
              <a:defRPr>
                <a:solidFill>
                  <a:srgbClr val="FFFFFF"/>
                </a:solidFill>
              </a:defRPr>
            </a:lvl9pPr>
          </a:lstStyle>
          <a:p>
            <a:endParaRPr/>
          </a:p>
        </p:txBody>
      </p:sp>
      <p:sp>
        <p:nvSpPr>
          <p:cNvPr id="193" name="Google Shape;193;p24"/>
          <p:cNvSpPr txBox="1">
            <a:spLocks noGrp="1"/>
          </p:cNvSpPr>
          <p:nvPr>
            <p:ph type="title"/>
          </p:nvPr>
        </p:nvSpPr>
        <p:spPr>
          <a:xfrm>
            <a:off x="1524000" y="965431"/>
            <a:ext cx="4146400" cy="813600"/>
          </a:xfrm>
          <a:prstGeom prst="rect">
            <a:avLst/>
          </a:prstGeom>
        </p:spPr>
        <p:txBody>
          <a:bodyPr spcFirstLastPara="1" wrap="square" lIns="0" tIns="0" rIns="91425" bIns="0" anchor="b" anchorCtr="0">
            <a:normAutofit/>
          </a:bodyPr>
          <a:lstStyle>
            <a:lvl1pPr lvl="0" rtl="0">
              <a:spcBef>
                <a:spcPts val="0"/>
              </a:spcBef>
              <a:spcAft>
                <a:spcPts val="0"/>
              </a:spcAft>
              <a:buClr>
                <a:srgbClr val="FFFFFF"/>
              </a:buClr>
              <a:buSzPts val="2200"/>
              <a:buNone/>
              <a:defRPr sz="2933">
                <a:solidFill>
                  <a:srgbClr val="FFFFFF"/>
                </a:solidFill>
              </a:defRPr>
            </a:lvl1pPr>
            <a:lvl2pPr lvl="1" algn="ctr" rtl="0">
              <a:spcBef>
                <a:spcPts val="0"/>
              </a:spcBef>
              <a:spcAft>
                <a:spcPts val="0"/>
              </a:spcAft>
              <a:buClr>
                <a:srgbClr val="FFFFFF"/>
              </a:buClr>
              <a:buSzPts val="4200"/>
              <a:buNone/>
              <a:defRPr sz="5600">
                <a:solidFill>
                  <a:srgbClr val="FFFFFF"/>
                </a:solidFill>
              </a:defRPr>
            </a:lvl2pPr>
            <a:lvl3pPr lvl="2" algn="ctr" rtl="0">
              <a:spcBef>
                <a:spcPts val="0"/>
              </a:spcBef>
              <a:spcAft>
                <a:spcPts val="0"/>
              </a:spcAft>
              <a:buClr>
                <a:srgbClr val="FFFFFF"/>
              </a:buClr>
              <a:buSzPts val="4200"/>
              <a:buNone/>
              <a:defRPr sz="5600">
                <a:solidFill>
                  <a:srgbClr val="FFFFFF"/>
                </a:solidFill>
              </a:defRPr>
            </a:lvl3pPr>
            <a:lvl4pPr lvl="3" algn="ctr" rtl="0">
              <a:spcBef>
                <a:spcPts val="0"/>
              </a:spcBef>
              <a:spcAft>
                <a:spcPts val="0"/>
              </a:spcAft>
              <a:buClr>
                <a:srgbClr val="FFFFFF"/>
              </a:buClr>
              <a:buSzPts val="4200"/>
              <a:buNone/>
              <a:defRPr sz="5600">
                <a:solidFill>
                  <a:srgbClr val="FFFFFF"/>
                </a:solidFill>
              </a:defRPr>
            </a:lvl4pPr>
            <a:lvl5pPr lvl="4" algn="ctr" rtl="0">
              <a:spcBef>
                <a:spcPts val="0"/>
              </a:spcBef>
              <a:spcAft>
                <a:spcPts val="0"/>
              </a:spcAft>
              <a:buClr>
                <a:srgbClr val="FFFFFF"/>
              </a:buClr>
              <a:buSzPts val="4200"/>
              <a:buNone/>
              <a:defRPr sz="5600">
                <a:solidFill>
                  <a:srgbClr val="FFFFFF"/>
                </a:solidFill>
              </a:defRPr>
            </a:lvl5pPr>
            <a:lvl6pPr lvl="5" algn="ctr" rtl="0">
              <a:spcBef>
                <a:spcPts val="0"/>
              </a:spcBef>
              <a:spcAft>
                <a:spcPts val="0"/>
              </a:spcAft>
              <a:buClr>
                <a:srgbClr val="FFFFFF"/>
              </a:buClr>
              <a:buSzPts val="4200"/>
              <a:buNone/>
              <a:defRPr sz="5600">
                <a:solidFill>
                  <a:srgbClr val="FFFFFF"/>
                </a:solidFill>
              </a:defRPr>
            </a:lvl6pPr>
            <a:lvl7pPr lvl="6" algn="ctr" rtl="0">
              <a:spcBef>
                <a:spcPts val="0"/>
              </a:spcBef>
              <a:spcAft>
                <a:spcPts val="0"/>
              </a:spcAft>
              <a:buClr>
                <a:srgbClr val="FFFFFF"/>
              </a:buClr>
              <a:buSzPts val="4200"/>
              <a:buNone/>
              <a:defRPr sz="5600">
                <a:solidFill>
                  <a:srgbClr val="FFFFFF"/>
                </a:solidFill>
              </a:defRPr>
            </a:lvl7pPr>
            <a:lvl8pPr lvl="7" algn="ctr" rtl="0">
              <a:spcBef>
                <a:spcPts val="0"/>
              </a:spcBef>
              <a:spcAft>
                <a:spcPts val="0"/>
              </a:spcAft>
              <a:buClr>
                <a:srgbClr val="FFFFFF"/>
              </a:buClr>
              <a:buSzPts val="4200"/>
              <a:buNone/>
              <a:defRPr sz="5600">
                <a:solidFill>
                  <a:srgbClr val="FFFFFF"/>
                </a:solidFill>
              </a:defRPr>
            </a:lvl8pPr>
            <a:lvl9pPr lvl="8" algn="ctr" rtl="0">
              <a:spcBef>
                <a:spcPts val="0"/>
              </a:spcBef>
              <a:spcAft>
                <a:spcPts val="0"/>
              </a:spcAft>
              <a:buClr>
                <a:srgbClr val="FFFFFF"/>
              </a:buClr>
              <a:buSzPts val="4200"/>
              <a:buNone/>
              <a:defRPr sz="5600">
                <a:solidFill>
                  <a:srgbClr val="FFFFFF"/>
                </a:solidFill>
              </a:defRPr>
            </a:lvl9pPr>
          </a:lstStyle>
          <a:p>
            <a:endParaRPr/>
          </a:p>
        </p:txBody>
      </p:sp>
      <p:sp>
        <p:nvSpPr>
          <p:cNvPr id="194" name="Google Shape;194;p24"/>
          <p:cNvSpPr txBox="1">
            <a:spLocks noGrp="1"/>
          </p:cNvSpPr>
          <p:nvPr>
            <p:ph type="subTitle" idx="2"/>
          </p:nvPr>
        </p:nvSpPr>
        <p:spPr>
          <a:xfrm>
            <a:off x="8720033" y="2397751"/>
            <a:ext cx="2268800" cy="2892000"/>
          </a:xfrm>
          <a:prstGeom prst="rect">
            <a:avLst/>
          </a:prstGeom>
        </p:spPr>
        <p:txBody>
          <a:bodyPr spcFirstLastPara="1" wrap="square" lIns="0" tIns="0" rIns="0" bIns="0" anchor="t" anchorCtr="0">
            <a:noAutofit/>
          </a:bodyPr>
          <a:lstStyle>
            <a:lvl1pPr lvl="0" rtl="0">
              <a:lnSpc>
                <a:spcPct val="130000"/>
              </a:lnSpc>
              <a:spcBef>
                <a:spcPts val="0"/>
              </a:spcBef>
              <a:spcAft>
                <a:spcPts val="0"/>
              </a:spcAft>
              <a:buClr>
                <a:srgbClr val="FFFFFF"/>
              </a:buClr>
              <a:buSzPts val="2200"/>
              <a:buFont typeface="Poppins SemiBold"/>
              <a:buNone/>
              <a:defRPr>
                <a:solidFill>
                  <a:srgbClr val="FFFFFF"/>
                </a:solidFill>
                <a:latin typeface="Poppins SemiBold"/>
                <a:ea typeface="Poppins SemiBold"/>
                <a:cs typeface="Poppins SemiBold"/>
                <a:sym typeface="Poppins SemiBold"/>
              </a:defRPr>
            </a:lvl1pPr>
            <a:lvl2pPr lvl="1" algn="ctr" rtl="0">
              <a:lnSpc>
                <a:spcPct val="100000"/>
              </a:lnSpc>
              <a:spcBef>
                <a:spcPts val="1333"/>
              </a:spcBef>
              <a:spcAft>
                <a:spcPts val="0"/>
              </a:spcAft>
              <a:buClr>
                <a:srgbClr val="FFFFFF"/>
              </a:buClr>
              <a:buSzPts val="2100"/>
              <a:buNone/>
              <a:defRPr sz="2800">
                <a:solidFill>
                  <a:srgbClr val="FFFFFF"/>
                </a:solidFill>
              </a:defRPr>
            </a:lvl2pPr>
            <a:lvl3pPr lvl="2" algn="ctr" rtl="0">
              <a:lnSpc>
                <a:spcPct val="100000"/>
              </a:lnSpc>
              <a:spcBef>
                <a:spcPts val="0"/>
              </a:spcBef>
              <a:spcAft>
                <a:spcPts val="0"/>
              </a:spcAft>
              <a:buClr>
                <a:srgbClr val="FFFFFF"/>
              </a:buClr>
              <a:buSzPts val="2100"/>
              <a:buNone/>
              <a:defRPr sz="2800">
                <a:solidFill>
                  <a:srgbClr val="FFFFFF"/>
                </a:solidFill>
              </a:defRPr>
            </a:lvl3pPr>
            <a:lvl4pPr lvl="3" algn="ctr" rtl="0">
              <a:lnSpc>
                <a:spcPct val="100000"/>
              </a:lnSpc>
              <a:spcBef>
                <a:spcPts val="0"/>
              </a:spcBef>
              <a:spcAft>
                <a:spcPts val="0"/>
              </a:spcAft>
              <a:buClr>
                <a:srgbClr val="FFFFFF"/>
              </a:buClr>
              <a:buSzPts val="2100"/>
              <a:buNone/>
              <a:defRPr sz="2800">
                <a:solidFill>
                  <a:srgbClr val="FFFFFF"/>
                </a:solidFill>
              </a:defRPr>
            </a:lvl4pPr>
            <a:lvl5pPr lvl="4" algn="ctr" rtl="0">
              <a:lnSpc>
                <a:spcPct val="100000"/>
              </a:lnSpc>
              <a:spcBef>
                <a:spcPts val="0"/>
              </a:spcBef>
              <a:spcAft>
                <a:spcPts val="0"/>
              </a:spcAft>
              <a:buClr>
                <a:srgbClr val="FFFFFF"/>
              </a:buClr>
              <a:buSzPts val="2100"/>
              <a:buNone/>
              <a:defRPr sz="2800">
                <a:solidFill>
                  <a:srgbClr val="FFFFFF"/>
                </a:solidFill>
              </a:defRPr>
            </a:lvl5pPr>
            <a:lvl6pPr lvl="5" algn="ctr" rtl="0">
              <a:lnSpc>
                <a:spcPct val="100000"/>
              </a:lnSpc>
              <a:spcBef>
                <a:spcPts val="0"/>
              </a:spcBef>
              <a:spcAft>
                <a:spcPts val="0"/>
              </a:spcAft>
              <a:buClr>
                <a:srgbClr val="FFFFFF"/>
              </a:buClr>
              <a:buSzPts val="2100"/>
              <a:buNone/>
              <a:defRPr sz="2800">
                <a:solidFill>
                  <a:srgbClr val="FFFFFF"/>
                </a:solidFill>
              </a:defRPr>
            </a:lvl6pPr>
            <a:lvl7pPr lvl="6" algn="ctr" rtl="0">
              <a:lnSpc>
                <a:spcPct val="100000"/>
              </a:lnSpc>
              <a:spcBef>
                <a:spcPts val="0"/>
              </a:spcBef>
              <a:spcAft>
                <a:spcPts val="0"/>
              </a:spcAft>
              <a:buClr>
                <a:srgbClr val="FFFFFF"/>
              </a:buClr>
              <a:buSzPts val="2100"/>
              <a:buNone/>
              <a:defRPr sz="2800">
                <a:solidFill>
                  <a:srgbClr val="FFFFFF"/>
                </a:solidFill>
              </a:defRPr>
            </a:lvl7pPr>
            <a:lvl8pPr lvl="7" algn="ctr" rtl="0">
              <a:lnSpc>
                <a:spcPct val="100000"/>
              </a:lnSpc>
              <a:spcBef>
                <a:spcPts val="0"/>
              </a:spcBef>
              <a:spcAft>
                <a:spcPts val="0"/>
              </a:spcAft>
              <a:buClr>
                <a:srgbClr val="FFFFFF"/>
              </a:buClr>
              <a:buSzPts val="2100"/>
              <a:buNone/>
              <a:defRPr sz="2800">
                <a:solidFill>
                  <a:srgbClr val="FFFFFF"/>
                </a:solidFill>
              </a:defRPr>
            </a:lvl8pPr>
            <a:lvl9pPr lvl="8" algn="ctr" rtl="0">
              <a:lnSpc>
                <a:spcPct val="100000"/>
              </a:lnSpc>
              <a:spcBef>
                <a:spcPts val="0"/>
              </a:spcBef>
              <a:spcAft>
                <a:spcPts val="0"/>
              </a:spcAft>
              <a:buClr>
                <a:srgbClr val="FFFFFF"/>
              </a:buClr>
              <a:buSzPts val="2100"/>
              <a:buNone/>
              <a:defRPr sz="2800">
                <a:solidFill>
                  <a:srgbClr val="FFFFFF"/>
                </a:solidFill>
              </a:defRPr>
            </a:lvl9pPr>
          </a:lstStyle>
          <a:p>
            <a:endParaRPr/>
          </a:p>
        </p:txBody>
      </p:sp>
      <p:sp>
        <p:nvSpPr>
          <p:cNvPr id="195" name="Google Shape;195;p24"/>
          <p:cNvSpPr txBox="1">
            <a:spLocks noGrp="1"/>
          </p:cNvSpPr>
          <p:nvPr>
            <p:ph type="title" idx="3"/>
          </p:nvPr>
        </p:nvSpPr>
        <p:spPr>
          <a:xfrm>
            <a:off x="1524000" y="1986465"/>
            <a:ext cx="4146400" cy="218400"/>
          </a:xfrm>
          <a:prstGeom prst="rect">
            <a:avLst/>
          </a:prstGeom>
        </p:spPr>
        <p:txBody>
          <a:bodyPr spcFirstLastPara="1" wrap="square" lIns="0" tIns="0" rIns="91425" bIns="0" anchor="b" anchorCtr="0">
            <a:normAutofit/>
          </a:bodyPr>
          <a:lstStyle>
            <a:lvl1pPr lvl="0" rtl="0">
              <a:spcBef>
                <a:spcPts val="0"/>
              </a:spcBef>
              <a:spcAft>
                <a:spcPts val="0"/>
              </a:spcAft>
              <a:buClr>
                <a:srgbClr val="40C1AC"/>
              </a:buClr>
              <a:buSzPts val="800"/>
              <a:buFont typeface="Bitter"/>
              <a:buNone/>
              <a:defRPr sz="1067">
                <a:solidFill>
                  <a:srgbClr val="40C1AC"/>
                </a:solidFill>
                <a:latin typeface="Bitter"/>
                <a:ea typeface="Bitter"/>
                <a:cs typeface="Bitter"/>
                <a:sym typeface="Bitter"/>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37635605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196"/>
        <p:cNvGrpSpPr/>
        <p:nvPr/>
      </p:nvGrpSpPr>
      <p:grpSpPr>
        <a:xfrm>
          <a:off x="0" y="0"/>
          <a:ext cx="0" cy="0"/>
          <a:chOff x="0" y="0"/>
          <a:chExt cx="0" cy="0"/>
        </a:xfrm>
      </p:grpSpPr>
      <p:sp>
        <p:nvSpPr>
          <p:cNvPr id="197" name="Google Shape;197;p25"/>
          <p:cNvSpPr txBox="1">
            <a:spLocks noGrp="1"/>
          </p:cNvSpPr>
          <p:nvPr>
            <p:ph type="dt" idx="10"/>
          </p:nvPr>
        </p:nvSpPr>
        <p:spPr>
          <a:xfrm>
            <a:off x="838200" y="6356351"/>
            <a:ext cx="2743200" cy="3652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198" name="Google Shape;198;p25"/>
          <p:cNvSpPr txBox="1">
            <a:spLocks noGrp="1"/>
          </p:cNvSpPr>
          <p:nvPr>
            <p:ph type="ftr" idx="11"/>
          </p:nvPr>
        </p:nvSpPr>
        <p:spPr>
          <a:xfrm>
            <a:off x="4038600" y="6356351"/>
            <a:ext cx="4114800" cy="3652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199" name="Google Shape;199;p25"/>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52287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4/30/2024</a:t>
            </a:fld>
            <a:endParaRPr lang="en-US"/>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636100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Dark Full Page 1">
  <p:cSld name="Dark Full Page 1">
    <p:bg>
      <p:bgPr>
        <a:blipFill>
          <a:blip r:embed="rId2">
            <a:alphaModFix/>
          </a:blip>
          <a:stretch>
            <a:fillRect/>
          </a:stretch>
        </a:blipFill>
        <a:effectLst/>
      </p:bgPr>
    </p:bg>
    <p:spTree>
      <p:nvGrpSpPr>
        <p:cNvPr id="1" name="Shape 200"/>
        <p:cNvGrpSpPr/>
        <p:nvPr/>
      </p:nvGrpSpPr>
      <p:grpSpPr>
        <a:xfrm>
          <a:off x="0" y="0"/>
          <a:ext cx="0" cy="0"/>
          <a:chOff x="0" y="0"/>
          <a:chExt cx="0" cy="0"/>
        </a:xfrm>
      </p:grpSpPr>
      <p:sp>
        <p:nvSpPr>
          <p:cNvPr id="201" name="Google Shape;201;p26"/>
          <p:cNvSpPr txBox="1">
            <a:spLocks noGrp="1"/>
          </p:cNvSpPr>
          <p:nvPr>
            <p:ph type="body" idx="1"/>
          </p:nvPr>
        </p:nvSpPr>
        <p:spPr>
          <a:xfrm>
            <a:off x="1524000" y="2397751"/>
            <a:ext cx="6724400" cy="3037200"/>
          </a:xfrm>
          <a:prstGeom prst="rect">
            <a:avLst/>
          </a:prstGeom>
        </p:spPr>
        <p:txBody>
          <a:bodyPr spcFirstLastPara="1" wrap="square" lIns="0" tIns="0" rIns="0" bIns="0" anchor="t" anchorCtr="0">
            <a:noAutofit/>
          </a:bodyPr>
          <a:lstStyle>
            <a:lvl1pPr marL="609585" lvl="0" indent="-491054" rtl="0">
              <a:lnSpc>
                <a:spcPct val="130000"/>
              </a:lnSpc>
              <a:spcBef>
                <a:spcPts val="0"/>
              </a:spcBef>
              <a:spcAft>
                <a:spcPts val="0"/>
              </a:spcAft>
              <a:buClr>
                <a:srgbClr val="FFFFFF"/>
              </a:buClr>
              <a:buSzPts val="2200"/>
              <a:buChar char="●"/>
              <a:defRPr>
                <a:solidFill>
                  <a:srgbClr val="FFFFFF"/>
                </a:solidFill>
              </a:defRPr>
            </a:lvl1pPr>
            <a:lvl2pPr marL="1219170" lvl="1" indent="-457189" rtl="0">
              <a:lnSpc>
                <a:spcPct val="130000"/>
              </a:lnSpc>
              <a:spcBef>
                <a:spcPts val="1333"/>
              </a:spcBef>
              <a:spcAft>
                <a:spcPts val="0"/>
              </a:spcAft>
              <a:buClr>
                <a:srgbClr val="FFFFFF"/>
              </a:buClr>
              <a:buSzPts val="1800"/>
              <a:buChar char="○"/>
              <a:defRPr>
                <a:solidFill>
                  <a:srgbClr val="FFFFFF"/>
                </a:solidFill>
              </a:defRPr>
            </a:lvl2pPr>
            <a:lvl3pPr marL="1828754" lvl="2" indent="-457189" rtl="0">
              <a:lnSpc>
                <a:spcPct val="130000"/>
              </a:lnSpc>
              <a:spcBef>
                <a:spcPts val="1333"/>
              </a:spcBef>
              <a:spcAft>
                <a:spcPts val="0"/>
              </a:spcAft>
              <a:buClr>
                <a:srgbClr val="FFFFFF"/>
              </a:buClr>
              <a:buSzPts val="1800"/>
              <a:buChar char="■"/>
              <a:defRPr>
                <a:solidFill>
                  <a:srgbClr val="FFFFFF"/>
                </a:solidFill>
              </a:defRPr>
            </a:lvl3pPr>
            <a:lvl4pPr marL="2438339" lvl="3" indent="-457189" rtl="0">
              <a:lnSpc>
                <a:spcPct val="130000"/>
              </a:lnSpc>
              <a:spcBef>
                <a:spcPts val="1333"/>
              </a:spcBef>
              <a:spcAft>
                <a:spcPts val="0"/>
              </a:spcAft>
              <a:buClr>
                <a:srgbClr val="FFFFFF"/>
              </a:buClr>
              <a:buSzPts val="1800"/>
              <a:buChar char="●"/>
              <a:defRPr>
                <a:solidFill>
                  <a:srgbClr val="FFFFFF"/>
                </a:solidFill>
              </a:defRPr>
            </a:lvl4pPr>
            <a:lvl5pPr marL="3047924" lvl="4" indent="-457189" rtl="0">
              <a:lnSpc>
                <a:spcPct val="130000"/>
              </a:lnSpc>
              <a:spcBef>
                <a:spcPts val="1333"/>
              </a:spcBef>
              <a:spcAft>
                <a:spcPts val="0"/>
              </a:spcAft>
              <a:buClr>
                <a:srgbClr val="FFFFFF"/>
              </a:buClr>
              <a:buSzPts val="1800"/>
              <a:buChar char="○"/>
              <a:defRPr>
                <a:solidFill>
                  <a:srgbClr val="FFFFFF"/>
                </a:solidFill>
              </a:defRPr>
            </a:lvl5pPr>
            <a:lvl6pPr marL="3657509" lvl="5" indent="-457189" rtl="0">
              <a:lnSpc>
                <a:spcPct val="130000"/>
              </a:lnSpc>
              <a:spcBef>
                <a:spcPts val="1333"/>
              </a:spcBef>
              <a:spcAft>
                <a:spcPts val="0"/>
              </a:spcAft>
              <a:buClr>
                <a:srgbClr val="FFFFFF"/>
              </a:buClr>
              <a:buSzPts val="1800"/>
              <a:buChar char="■"/>
              <a:defRPr>
                <a:solidFill>
                  <a:srgbClr val="FFFFFF"/>
                </a:solidFill>
              </a:defRPr>
            </a:lvl6pPr>
            <a:lvl7pPr marL="4267093" lvl="6" indent="-457189" rtl="0">
              <a:lnSpc>
                <a:spcPct val="130000"/>
              </a:lnSpc>
              <a:spcBef>
                <a:spcPts val="1333"/>
              </a:spcBef>
              <a:spcAft>
                <a:spcPts val="0"/>
              </a:spcAft>
              <a:buClr>
                <a:srgbClr val="FFFFFF"/>
              </a:buClr>
              <a:buSzPts val="1800"/>
              <a:buChar char="●"/>
              <a:defRPr>
                <a:solidFill>
                  <a:srgbClr val="FFFFFF"/>
                </a:solidFill>
              </a:defRPr>
            </a:lvl7pPr>
            <a:lvl8pPr marL="4876678" lvl="7" indent="-457189" rtl="0">
              <a:lnSpc>
                <a:spcPct val="130000"/>
              </a:lnSpc>
              <a:spcBef>
                <a:spcPts val="1333"/>
              </a:spcBef>
              <a:spcAft>
                <a:spcPts val="0"/>
              </a:spcAft>
              <a:buClr>
                <a:srgbClr val="FFFFFF"/>
              </a:buClr>
              <a:buSzPts val="1800"/>
              <a:buChar char="○"/>
              <a:defRPr>
                <a:solidFill>
                  <a:srgbClr val="FFFFFF"/>
                </a:solidFill>
              </a:defRPr>
            </a:lvl8pPr>
            <a:lvl9pPr marL="5486263" lvl="8" indent="-457189" rtl="0">
              <a:lnSpc>
                <a:spcPct val="130000"/>
              </a:lnSpc>
              <a:spcBef>
                <a:spcPts val="1333"/>
              </a:spcBef>
              <a:spcAft>
                <a:spcPts val="1333"/>
              </a:spcAft>
              <a:buClr>
                <a:srgbClr val="FFFFFF"/>
              </a:buClr>
              <a:buSzPts val="1800"/>
              <a:buChar char="■"/>
              <a:defRPr>
                <a:solidFill>
                  <a:srgbClr val="FFFFFF"/>
                </a:solidFill>
              </a:defRPr>
            </a:lvl9pPr>
          </a:lstStyle>
          <a:p>
            <a:endParaRPr/>
          </a:p>
        </p:txBody>
      </p:sp>
      <p:sp>
        <p:nvSpPr>
          <p:cNvPr id="202" name="Google Shape;202;p26"/>
          <p:cNvSpPr txBox="1">
            <a:spLocks noGrp="1"/>
          </p:cNvSpPr>
          <p:nvPr>
            <p:ph type="title"/>
          </p:nvPr>
        </p:nvSpPr>
        <p:spPr>
          <a:xfrm>
            <a:off x="1524000" y="965431"/>
            <a:ext cx="4146400" cy="813600"/>
          </a:xfrm>
          <a:prstGeom prst="rect">
            <a:avLst/>
          </a:prstGeom>
        </p:spPr>
        <p:txBody>
          <a:bodyPr spcFirstLastPara="1" wrap="square" lIns="0" tIns="0" rIns="91425" bIns="0" anchor="b" anchorCtr="0">
            <a:normAutofit/>
          </a:bodyPr>
          <a:lstStyle>
            <a:lvl1pPr lvl="0" rtl="0">
              <a:spcBef>
                <a:spcPts val="0"/>
              </a:spcBef>
              <a:spcAft>
                <a:spcPts val="0"/>
              </a:spcAft>
              <a:buClr>
                <a:srgbClr val="FFFFFF"/>
              </a:buClr>
              <a:buSzPts val="2200"/>
              <a:buNone/>
              <a:defRPr sz="2933">
                <a:solidFill>
                  <a:srgbClr val="FFFFFF"/>
                </a:solidFill>
              </a:defRPr>
            </a:lvl1pPr>
            <a:lvl2pPr lvl="1" algn="ctr" rtl="0">
              <a:spcBef>
                <a:spcPts val="0"/>
              </a:spcBef>
              <a:spcAft>
                <a:spcPts val="0"/>
              </a:spcAft>
              <a:buClr>
                <a:srgbClr val="FFFFFF"/>
              </a:buClr>
              <a:buSzPts val="4200"/>
              <a:buNone/>
              <a:defRPr sz="5600">
                <a:solidFill>
                  <a:srgbClr val="FFFFFF"/>
                </a:solidFill>
              </a:defRPr>
            </a:lvl2pPr>
            <a:lvl3pPr lvl="2" algn="ctr" rtl="0">
              <a:spcBef>
                <a:spcPts val="0"/>
              </a:spcBef>
              <a:spcAft>
                <a:spcPts val="0"/>
              </a:spcAft>
              <a:buClr>
                <a:srgbClr val="FFFFFF"/>
              </a:buClr>
              <a:buSzPts val="4200"/>
              <a:buNone/>
              <a:defRPr sz="5600">
                <a:solidFill>
                  <a:srgbClr val="FFFFFF"/>
                </a:solidFill>
              </a:defRPr>
            </a:lvl3pPr>
            <a:lvl4pPr lvl="3" algn="ctr" rtl="0">
              <a:spcBef>
                <a:spcPts val="0"/>
              </a:spcBef>
              <a:spcAft>
                <a:spcPts val="0"/>
              </a:spcAft>
              <a:buClr>
                <a:srgbClr val="FFFFFF"/>
              </a:buClr>
              <a:buSzPts val="4200"/>
              <a:buNone/>
              <a:defRPr sz="5600">
                <a:solidFill>
                  <a:srgbClr val="FFFFFF"/>
                </a:solidFill>
              </a:defRPr>
            </a:lvl4pPr>
            <a:lvl5pPr lvl="4" algn="ctr" rtl="0">
              <a:spcBef>
                <a:spcPts val="0"/>
              </a:spcBef>
              <a:spcAft>
                <a:spcPts val="0"/>
              </a:spcAft>
              <a:buClr>
                <a:srgbClr val="FFFFFF"/>
              </a:buClr>
              <a:buSzPts val="4200"/>
              <a:buNone/>
              <a:defRPr sz="5600">
                <a:solidFill>
                  <a:srgbClr val="FFFFFF"/>
                </a:solidFill>
              </a:defRPr>
            </a:lvl5pPr>
            <a:lvl6pPr lvl="5" algn="ctr" rtl="0">
              <a:spcBef>
                <a:spcPts val="0"/>
              </a:spcBef>
              <a:spcAft>
                <a:spcPts val="0"/>
              </a:spcAft>
              <a:buClr>
                <a:srgbClr val="FFFFFF"/>
              </a:buClr>
              <a:buSzPts val="4200"/>
              <a:buNone/>
              <a:defRPr sz="5600">
                <a:solidFill>
                  <a:srgbClr val="FFFFFF"/>
                </a:solidFill>
              </a:defRPr>
            </a:lvl6pPr>
            <a:lvl7pPr lvl="6" algn="ctr" rtl="0">
              <a:spcBef>
                <a:spcPts val="0"/>
              </a:spcBef>
              <a:spcAft>
                <a:spcPts val="0"/>
              </a:spcAft>
              <a:buClr>
                <a:srgbClr val="FFFFFF"/>
              </a:buClr>
              <a:buSzPts val="4200"/>
              <a:buNone/>
              <a:defRPr sz="5600">
                <a:solidFill>
                  <a:srgbClr val="FFFFFF"/>
                </a:solidFill>
              </a:defRPr>
            </a:lvl7pPr>
            <a:lvl8pPr lvl="7" algn="ctr" rtl="0">
              <a:spcBef>
                <a:spcPts val="0"/>
              </a:spcBef>
              <a:spcAft>
                <a:spcPts val="0"/>
              </a:spcAft>
              <a:buClr>
                <a:srgbClr val="FFFFFF"/>
              </a:buClr>
              <a:buSzPts val="4200"/>
              <a:buNone/>
              <a:defRPr sz="5600">
                <a:solidFill>
                  <a:srgbClr val="FFFFFF"/>
                </a:solidFill>
              </a:defRPr>
            </a:lvl8pPr>
            <a:lvl9pPr lvl="8" algn="ctr" rtl="0">
              <a:spcBef>
                <a:spcPts val="0"/>
              </a:spcBef>
              <a:spcAft>
                <a:spcPts val="0"/>
              </a:spcAft>
              <a:buClr>
                <a:srgbClr val="FFFFFF"/>
              </a:buClr>
              <a:buSzPts val="4200"/>
              <a:buNone/>
              <a:defRPr sz="5600">
                <a:solidFill>
                  <a:srgbClr val="FFFFFF"/>
                </a:solidFill>
              </a:defRPr>
            </a:lvl9pPr>
          </a:lstStyle>
          <a:p>
            <a:endParaRPr/>
          </a:p>
        </p:txBody>
      </p:sp>
      <p:sp>
        <p:nvSpPr>
          <p:cNvPr id="203" name="Google Shape;203;p26"/>
          <p:cNvSpPr txBox="1">
            <a:spLocks noGrp="1"/>
          </p:cNvSpPr>
          <p:nvPr>
            <p:ph type="subTitle" idx="2"/>
          </p:nvPr>
        </p:nvSpPr>
        <p:spPr>
          <a:xfrm>
            <a:off x="8720033" y="2397751"/>
            <a:ext cx="2268800" cy="2892000"/>
          </a:xfrm>
          <a:prstGeom prst="rect">
            <a:avLst/>
          </a:prstGeom>
        </p:spPr>
        <p:txBody>
          <a:bodyPr spcFirstLastPara="1" wrap="square" lIns="0" tIns="0" rIns="0" bIns="0" anchor="t" anchorCtr="0">
            <a:noAutofit/>
          </a:bodyPr>
          <a:lstStyle>
            <a:lvl1pPr lvl="0" rtl="0">
              <a:lnSpc>
                <a:spcPct val="130000"/>
              </a:lnSpc>
              <a:spcBef>
                <a:spcPts val="0"/>
              </a:spcBef>
              <a:spcAft>
                <a:spcPts val="0"/>
              </a:spcAft>
              <a:buClr>
                <a:srgbClr val="FFFFFF"/>
              </a:buClr>
              <a:buSzPts val="2200"/>
              <a:buFont typeface="Poppins SemiBold"/>
              <a:buNone/>
              <a:defRPr>
                <a:solidFill>
                  <a:srgbClr val="FFFFFF"/>
                </a:solidFill>
                <a:latin typeface="Poppins SemiBold"/>
                <a:ea typeface="Poppins SemiBold"/>
                <a:cs typeface="Poppins SemiBold"/>
                <a:sym typeface="Poppins SemiBold"/>
              </a:defRPr>
            </a:lvl1pPr>
            <a:lvl2pPr lvl="1" algn="ctr" rtl="0">
              <a:lnSpc>
                <a:spcPct val="100000"/>
              </a:lnSpc>
              <a:spcBef>
                <a:spcPts val="1333"/>
              </a:spcBef>
              <a:spcAft>
                <a:spcPts val="0"/>
              </a:spcAft>
              <a:buClr>
                <a:srgbClr val="FFFFFF"/>
              </a:buClr>
              <a:buSzPts val="2100"/>
              <a:buNone/>
              <a:defRPr sz="2800">
                <a:solidFill>
                  <a:srgbClr val="FFFFFF"/>
                </a:solidFill>
              </a:defRPr>
            </a:lvl2pPr>
            <a:lvl3pPr lvl="2" algn="ctr" rtl="0">
              <a:lnSpc>
                <a:spcPct val="100000"/>
              </a:lnSpc>
              <a:spcBef>
                <a:spcPts val="0"/>
              </a:spcBef>
              <a:spcAft>
                <a:spcPts val="0"/>
              </a:spcAft>
              <a:buClr>
                <a:srgbClr val="FFFFFF"/>
              </a:buClr>
              <a:buSzPts val="2100"/>
              <a:buNone/>
              <a:defRPr sz="2800">
                <a:solidFill>
                  <a:srgbClr val="FFFFFF"/>
                </a:solidFill>
              </a:defRPr>
            </a:lvl3pPr>
            <a:lvl4pPr lvl="3" algn="ctr" rtl="0">
              <a:lnSpc>
                <a:spcPct val="100000"/>
              </a:lnSpc>
              <a:spcBef>
                <a:spcPts val="0"/>
              </a:spcBef>
              <a:spcAft>
                <a:spcPts val="0"/>
              </a:spcAft>
              <a:buClr>
                <a:srgbClr val="FFFFFF"/>
              </a:buClr>
              <a:buSzPts val="2100"/>
              <a:buNone/>
              <a:defRPr sz="2800">
                <a:solidFill>
                  <a:srgbClr val="FFFFFF"/>
                </a:solidFill>
              </a:defRPr>
            </a:lvl4pPr>
            <a:lvl5pPr lvl="4" algn="ctr" rtl="0">
              <a:lnSpc>
                <a:spcPct val="100000"/>
              </a:lnSpc>
              <a:spcBef>
                <a:spcPts val="0"/>
              </a:spcBef>
              <a:spcAft>
                <a:spcPts val="0"/>
              </a:spcAft>
              <a:buClr>
                <a:srgbClr val="FFFFFF"/>
              </a:buClr>
              <a:buSzPts val="2100"/>
              <a:buNone/>
              <a:defRPr sz="2800">
                <a:solidFill>
                  <a:srgbClr val="FFFFFF"/>
                </a:solidFill>
              </a:defRPr>
            </a:lvl5pPr>
            <a:lvl6pPr lvl="5" algn="ctr" rtl="0">
              <a:lnSpc>
                <a:spcPct val="100000"/>
              </a:lnSpc>
              <a:spcBef>
                <a:spcPts val="0"/>
              </a:spcBef>
              <a:spcAft>
                <a:spcPts val="0"/>
              </a:spcAft>
              <a:buClr>
                <a:srgbClr val="FFFFFF"/>
              </a:buClr>
              <a:buSzPts val="2100"/>
              <a:buNone/>
              <a:defRPr sz="2800">
                <a:solidFill>
                  <a:srgbClr val="FFFFFF"/>
                </a:solidFill>
              </a:defRPr>
            </a:lvl6pPr>
            <a:lvl7pPr lvl="6" algn="ctr" rtl="0">
              <a:lnSpc>
                <a:spcPct val="100000"/>
              </a:lnSpc>
              <a:spcBef>
                <a:spcPts val="0"/>
              </a:spcBef>
              <a:spcAft>
                <a:spcPts val="0"/>
              </a:spcAft>
              <a:buClr>
                <a:srgbClr val="FFFFFF"/>
              </a:buClr>
              <a:buSzPts val="2100"/>
              <a:buNone/>
              <a:defRPr sz="2800">
                <a:solidFill>
                  <a:srgbClr val="FFFFFF"/>
                </a:solidFill>
              </a:defRPr>
            </a:lvl7pPr>
            <a:lvl8pPr lvl="7" algn="ctr" rtl="0">
              <a:lnSpc>
                <a:spcPct val="100000"/>
              </a:lnSpc>
              <a:spcBef>
                <a:spcPts val="0"/>
              </a:spcBef>
              <a:spcAft>
                <a:spcPts val="0"/>
              </a:spcAft>
              <a:buClr>
                <a:srgbClr val="FFFFFF"/>
              </a:buClr>
              <a:buSzPts val="2100"/>
              <a:buNone/>
              <a:defRPr sz="2800">
                <a:solidFill>
                  <a:srgbClr val="FFFFFF"/>
                </a:solidFill>
              </a:defRPr>
            </a:lvl8pPr>
            <a:lvl9pPr lvl="8" algn="ctr" rtl="0">
              <a:lnSpc>
                <a:spcPct val="100000"/>
              </a:lnSpc>
              <a:spcBef>
                <a:spcPts val="0"/>
              </a:spcBef>
              <a:spcAft>
                <a:spcPts val="0"/>
              </a:spcAft>
              <a:buClr>
                <a:srgbClr val="FFFFFF"/>
              </a:buClr>
              <a:buSzPts val="2100"/>
              <a:buNone/>
              <a:defRPr sz="2800">
                <a:solidFill>
                  <a:srgbClr val="FFFFFF"/>
                </a:solidFill>
              </a:defRPr>
            </a:lvl9pPr>
          </a:lstStyle>
          <a:p>
            <a:endParaRPr/>
          </a:p>
        </p:txBody>
      </p:sp>
      <p:sp>
        <p:nvSpPr>
          <p:cNvPr id="204" name="Google Shape;204;p26"/>
          <p:cNvSpPr txBox="1">
            <a:spLocks noGrp="1"/>
          </p:cNvSpPr>
          <p:nvPr>
            <p:ph type="title" idx="3"/>
          </p:nvPr>
        </p:nvSpPr>
        <p:spPr>
          <a:xfrm>
            <a:off x="1524000" y="1986465"/>
            <a:ext cx="4146400" cy="218400"/>
          </a:xfrm>
          <a:prstGeom prst="rect">
            <a:avLst/>
          </a:prstGeom>
        </p:spPr>
        <p:txBody>
          <a:bodyPr spcFirstLastPara="1" wrap="square" lIns="0" tIns="0" rIns="91425" bIns="0" anchor="b" anchorCtr="0">
            <a:normAutofit/>
          </a:bodyPr>
          <a:lstStyle>
            <a:lvl1pPr lvl="0" rtl="0">
              <a:spcBef>
                <a:spcPts val="0"/>
              </a:spcBef>
              <a:spcAft>
                <a:spcPts val="0"/>
              </a:spcAft>
              <a:buClr>
                <a:srgbClr val="40C1AC"/>
              </a:buClr>
              <a:buSzPts val="800"/>
              <a:buFont typeface="Bitter"/>
              <a:buNone/>
              <a:defRPr sz="1067">
                <a:solidFill>
                  <a:srgbClr val="40C1AC"/>
                </a:solidFill>
                <a:latin typeface="Bitter"/>
                <a:ea typeface="Bitter"/>
                <a:cs typeface="Bitter"/>
                <a:sym typeface="Bitter"/>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5171688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5"/>
        <p:cNvGrpSpPr/>
        <p:nvPr/>
      </p:nvGrpSpPr>
      <p:grpSpPr>
        <a:xfrm>
          <a:off x="0" y="0"/>
          <a:ext cx="0" cy="0"/>
          <a:chOff x="0" y="0"/>
          <a:chExt cx="0" cy="0"/>
        </a:xfrm>
      </p:grpSpPr>
      <p:sp>
        <p:nvSpPr>
          <p:cNvPr id="206" name="Google Shape;206;p27"/>
          <p:cNvSpPr txBox="1">
            <a:spLocks noGrp="1"/>
          </p:cNvSpPr>
          <p:nvPr>
            <p:ph type="title"/>
          </p:nvPr>
        </p:nvSpPr>
        <p:spPr>
          <a:xfrm>
            <a:off x="1524000" y="695400"/>
            <a:ext cx="9102800" cy="4407200"/>
          </a:xfrm>
          <a:prstGeom prst="rect">
            <a:avLst/>
          </a:prstGeom>
        </p:spPr>
        <p:txBody>
          <a:bodyPr spcFirstLastPara="1" wrap="square" lIns="0" tIns="0" rIns="0" bIns="0" anchor="ctr" anchorCtr="0">
            <a:normAutofit/>
          </a:bodyPr>
          <a:lstStyle>
            <a:lvl1pPr lvl="0" algn="ctr" rtl="0">
              <a:spcBef>
                <a:spcPts val="0"/>
              </a:spcBef>
              <a:spcAft>
                <a:spcPts val="0"/>
              </a:spcAft>
              <a:buSzPts val="2200"/>
              <a:buFont typeface="Poppins"/>
              <a:buNone/>
              <a:defRPr sz="2933" b="1">
                <a:latin typeface="Poppins"/>
                <a:ea typeface="Poppins"/>
                <a:cs typeface="Poppins"/>
                <a:sym typeface="Poppins"/>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07" name="Google Shape;207;p27"/>
          <p:cNvSpPr txBox="1">
            <a:spLocks noGrp="1"/>
          </p:cNvSpPr>
          <p:nvPr>
            <p:ph type="subTitle" idx="1"/>
          </p:nvPr>
        </p:nvSpPr>
        <p:spPr>
          <a:xfrm>
            <a:off x="3605200" y="5290980"/>
            <a:ext cx="4940400" cy="618800"/>
          </a:xfrm>
          <a:prstGeom prst="rect">
            <a:avLst/>
          </a:prstGeom>
        </p:spPr>
        <p:txBody>
          <a:bodyPr spcFirstLastPara="1" wrap="square" lIns="0" tIns="0" rIns="0" bIns="0" anchor="ctr" anchorCtr="0">
            <a:noAutofit/>
          </a:bodyPr>
          <a:lstStyle>
            <a:lvl1pPr lvl="0" rtl="0">
              <a:lnSpc>
                <a:spcPct val="130000"/>
              </a:lnSpc>
              <a:spcBef>
                <a:spcPts val="0"/>
              </a:spcBef>
              <a:spcAft>
                <a:spcPts val="0"/>
              </a:spcAft>
              <a:buClr>
                <a:srgbClr val="2D68C4"/>
              </a:buClr>
              <a:buSzPts val="2200"/>
              <a:buFont typeface="Poppins SemiBold"/>
              <a:buNone/>
              <a:defRPr>
                <a:solidFill>
                  <a:srgbClr val="2D68C4"/>
                </a:solidFill>
                <a:latin typeface="Poppins SemiBold"/>
                <a:ea typeface="Poppins SemiBold"/>
                <a:cs typeface="Poppins SemiBold"/>
                <a:sym typeface="Poppins SemiBold"/>
              </a:defRPr>
            </a:lvl1pPr>
            <a:lvl2pPr lvl="1" algn="ctr" rtl="0">
              <a:lnSpc>
                <a:spcPct val="100000"/>
              </a:lnSpc>
              <a:spcBef>
                <a:spcPts val="1333"/>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08" name="Google Shape;208;p27"/>
          <p:cNvSpPr/>
          <p:nvPr/>
        </p:nvSpPr>
        <p:spPr>
          <a:xfrm>
            <a:off x="2053467" y="5102460"/>
            <a:ext cx="845200" cy="7608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541810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209"/>
        <p:cNvGrpSpPr/>
        <p:nvPr/>
      </p:nvGrpSpPr>
      <p:grpSpPr>
        <a:xfrm>
          <a:off x="0" y="0"/>
          <a:ext cx="0" cy="0"/>
          <a:chOff x="0" y="0"/>
          <a:chExt cx="0" cy="0"/>
        </a:xfrm>
      </p:grpSpPr>
      <p:sp>
        <p:nvSpPr>
          <p:cNvPr id="210" name="Google Shape;210;p28"/>
          <p:cNvSpPr txBox="1">
            <a:spLocks noGrp="1"/>
          </p:cNvSpPr>
          <p:nvPr>
            <p:ph type="title"/>
          </p:nvPr>
        </p:nvSpPr>
        <p:spPr>
          <a:xfrm>
            <a:off x="197633" y="180341"/>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Century Gothic"/>
              <a:buNone/>
              <a:defRPr sz="3733" b="1">
                <a:latin typeface="Century Gothic"/>
                <a:ea typeface="Century Gothic"/>
                <a:cs typeface="Century Gothic"/>
                <a:sym typeface="Century Gothic"/>
              </a:defRPr>
            </a:lvl1pPr>
            <a:lvl2pPr lvl="1" rtl="0">
              <a:spcBef>
                <a:spcPts val="0"/>
              </a:spcBef>
              <a:spcAft>
                <a:spcPts val="0"/>
              </a:spcAft>
              <a:buSzPts val="2600"/>
              <a:buNone/>
              <a:defRPr sz="3467"/>
            </a:lvl2pPr>
            <a:lvl3pPr lvl="2" rtl="0">
              <a:spcBef>
                <a:spcPts val="0"/>
              </a:spcBef>
              <a:spcAft>
                <a:spcPts val="0"/>
              </a:spcAft>
              <a:buSzPts val="2600"/>
              <a:buNone/>
              <a:defRPr sz="3467"/>
            </a:lvl3pPr>
            <a:lvl4pPr lvl="3" rtl="0">
              <a:spcBef>
                <a:spcPts val="0"/>
              </a:spcBef>
              <a:spcAft>
                <a:spcPts val="0"/>
              </a:spcAft>
              <a:buSzPts val="2600"/>
              <a:buNone/>
              <a:defRPr sz="3467"/>
            </a:lvl4pPr>
            <a:lvl5pPr lvl="4" rtl="0">
              <a:spcBef>
                <a:spcPts val="0"/>
              </a:spcBef>
              <a:spcAft>
                <a:spcPts val="0"/>
              </a:spcAft>
              <a:buSzPts val="2600"/>
              <a:buNone/>
              <a:defRPr sz="3467"/>
            </a:lvl5pPr>
            <a:lvl6pPr lvl="5" rtl="0">
              <a:spcBef>
                <a:spcPts val="0"/>
              </a:spcBef>
              <a:spcAft>
                <a:spcPts val="0"/>
              </a:spcAft>
              <a:buSzPts val="2600"/>
              <a:buNone/>
              <a:defRPr sz="3467"/>
            </a:lvl6pPr>
            <a:lvl7pPr lvl="6" rtl="0">
              <a:spcBef>
                <a:spcPts val="0"/>
              </a:spcBef>
              <a:spcAft>
                <a:spcPts val="0"/>
              </a:spcAft>
              <a:buSzPts val="2600"/>
              <a:buNone/>
              <a:defRPr sz="3467"/>
            </a:lvl7pPr>
            <a:lvl8pPr lvl="7" rtl="0">
              <a:spcBef>
                <a:spcPts val="0"/>
              </a:spcBef>
              <a:spcAft>
                <a:spcPts val="0"/>
              </a:spcAft>
              <a:buSzPts val="2600"/>
              <a:buNone/>
              <a:defRPr sz="3467"/>
            </a:lvl8pPr>
            <a:lvl9pPr lvl="8" rtl="0">
              <a:spcBef>
                <a:spcPts val="0"/>
              </a:spcBef>
              <a:spcAft>
                <a:spcPts val="0"/>
              </a:spcAft>
              <a:buSzPts val="2600"/>
              <a:buNone/>
              <a:defRPr sz="3467"/>
            </a:lvl9pPr>
          </a:lstStyle>
          <a:p>
            <a:endParaRPr/>
          </a:p>
        </p:txBody>
      </p:sp>
      <p:sp>
        <p:nvSpPr>
          <p:cNvPr id="211" name="Google Shape;211;p28"/>
          <p:cNvSpPr txBox="1">
            <a:spLocks noGrp="1"/>
          </p:cNvSpPr>
          <p:nvPr>
            <p:ph type="body" idx="1"/>
          </p:nvPr>
        </p:nvSpPr>
        <p:spPr>
          <a:xfrm>
            <a:off x="358233" y="1086249"/>
            <a:ext cx="11360800" cy="49892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Clr>
                <a:schemeClr val="dk1"/>
              </a:buClr>
              <a:buSzPts val="2000"/>
              <a:buFont typeface="Proxima Nova"/>
              <a:buChar char="●"/>
              <a:defRPr sz="2667">
                <a:solidFill>
                  <a:schemeClr val="dk1"/>
                </a:solidFill>
                <a:latin typeface="Proxima Nova"/>
                <a:ea typeface="Proxima Nova"/>
                <a:cs typeface="Proxima Nova"/>
                <a:sym typeface="Proxima Nova"/>
              </a:defRPr>
            </a:lvl1pPr>
            <a:lvl2pPr marL="1219170" lvl="1" indent="-440256" rtl="0">
              <a:lnSpc>
                <a:spcPct val="100000"/>
              </a:lnSpc>
              <a:spcBef>
                <a:spcPts val="1333"/>
              </a:spcBef>
              <a:spcAft>
                <a:spcPts val="0"/>
              </a:spcAft>
              <a:buClr>
                <a:schemeClr val="dk1"/>
              </a:buClr>
              <a:buSzPts val="1600"/>
              <a:buFont typeface="Proxima Nova"/>
              <a:buChar char="○"/>
              <a:defRPr sz="2133">
                <a:solidFill>
                  <a:schemeClr val="dk1"/>
                </a:solidFill>
                <a:latin typeface="Proxima Nova"/>
                <a:ea typeface="Proxima Nova"/>
                <a:cs typeface="Proxima Nova"/>
                <a:sym typeface="Proxima Nova"/>
              </a:defRPr>
            </a:lvl2pPr>
            <a:lvl3pPr marL="1828754" lvl="2" indent="-440256" rtl="0">
              <a:lnSpc>
                <a:spcPct val="100000"/>
              </a:lnSpc>
              <a:spcBef>
                <a:spcPts val="1333"/>
              </a:spcBef>
              <a:spcAft>
                <a:spcPts val="0"/>
              </a:spcAft>
              <a:buClr>
                <a:schemeClr val="dk1"/>
              </a:buClr>
              <a:buSzPts val="1600"/>
              <a:buFont typeface="Proxima Nova"/>
              <a:buChar char="■"/>
              <a:defRPr sz="2133">
                <a:solidFill>
                  <a:schemeClr val="dk1"/>
                </a:solidFill>
                <a:latin typeface="Proxima Nova"/>
                <a:ea typeface="Proxima Nova"/>
                <a:cs typeface="Proxima Nova"/>
                <a:sym typeface="Proxima Nova"/>
              </a:defRPr>
            </a:lvl3pPr>
            <a:lvl4pPr marL="2438339" lvl="3" indent="-440256" rtl="0">
              <a:lnSpc>
                <a:spcPct val="100000"/>
              </a:lnSpc>
              <a:spcBef>
                <a:spcPts val="1333"/>
              </a:spcBef>
              <a:spcAft>
                <a:spcPts val="0"/>
              </a:spcAft>
              <a:buClr>
                <a:schemeClr val="dk1"/>
              </a:buClr>
              <a:buSzPts val="1600"/>
              <a:buFont typeface="Proxima Nova"/>
              <a:buChar char="●"/>
              <a:defRPr sz="2133">
                <a:solidFill>
                  <a:schemeClr val="dk1"/>
                </a:solidFill>
                <a:latin typeface="Proxima Nova"/>
                <a:ea typeface="Proxima Nova"/>
                <a:cs typeface="Proxima Nova"/>
                <a:sym typeface="Proxima Nova"/>
              </a:defRPr>
            </a:lvl4pPr>
            <a:lvl5pPr marL="3047924" lvl="4" indent="-440256" rtl="0">
              <a:lnSpc>
                <a:spcPct val="100000"/>
              </a:lnSpc>
              <a:spcBef>
                <a:spcPts val="1333"/>
              </a:spcBef>
              <a:spcAft>
                <a:spcPts val="0"/>
              </a:spcAft>
              <a:buClr>
                <a:schemeClr val="dk1"/>
              </a:buClr>
              <a:buSzPts val="1600"/>
              <a:buFont typeface="Proxima Nova"/>
              <a:buChar char="○"/>
              <a:defRPr sz="2133">
                <a:solidFill>
                  <a:schemeClr val="dk1"/>
                </a:solidFill>
                <a:latin typeface="Proxima Nova"/>
                <a:ea typeface="Proxima Nova"/>
                <a:cs typeface="Proxima Nova"/>
                <a:sym typeface="Proxima Nova"/>
              </a:defRPr>
            </a:lvl5pPr>
            <a:lvl6pPr marL="3657509" lvl="5" indent="-440256" rtl="0">
              <a:lnSpc>
                <a:spcPct val="100000"/>
              </a:lnSpc>
              <a:spcBef>
                <a:spcPts val="1333"/>
              </a:spcBef>
              <a:spcAft>
                <a:spcPts val="0"/>
              </a:spcAft>
              <a:buClr>
                <a:schemeClr val="dk1"/>
              </a:buClr>
              <a:buSzPts val="1600"/>
              <a:buFont typeface="Proxima Nova"/>
              <a:buChar char="■"/>
              <a:defRPr sz="2133">
                <a:solidFill>
                  <a:schemeClr val="dk1"/>
                </a:solidFill>
                <a:latin typeface="Proxima Nova"/>
                <a:ea typeface="Proxima Nova"/>
                <a:cs typeface="Proxima Nova"/>
                <a:sym typeface="Proxima Nova"/>
              </a:defRPr>
            </a:lvl6pPr>
            <a:lvl7pPr marL="4267093" lvl="6" indent="-440256" rtl="0">
              <a:lnSpc>
                <a:spcPct val="100000"/>
              </a:lnSpc>
              <a:spcBef>
                <a:spcPts val="1333"/>
              </a:spcBef>
              <a:spcAft>
                <a:spcPts val="0"/>
              </a:spcAft>
              <a:buClr>
                <a:schemeClr val="dk1"/>
              </a:buClr>
              <a:buSzPts val="1600"/>
              <a:buFont typeface="Proxima Nova"/>
              <a:buChar char="●"/>
              <a:defRPr sz="2133">
                <a:solidFill>
                  <a:schemeClr val="dk1"/>
                </a:solidFill>
                <a:latin typeface="Proxima Nova"/>
                <a:ea typeface="Proxima Nova"/>
                <a:cs typeface="Proxima Nova"/>
                <a:sym typeface="Proxima Nova"/>
              </a:defRPr>
            </a:lvl7pPr>
            <a:lvl8pPr marL="4876678" lvl="7" indent="-440256" rtl="0">
              <a:lnSpc>
                <a:spcPct val="100000"/>
              </a:lnSpc>
              <a:spcBef>
                <a:spcPts val="1333"/>
              </a:spcBef>
              <a:spcAft>
                <a:spcPts val="0"/>
              </a:spcAft>
              <a:buClr>
                <a:schemeClr val="dk1"/>
              </a:buClr>
              <a:buSzPts val="1600"/>
              <a:buFont typeface="Proxima Nova"/>
              <a:buChar char="○"/>
              <a:defRPr sz="2133">
                <a:solidFill>
                  <a:schemeClr val="dk1"/>
                </a:solidFill>
                <a:latin typeface="Proxima Nova"/>
                <a:ea typeface="Proxima Nova"/>
                <a:cs typeface="Proxima Nova"/>
                <a:sym typeface="Proxima Nova"/>
              </a:defRPr>
            </a:lvl8pPr>
            <a:lvl9pPr marL="5486263" lvl="8" indent="-440256" rtl="0">
              <a:lnSpc>
                <a:spcPct val="100000"/>
              </a:lnSpc>
              <a:spcBef>
                <a:spcPts val="1333"/>
              </a:spcBef>
              <a:spcAft>
                <a:spcPts val="1333"/>
              </a:spcAft>
              <a:buClr>
                <a:schemeClr val="dk1"/>
              </a:buClr>
              <a:buSzPts val="1600"/>
              <a:buFont typeface="Proxima Nova"/>
              <a:buChar char="■"/>
              <a:defRPr sz="2133">
                <a:solidFill>
                  <a:schemeClr val="dk1"/>
                </a:solidFill>
                <a:latin typeface="Proxima Nova"/>
                <a:ea typeface="Proxima Nova"/>
                <a:cs typeface="Proxima Nova"/>
                <a:sym typeface="Proxima Nova"/>
              </a:defRPr>
            </a:lvl9pPr>
          </a:lstStyle>
          <a:p>
            <a:endParaRPr/>
          </a:p>
        </p:txBody>
      </p:sp>
      <p:sp>
        <p:nvSpPr>
          <p:cNvPr id="212" name="Google Shape;212;p2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213" name="Google Shape;213;p28"/>
          <p:cNvPicPr preferRelativeResize="0"/>
          <p:nvPr/>
        </p:nvPicPr>
        <p:blipFill>
          <a:blip r:embed="rId2">
            <a:alphaModFix/>
          </a:blip>
          <a:stretch>
            <a:fillRect/>
          </a:stretch>
        </p:blipFill>
        <p:spPr>
          <a:xfrm>
            <a:off x="9947134" y="6324375"/>
            <a:ext cx="804263" cy="233400"/>
          </a:xfrm>
          <a:prstGeom prst="rect">
            <a:avLst/>
          </a:prstGeom>
          <a:noFill/>
          <a:ln>
            <a:noFill/>
          </a:ln>
        </p:spPr>
      </p:pic>
    </p:spTree>
    <p:extLst>
      <p:ext uri="{BB962C8B-B14F-4D97-AF65-F5344CB8AC3E}">
        <p14:creationId xmlns:p14="http://schemas.microsoft.com/office/powerpoint/2010/main" val="18221624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hank You Slide Option 2">
  <p:cSld name="Thank You Slide Option 2">
    <p:spTree>
      <p:nvGrpSpPr>
        <p:cNvPr id="1" name="Shape 214"/>
        <p:cNvGrpSpPr/>
        <p:nvPr/>
      </p:nvGrpSpPr>
      <p:grpSpPr>
        <a:xfrm>
          <a:off x="0" y="0"/>
          <a:ext cx="0" cy="0"/>
          <a:chOff x="0" y="0"/>
          <a:chExt cx="0" cy="0"/>
        </a:xfrm>
      </p:grpSpPr>
      <p:pic>
        <p:nvPicPr>
          <p:cNvPr id="215" name="Google Shape;215;p29" descr="A group of people walking on a sidewalk&#10;&#10;Description generated with very high confidence"/>
          <p:cNvPicPr preferRelativeResize="0"/>
          <p:nvPr/>
        </p:nvPicPr>
        <p:blipFill rotWithShape="1">
          <a:blip r:embed="rId2">
            <a:alphaModFix/>
          </a:blip>
          <a:srcRect l="5627" t="3401" r="22496" b="15613"/>
          <a:stretch/>
        </p:blipFill>
        <p:spPr>
          <a:xfrm>
            <a:off x="1" y="-9526"/>
            <a:ext cx="12192000" cy="6867527"/>
          </a:xfrm>
          <a:prstGeom prst="rect">
            <a:avLst/>
          </a:prstGeom>
          <a:noFill/>
          <a:ln>
            <a:noFill/>
          </a:ln>
        </p:spPr>
      </p:pic>
      <p:sp>
        <p:nvSpPr>
          <p:cNvPr id="216" name="Google Shape;216;p29"/>
          <p:cNvSpPr/>
          <p:nvPr/>
        </p:nvSpPr>
        <p:spPr>
          <a:xfrm>
            <a:off x="0" y="4338084"/>
            <a:ext cx="6492800" cy="2520000"/>
          </a:xfrm>
          <a:prstGeom prst="rtTriangle">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Century Gothic"/>
              <a:ea typeface="Century Gothic"/>
              <a:cs typeface="Century Gothic"/>
              <a:sym typeface="Century Gothic"/>
            </a:endParaRPr>
          </a:p>
        </p:txBody>
      </p:sp>
      <p:pic>
        <p:nvPicPr>
          <p:cNvPr id="217" name="Google Shape;217;p29" descr="A picture containing object&#10;&#10;Description generated with high confidence"/>
          <p:cNvPicPr preferRelativeResize="0"/>
          <p:nvPr/>
        </p:nvPicPr>
        <p:blipFill rotWithShape="1">
          <a:blip r:embed="rId3">
            <a:alphaModFix/>
          </a:blip>
          <a:srcRect/>
          <a:stretch/>
        </p:blipFill>
        <p:spPr>
          <a:xfrm>
            <a:off x="518058" y="5976831"/>
            <a:ext cx="2334529" cy="553255"/>
          </a:xfrm>
          <a:prstGeom prst="rect">
            <a:avLst/>
          </a:prstGeom>
          <a:noFill/>
          <a:ln>
            <a:noFill/>
          </a:ln>
        </p:spPr>
      </p:pic>
      <p:pic>
        <p:nvPicPr>
          <p:cNvPr id="218" name="Google Shape;218;p29" descr="A close up of a sign&#10;&#10;Description generated with very high confidence"/>
          <p:cNvPicPr preferRelativeResize="0"/>
          <p:nvPr/>
        </p:nvPicPr>
        <p:blipFill rotWithShape="1">
          <a:blip r:embed="rId4">
            <a:alphaModFix/>
          </a:blip>
          <a:srcRect/>
          <a:stretch/>
        </p:blipFill>
        <p:spPr>
          <a:xfrm>
            <a:off x="2839461" y="383607"/>
            <a:ext cx="1536192" cy="1536192"/>
          </a:xfrm>
          <a:prstGeom prst="rect">
            <a:avLst/>
          </a:prstGeom>
          <a:noFill/>
          <a:ln>
            <a:noFill/>
          </a:ln>
        </p:spPr>
      </p:pic>
      <p:sp>
        <p:nvSpPr>
          <p:cNvPr id="219" name="Google Shape;219;p29"/>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sz="1733"/>
            </a:lvl1pPr>
            <a:lvl2pPr lvl="1" rtl="0">
              <a:buNone/>
              <a:defRPr sz="1733"/>
            </a:lvl2pPr>
            <a:lvl3pPr lvl="2" rtl="0">
              <a:buNone/>
              <a:defRPr sz="1733"/>
            </a:lvl3pPr>
            <a:lvl4pPr lvl="3" rtl="0">
              <a:buNone/>
              <a:defRPr sz="1733"/>
            </a:lvl4pPr>
            <a:lvl5pPr lvl="4" rtl="0">
              <a:buNone/>
              <a:defRPr sz="1733"/>
            </a:lvl5pPr>
            <a:lvl6pPr lvl="5" rtl="0">
              <a:buNone/>
              <a:defRPr sz="1733"/>
            </a:lvl6pPr>
            <a:lvl7pPr lvl="6" rtl="0">
              <a:buNone/>
              <a:defRPr sz="1733"/>
            </a:lvl7pPr>
            <a:lvl8pPr lvl="7" rtl="0">
              <a:buNone/>
              <a:defRPr sz="1733"/>
            </a:lvl8pPr>
            <a:lvl9pPr lvl="8" rtl="0">
              <a:buNone/>
              <a:defRPr sz="1733"/>
            </a:lvl9pPr>
          </a:lstStyle>
          <a:p>
            <a:fld id="{00000000-1234-1234-1234-123412341234}" type="slidenum">
              <a:rPr lang="en" smtClean="0"/>
              <a:pPr/>
              <a:t>‹#›</a:t>
            </a:fld>
            <a:endParaRPr lang="en"/>
          </a:p>
        </p:txBody>
      </p:sp>
    </p:spTree>
    <p:extLst>
      <p:ext uri="{BB962C8B-B14F-4D97-AF65-F5344CB8AC3E}">
        <p14:creationId xmlns:p14="http://schemas.microsoft.com/office/powerpoint/2010/main" val="29435870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Plain White 2">
  <p:cSld name="Plain White 2">
    <p:spTree>
      <p:nvGrpSpPr>
        <p:cNvPr id="1" name="Shape 220"/>
        <p:cNvGrpSpPr/>
        <p:nvPr/>
      </p:nvGrpSpPr>
      <p:grpSpPr>
        <a:xfrm>
          <a:off x="0" y="0"/>
          <a:ext cx="0" cy="0"/>
          <a:chOff x="0" y="0"/>
          <a:chExt cx="0" cy="0"/>
        </a:xfrm>
      </p:grpSpPr>
      <p:sp>
        <p:nvSpPr>
          <p:cNvPr id="221" name="Google Shape;221;p30"/>
          <p:cNvSpPr/>
          <p:nvPr/>
        </p:nvSpPr>
        <p:spPr>
          <a:xfrm>
            <a:off x="1" y="3429001"/>
            <a:ext cx="12193289" cy="3437788"/>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2400" b="0" i="0" u="none" strike="noStrike" cap="none">
              <a:solidFill>
                <a:schemeClr val="lt1"/>
              </a:solidFill>
              <a:latin typeface="Century Gothic"/>
              <a:ea typeface="Century Gothic"/>
              <a:cs typeface="Century Gothic"/>
              <a:sym typeface="Century Gothic"/>
            </a:endParaRPr>
          </a:p>
        </p:txBody>
      </p:sp>
      <p:pic>
        <p:nvPicPr>
          <p:cNvPr id="222" name="Google Shape;222;p30" descr="A picture containing object&#10;&#10;Description generated with high confidence"/>
          <p:cNvPicPr preferRelativeResize="0"/>
          <p:nvPr/>
        </p:nvPicPr>
        <p:blipFill rotWithShape="1">
          <a:blip r:embed="rId2">
            <a:alphaModFix/>
          </a:blip>
          <a:srcRect/>
          <a:stretch/>
        </p:blipFill>
        <p:spPr>
          <a:xfrm>
            <a:off x="205334" y="6330775"/>
            <a:ext cx="1777025" cy="421151"/>
          </a:xfrm>
          <a:prstGeom prst="rect">
            <a:avLst/>
          </a:prstGeom>
          <a:noFill/>
          <a:ln>
            <a:noFill/>
          </a:ln>
        </p:spPr>
      </p:pic>
      <p:sp>
        <p:nvSpPr>
          <p:cNvPr id="223" name="Google Shape;223;p30"/>
          <p:cNvSpPr txBox="1">
            <a:spLocks noGrp="1"/>
          </p:cNvSpPr>
          <p:nvPr>
            <p:ph type="title"/>
          </p:nvPr>
        </p:nvSpPr>
        <p:spPr>
          <a:xfrm>
            <a:off x="452847" y="300251"/>
            <a:ext cx="11320800" cy="7624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4800" b="0" i="0" u="none" strike="noStrike" cap="none">
                <a:latin typeface="Century Gothic"/>
                <a:ea typeface="Century Gothic"/>
                <a:cs typeface="Century Gothic"/>
                <a:sym typeface="Century Gothic"/>
              </a:defRPr>
            </a:lvl1pPr>
            <a:lvl2pPr lvl="1" rtl="0">
              <a:spcBef>
                <a:spcPts val="0"/>
              </a:spcBef>
              <a:spcAft>
                <a:spcPts val="0"/>
              </a:spcAft>
              <a:buSzPts val="2800"/>
              <a:buNone/>
              <a:defRPr sz="2400"/>
            </a:lvl2pPr>
            <a:lvl3pPr lvl="2" rtl="0">
              <a:spcBef>
                <a:spcPts val="0"/>
              </a:spcBef>
              <a:spcAft>
                <a:spcPts val="0"/>
              </a:spcAft>
              <a:buSzPts val="2800"/>
              <a:buNone/>
              <a:defRPr sz="2400"/>
            </a:lvl3pPr>
            <a:lvl4pPr lvl="3" rtl="0">
              <a:spcBef>
                <a:spcPts val="0"/>
              </a:spcBef>
              <a:spcAft>
                <a:spcPts val="0"/>
              </a:spcAft>
              <a:buSzPts val="2800"/>
              <a:buNone/>
              <a:defRPr sz="2400"/>
            </a:lvl4pPr>
            <a:lvl5pPr lvl="4" rtl="0">
              <a:spcBef>
                <a:spcPts val="0"/>
              </a:spcBef>
              <a:spcAft>
                <a:spcPts val="0"/>
              </a:spcAft>
              <a:buSzPts val="2800"/>
              <a:buNone/>
              <a:defRPr sz="2400"/>
            </a:lvl5pPr>
            <a:lvl6pPr lvl="5" rtl="0">
              <a:spcBef>
                <a:spcPts val="0"/>
              </a:spcBef>
              <a:spcAft>
                <a:spcPts val="0"/>
              </a:spcAft>
              <a:buSzPts val="2800"/>
              <a:buNone/>
              <a:defRPr sz="2400"/>
            </a:lvl6pPr>
            <a:lvl7pPr lvl="6" rtl="0">
              <a:spcBef>
                <a:spcPts val="0"/>
              </a:spcBef>
              <a:spcAft>
                <a:spcPts val="0"/>
              </a:spcAft>
              <a:buSzPts val="2800"/>
              <a:buNone/>
              <a:defRPr sz="2400"/>
            </a:lvl7pPr>
            <a:lvl8pPr lvl="7" rtl="0">
              <a:spcBef>
                <a:spcPts val="0"/>
              </a:spcBef>
              <a:spcAft>
                <a:spcPts val="0"/>
              </a:spcAft>
              <a:buSzPts val="2800"/>
              <a:buNone/>
              <a:defRPr sz="2400"/>
            </a:lvl8pPr>
            <a:lvl9pPr lvl="8" rtl="0">
              <a:spcBef>
                <a:spcPts val="0"/>
              </a:spcBef>
              <a:spcAft>
                <a:spcPts val="0"/>
              </a:spcAft>
              <a:buSzPts val="2800"/>
              <a:buNone/>
              <a:defRPr sz="2400"/>
            </a:lvl9pPr>
          </a:lstStyle>
          <a:p>
            <a:endParaRPr/>
          </a:p>
        </p:txBody>
      </p:sp>
      <p:sp>
        <p:nvSpPr>
          <p:cNvPr id="224" name="Google Shape;224;p30"/>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Autofit/>
          </a:bodyPr>
          <a:lstStyle>
            <a:lvl1pPr marL="609585" marR="0" lvl="0" indent="-304792" algn="l" rtl="0">
              <a:lnSpc>
                <a:spcPct val="90000"/>
              </a:lnSpc>
              <a:spcBef>
                <a:spcPts val="1333"/>
              </a:spcBef>
              <a:spcAft>
                <a:spcPts val="0"/>
              </a:spcAft>
              <a:buSzPts val="2800"/>
              <a:buFont typeface="Century Gothic"/>
              <a:buNone/>
              <a:defRPr sz="3733" b="0" i="0" u="none" strike="noStrike" cap="none">
                <a:latin typeface="Century Gothic"/>
                <a:ea typeface="Century Gothic"/>
                <a:cs typeface="Century Gothic"/>
                <a:sym typeface="Century Gothic"/>
              </a:defRPr>
            </a:lvl1pPr>
            <a:lvl2pPr marL="1219170" marR="0" lvl="1" indent="-507987" algn="l" rtl="0">
              <a:lnSpc>
                <a:spcPct val="90000"/>
              </a:lnSpc>
              <a:spcBef>
                <a:spcPts val="1600"/>
              </a:spcBef>
              <a:spcAft>
                <a:spcPts val="0"/>
              </a:spcAft>
              <a:buSzPts val="2400"/>
              <a:buFont typeface="Arial"/>
              <a:buChar char="•"/>
              <a:defRPr sz="3200" b="0" i="0" u="none" strike="noStrike" cap="none">
                <a:latin typeface="Century Gothic"/>
                <a:ea typeface="Century Gothic"/>
                <a:cs typeface="Century Gothic"/>
                <a:sym typeface="Century Gothic"/>
              </a:defRPr>
            </a:lvl2pPr>
            <a:lvl3pPr marL="1828754" marR="0" lvl="2" indent="-474121" algn="l" rtl="0">
              <a:lnSpc>
                <a:spcPct val="90000"/>
              </a:lnSpc>
              <a:spcBef>
                <a:spcPts val="1600"/>
              </a:spcBef>
              <a:spcAft>
                <a:spcPts val="0"/>
              </a:spcAft>
              <a:buSzPts val="2000"/>
              <a:buFont typeface="Arial"/>
              <a:buChar char="•"/>
              <a:defRPr sz="2667" b="0" i="0" u="none" strike="noStrike" cap="none">
                <a:latin typeface="Century Gothic"/>
                <a:ea typeface="Century Gothic"/>
                <a:cs typeface="Century Gothic"/>
                <a:sym typeface="Century Gothic"/>
              </a:defRPr>
            </a:lvl3pPr>
            <a:lvl4pPr marL="2438339" marR="0" lvl="3" indent="-457189"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4pPr>
            <a:lvl5pPr marL="3047924" marR="0" lvl="4" indent="-457189"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5pPr>
            <a:lvl6pPr marL="3657509" marR="0" lvl="5" indent="-457189"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6pPr>
            <a:lvl7pPr marL="4267093" marR="0" lvl="6" indent="-457189"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7pPr>
            <a:lvl8pPr marL="4876678" marR="0" lvl="7" indent="-457189"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8pPr>
            <a:lvl9pPr marL="5486263" marR="0" lvl="8" indent="-457189" algn="l" rtl="0">
              <a:lnSpc>
                <a:spcPct val="90000"/>
              </a:lnSpc>
              <a:spcBef>
                <a:spcPts val="1600"/>
              </a:spcBef>
              <a:spcAft>
                <a:spcPts val="1600"/>
              </a:spcAft>
              <a:buSzPts val="1800"/>
              <a:buFont typeface="Arial"/>
              <a:buChar char="•"/>
              <a:defRPr sz="2400" b="0" i="0" u="none" strike="noStrike" cap="none">
                <a:latin typeface="Century Gothic"/>
                <a:ea typeface="Century Gothic"/>
                <a:cs typeface="Century Gothic"/>
                <a:sym typeface="Century Gothic"/>
              </a:defRPr>
            </a:lvl9pPr>
          </a:lstStyle>
          <a:p>
            <a:endParaRPr/>
          </a:p>
        </p:txBody>
      </p:sp>
      <p:sp>
        <p:nvSpPr>
          <p:cNvPr id="225" name="Google Shape;225;p3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sz="1733">
                <a:solidFill>
                  <a:srgbClr val="000000"/>
                </a:solidFill>
              </a:defRPr>
            </a:lvl1pPr>
            <a:lvl2pPr lvl="1" rtl="0">
              <a:buNone/>
              <a:defRPr sz="1733">
                <a:solidFill>
                  <a:srgbClr val="000000"/>
                </a:solidFill>
              </a:defRPr>
            </a:lvl2pPr>
            <a:lvl3pPr lvl="2" rtl="0">
              <a:buNone/>
              <a:defRPr sz="1733">
                <a:solidFill>
                  <a:srgbClr val="000000"/>
                </a:solidFill>
              </a:defRPr>
            </a:lvl3pPr>
            <a:lvl4pPr lvl="3" rtl="0">
              <a:buNone/>
              <a:defRPr sz="1733">
                <a:solidFill>
                  <a:srgbClr val="000000"/>
                </a:solidFill>
              </a:defRPr>
            </a:lvl4pPr>
            <a:lvl5pPr lvl="4" rtl="0">
              <a:buNone/>
              <a:defRPr sz="1733">
                <a:solidFill>
                  <a:srgbClr val="000000"/>
                </a:solidFill>
              </a:defRPr>
            </a:lvl5pPr>
            <a:lvl6pPr lvl="5" rtl="0">
              <a:buNone/>
              <a:defRPr sz="1733">
                <a:solidFill>
                  <a:srgbClr val="000000"/>
                </a:solidFill>
              </a:defRPr>
            </a:lvl6pPr>
            <a:lvl7pPr lvl="6" rtl="0">
              <a:buNone/>
              <a:defRPr sz="1733">
                <a:solidFill>
                  <a:srgbClr val="000000"/>
                </a:solidFill>
              </a:defRPr>
            </a:lvl7pPr>
            <a:lvl8pPr lvl="7" rtl="0">
              <a:buNone/>
              <a:defRPr sz="1733">
                <a:solidFill>
                  <a:srgbClr val="000000"/>
                </a:solidFill>
              </a:defRPr>
            </a:lvl8pPr>
            <a:lvl9pPr lvl="8" rtl="0">
              <a:buNone/>
              <a:defRPr sz="1733">
                <a:solidFill>
                  <a:srgbClr val="0000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66930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lue Bar">
  <p:cSld name="Blue Bar">
    <p:spTree>
      <p:nvGrpSpPr>
        <p:cNvPr id="1" name="Shape 226"/>
        <p:cNvGrpSpPr/>
        <p:nvPr/>
      </p:nvGrpSpPr>
      <p:grpSpPr>
        <a:xfrm>
          <a:off x="0" y="0"/>
          <a:ext cx="0" cy="0"/>
          <a:chOff x="0" y="0"/>
          <a:chExt cx="0" cy="0"/>
        </a:xfrm>
      </p:grpSpPr>
      <p:sp>
        <p:nvSpPr>
          <p:cNvPr id="227" name="Google Shape;227;p31"/>
          <p:cNvSpPr/>
          <p:nvPr/>
        </p:nvSpPr>
        <p:spPr>
          <a:xfrm>
            <a:off x="9467" y="6318067"/>
            <a:ext cx="12182400" cy="540000"/>
          </a:xfrm>
          <a:prstGeom prst="rect">
            <a:avLst/>
          </a:prstGeom>
          <a:solidFill>
            <a:srgbClr val="0345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31"/>
          <p:cNvSpPr txBox="1">
            <a:spLocks noGrp="1"/>
          </p:cNvSpPr>
          <p:nvPr>
            <p:ph type="title"/>
          </p:nvPr>
        </p:nvSpPr>
        <p:spPr>
          <a:xfrm>
            <a:off x="452847" y="300251"/>
            <a:ext cx="11320800" cy="762400"/>
          </a:xfrm>
          <a:prstGeom prst="rect">
            <a:avLst/>
          </a:prstGeom>
          <a:noFill/>
          <a:ln>
            <a:noFill/>
          </a:ln>
        </p:spPr>
        <p:txBody>
          <a:bodyPr spcFirstLastPara="1" wrap="square" lIns="0" tIns="0" rIns="0" bIns="91425" anchor="ctr" anchorCtr="0">
            <a:noAutofit/>
          </a:bodyPr>
          <a:lstStyle>
            <a:lvl1pPr lvl="0" algn="l" rtl="0">
              <a:lnSpc>
                <a:spcPct val="90000"/>
              </a:lnSpc>
              <a:spcBef>
                <a:spcPts val="0"/>
              </a:spcBef>
              <a:spcAft>
                <a:spcPts val="0"/>
              </a:spcAft>
              <a:buClr>
                <a:schemeClr val="dk1"/>
              </a:buClr>
              <a:buSzPts val="1400"/>
              <a:buNone/>
              <a:defRPr sz="34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9" name="Google Shape;229;p31"/>
          <p:cNvSpPr txBox="1">
            <a:spLocks noGrp="1"/>
          </p:cNvSpPr>
          <p:nvPr>
            <p:ph type="body" idx="1"/>
          </p:nvPr>
        </p:nvSpPr>
        <p:spPr>
          <a:xfrm>
            <a:off x="452845" y="1253331"/>
            <a:ext cx="11320800" cy="4351200"/>
          </a:xfrm>
          <a:prstGeom prst="rect">
            <a:avLst/>
          </a:prstGeom>
          <a:noFill/>
          <a:ln>
            <a:noFill/>
          </a:ln>
        </p:spPr>
        <p:txBody>
          <a:bodyPr spcFirstLastPara="1" wrap="square" lIns="0" tIns="0" rIns="0" bIns="0" anchor="t" anchorCtr="0">
            <a:noAutofit/>
          </a:bodyPr>
          <a:lstStyle>
            <a:lvl1pPr marL="609585" lvl="0" indent="-457189" algn="l" rtl="0">
              <a:lnSpc>
                <a:spcPct val="100000"/>
              </a:lnSpc>
              <a:spcBef>
                <a:spcPts val="1333"/>
              </a:spcBef>
              <a:spcAft>
                <a:spcPts val="0"/>
              </a:spcAft>
              <a:buClr>
                <a:schemeClr val="dk1"/>
              </a:buClr>
              <a:buSzPts val="1800"/>
              <a:buChar char="●"/>
              <a:defRPr/>
            </a:lvl1pPr>
            <a:lvl2pPr marL="1219170" lvl="1" indent="-457189" algn="l" rtl="0">
              <a:lnSpc>
                <a:spcPct val="100000"/>
              </a:lnSpc>
              <a:spcBef>
                <a:spcPts val="1600"/>
              </a:spcBef>
              <a:spcAft>
                <a:spcPts val="0"/>
              </a:spcAft>
              <a:buClr>
                <a:schemeClr val="dk1"/>
              </a:buClr>
              <a:buSzPts val="1800"/>
              <a:buChar char="○"/>
              <a:defRPr/>
            </a:lvl2pPr>
            <a:lvl3pPr marL="1828754" lvl="2" indent="-457189" algn="l" rtl="0">
              <a:lnSpc>
                <a:spcPct val="100000"/>
              </a:lnSpc>
              <a:spcBef>
                <a:spcPts val="1600"/>
              </a:spcBef>
              <a:spcAft>
                <a:spcPts val="0"/>
              </a:spcAft>
              <a:buClr>
                <a:schemeClr val="dk1"/>
              </a:buClr>
              <a:buSzPts val="1800"/>
              <a:buChar char="■"/>
              <a:defRPr/>
            </a:lvl3pPr>
            <a:lvl4pPr marL="2438339" lvl="3" indent="-457189" algn="l" rtl="0">
              <a:lnSpc>
                <a:spcPct val="100000"/>
              </a:lnSpc>
              <a:spcBef>
                <a:spcPts val="1600"/>
              </a:spcBef>
              <a:spcAft>
                <a:spcPts val="0"/>
              </a:spcAft>
              <a:buClr>
                <a:schemeClr val="dk1"/>
              </a:buClr>
              <a:buSzPts val="1800"/>
              <a:buChar char="●"/>
              <a:defRPr/>
            </a:lvl4pPr>
            <a:lvl5pPr marL="3047924" lvl="4" indent="-457189" algn="l" rtl="0">
              <a:lnSpc>
                <a:spcPct val="100000"/>
              </a:lnSpc>
              <a:spcBef>
                <a:spcPts val="1600"/>
              </a:spcBef>
              <a:spcAft>
                <a:spcPts val="0"/>
              </a:spcAft>
              <a:buClr>
                <a:schemeClr val="dk1"/>
              </a:buClr>
              <a:buSzPts val="1800"/>
              <a:buChar char="○"/>
              <a:defRPr/>
            </a:lvl5pPr>
            <a:lvl6pPr marL="3657509" lvl="5" indent="-457189" algn="l" rtl="0">
              <a:lnSpc>
                <a:spcPct val="100000"/>
              </a:lnSpc>
              <a:spcBef>
                <a:spcPts val="1600"/>
              </a:spcBef>
              <a:spcAft>
                <a:spcPts val="0"/>
              </a:spcAft>
              <a:buClr>
                <a:schemeClr val="dk1"/>
              </a:buClr>
              <a:buSzPts val="1800"/>
              <a:buChar char="■"/>
              <a:defRPr/>
            </a:lvl6pPr>
            <a:lvl7pPr marL="4267093" lvl="6" indent="-457189" algn="l" rtl="0">
              <a:lnSpc>
                <a:spcPct val="100000"/>
              </a:lnSpc>
              <a:spcBef>
                <a:spcPts val="1600"/>
              </a:spcBef>
              <a:spcAft>
                <a:spcPts val="0"/>
              </a:spcAft>
              <a:buClr>
                <a:schemeClr val="dk1"/>
              </a:buClr>
              <a:buSzPts val="1800"/>
              <a:buChar char="●"/>
              <a:defRPr/>
            </a:lvl7pPr>
            <a:lvl8pPr marL="4876678" lvl="7" indent="-457189" algn="l" rtl="0">
              <a:lnSpc>
                <a:spcPct val="100000"/>
              </a:lnSpc>
              <a:spcBef>
                <a:spcPts val="1600"/>
              </a:spcBef>
              <a:spcAft>
                <a:spcPts val="0"/>
              </a:spcAft>
              <a:buClr>
                <a:schemeClr val="dk1"/>
              </a:buClr>
              <a:buSzPts val="1800"/>
              <a:buChar char="○"/>
              <a:defRPr/>
            </a:lvl8pPr>
            <a:lvl9pPr marL="5486263" lvl="8" indent="-457189" algn="l" rtl="0">
              <a:lnSpc>
                <a:spcPct val="100000"/>
              </a:lnSpc>
              <a:spcBef>
                <a:spcPts val="1600"/>
              </a:spcBef>
              <a:spcAft>
                <a:spcPts val="1600"/>
              </a:spcAft>
              <a:buClr>
                <a:schemeClr val="dk1"/>
              </a:buClr>
              <a:buSzPts val="1800"/>
              <a:buChar char="■"/>
              <a:defRPr/>
            </a:lvl9pPr>
          </a:lstStyle>
          <a:p>
            <a:endParaRPr/>
          </a:p>
        </p:txBody>
      </p:sp>
      <p:sp>
        <p:nvSpPr>
          <p:cNvPr id="230" name="Google Shape;230;p31"/>
          <p:cNvSpPr txBox="1">
            <a:spLocks noGrp="1"/>
          </p:cNvSpPr>
          <p:nvPr>
            <p:ph type="sldNum" idx="12"/>
          </p:nvPr>
        </p:nvSpPr>
        <p:spPr>
          <a:xfrm>
            <a:off x="9030268" y="6356351"/>
            <a:ext cx="2743200" cy="365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pic>
        <p:nvPicPr>
          <p:cNvPr id="231" name="Google Shape;231;p31" descr="A picture containing object&#10;&#10;Description generated with high confidence"/>
          <p:cNvPicPr preferRelativeResize="0"/>
          <p:nvPr/>
        </p:nvPicPr>
        <p:blipFill rotWithShape="1">
          <a:blip r:embed="rId2">
            <a:alphaModFix/>
          </a:blip>
          <a:srcRect/>
          <a:stretch/>
        </p:blipFill>
        <p:spPr>
          <a:xfrm>
            <a:off x="224636" y="6465927"/>
            <a:ext cx="1030800" cy="244300"/>
          </a:xfrm>
          <a:prstGeom prst="rect">
            <a:avLst/>
          </a:prstGeom>
          <a:noFill/>
          <a:ln>
            <a:noFill/>
          </a:ln>
        </p:spPr>
      </p:pic>
    </p:spTree>
    <p:extLst>
      <p:ext uri="{BB962C8B-B14F-4D97-AF65-F5344CB8AC3E}">
        <p14:creationId xmlns:p14="http://schemas.microsoft.com/office/powerpoint/2010/main" val="42912838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Plain White 3">
  <p:cSld name="Plain White 3">
    <p:spTree>
      <p:nvGrpSpPr>
        <p:cNvPr id="1" name="Shape 232"/>
        <p:cNvGrpSpPr/>
        <p:nvPr/>
      </p:nvGrpSpPr>
      <p:grpSpPr>
        <a:xfrm>
          <a:off x="0" y="0"/>
          <a:ext cx="0" cy="0"/>
          <a:chOff x="0" y="0"/>
          <a:chExt cx="0" cy="0"/>
        </a:xfrm>
      </p:grpSpPr>
      <p:sp>
        <p:nvSpPr>
          <p:cNvPr id="233" name="Google Shape;233;p32"/>
          <p:cNvSpPr/>
          <p:nvPr/>
        </p:nvSpPr>
        <p:spPr>
          <a:xfrm>
            <a:off x="1" y="3429001"/>
            <a:ext cx="12193289" cy="3437788"/>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2400" b="0" i="0" u="none" strike="noStrike" cap="none">
              <a:solidFill>
                <a:schemeClr val="lt1"/>
              </a:solidFill>
              <a:latin typeface="Century Gothic"/>
              <a:ea typeface="Century Gothic"/>
              <a:cs typeface="Century Gothic"/>
              <a:sym typeface="Century Gothic"/>
            </a:endParaRPr>
          </a:p>
        </p:txBody>
      </p:sp>
      <p:pic>
        <p:nvPicPr>
          <p:cNvPr id="234" name="Google Shape;234;p32" descr="A picture containing object&#10;&#10;Description generated with high confidence"/>
          <p:cNvPicPr preferRelativeResize="0"/>
          <p:nvPr/>
        </p:nvPicPr>
        <p:blipFill rotWithShape="1">
          <a:blip r:embed="rId2">
            <a:alphaModFix/>
          </a:blip>
          <a:srcRect/>
          <a:stretch/>
        </p:blipFill>
        <p:spPr>
          <a:xfrm>
            <a:off x="205334" y="6330775"/>
            <a:ext cx="1777025" cy="421151"/>
          </a:xfrm>
          <a:prstGeom prst="rect">
            <a:avLst/>
          </a:prstGeom>
          <a:noFill/>
          <a:ln>
            <a:noFill/>
          </a:ln>
        </p:spPr>
      </p:pic>
      <p:sp>
        <p:nvSpPr>
          <p:cNvPr id="235" name="Google Shape;235;p32"/>
          <p:cNvSpPr txBox="1">
            <a:spLocks noGrp="1"/>
          </p:cNvSpPr>
          <p:nvPr>
            <p:ph type="title"/>
          </p:nvPr>
        </p:nvSpPr>
        <p:spPr>
          <a:xfrm>
            <a:off x="452847" y="300251"/>
            <a:ext cx="11320800" cy="7624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4800" b="0" i="0" u="none" strike="noStrike" cap="none">
                <a:latin typeface="Century Gothic"/>
                <a:ea typeface="Century Gothic"/>
                <a:cs typeface="Century Gothic"/>
                <a:sym typeface="Century Gothic"/>
              </a:defRPr>
            </a:lvl1pPr>
            <a:lvl2pPr lvl="1" rtl="0">
              <a:spcBef>
                <a:spcPts val="0"/>
              </a:spcBef>
              <a:spcAft>
                <a:spcPts val="0"/>
              </a:spcAft>
              <a:buSzPts val="2800"/>
              <a:buNone/>
              <a:defRPr sz="2400"/>
            </a:lvl2pPr>
            <a:lvl3pPr lvl="2" rtl="0">
              <a:spcBef>
                <a:spcPts val="0"/>
              </a:spcBef>
              <a:spcAft>
                <a:spcPts val="0"/>
              </a:spcAft>
              <a:buSzPts val="2800"/>
              <a:buNone/>
              <a:defRPr sz="2400"/>
            </a:lvl3pPr>
            <a:lvl4pPr lvl="3" rtl="0">
              <a:spcBef>
                <a:spcPts val="0"/>
              </a:spcBef>
              <a:spcAft>
                <a:spcPts val="0"/>
              </a:spcAft>
              <a:buSzPts val="2800"/>
              <a:buNone/>
              <a:defRPr sz="2400"/>
            </a:lvl4pPr>
            <a:lvl5pPr lvl="4" rtl="0">
              <a:spcBef>
                <a:spcPts val="0"/>
              </a:spcBef>
              <a:spcAft>
                <a:spcPts val="0"/>
              </a:spcAft>
              <a:buSzPts val="2800"/>
              <a:buNone/>
              <a:defRPr sz="2400"/>
            </a:lvl5pPr>
            <a:lvl6pPr lvl="5" rtl="0">
              <a:spcBef>
                <a:spcPts val="0"/>
              </a:spcBef>
              <a:spcAft>
                <a:spcPts val="0"/>
              </a:spcAft>
              <a:buSzPts val="2800"/>
              <a:buNone/>
              <a:defRPr sz="2400"/>
            </a:lvl6pPr>
            <a:lvl7pPr lvl="6" rtl="0">
              <a:spcBef>
                <a:spcPts val="0"/>
              </a:spcBef>
              <a:spcAft>
                <a:spcPts val="0"/>
              </a:spcAft>
              <a:buSzPts val="2800"/>
              <a:buNone/>
              <a:defRPr sz="2400"/>
            </a:lvl7pPr>
            <a:lvl8pPr lvl="7" rtl="0">
              <a:spcBef>
                <a:spcPts val="0"/>
              </a:spcBef>
              <a:spcAft>
                <a:spcPts val="0"/>
              </a:spcAft>
              <a:buSzPts val="2800"/>
              <a:buNone/>
              <a:defRPr sz="2400"/>
            </a:lvl8pPr>
            <a:lvl9pPr lvl="8" rtl="0">
              <a:spcBef>
                <a:spcPts val="0"/>
              </a:spcBef>
              <a:spcAft>
                <a:spcPts val="0"/>
              </a:spcAft>
              <a:buSzPts val="2800"/>
              <a:buNone/>
              <a:defRPr sz="2400"/>
            </a:lvl9pPr>
          </a:lstStyle>
          <a:p>
            <a:endParaRPr/>
          </a:p>
        </p:txBody>
      </p:sp>
      <p:sp>
        <p:nvSpPr>
          <p:cNvPr id="236" name="Google Shape;236;p32"/>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Autofit/>
          </a:bodyPr>
          <a:lstStyle>
            <a:lvl1pPr marL="609585" marR="0" lvl="0" indent="-304792" algn="l" rtl="0">
              <a:lnSpc>
                <a:spcPct val="90000"/>
              </a:lnSpc>
              <a:spcBef>
                <a:spcPts val="1333"/>
              </a:spcBef>
              <a:spcAft>
                <a:spcPts val="0"/>
              </a:spcAft>
              <a:buSzPts val="2800"/>
              <a:buFont typeface="Century Gothic"/>
              <a:buNone/>
              <a:defRPr sz="3733" b="0" i="0" u="none" strike="noStrike" cap="none">
                <a:latin typeface="Century Gothic"/>
                <a:ea typeface="Century Gothic"/>
                <a:cs typeface="Century Gothic"/>
                <a:sym typeface="Century Gothic"/>
              </a:defRPr>
            </a:lvl1pPr>
            <a:lvl2pPr marL="1219170" marR="0" lvl="1" indent="-507987" algn="l" rtl="0">
              <a:lnSpc>
                <a:spcPct val="90000"/>
              </a:lnSpc>
              <a:spcBef>
                <a:spcPts val="1600"/>
              </a:spcBef>
              <a:spcAft>
                <a:spcPts val="0"/>
              </a:spcAft>
              <a:buSzPts val="2400"/>
              <a:buFont typeface="Arial"/>
              <a:buChar char="•"/>
              <a:defRPr sz="3200" b="0" i="0" u="none" strike="noStrike" cap="none">
                <a:latin typeface="Century Gothic"/>
                <a:ea typeface="Century Gothic"/>
                <a:cs typeface="Century Gothic"/>
                <a:sym typeface="Century Gothic"/>
              </a:defRPr>
            </a:lvl2pPr>
            <a:lvl3pPr marL="1828754" marR="0" lvl="2" indent="-474121" algn="l" rtl="0">
              <a:lnSpc>
                <a:spcPct val="90000"/>
              </a:lnSpc>
              <a:spcBef>
                <a:spcPts val="1600"/>
              </a:spcBef>
              <a:spcAft>
                <a:spcPts val="0"/>
              </a:spcAft>
              <a:buSzPts val="2000"/>
              <a:buFont typeface="Arial"/>
              <a:buChar char="•"/>
              <a:defRPr sz="2667" b="0" i="0" u="none" strike="noStrike" cap="none">
                <a:latin typeface="Century Gothic"/>
                <a:ea typeface="Century Gothic"/>
                <a:cs typeface="Century Gothic"/>
                <a:sym typeface="Century Gothic"/>
              </a:defRPr>
            </a:lvl3pPr>
            <a:lvl4pPr marL="2438339" marR="0" lvl="3" indent="-457189"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4pPr>
            <a:lvl5pPr marL="3047924" marR="0" lvl="4" indent="-457189"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5pPr>
            <a:lvl6pPr marL="3657509" marR="0" lvl="5" indent="-457189"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6pPr>
            <a:lvl7pPr marL="4267093" marR="0" lvl="6" indent="-457189"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7pPr>
            <a:lvl8pPr marL="4876678" marR="0" lvl="7" indent="-457189" algn="l" rtl="0">
              <a:lnSpc>
                <a:spcPct val="90000"/>
              </a:lnSpc>
              <a:spcBef>
                <a:spcPts val="1600"/>
              </a:spcBef>
              <a:spcAft>
                <a:spcPts val="0"/>
              </a:spcAft>
              <a:buSzPts val="1800"/>
              <a:buFont typeface="Arial"/>
              <a:buChar char="•"/>
              <a:defRPr sz="2400" b="0" i="0" u="none" strike="noStrike" cap="none">
                <a:latin typeface="Century Gothic"/>
                <a:ea typeface="Century Gothic"/>
                <a:cs typeface="Century Gothic"/>
                <a:sym typeface="Century Gothic"/>
              </a:defRPr>
            </a:lvl8pPr>
            <a:lvl9pPr marL="5486263" marR="0" lvl="8" indent="-457189" algn="l" rtl="0">
              <a:lnSpc>
                <a:spcPct val="90000"/>
              </a:lnSpc>
              <a:spcBef>
                <a:spcPts val="1600"/>
              </a:spcBef>
              <a:spcAft>
                <a:spcPts val="1600"/>
              </a:spcAft>
              <a:buSzPts val="1800"/>
              <a:buFont typeface="Arial"/>
              <a:buChar char="•"/>
              <a:defRPr sz="2400" b="0" i="0" u="none" strike="noStrike" cap="none">
                <a:latin typeface="Century Gothic"/>
                <a:ea typeface="Century Gothic"/>
                <a:cs typeface="Century Gothic"/>
                <a:sym typeface="Century Gothic"/>
              </a:defRPr>
            </a:lvl9pPr>
          </a:lstStyle>
          <a:p>
            <a:endParaRPr/>
          </a:p>
        </p:txBody>
      </p:sp>
      <p:sp>
        <p:nvSpPr>
          <p:cNvPr id="237" name="Google Shape;237;p3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sz="1733">
                <a:solidFill>
                  <a:srgbClr val="000000"/>
                </a:solidFill>
              </a:defRPr>
            </a:lvl1pPr>
            <a:lvl2pPr lvl="1" rtl="0">
              <a:buNone/>
              <a:defRPr sz="1733">
                <a:solidFill>
                  <a:srgbClr val="000000"/>
                </a:solidFill>
              </a:defRPr>
            </a:lvl2pPr>
            <a:lvl3pPr lvl="2" rtl="0">
              <a:buNone/>
              <a:defRPr sz="1733">
                <a:solidFill>
                  <a:srgbClr val="000000"/>
                </a:solidFill>
              </a:defRPr>
            </a:lvl3pPr>
            <a:lvl4pPr lvl="3" rtl="0">
              <a:buNone/>
              <a:defRPr sz="1733">
                <a:solidFill>
                  <a:srgbClr val="000000"/>
                </a:solidFill>
              </a:defRPr>
            </a:lvl4pPr>
            <a:lvl5pPr lvl="4" rtl="0">
              <a:buNone/>
              <a:defRPr sz="1733">
                <a:solidFill>
                  <a:srgbClr val="000000"/>
                </a:solidFill>
              </a:defRPr>
            </a:lvl5pPr>
            <a:lvl6pPr lvl="5" rtl="0">
              <a:buNone/>
              <a:defRPr sz="1733">
                <a:solidFill>
                  <a:srgbClr val="000000"/>
                </a:solidFill>
              </a:defRPr>
            </a:lvl6pPr>
            <a:lvl7pPr lvl="6" rtl="0">
              <a:buNone/>
              <a:defRPr sz="1733">
                <a:solidFill>
                  <a:srgbClr val="000000"/>
                </a:solidFill>
              </a:defRPr>
            </a:lvl7pPr>
            <a:lvl8pPr lvl="7" rtl="0">
              <a:buNone/>
              <a:defRPr sz="1733">
                <a:solidFill>
                  <a:srgbClr val="000000"/>
                </a:solidFill>
              </a:defRPr>
            </a:lvl8pPr>
            <a:lvl9pPr lvl="8" rtl="0">
              <a:buNone/>
              <a:defRPr sz="1733">
                <a:solidFill>
                  <a:srgbClr val="0000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809347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238"/>
        <p:cNvGrpSpPr/>
        <p:nvPr/>
      </p:nvGrpSpPr>
      <p:grpSpPr>
        <a:xfrm>
          <a:off x="0" y="0"/>
          <a:ext cx="0" cy="0"/>
          <a:chOff x="0" y="0"/>
          <a:chExt cx="0" cy="0"/>
        </a:xfrm>
      </p:grpSpPr>
      <p:sp>
        <p:nvSpPr>
          <p:cNvPr id="239" name="Google Shape;239;p33"/>
          <p:cNvSpPr/>
          <p:nvPr/>
        </p:nvSpPr>
        <p:spPr>
          <a:xfrm>
            <a:off x="1" y="3429001"/>
            <a:ext cx="12193289" cy="3437788"/>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2400" b="0" i="0" u="none" strike="noStrike" cap="none">
              <a:solidFill>
                <a:schemeClr val="lt1"/>
              </a:solidFill>
              <a:latin typeface="Century Gothic"/>
              <a:ea typeface="Century Gothic"/>
              <a:cs typeface="Century Gothic"/>
              <a:sym typeface="Century Gothic"/>
            </a:endParaRPr>
          </a:p>
        </p:txBody>
      </p:sp>
      <p:pic>
        <p:nvPicPr>
          <p:cNvPr id="240" name="Google Shape;240;p33"/>
          <p:cNvPicPr preferRelativeResize="0"/>
          <p:nvPr/>
        </p:nvPicPr>
        <p:blipFill>
          <a:blip r:embed="rId2">
            <a:alphaModFix/>
          </a:blip>
          <a:stretch>
            <a:fillRect/>
          </a:stretch>
        </p:blipFill>
        <p:spPr>
          <a:xfrm>
            <a:off x="357298" y="6464300"/>
            <a:ext cx="886699" cy="257325"/>
          </a:xfrm>
          <a:prstGeom prst="rect">
            <a:avLst/>
          </a:prstGeom>
          <a:noFill/>
          <a:ln>
            <a:noFill/>
          </a:ln>
        </p:spPr>
      </p:pic>
    </p:spTree>
    <p:extLst>
      <p:ext uri="{BB962C8B-B14F-4D97-AF65-F5344CB8AC3E}">
        <p14:creationId xmlns:p14="http://schemas.microsoft.com/office/powerpoint/2010/main" val="975200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1"/>
        <p:cNvGrpSpPr/>
        <p:nvPr/>
      </p:nvGrpSpPr>
      <p:grpSpPr>
        <a:xfrm>
          <a:off x="0" y="0"/>
          <a:ext cx="0" cy="0"/>
          <a:chOff x="0" y="0"/>
          <a:chExt cx="0" cy="0"/>
        </a:xfrm>
      </p:grpSpPr>
    </p:spTree>
    <p:extLst>
      <p:ext uri="{BB962C8B-B14F-4D97-AF65-F5344CB8AC3E}">
        <p14:creationId xmlns:p14="http://schemas.microsoft.com/office/powerpoint/2010/main" val="1639073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image" Target="../media/image11.png"/><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theme" Target="../theme/theme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4.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17.pn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34" Type="http://schemas.openxmlformats.org/officeDocument/2006/relationships/theme" Target="../theme/theme5.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slideLayout" Target="../slideLayouts/slideLayout98.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8"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4/30/2024</a:t>
            </a:fld>
            <a:endParaRPr lang="en-US"/>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3"/>
        <p:cNvGrpSpPr/>
        <p:nvPr/>
      </p:nvGrpSpPr>
      <p:grpSpPr>
        <a:xfrm>
          <a:off x="0" y="0"/>
          <a:ext cx="0" cy="0"/>
          <a:chOff x="0" y="0"/>
          <a:chExt cx="0" cy="0"/>
        </a:xfrm>
      </p:grpSpPr>
      <p:sp>
        <p:nvSpPr>
          <p:cNvPr id="454" name="Google Shape;454;g23f500fcb93_0_5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55" name="Google Shape;455;g23f500fcb93_0_52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6" name="Google Shape;456;g23f500fcb93_0_5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57" name="Google Shape;457;g23f500fcb93_0_52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58" name="Google Shape;458;g23f500fcb93_0_5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80650330"/>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678" r:id="rId16"/>
    <p:sldLayoutId id="2147483684" r:id="rId17"/>
    <p:sldLayoutId id="2147483680" r:id="rId18"/>
    <p:sldLayoutId id="2147483681" r:id="rId19"/>
    <p:sldLayoutId id="2147483682" r:id="rId20"/>
    <p:sldLayoutId id="2147483683"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21">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007780"/>
              </a:buClr>
              <a:buSzPts val="3300"/>
              <a:buFont typeface="Libre Franklin Medium"/>
              <a:buNone/>
              <a:defRPr sz="33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rgbClr val="102649"/>
              </a:buClr>
              <a:buSzPts val="2100"/>
              <a:buFont typeface="Arial"/>
              <a:buChar char="•"/>
              <a:defRPr sz="2100" b="0" i="0" u="none" strike="noStrike" cap="none">
                <a:solidFill>
                  <a:srgbClr val="102649"/>
                </a:solidFill>
                <a:latin typeface="Libre Franklin"/>
                <a:ea typeface="Libre Franklin"/>
                <a:cs typeface="Libre Franklin"/>
                <a:sym typeface="Libre Franklin"/>
              </a:defRPr>
            </a:lvl1pPr>
            <a:lvl2pPr marL="914400" marR="0" lvl="1" indent="-342900" algn="l" rtl="0">
              <a:lnSpc>
                <a:spcPct val="90000"/>
              </a:lnSpc>
              <a:spcBef>
                <a:spcPts val="4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2pPr>
            <a:lvl3pPr marL="1371600" marR="0" lvl="2" indent="-323850" algn="l" rtl="0">
              <a:lnSpc>
                <a:spcPct val="90000"/>
              </a:lnSpc>
              <a:spcBef>
                <a:spcPts val="400"/>
              </a:spcBef>
              <a:spcAft>
                <a:spcPts val="0"/>
              </a:spcAft>
              <a:buClr>
                <a:srgbClr val="102649"/>
              </a:buClr>
              <a:buSzPts val="1500"/>
              <a:buFont typeface="Arial"/>
              <a:buChar char="•"/>
              <a:defRPr sz="1500" b="0" i="0" u="none" strike="noStrike" cap="none">
                <a:solidFill>
                  <a:srgbClr val="102649"/>
                </a:solidFill>
                <a:latin typeface="Libre Franklin"/>
                <a:ea typeface="Libre Franklin"/>
                <a:cs typeface="Libre Franklin"/>
                <a:sym typeface="Libre Franklin"/>
              </a:defRPr>
            </a:lvl3pPr>
            <a:lvl4pPr marL="1828800" marR="0" lvl="3" indent="-317500" algn="l" rtl="0">
              <a:lnSpc>
                <a:spcPct val="90000"/>
              </a:lnSpc>
              <a:spcBef>
                <a:spcPts val="400"/>
              </a:spcBef>
              <a:spcAft>
                <a:spcPts val="0"/>
              </a:spcAft>
              <a:buClr>
                <a:srgbClr val="102649"/>
              </a:buClr>
              <a:buSzPts val="1400"/>
              <a:buFont typeface="Arial"/>
              <a:buChar char="•"/>
              <a:defRPr sz="1400" b="0" i="0" u="none" strike="noStrike" cap="none">
                <a:solidFill>
                  <a:srgbClr val="102649"/>
                </a:solidFill>
                <a:latin typeface="Libre Franklin"/>
                <a:ea typeface="Libre Franklin"/>
                <a:cs typeface="Libre Franklin"/>
                <a:sym typeface="Libre Franklin"/>
              </a:defRPr>
            </a:lvl4pPr>
            <a:lvl5pPr marL="2286000" marR="0" lvl="4" indent="-317500" algn="l" rtl="0">
              <a:lnSpc>
                <a:spcPct val="90000"/>
              </a:lnSpc>
              <a:spcBef>
                <a:spcPts val="400"/>
              </a:spcBef>
              <a:spcAft>
                <a:spcPts val="0"/>
              </a:spcAft>
              <a:buClr>
                <a:srgbClr val="102649"/>
              </a:buClr>
              <a:buSzPts val="1400"/>
              <a:buFont typeface="Arial"/>
              <a:buChar char="•"/>
              <a:defRPr sz="1400" b="0" i="0" u="none" strike="noStrike" cap="none">
                <a:solidFill>
                  <a:srgbClr val="102649"/>
                </a:solidFill>
                <a:latin typeface="Libre Franklin"/>
                <a:ea typeface="Libre Franklin"/>
                <a:cs typeface="Libre Franklin"/>
                <a:sym typeface="Libre Franklin"/>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53" name="Google Shape;53;p1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a:ea typeface="Libre Franklin"/>
                <a:cs typeface="Libre Franklin"/>
                <a:sym typeface="Libre Franklin"/>
              </a:defRPr>
            </a:lvl9pPr>
          </a:lstStyle>
          <a:p>
            <a:endParaRPr/>
          </a:p>
        </p:txBody>
      </p:sp>
      <p:sp>
        <p:nvSpPr>
          <p:cNvPr id="54" name="Google Shape;54;p13"/>
          <p:cNvSpPr txBox="1">
            <a:spLocks noGrp="1"/>
          </p:cNvSpPr>
          <p:nvPr>
            <p:ph type="ftr" idx="11"/>
          </p:nvPr>
        </p:nvSpPr>
        <p:spPr>
          <a:xfrm>
            <a:off x="4038600" y="6356351"/>
            <a:ext cx="35644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715" r:id="rId1"/>
    <p:sldLayoutId id="2147483716"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5615762A-2387-49A9-AE5A-816AE5A09FE4}" type="datetime1">
              <a:rPr lang="en-US" smtClean="0"/>
              <a:t>4/30/2024</a:t>
            </a:fld>
            <a:endParaRPr lang="en-US"/>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288567"/>
            <a:ext cx="11360800" cy="7636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SzPts val="2800"/>
              <a:buFont typeface="Century Gothic"/>
              <a:buNone/>
              <a:defRPr sz="2800" b="1">
                <a:latin typeface="Century Gothic"/>
                <a:ea typeface="Century Gothic"/>
                <a:cs typeface="Century Gothic"/>
                <a:sym typeface="Century Gothic"/>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175033"/>
            <a:ext cx="11360800" cy="4940800"/>
          </a:xfrm>
          <a:prstGeom prst="rect">
            <a:avLst/>
          </a:prstGeom>
          <a:noFill/>
          <a:ln>
            <a:noFill/>
          </a:ln>
        </p:spPr>
        <p:txBody>
          <a:bodyPr spcFirstLastPara="1" wrap="square" lIns="91425" tIns="91425" rIns="91425" bIns="91425" anchor="t" anchorCtr="0">
            <a:noAutofit/>
          </a:bodyPr>
          <a:lstStyle>
            <a:lvl1pPr marL="457200" lvl="0" indent="-368300" rtl="0">
              <a:lnSpc>
                <a:spcPct val="115000"/>
              </a:lnSpc>
              <a:spcBef>
                <a:spcPts val="0"/>
              </a:spcBef>
              <a:spcAft>
                <a:spcPts val="0"/>
              </a:spcAft>
              <a:buSzPts val="2200"/>
              <a:buFont typeface="Proxima Nova"/>
              <a:buChar char="●"/>
              <a:defRPr sz="2200">
                <a:latin typeface="Proxima Nova"/>
                <a:ea typeface="Proxima Nova"/>
                <a:cs typeface="Proxima Nova"/>
                <a:sym typeface="Proxima Nova"/>
              </a:defRPr>
            </a:lvl1pPr>
            <a:lvl2pPr marL="914400" lvl="1" indent="-342900" rtl="0">
              <a:lnSpc>
                <a:spcPct val="115000"/>
              </a:lnSpc>
              <a:spcBef>
                <a:spcPts val="0"/>
              </a:spcBef>
              <a:spcAft>
                <a:spcPts val="0"/>
              </a:spcAft>
              <a:buSzPts val="1800"/>
              <a:buFont typeface="Proxima Nova"/>
              <a:buChar char="○"/>
              <a:defRPr sz="1800">
                <a:latin typeface="Proxima Nova"/>
                <a:ea typeface="Proxima Nova"/>
                <a:cs typeface="Proxima Nova"/>
                <a:sym typeface="Proxima Nova"/>
              </a:defRPr>
            </a:lvl2pPr>
            <a:lvl3pPr marL="1371600" lvl="2" indent="-342900" rtl="0">
              <a:lnSpc>
                <a:spcPct val="115000"/>
              </a:lnSpc>
              <a:spcBef>
                <a:spcPts val="0"/>
              </a:spcBef>
              <a:spcAft>
                <a:spcPts val="0"/>
              </a:spcAft>
              <a:buSzPts val="1800"/>
              <a:buFont typeface="Proxima Nova"/>
              <a:buChar char="■"/>
              <a:defRPr sz="1800">
                <a:latin typeface="Proxima Nova"/>
                <a:ea typeface="Proxima Nova"/>
                <a:cs typeface="Proxima Nova"/>
                <a:sym typeface="Proxima Nova"/>
              </a:defRPr>
            </a:lvl3pPr>
            <a:lvl4pPr marL="1828800" lvl="3" indent="-342900" rtl="0">
              <a:lnSpc>
                <a:spcPct val="115000"/>
              </a:lnSpc>
              <a:spcBef>
                <a:spcPts val="0"/>
              </a:spcBef>
              <a:spcAft>
                <a:spcPts val="0"/>
              </a:spcAft>
              <a:buSzPts val="1800"/>
              <a:buFont typeface="Proxima Nova"/>
              <a:buChar char="●"/>
              <a:defRPr sz="1800">
                <a:latin typeface="Proxima Nova"/>
                <a:ea typeface="Proxima Nova"/>
                <a:cs typeface="Proxima Nova"/>
                <a:sym typeface="Proxima Nova"/>
              </a:defRPr>
            </a:lvl4pPr>
            <a:lvl5pPr marL="2286000" lvl="4" indent="-342900" rtl="0">
              <a:lnSpc>
                <a:spcPct val="115000"/>
              </a:lnSpc>
              <a:spcBef>
                <a:spcPts val="0"/>
              </a:spcBef>
              <a:spcAft>
                <a:spcPts val="0"/>
              </a:spcAft>
              <a:buSzPts val="1800"/>
              <a:buFont typeface="Proxima Nova"/>
              <a:buChar char="○"/>
              <a:defRPr sz="1800">
                <a:latin typeface="Proxima Nova"/>
                <a:ea typeface="Proxima Nova"/>
                <a:cs typeface="Proxima Nova"/>
                <a:sym typeface="Proxima Nova"/>
              </a:defRPr>
            </a:lvl5pPr>
            <a:lvl6pPr marL="2743200" lvl="5" indent="-342900" rtl="0">
              <a:lnSpc>
                <a:spcPct val="115000"/>
              </a:lnSpc>
              <a:spcBef>
                <a:spcPts val="0"/>
              </a:spcBef>
              <a:spcAft>
                <a:spcPts val="0"/>
              </a:spcAft>
              <a:buSzPts val="1800"/>
              <a:buFont typeface="Proxima Nova"/>
              <a:buChar char="■"/>
              <a:defRPr sz="1800">
                <a:latin typeface="Proxima Nova"/>
                <a:ea typeface="Proxima Nova"/>
                <a:cs typeface="Proxima Nova"/>
                <a:sym typeface="Proxima Nova"/>
              </a:defRPr>
            </a:lvl6pPr>
            <a:lvl7pPr marL="3200400" lvl="6" indent="-342900" rtl="0">
              <a:lnSpc>
                <a:spcPct val="115000"/>
              </a:lnSpc>
              <a:spcBef>
                <a:spcPts val="0"/>
              </a:spcBef>
              <a:spcAft>
                <a:spcPts val="0"/>
              </a:spcAft>
              <a:buSzPts val="1800"/>
              <a:buFont typeface="Proxima Nova"/>
              <a:buChar char="●"/>
              <a:defRPr sz="1800">
                <a:latin typeface="Proxima Nova"/>
                <a:ea typeface="Proxima Nova"/>
                <a:cs typeface="Proxima Nova"/>
                <a:sym typeface="Proxima Nova"/>
              </a:defRPr>
            </a:lvl7pPr>
            <a:lvl8pPr marL="3657600" lvl="7" indent="-342900" rtl="0">
              <a:lnSpc>
                <a:spcPct val="115000"/>
              </a:lnSpc>
              <a:spcBef>
                <a:spcPts val="0"/>
              </a:spcBef>
              <a:spcAft>
                <a:spcPts val="0"/>
              </a:spcAft>
              <a:buSzPts val="1800"/>
              <a:buFont typeface="Proxima Nova"/>
              <a:buChar char="○"/>
              <a:defRPr sz="1800">
                <a:latin typeface="Proxima Nova"/>
                <a:ea typeface="Proxima Nova"/>
                <a:cs typeface="Proxima Nova"/>
                <a:sym typeface="Proxima Nova"/>
              </a:defRPr>
            </a:lvl8pPr>
            <a:lvl9pPr marL="4114800" lvl="8" indent="-342900" rtl="0">
              <a:lnSpc>
                <a:spcPct val="115000"/>
              </a:lnSpc>
              <a:spcBef>
                <a:spcPts val="0"/>
              </a:spcBef>
              <a:spcAft>
                <a:spcPts val="0"/>
              </a:spcAft>
              <a:buSzPts val="1800"/>
              <a:buFont typeface="Proxima Nova"/>
              <a:buChar char="■"/>
              <a:defRPr sz="1800">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11296600" y="6230112"/>
            <a:ext cx="731600" cy="524800"/>
          </a:xfrm>
          <a:prstGeom prst="rect">
            <a:avLst/>
          </a:prstGeom>
          <a:noFill/>
          <a:ln>
            <a:noFill/>
          </a:ln>
        </p:spPr>
        <p:txBody>
          <a:bodyPr spcFirstLastPara="1" wrap="square" lIns="91425" tIns="91425" rIns="91425" bIns="91425" anchor="ctr" anchorCtr="0">
            <a:noAutofit/>
          </a:bodyPr>
          <a:lstStyle>
            <a:lvl1pPr lvl="0" algn="r" rtl="0">
              <a:buNone/>
              <a:defRPr sz="1733">
                <a:latin typeface="Proxima Nova"/>
                <a:ea typeface="Proxima Nova"/>
                <a:cs typeface="Proxima Nova"/>
                <a:sym typeface="Proxima Nova"/>
              </a:defRPr>
            </a:lvl1pPr>
            <a:lvl2pPr lvl="1" algn="r" rtl="0">
              <a:buNone/>
              <a:defRPr sz="1733">
                <a:latin typeface="Proxima Nova"/>
                <a:ea typeface="Proxima Nova"/>
                <a:cs typeface="Proxima Nova"/>
                <a:sym typeface="Proxima Nova"/>
              </a:defRPr>
            </a:lvl2pPr>
            <a:lvl3pPr lvl="2" algn="r" rtl="0">
              <a:buNone/>
              <a:defRPr sz="1733">
                <a:latin typeface="Proxima Nova"/>
                <a:ea typeface="Proxima Nova"/>
                <a:cs typeface="Proxima Nova"/>
                <a:sym typeface="Proxima Nova"/>
              </a:defRPr>
            </a:lvl3pPr>
            <a:lvl4pPr lvl="3" algn="r" rtl="0">
              <a:buNone/>
              <a:defRPr sz="1733">
                <a:latin typeface="Proxima Nova"/>
                <a:ea typeface="Proxima Nova"/>
                <a:cs typeface="Proxima Nova"/>
                <a:sym typeface="Proxima Nova"/>
              </a:defRPr>
            </a:lvl4pPr>
            <a:lvl5pPr lvl="4" algn="r" rtl="0">
              <a:buNone/>
              <a:defRPr sz="1733">
                <a:latin typeface="Proxima Nova"/>
                <a:ea typeface="Proxima Nova"/>
                <a:cs typeface="Proxima Nova"/>
                <a:sym typeface="Proxima Nova"/>
              </a:defRPr>
            </a:lvl5pPr>
            <a:lvl6pPr lvl="5" algn="r" rtl="0">
              <a:buNone/>
              <a:defRPr sz="1733">
                <a:latin typeface="Proxima Nova"/>
                <a:ea typeface="Proxima Nova"/>
                <a:cs typeface="Proxima Nova"/>
                <a:sym typeface="Proxima Nova"/>
              </a:defRPr>
            </a:lvl6pPr>
            <a:lvl7pPr lvl="6" algn="r" rtl="0">
              <a:buNone/>
              <a:defRPr sz="1733">
                <a:latin typeface="Proxima Nova"/>
                <a:ea typeface="Proxima Nova"/>
                <a:cs typeface="Proxima Nova"/>
                <a:sym typeface="Proxima Nova"/>
              </a:defRPr>
            </a:lvl7pPr>
            <a:lvl8pPr lvl="7" algn="r" rtl="0">
              <a:buNone/>
              <a:defRPr sz="1733">
                <a:latin typeface="Proxima Nova"/>
                <a:ea typeface="Proxima Nova"/>
                <a:cs typeface="Proxima Nova"/>
                <a:sym typeface="Proxima Nova"/>
              </a:defRPr>
            </a:lvl8pPr>
            <a:lvl9pPr lvl="8" algn="r" rtl="0">
              <a:buNone/>
              <a:defRPr sz="1733">
                <a:latin typeface="Proxima Nova"/>
                <a:ea typeface="Proxima Nova"/>
                <a:cs typeface="Proxima Nova"/>
                <a:sym typeface="Proxima Nova"/>
              </a:defRPr>
            </a:lvl9pPr>
          </a:lstStyle>
          <a:p>
            <a:fld id="{00000000-1234-1234-1234-123412341234}" type="slidenum">
              <a:rPr lang="en" smtClean="0"/>
              <a:pPr/>
              <a:t>‹#›</a:t>
            </a:fld>
            <a:endParaRPr lang="en" sz="2000"/>
          </a:p>
        </p:txBody>
      </p:sp>
    </p:spTree>
    <p:extLst>
      <p:ext uri="{BB962C8B-B14F-4D97-AF65-F5344CB8AC3E}">
        <p14:creationId xmlns:p14="http://schemas.microsoft.com/office/powerpoint/2010/main" val="2581389161"/>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 id="2147483746" r:id="rId29"/>
    <p:sldLayoutId id="2147483747" r:id="rId30"/>
    <p:sldLayoutId id="2147483748" r:id="rId31"/>
    <p:sldLayoutId id="2147483749" r:id="rId32"/>
    <p:sldLayoutId id="2147483750"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hyperlink" Target="https://opportunitymyth.tntp.org/endnotes#4"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https://opportunitymyth.tntp.org/endnotes#3"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hyperlink" Target="https://www.nber.org/papers/w22398"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rand.org/pubs/research_reports/RR2658.html"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education.ky.gov/UnitedWeLearn/Pages/Vibrant-Student-Experience.aspx"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kyschoolreportcard.com/organization/20/academic_performance/assessment_performance/state_assessments_accountability?year=2019" TargetMode="External"/><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hyperlink" Target="https://www.kyschoolreportcard.com/organization/20/academic_performance/assessment_performance/state_assessments_accountability?year=2019" TargetMode="External"/><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education.ky.gov/curriculum/standards/kyacadstand/Documents/MCF_Section_1_Curriculum_Development_Process.pdf"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hyperlink" Target="https://education.ky.gov/curriculum/standards/kyacadstand/Documents/Reading_and_Writing_Instructional_Resources_Consumer_Guide.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71.xml"/></Relationships>
</file>

<file path=ppt/slides/_rels/slide32.xml.rels><?xml version="1.0" encoding="UTF-8" standalone="yes"?>
<Relationships xmlns="http://schemas.openxmlformats.org/package/2006/relationships"><Relationship Id="rId3" Type="http://schemas.openxmlformats.org/officeDocument/2006/relationships/hyperlink" Target="https://www.edreports.org/" TargetMode="External"/><Relationship Id="rId2" Type="http://schemas.openxmlformats.org/officeDocument/2006/relationships/notesSlide" Target="../notesSlides/notesSlide32.xml"/><Relationship Id="rId1" Type="http://schemas.openxmlformats.org/officeDocument/2006/relationships/slideLayout" Target="../slideLayouts/slideLayout71.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mailto:misty.higgins@education.ky.gov" TargetMode="External"/><Relationship Id="rId7" Type="http://schemas.openxmlformats.org/officeDocument/2006/relationships/hyperlink" Target="mailto:ben.maynard@education.ky.gov"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hyperlink" Target="mailto:caryn.davidson@education.ky.gov" TargetMode="External"/><Relationship Id="rId5" Type="http://schemas.openxmlformats.org/officeDocument/2006/relationships/hyperlink" Target="mailto:christie.biggerstaff@education.ky.gov" TargetMode="External"/><Relationship Id="rId4" Type="http://schemas.openxmlformats.org/officeDocument/2006/relationships/hyperlink" Target="mailto:fox.demoisey@education.ky.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rand.org/pubs/research_reports/RR1529-1.html" TargetMode="External"/><Relationship Id="rId4" Type="http://schemas.openxmlformats.org/officeDocument/2006/relationships/hyperlink" Target="https://opportunitymyth.tntp.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3167012" y="796219"/>
            <a:ext cx="7543015" cy="1910685"/>
          </a:xfrm>
        </p:spPr>
        <p:txBody>
          <a:bodyPr>
            <a:noAutofit/>
          </a:bodyPr>
          <a:lstStyle/>
          <a:p>
            <a:r>
              <a:rPr lang="en-US" sz="6600" dirty="0"/>
              <a:t>HQIR Coordinator Convening</a:t>
            </a:r>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5402342" y="2557502"/>
            <a:ext cx="3072353" cy="692715"/>
          </a:xfrm>
        </p:spPr>
        <p:txBody>
          <a:bodyPr>
            <a:normAutofit fontScale="77500" lnSpcReduction="20000"/>
          </a:bodyPr>
          <a:lstStyle/>
          <a:p>
            <a:endParaRPr lang="en-US"/>
          </a:p>
          <a:p>
            <a:r>
              <a:rPr lang="en-US" sz="2800"/>
              <a:t>November 1, 2023</a:t>
            </a:r>
          </a:p>
        </p:txBody>
      </p:sp>
      <p:sp>
        <p:nvSpPr>
          <p:cNvPr id="4" name="TextBox 3">
            <a:extLst>
              <a:ext uri="{FF2B5EF4-FFF2-40B4-BE49-F238E27FC236}">
                <a16:creationId xmlns:a16="http://schemas.microsoft.com/office/drawing/2014/main" id="{ECE2ECEA-7B5C-04CA-BD7E-263486315F44}"/>
              </a:ext>
            </a:extLst>
          </p:cNvPr>
          <p:cNvSpPr txBox="1"/>
          <p:nvPr/>
        </p:nvSpPr>
        <p:spPr>
          <a:xfrm>
            <a:off x="3346515" y="3793532"/>
            <a:ext cx="8098019" cy="1500539"/>
          </a:xfrm>
          <a:prstGeom prst="rect">
            <a:avLst/>
          </a:prstGeom>
          <a:noFill/>
        </p:spPr>
        <p:txBody>
          <a:bodyPr wrap="square" rtlCol="0">
            <a:spAutoFit/>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Calibri" panose="020F0502020204030204" pitchFamily="34" charset="0"/>
              </a:rPr>
              <a:t> </a:t>
            </a:r>
            <a:r>
              <a:rPr lang="en-US" sz="1600" u="sng">
                <a:effectLst/>
                <a:latin typeface="Calibri" panose="020F0502020204030204" pitchFamily="34" charset="0"/>
                <a:ea typeface="Calibri" panose="020F0502020204030204" pitchFamily="34" charset="0"/>
                <a:cs typeface="Calibri" panose="020F0502020204030204" pitchFamily="34" charset="0"/>
              </a:rPr>
              <a:t>Virtual Meeting Tips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Ø"/>
            </a:pPr>
            <a:r>
              <a:rPr lang="en-US" sz="1600" i="1">
                <a:effectLst/>
                <a:latin typeface="Calibri" panose="020F0502020204030204" pitchFamily="34" charset="0"/>
                <a:ea typeface="Calibri" panose="020F0502020204030204" pitchFamily="34" charset="0"/>
                <a:cs typeface="Calibri" panose="020F0502020204030204" pitchFamily="34" charset="0"/>
              </a:rPr>
              <a:t>Remember to mute your microphone if you are not the one talking. This will reduce additional background sound and enable meeting attendees to hear better.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Ø"/>
            </a:pPr>
            <a:r>
              <a:rPr lang="en-US" sz="1600" i="1">
                <a:effectLst/>
                <a:latin typeface="Calibri" panose="020F0502020204030204" pitchFamily="34" charset="0"/>
                <a:ea typeface="Calibri" panose="020F0502020204030204" pitchFamily="34" charset="0"/>
                <a:cs typeface="Calibri" panose="020F0502020204030204" pitchFamily="34" charset="0"/>
              </a:rPr>
              <a:t>Utilize the chat box for specific questions or to share resources.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Ø"/>
            </a:pPr>
            <a:r>
              <a:rPr lang="en-US" sz="1600" i="1">
                <a:effectLst/>
                <a:latin typeface="Calibri" panose="020F0502020204030204" pitchFamily="34" charset="0"/>
                <a:ea typeface="Calibri" panose="020F0502020204030204" pitchFamily="34" charset="0"/>
                <a:cs typeface="Calibri" panose="020F0502020204030204" pitchFamily="34" charset="0"/>
              </a:rPr>
              <a:t>Minimize distractions and be present.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9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60" name="Google Shape;960;g1eef32d180d_1_86"/>
          <p:cNvSpPr txBox="1">
            <a:spLocks noGrp="1"/>
          </p:cNvSpPr>
          <p:nvPr>
            <p:ph type="title"/>
          </p:nvPr>
        </p:nvSpPr>
        <p:spPr>
          <a:xfrm>
            <a:off x="452847" y="300251"/>
            <a:ext cx="11320800" cy="762300"/>
          </a:xfrm>
          <a:prstGeom prst="rect">
            <a:avLst/>
          </a:prstGeom>
          <a:noFill/>
          <a:ln>
            <a:noFill/>
          </a:ln>
        </p:spPr>
        <p:txBody>
          <a:bodyPr spcFirstLastPara="1" wrap="square" lIns="0" tIns="0" rIns="0" bIns="91425" anchor="ctr" anchorCtr="0">
            <a:noAutofit/>
          </a:bodyPr>
          <a:lstStyle/>
          <a:p>
            <a:pPr marL="0" lvl="0" indent="0" algn="l" rtl="0">
              <a:lnSpc>
                <a:spcPct val="90000"/>
              </a:lnSpc>
              <a:spcBef>
                <a:spcPts val="0"/>
              </a:spcBef>
              <a:spcAft>
                <a:spcPts val="0"/>
              </a:spcAft>
              <a:buSzPts val="3600"/>
              <a:buNone/>
            </a:pPr>
            <a:r>
              <a:rPr lang="en-US" dirty="0"/>
              <a:t>Access to quality content also matters to students beyond high school.</a:t>
            </a:r>
            <a:endParaRPr dirty="0"/>
          </a:p>
        </p:txBody>
      </p:sp>
      <p:sp>
        <p:nvSpPr>
          <p:cNvPr id="953" name="Google Shape;953;g1eef32d180d_1_86">
            <a:extLst>
              <a:ext uri="{C183D7F6-B498-43B3-948B-1728B52AA6E4}">
                <adec:decorative xmlns:adec="http://schemas.microsoft.com/office/drawing/2017/decorative" val="1"/>
              </a:ext>
            </a:extLst>
          </p:cNvPr>
          <p:cNvSpPr txBox="1"/>
          <p:nvPr/>
        </p:nvSpPr>
        <p:spPr>
          <a:xfrm>
            <a:off x="11330666" y="6251679"/>
            <a:ext cx="731700" cy="524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Century Gothic"/>
                <a:ea typeface="Century Gothic"/>
                <a:cs typeface="Century Gothic"/>
                <a:sym typeface="Century Gothic"/>
              </a:rPr>
              <a:t>28</a:t>
            </a:r>
            <a:endParaRPr sz="1200" b="0" i="0" u="none" strike="noStrike" cap="none">
              <a:solidFill>
                <a:srgbClr val="FFFFFF"/>
              </a:solidFill>
              <a:latin typeface="Century Gothic"/>
              <a:ea typeface="Century Gothic"/>
              <a:cs typeface="Century Gothic"/>
              <a:sym typeface="Century Gothic"/>
            </a:endParaRPr>
          </a:p>
        </p:txBody>
      </p:sp>
      <p:sp>
        <p:nvSpPr>
          <p:cNvPr id="954" name="Google Shape;954;g1eef32d180d_1_86"/>
          <p:cNvSpPr txBox="1"/>
          <p:nvPr/>
        </p:nvSpPr>
        <p:spPr>
          <a:xfrm>
            <a:off x="529200" y="2856475"/>
            <a:ext cx="3711300" cy="3104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Century Gothic"/>
                <a:ea typeface="Century Gothic"/>
                <a:cs typeface="Century Gothic"/>
                <a:sym typeface="Century Gothic"/>
              </a:rPr>
              <a:t>Nationwide, </a:t>
            </a:r>
            <a:r>
              <a:rPr lang="en-US" sz="1700" b="1" i="0" u="none" strike="noStrike" cap="none">
                <a:solidFill>
                  <a:srgbClr val="000000"/>
                </a:solidFill>
                <a:latin typeface="Century Gothic"/>
                <a:ea typeface="Century Gothic"/>
                <a:cs typeface="Century Gothic"/>
                <a:sym typeface="Century Gothic"/>
              </a:rPr>
              <a:t>40% of COLLEGE STUDENTS</a:t>
            </a:r>
            <a:r>
              <a:rPr lang="en-US" sz="1700" b="0" i="0" u="none" strike="noStrike" cap="none">
                <a:solidFill>
                  <a:srgbClr val="000000"/>
                </a:solidFill>
                <a:latin typeface="Century Gothic"/>
                <a:ea typeface="Century Gothic"/>
                <a:cs typeface="Century Gothic"/>
                <a:sym typeface="Century Gothic"/>
              </a:rPr>
              <a:t> (including 66 percent of Black college students and 53 percent of Latinx college students) take at least one remedial course, learning skills they were told they’d already mastered in high school.</a:t>
            </a:r>
            <a:endParaRPr sz="1700" b="1" i="0" u="none" strike="noStrike" cap="none">
              <a:solidFill>
                <a:srgbClr val="000000"/>
              </a:solidFill>
              <a:latin typeface="Century Gothic"/>
              <a:ea typeface="Century Gothic"/>
              <a:cs typeface="Century Gothic"/>
              <a:sym typeface="Century Gothic"/>
            </a:endParaRPr>
          </a:p>
        </p:txBody>
      </p:sp>
      <p:pic>
        <p:nvPicPr>
          <p:cNvPr id="955" name="Google Shape;955;g1eef32d180d_1_8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31200" y="1394313"/>
            <a:ext cx="2180400" cy="1462150"/>
          </a:xfrm>
          <a:prstGeom prst="rect">
            <a:avLst/>
          </a:prstGeom>
          <a:noFill/>
          <a:ln>
            <a:noFill/>
          </a:ln>
        </p:spPr>
      </p:pic>
      <p:sp>
        <p:nvSpPr>
          <p:cNvPr id="956" name="Google Shape;956;g1eef32d180d_1_86"/>
          <p:cNvSpPr txBox="1"/>
          <p:nvPr/>
        </p:nvSpPr>
        <p:spPr>
          <a:xfrm>
            <a:off x="4223567" y="2856475"/>
            <a:ext cx="3711300" cy="134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Century Gothic"/>
                <a:ea typeface="Century Gothic"/>
                <a:cs typeface="Century Gothic"/>
                <a:sym typeface="Century Gothic"/>
              </a:rPr>
              <a:t>A recent study found that college remediation costs students and their families </a:t>
            </a:r>
            <a:r>
              <a:rPr lang="en-US" sz="1700" b="1" i="0" u="none" strike="noStrike" cap="none">
                <a:solidFill>
                  <a:srgbClr val="000000"/>
                </a:solidFill>
                <a:latin typeface="Century Gothic"/>
                <a:ea typeface="Century Gothic"/>
                <a:cs typeface="Century Gothic"/>
                <a:sym typeface="Century Gothic"/>
              </a:rPr>
              <a:t>$1.5 BILLION ANNUALLY.</a:t>
            </a:r>
            <a:endParaRPr sz="1700" b="1" i="0" u="none" strike="noStrike" cap="none">
              <a:solidFill>
                <a:srgbClr val="000000"/>
              </a:solidFill>
              <a:latin typeface="Century Gothic"/>
              <a:ea typeface="Century Gothic"/>
              <a:cs typeface="Century Gothic"/>
              <a:sym typeface="Century Gothic"/>
            </a:endParaRPr>
          </a:p>
        </p:txBody>
      </p:sp>
      <p:sp>
        <p:nvSpPr>
          <p:cNvPr id="957" name="Google Shape;957;g1eef32d180d_1_86"/>
          <p:cNvSpPr txBox="1"/>
          <p:nvPr/>
        </p:nvSpPr>
        <p:spPr>
          <a:xfrm>
            <a:off x="8117633" y="2856475"/>
            <a:ext cx="3530100" cy="134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Century Gothic"/>
                <a:ea typeface="Century Gothic"/>
                <a:cs typeface="Century Gothic"/>
                <a:sym typeface="Century Gothic"/>
              </a:rPr>
              <a:t>Graduates who opt for a career straight out of high school aren’t faring much better, with many employers reporting high school graduates are </a:t>
            </a:r>
            <a:r>
              <a:rPr lang="en-US" sz="1700" b="1" i="0" u="none" strike="noStrike" cap="none">
                <a:solidFill>
                  <a:srgbClr val="000000"/>
                </a:solidFill>
                <a:latin typeface="Century Gothic"/>
                <a:ea typeface="Century Gothic"/>
                <a:cs typeface="Century Gothic"/>
                <a:sym typeface="Century Gothic"/>
              </a:rPr>
              <a:t>MISSING SKILLS</a:t>
            </a:r>
            <a:r>
              <a:rPr lang="en-US" sz="1700" b="0" i="0" u="none" strike="noStrike" cap="none">
                <a:solidFill>
                  <a:srgbClr val="000000"/>
                </a:solidFill>
                <a:latin typeface="Century Gothic"/>
                <a:ea typeface="Century Gothic"/>
                <a:cs typeface="Century Gothic"/>
                <a:sym typeface="Century Gothic"/>
              </a:rPr>
              <a:t> needed to do their jobs well.</a:t>
            </a:r>
            <a:endParaRPr sz="1700" b="1" i="0" u="none" strike="noStrike" cap="none">
              <a:solidFill>
                <a:srgbClr val="000000"/>
              </a:solidFill>
              <a:latin typeface="Century Gothic"/>
              <a:ea typeface="Century Gothic"/>
              <a:cs typeface="Century Gothic"/>
              <a:sym typeface="Century Gothic"/>
            </a:endParaRPr>
          </a:p>
        </p:txBody>
      </p:sp>
      <p:pic>
        <p:nvPicPr>
          <p:cNvPr id="958" name="Google Shape;958;g1eef32d180d_1_8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113967" y="1482463"/>
            <a:ext cx="1447800" cy="1285875"/>
          </a:xfrm>
          <a:prstGeom prst="rect">
            <a:avLst/>
          </a:prstGeom>
          <a:noFill/>
          <a:ln>
            <a:noFill/>
          </a:ln>
        </p:spPr>
      </p:pic>
      <p:pic>
        <p:nvPicPr>
          <p:cNvPr id="959" name="Google Shape;959;g1eef32d180d_1_86">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8689750" y="1322950"/>
            <a:ext cx="1762125" cy="1533525"/>
          </a:xfrm>
          <a:prstGeom prst="rect">
            <a:avLst/>
          </a:prstGeom>
          <a:noFill/>
          <a:ln>
            <a:noFill/>
          </a:ln>
        </p:spPr>
      </p:pic>
      <p:sp>
        <p:nvSpPr>
          <p:cNvPr id="961" name="Google Shape;961;g1eef32d180d_1_86">
            <a:extLst>
              <a:ext uri="{C183D7F6-B498-43B3-948B-1728B52AA6E4}">
                <adec:decorative xmlns:adec="http://schemas.microsoft.com/office/drawing/2017/decorative" val="0"/>
              </a:ext>
            </a:extLst>
          </p:cNvPr>
          <p:cNvSpPr txBox="1"/>
          <p:nvPr/>
        </p:nvSpPr>
        <p:spPr>
          <a:xfrm>
            <a:off x="5113975" y="5995600"/>
            <a:ext cx="6533700" cy="72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Arial"/>
                <a:ea typeface="Arial"/>
                <a:cs typeface="Arial"/>
                <a:sym typeface="Arial"/>
              </a:rPr>
              <a:t>Reference: </a:t>
            </a:r>
            <a:r>
              <a:rPr lang="en-US" sz="900" b="0" i="0" u="none" strike="noStrike" cap="none">
                <a:solidFill>
                  <a:srgbClr val="000000"/>
                </a:solidFill>
                <a:latin typeface="Arial"/>
                <a:ea typeface="Arial"/>
                <a:cs typeface="Arial"/>
                <a:sym typeface="Arial"/>
              </a:rPr>
              <a:t>TNTP. (2018). The Opportunity Myth. Retrieved from: </a:t>
            </a:r>
            <a:r>
              <a:rPr lang="en-US" sz="900" b="0" i="0" u="sng" strike="noStrike" cap="none">
                <a:solidFill>
                  <a:schemeClr val="hlink"/>
                </a:solidFill>
                <a:latin typeface="Arial"/>
                <a:ea typeface="Arial"/>
                <a:cs typeface="Arial"/>
                <a:sym typeface="Arial"/>
                <a:hlinkClick r:id="rId6"/>
              </a:rPr>
              <a:t>https://opportunitymyth.tntp.org/endnotes#3</a:t>
            </a:r>
            <a:r>
              <a:rPr lang="en-US" sz="900" b="0" i="0" u="none" strike="noStrike" cap="none">
                <a:solidFill>
                  <a:srgbClr val="000000"/>
                </a:solidFill>
                <a:latin typeface="Arial"/>
                <a:ea typeface="Arial"/>
                <a:cs typeface="Arial"/>
                <a:sym typeface="Arial"/>
              </a:rPr>
              <a:t>  </a:t>
            </a:r>
            <a:endParaRPr sz="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TNTP. (2018). The Opportunity Myth. Retrieved from: </a:t>
            </a:r>
            <a:r>
              <a:rPr lang="en-US" sz="900" b="0" i="0" u="sng" strike="noStrike" cap="none">
                <a:solidFill>
                  <a:schemeClr val="hlink"/>
                </a:solidFill>
                <a:latin typeface="Arial"/>
                <a:ea typeface="Arial"/>
                <a:cs typeface="Arial"/>
                <a:sym typeface="Arial"/>
                <a:hlinkClick r:id="rId7"/>
              </a:rPr>
              <a:t>https://opportunitymyth.tntp.org/endnotes#4</a:t>
            </a:r>
            <a:r>
              <a:rPr lang="en-US" sz="900" b="0" i="0" u="none" strike="noStrike" cap="none">
                <a:solidFill>
                  <a:srgbClr val="000000"/>
                </a:solidFill>
                <a:latin typeface="Arial"/>
                <a:ea typeface="Arial"/>
                <a:cs typeface="Arial"/>
                <a:sym typeface="Arial"/>
              </a:rPr>
              <a:t>  </a:t>
            </a:r>
            <a:endParaRPr sz="900" b="0" i="0" u="none" strike="noStrike" cap="none">
              <a:solidFill>
                <a:srgbClr val="000000"/>
              </a:solidFill>
              <a:latin typeface="Arial"/>
              <a:ea typeface="Arial"/>
              <a:cs typeface="Arial"/>
              <a:sym typeface="Arial"/>
            </a:endParaRPr>
          </a:p>
        </p:txBody>
      </p:sp>
      <p:sp>
        <p:nvSpPr>
          <p:cNvPr id="962" name="Google Shape;962;g1eef32d180d_1_86">
            <a:extLst>
              <a:ext uri="{C183D7F6-B498-43B3-948B-1728B52AA6E4}">
                <adec:decorative xmlns:adec="http://schemas.microsoft.com/office/drawing/2017/decorative" val="1"/>
              </a:ext>
            </a:extLst>
          </p:cNvPr>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300"/>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g21d2f78f1a0_0_2431"/>
          <p:cNvSpPr txBox="1">
            <a:spLocks noGrp="1"/>
          </p:cNvSpPr>
          <p:nvPr>
            <p:ph type="title"/>
          </p:nvPr>
        </p:nvSpPr>
        <p:spPr>
          <a:xfrm>
            <a:off x="838200" y="79950"/>
            <a:ext cx="10515600" cy="1066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Impact of HQIRs</a:t>
            </a:r>
            <a:endParaRPr/>
          </a:p>
        </p:txBody>
      </p:sp>
      <p:sp>
        <p:nvSpPr>
          <p:cNvPr id="968" name="Google Shape;968;g21d2f78f1a0_0_2431"/>
          <p:cNvSpPr txBox="1">
            <a:spLocks noGrp="1"/>
          </p:cNvSpPr>
          <p:nvPr>
            <p:ph type="body" idx="1"/>
          </p:nvPr>
        </p:nvSpPr>
        <p:spPr>
          <a:xfrm>
            <a:off x="838200" y="1253400"/>
            <a:ext cx="10515600" cy="4523700"/>
          </a:xfrm>
          <a:prstGeom prst="rect">
            <a:avLst/>
          </a:prstGeom>
        </p:spPr>
        <p:txBody>
          <a:bodyPr spcFirstLastPara="1" wrap="square" lIns="91425" tIns="45700" rIns="91425" bIns="45700" anchor="t" anchorCtr="0">
            <a:normAutofit/>
          </a:bodyPr>
          <a:lstStyle/>
          <a:p>
            <a:pPr marL="0" lvl="0" indent="0" algn="ctr" rtl="0">
              <a:lnSpc>
                <a:spcPct val="100000"/>
              </a:lnSpc>
              <a:spcBef>
                <a:spcPts val="1000"/>
              </a:spcBef>
              <a:spcAft>
                <a:spcPts val="0"/>
              </a:spcAft>
              <a:buNone/>
            </a:pPr>
            <a:r>
              <a:rPr lang="en-US" sz="2300" b="1"/>
              <a:t>Improvements in Teacher Practice and </a:t>
            </a:r>
            <a:r>
              <a:rPr lang="en-US" sz="2300" b="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Gains in Student Achievement</a:t>
            </a:r>
            <a:endParaRPr lang="en-US" sz="2300"/>
          </a:p>
          <a:p>
            <a:pPr marL="457200" lvl="0" indent="-374650" algn="l" rtl="0">
              <a:lnSpc>
                <a:spcPct val="100000"/>
              </a:lnSpc>
              <a:spcBef>
                <a:spcPts val="1000"/>
              </a:spcBef>
              <a:spcAft>
                <a:spcPts val="0"/>
              </a:spcAft>
              <a:buSzPts val="2300"/>
              <a:buChar char="•"/>
            </a:pPr>
            <a:r>
              <a:rPr lang="en-US" sz="23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
                  </a:ext>
                </a:extLst>
              </a:rPr>
              <a:t> A 2017 study shows that the effect of learning when using a HQIR is the same as moving an average performing teacher to one at the 80th percentile.</a:t>
            </a:r>
            <a:endParaRPr lang="en-US" sz="23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
                </a:ext>
              </a:extLst>
            </a:endParaRPr>
          </a:p>
          <a:p>
            <a:pPr marL="457200" lvl="0" indent="0" algn="l" rtl="0">
              <a:lnSpc>
                <a:spcPct val="100000"/>
              </a:lnSpc>
              <a:spcBef>
                <a:spcPts val="1000"/>
              </a:spcBef>
              <a:spcAft>
                <a:spcPts val="0"/>
              </a:spcAft>
              <a:buNone/>
            </a:pPr>
            <a:endParaRPr lang="en-US" sz="23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7"/>
                </a:ext>
              </a:extLst>
            </a:endParaRPr>
          </a:p>
          <a:p>
            <a:pPr marL="457200" lvl="0" indent="-374650" algn="l" rtl="0">
              <a:lnSpc>
                <a:spcPct val="100000"/>
              </a:lnSpc>
              <a:spcBef>
                <a:spcPts val="1000"/>
              </a:spcBef>
              <a:spcAft>
                <a:spcPts val="0"/>
              </a:spcAft>
              <a:buSzPts val="2300"/>
              <a:buChar char="•"/>
            </a:pPr>
            <a:r>
              <a:rPr lang="en-US" sz="23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8"/>
                  </a:ext>
                </a:extLst>
              </a:rPr>
              <a:t>A 2018 study illustrated that teachers using HQIRs engaged students in mathematical practices at a SIGNIFICANTLY HIGHER RATE than teachers who did not have access to aligned curriculum.</a:t>
            </a:r>
            <a:endParaRPr lang="en-US" sz="2300"/>
          </a:p>
        </p:txBody>
      </p:sp>
      <p:sp>
        <p:nvSpPr>
          <p:cNvPr id="969" name="Google Shape;969;g21d2f78f1a0_0_2431"/>
          <p:cNvSpPr txBox="1"/>
          <p:nvPr/>
        </p:nvSpPr>
        <p:spPr>
          <a:xfrm>
            <a:off x="188600" y="5811300"/>
            <a:ext cx="88983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solidFill>
                  <a:schemeClr val="lt1"/>
                </a:solidFill>
                <a:latin typeface="Libre Franklin"/>
                <a:ea typeface="Libre Franklin"/>
                <a:cs typeface="Libre Franklin"/>
                <a:sym typeface="Libre Franklin"/>
              </a:rPr>
              <a:t>Jackson, K., Makarin, A. (2016-2017). Can Online O-the-Shelf Lessons Improve Student</a:t>
            </a:r>
            <a:endParaRPr sz="800">
              <a:solidFill>
                <a:schemeClr val="lt1"/>
              </a:solidFill>
              <a:latin typeface="Libre Franklin"/>
              <a:ea typeface="Libre Franklin"/>
              <a:cs typeface="Libre Franklin"/>
              <a:sym typeface="Libre Franklin"/>
            </a:endParaRPr>
          </a:p>
          <a:p>
            <a:pPr marL="0" lvl="0" indent="0" algn="l" rtl="0">
              <a:spcBef>
                <a:spcPts val="0"/>
              </a:spcBef>
              <a:spcAft>
                <a:spcPts val="0"/>
              </a:spcAft>
              <a:buNone/>
            </a:pPr>
            <a:r>
              <a:rPr lang="en-US" sz="800">
                <a:solidFill>
                  <a:schemeClr val="lt1"/>
                </a:solidFill>
                <a:latin typeface="Libre Franklin"/>
                <a:ea typeface="Libre Franklin"/>
                <a:cs typeface="Libre Franklin"/>
                <a:sym typeface="Libre Franklin"/>
              </a:rPr>
              <a:t>Outcomes? Evidence from a Field Experiment. American Economic Journal: Economic Policy,</a:t>
            </a:r>
            <a:endParaRPr sz="800">
              <a:solidFill>
                <a:schemeClr val="lt1"/>
              </a:solidFill>
              <a:latin typeface="Libre Franklin"/>
              <a:ea typeface="Libre Franklin"/>
              <a:cs typeface="Libre Franklin"/>
              <a:sym typeface="Libre Franklin"/>
            </a:endParaRPr>
          </a:p>
          <a:p>
            <a:pPr marL="0" lvl="0" indent="0" algn="l" rtl="0">
              <a:spcBef>
                <a:spcPts val="0"/>
              </a:spcBef>
              <a:spcAft>
                <a:spcPts val="0"/>
              </a:spcAft>
              <a:buNone/>
            </a:pPr>
            <a:r>
              <a:rPr lang="en-US" sz="800">
                <a:solidFill>
                  <a:schemeClr val="lt1"/>
                </a:solidFill>
                <a:latin typeface="Libre Franklin"/>
                <a:ea typeface="Libre Franklin"/>
                <a:cs typeface="Libre Franklin"/>
                <a:sym typeface="Libre Franklin"/>
              </a:rPr>
              <a:t>Vol 10 (3), pages 226-254. </a:t>
            </a:r>
            <a:r>
              <a:rPr lang="en-US" sz="800" u="sng">
                <a:solidFill>
                  <a:schemeClr val="lt1"/>
                </a:solidFill>
                <a:latin typeface="Libre Franklin"/>
                <a:ea typeface="Libre Franklin"/>
                <a:cs typeface="Libre Franklin"/>
                <a:sym typeface="Libre Franklin"/>
                <a:hlinkClick r:id="rId3">
                  <a:extLst>
                    <a:ext uri="{A12FA001-AC4F-418D-AE19-62706E023703}">
                      <ahyp:hlinkClr xmlns:ahyp="http://schemas.microsoft.com/office/drawing/2018/hyperlinkcolor" val="tx"/>
                    </a:ext>
                  </a:extLst>
                </a:hlinkClick>
              </a:rPr>
              <a:t>Retrieved from: https://www.nber.org/papers/w22398</a:t>
            </a:r>
            <a:endParaRPr sz="800">
              <a:solidFill>
                <a:schemeClr val="lt1"/>
              </a:solidFill>
              <a:latin typeface="Libre Franklin"/>
              <a:ea typeface="Libre Franklin"/>
              <a:cs typeface="Libre Franklin"/>
              <a:sym typeface="Libre Franklin"/>
            </a:endParaRPr>
          </a:p>
          <a:p>
            <a:pPr marL="0" lvl="0" indent="0" algn="l" rtl="0">
              <a:spcBef>
                <a:spcPts val="0"/>
              </a:spcBef>
              <a:spcAft>
                <a:spcPts val="0"/>
              </a:spcAft>
              <a:buNone/>
            </a:pPr>
            <a:endParaRPr sz="800">
              <a:solidFill>
                <a:schemeClr val="lt1"/>
              </a:solidFill>
              <a:latin typeface="Libre Franklin"/>
              <a:ea typeface="Libre Franklin"/>
              <a:cs typeface="Libre Franklin"/>
              <a:sym typeface="Libre Franklin"/>
            </a:endParaRPr>
          </a:p>
          <a:p>
            <a:pPr marL="0" lvl="0" indent="0" algn="l" rtl="0">
              <a:spcBef>
                <a:spcPts val="0"/>
              </a:spcBef>
              <a:spcAft>
                <a:spcPts val="0"/>
              </a:spcAft>
              <a:buNone/>
            </a:pPr>
            <a:r>
              <a:rPr lang="en-US" sz="800">
                <a:solidFill>
                  <a:schemeClr val="lt1"/>
                </a:solidFill>
                <a:latin typeface="Libre Franklin"/>
                <a:ea typeface="Libre Franklin"/>
                <a:cs typeface="Libre Franklin"/>
                <a:sym typeface="Libre Franklin"/>
              </a:rPr>
              <a:t>Opfer, V., Kaufman, J., Bongard, M, Pane, J. (2018). Changes in What Teachers Know and Do in</a:t>
            </a:r>
            <a:endParaRPr sz="800">
              <a:solidFill>
                <a:schemeClr val="lt1"/>
              </a:solidFill>
              <a:latin typeface="Libre Franklin"/>
              <a:ea typeface="Libre Franklin"/>
              <a:cs typeface="Libre Franklin"/>
              <a:sym typeface="Libre Franklin"/>
            </a:endParaRPr>
          </a:p>
          <a:p>
            <a:pPr marL="0" lvl="0" indent="0" algn="l" rtl="0">
              <a:spcBef>
                <a:spcPts val="0"/>
              </a:spcBef>
              <a:spcAft>
                <a:spcPts val="0"/>
              </a:spcAft>
              <a:buNone/>
            </a:pPr>
            <a:r>
              <a:rPr lang="en-US" sz="800">
                <a:solidFill>
                  <a:schemeClr val="lt1"/>
                </a:solidFill>
                <a:latin typeface="Libre Franklin"/>
                <a:ea typeface="Libre Franklin"/>
                <a:cs typeface="Libre Franklin"/>
                <a:sym typeface="Libre Franklin"/>
              </a:rPr>
              <a:t>the Common Core Era, American Teacher Panel Findings from 2015 to 2017. Santa Monica, CA:</a:t>
            </a:r>
            <a:endParaRPr sz="800">
              <a:solidFill>
                <a:schemeClr val="lt1"/>
              </a:solidFill>
              <a:latin typeface="Libre Franklin"/>
              <a:ea typeface="Libre Franklin"/>
              <a:cs typeface="Libre Franklin"/>
              <a:sym typeface="Libre Franklin"/>
            </a:endParaRPr>
          </a:p>
          <a:p>
            <a:pPr marL="0" lvl="0" indent="0" algn="l" rtl="0">
              <a:spcBef>
                <a:spcPts val="0"/>
              </a:spcBef>
              <a:spcAft>
                <a:spcPts val="0"/>
              </a:spcAft>
              <a:buNone/>
            </a:pPr>
            <a:r>
              <a:rPr lang="en-US" sz="800">
                <a:solidFill>
                  <a:schemeClr val="lt1"/>
                </a:solidFill>
                <a:latin typeface="Libre Franklin"/>
                <a:ea typeface="Libre Franklin"/>
                <a:cs typeface="Libre Franklin"/>
                <a:sym typeface="Libre Franklin"/>
              </a:rPr>
              <a:t>RAND Corporation. Retrieved from: </a:t>
            </a:r>
            <a:r>
              <a:rPr lang="en-US" sz="800" u="sng">
                <a:solidFill>
                  <a:schemeClr val="lt1"/>
                </a:solidFill>
                <a:latin typeface="Libre Franklin"/>
                <a:ea typeface="Libre Franklin"/>
                <a:cs typeface="Libre Franklin"/>
                <a:sym typeface="Libre Franklin"/>
                <a:hlinkClick r:id="rId4">
                  <a:extLst>
                    <a:ext uri="{A12FA001-AC4F-418D-AE19-62706E023703}">
                      <ahyp:hlinkClr xmlns:ahyp="http://schemas.microsoft.com/office/drawing/2018/hyperlinkcolor" val="tx"/>
                    </a:ext>
                  </a:extLst>
                </a:hlinkClick>
              </a:rPr>
              <a:t>https://www.rand.org/pubs/research_reports/RR2658.html</a:t>
            </a:r>
            <a:endParaRPr sz="800">
              <a:solidFill>
                <a:schemeClr val="lt1"/>
              </a:solidFill>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6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g21d2f78f1a0_0_2504"/>
          <p:cNvSpPr txBox="1">
            <a:spLocks noGrp="1"/>
          </p:cNvSpPr>
          <p:nvPr>
            <p:ph type="title"/>
          </p:nvPr>
        </p:nvSpPr>
        <p:spPr>
          <a:xfrm>
            <a:off x="838200" y="219225"/>
            <a:ext cx="10515600" cy="93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9"/>
                  </a:ext>
                </a:extLst>
              </a:rPr>
              <a:t>HQIR</a:t>
            </a:r>
            <a:r>
              <a:rPr lang="en-US"/>
              <a:t> Impact in Pilot Districts</a:t>
            </a:r>
          </a:p>
        </p:txBody>
      </p:sp>
      <p:sp>
        <p:nvSpPr>
          <p:cNvPr id="975" name="Google Shape;975;g21d2f78f1a0_0_2504"/>
          <p:cNvSpPr txBox="1">
            <a:spLocks noGrp="1"/>
          </p:cNvSpPr>
          <p:nvPr>
            <p:ph type="body" idx="1"/>
          </p:nvPr>
        </p:nvSpPr>
        <p:spPr>
          <a:xfrm>
            <a:off x="838200" y="1218250"/>
            <a:ext cx="10515600" cy="4464600"/>
          </a:xfrm>
          <a:prstGeom prst="rect">
            <a:avLst/>
          </a:prstGeom>
        </p:spPr>
        <p:txBody>
          <a:bodyPr spcFirstLastPara="1" wrap="square" lIns="91425" tIns="45700" rIns="91425" bIns="45700" anchor="t" anchorCtr="0">
            <a:normAutofit lnSpcReduction="10000"/>
          </a:bodyPr>
          <a:lstStyle/>
          <a:p>
            <a:pPr marL="0" lvl="0" indent="0" algn="l" rtl="0">
              <a:lnSpc>
                <a:spcPct val="100000"/>
              </a:lnSpc>
              <a:spcBef>
                <a:spcPts val="1000"/>
              </a:spcBef>
              <a:spcAft>
                <a:spcPts val="0"/>
              </a:spcAft>
              <a:buNone/>
            </a:pPr>
            <a:r>
              <a:rPr lang="en-US" b="1"/>
              <a:t>Teachers:</a:t>
            </a:r>
            <a:endParaRPr b="1"/>
          </a:p>
          <a:p>
            <a:pPr marL="457200" lvl="0" indent="-336550" algn="l" rtl="0">
              <a:lnSpc>
                <a:spcPct val="100000"/>
              </a:lnSpc>
              <a:spcBef>
                <a:spcPts val="1000"/>
              </a:spcBef>
              <a:spcAft>
                <a:spcPts val="0"/>
              </a:spcAft>
              <a:buSzPts val="1700"/>
              <a:buChar char="•"/>
            </a:pPr>
            <a:r>
              <a:rPr lang="en-US" sz="2200"/>
              <a:t>Free up their time to leverage what is engaging in the resource and to meet individual student needs</a:t>
            </a:r>
            <a:endParaRPr sz="2200"/>
          </a:p>
          <a:p>
            <a:pPr marL="457200" lvl="0" indent="-368300" algn="l" rtl="0">
              <a:lnSpc>
                <a:spcPct val="100000"/>
              </a:lnSpc>
              <a:spcBef>
                <a:spcPts val="1000"/>
              </a:spcBef>
              <a:spcAft>
                <a:spcPts val="0"/>
              </a:spcAft>
              <a:buSzPts val="2200"/>
              <a:buChar char="•"/>
            </a:pPr>
            <a:r>
              <a:rPr lang="en-US" sz="2200"/>
              <a:t>Raise their expectations of what students are able to know and do, regardless of their ability or background</a:t>
            </a:r>
            <a:endParaRPr sz="2200"/>
          </a:p>
          <a:p>
            <a:pPr marL="0" lvl="0" indent="0" algn="l" rtl="0">
              <a:lnSpc>
                <a:spcPct val="100000"/>
              </a:lnSpc>
              <a:spcBef>
                <a:spcPts val="1000"/>
              </a:spcBef>
              <a:spcAft>
                <a:spcPts val="0"/>
              </a:spcAft>
              <a:buNone/>
            </a:pPr>
            <a:r>
              <a:rPr lang="en-US" b="1"/>
              <a:t>Students:</a:t>
            </a:r>
            <a:endParaRPr b="1"/>
          </a:p>
          <a:p>
            <a:pPr marL="457200" lvl="0" indent="-304800" algn="l" rtl="0">
              <a:lnSpc>
                <a:spcPct val="100000"/>
              </a:lnSpc>
              <a:spcBef>
                <a:spcPts val="1000"/>
              </a:spcBef>
              <a:spcAft>
                <a:spcPts val="0"/>
              </a:spcAft>
              <a:buSzPts val="1200"/>
              <a:buChar char="•"/>
            </a:pPr>
            <a:r>
              <a:rPr lang="en-US" sz="2200"/>
              <a:t>Build necessary background knowledge of the world by introducing them to places, cultures, and experiences they may not have had exposure to, given limited financial circumstances.</a:t>
            </a:r>
            <a:endParaRPr sz="2200"/>
          </a:p>
          <a:p>
            <a:pPr marL="457200" lvl="0" indent="-368300" algn="l" rtl="0">
              <a:lnSpc>
                <a:spcPct val="100000"/>
              </a:lnSpc>
              <a:spcBef>
                <a:spcPts val="1000"/>
              </a:spcBef>
              <a:spcAft>
                <a:spcPts val="1000"/>
              </a:spcAft>
              <a:buSzPts val="2200"/>
              <a:buChar char="•"/>
            </a:pPr>
            <a:r>
              <a:rPr lang="en-US" sz="2200"/>
              <a:t>Increase interest and confidence in learning as they develop new skills and knowledge through challenging material.</a:t>
            </a:r>
            <a:endParaRPr sz="23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g23f500fcb93_0_229"/>
          <p:cNvSpPr txBox="1">
            <a:spLocks noGrp="1"/>
          </p:cNvSpPr>
          <p:nvPr>
            <p:ph type="title"/>
          </p:nvPr>
        </p:nvSpPr>
        <p:spPr>
          <a:xfrm>
            <a:off x="838200" y="130425"/>
            <a:ext cx="10515600" cy="10431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HQIRs: Whole Group Share Out</a:t>
            </a:r>
            <a:endParaRPr/>
          </a:p>
        </p:txBody>
      </p:sp>
      <p:sp>
        <p:nvSpPr>
          <p:cNvPr id="982" name="Google Shape;982;g23f500fcb93_0_229"/>
          <p:cNvSpPr txBox="1">
            <a:spLocks noGrp="1"/>
          </p:cNvSpPr>
          <p:nvPr>
            <p:ph type="body" idx="1"/>
          </p:nvPr>
        </p:nvSpPr>
        <p:spPr>
          <a:xfrm>
            <a:off x="838200" y="1342000"/>
            <a:ext cx="10515600" cy="4262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b="1"/>
          </a:p>
          <a:p>
            <a:pPr marL="0" lvl="0" indent="0" algn="l" rtl="0">
              <a:spcBef>
                <a:spcPts val="1000"/>
              </a:spcBef>
              <a:spcAft>
                <a:spcPts val="0"/>
              </a:spcAft>
              <a:buNone/>
            </a:pPr>
            <a:r>
              <a:rPr lang="en-US"/>
              <a:t>What resonated with you about why resources matter?</a:t>
            </a:r>
            <a:endParaRPr/>
          </a:p>
          <a:p>
            <a:pPr marL="0" lvl="0" indent="0" algn="l" rtl="0">
              <a:spcBef>
                <a:spcPts val="1000"/>
              </a:spcBef>
              <a:spcAft>
                <a:spcPts val="0"/>
              </a:spcAft>
              <a:buNone/>
            </a:pPr>
            <a:endParaRPr/>
          </a:p>
          <a:p>
            <a:pPr marL="0" lvl="0" indent="0" algn="l" rtl="0">
              <a:spcBef>
                <a:spcPts val="1000"/>
              </a:spcBef>
              <a:spcAft>
                <a:spcPts val="0"/>
              </a:spcAft>
              <a:buNone/>
            </a:pPr>
            <a:r>
              <a:rPr lang="en-US"/>
              <a:t>Which information seemed especially</a:t>
            </a:r>
            <a:endParaRPr/>
          </a:p>
          <a:p>
            <a:pPr marL="0" lvl="0" indent="0" algn="l" rtl="0">
              <a:spcBef>
                <a:spcPts val="1000"/>
              </a:spcBef>
              <a:spcAft>
                <a:spcPts val="0"/>
              </a:spcAft>
              <a:buNone/>
            </a:pPr>
            <a:r>
              <a:rPr lang="en-US"/>
              <a:t>surprising?</a:t>
            </a:r>
            <a:endParaRPr/>
          </a:p>
          <a:p>
            <a:pPr marL="457200" lvl="0" indent="0" algn="l" rtl="0">
              <a:spcBef>
                <a:spcPts val="1000"/>
              </a:spcBef>
              <a:spcAft>
                <a:spcPts val="0"/>
              </a:spcAft>
              <a:buNone/>
            </a:pPr>
            <a:endParaRPr/>
          </a:p>
          <a:p>
            <a:pPr marL="457200" lvl="0" indent="0" algn="l" rtl="0">
              <a:spcBef>
                <a:spcPts val="1000"/>
              </a:spcBef>
              <a:spcAft>
                <a:spcPts val="0"/>
              </a:spcAft>
              <a:buNone/>
            </a:pPr>
            <a:endParaRPr/>
          </a:p>
        </p:txBody>
      </p:sp>
      <p:pic>
        <p:nvPicPr>
          <p:cNvPr id="3074" name="Picture 2">
            <a:extLst>
              <a:ext uri="{FF2B5EF4-FFF2-40B4-BE49-F238E27FC236}">
                <a16:creationId xmlns:a16="http://schemas.microsoft.com/office/drawing/2014/main" id="{E6A3FBDD-949D-3AC5-0F29-160896B4788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1525" y="3972950"/>
            <a:ext cx="2962275" cy="1543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g204a7f1e24c_0_4"/>
          <p:cNvSpPr txBox="1">
            <a:spLocks noGrp="1"/>
          </p:cNvSpPr>
          <p:nvPr>
            <p:ph type="title"/>
          </p:nvPr>
        </p:nvSpPr>
        <p:spPr>
          <a:xfrm>
            <a:off x="838200" y="226825"/>
            <a:ext cx="10515600" cy="920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4200"/>
              <a:t>KDE Definition of HQIRs</a:t>
            </a:r>
            <a:endParaRPr sz="4200"/>
          </a:p>
        </p:txBody>
      </p:sp>
      <p:sp>
        <p:nvSpPr>
          <p:cNvPr id="903" name="Google Shape;903;g204a7f1e24c_0_4"/>
          <p:cNvSpPr txBox="1">
            <a:spLocks noGrp="1"/>
          </p:cNvSpPr>
          <p:nvPr>
            <p:ph type="body" idx="1"/>
          </p:nvPr>
        </p:nvSpPr>
        <p:spPr>
          <a:xfrm>
            <a:off x="733825" y="1200925"/>
            <a:ext cx="10754100" cy="4519800"/>
          </a:xfrm>
          <a:prstGeom prst="rect">
            <a:avLst/>
          </a:prstGeom>
          <a:noFill/>
          <a:ln>
            <a:noFill/>
          </a:ln>
        </p:spPr>
        <p:txBody>
          <a:bodyPr spcFirstLastPara="1" wrap="square" lIns="91425" tIns="45700" rIns="91425" bIns="45700" anchor="t" anchorCtr="0">
            <a:normAutofit/>
          </a:bodyPr>
          <a:lstStyle/>
          <a:p>
            <a:pPr marL="457200" lvl="0" indent="-409575" algn="l" rtl="0">
              <a:lnSpc>
                <a:spcPct val="115000"/>
              </a:lnSpc>
              <a:spcBef>
                <a:spcPts val="1000"/>
              </a:spcBef>
              <a:spcAft>
                <a:spcPts val="0"/>
              </a:spcAft>
              <a:buClr>
                <a:schemeClr val="dk1"/>
              </a:buClr>
              <a:buSzPts val="2850"/>
              <a:buFont typeface="Calibri"/>
              <a:buChar char="•"/>
            </a:pPr>
            <a:r>
              <a:rPr lang="en-US" sz="2850">
                <a:solidFill>
                  <a:schemeClr val="dk1"/>
                </a:solidFill>
                <a:latin typeface="Calibri"/>
                <a:ea typeface="Calibri"/>
                <a:cs typeface="Calibri"/>
                <a:sym typeface="Calibri"/>
              </a:rPr>
              <a:t>Aligned with the </a:t>
            </a:r>
            <a:r>
              <a:rPr lang="en-US" sz="2850" i="1">
                <a:solidFill>
                  <a:schemeClr val="dk1"/>
                </a:solidFill>
                <a:latin typeface="Calibri"/>
                <a:ea typeface="Calibri"/>
                <a:cs typeface="Calibri"/>
                <a:sym typeface="Calibri"/>
              </a:rPr>
              <a:t>Kentucky Academic Standards</a:t>
            </a:r>
            <a:r>
              <a:rPr lang="en-US" sz="2850">
                <a:solidFill>
                  <a:schemeClr val="dk1"/>
                </a:solidFill>
                <a:latin typeface="Calibri"/>
                <a:ea typeface="Calibri"/>
                <a:cs typeface="Calibri"/>
                <a:sym typeface="Calibri"/>
              </a:rPr>
              <a:t> (</a:t>
            </a:r>
            <a:r>
              <a:rPr lang="en-US" sz="2850" i="1">
                <a:solidFill>
                  <a:schemeClr val="dk1"/>
                </a:solidFill>
                <a:latin typeface="Calibri"/>
                <a:ea typeface="Calibri"/>
                <a:cs typeface="Calibri"/>
                <a:sym typeface="Calibri"/>
              </a:rPr>
              <a:t>KAS</a:t>
            </a:r>
            <a:r>
              <a:rPr lang="en-US" sz="2850">
                <a:solidFill>
                  <a:schemeClr val="dk1"/>
                </a:solidFill>
                <a:latin typeface="Calibri"/>
                <a:ea typeface="Calibri"/>
                <a:cs typeface="Calibri"/>
                <a:sym typeface="Calibri"/>
              </a:rPr>
              <a:t>); </a:t>
            </a:r>
          </a:p>
          <a:p>
            <a:pPr marL="457200" lvl="0" indent="-409575" algn="l" rtl="0">
              <a:lnSpc>
                <a:spcPct val="115000"/>
              </a:lnSpc>
              <a:spcBef>
                <a:spcPts val="0"/>
              </a:spcBef>
              <a:spcAft>
                <a:spcPts val="0"/>
              </a:spcAft>
              <a:buClr>
                <a:schemeClr val="dk1"/>
              </a:buClr>
              <a:buSzPts val="2850"/>
              <a:buFont typeface="Calibri"/>
              <a:buChar char="•"/>
            </a:pPr>
            <a:r>
              <a:rPr lang="en-US" sz="2850">
                <a:solidFill>
                  <a:schemeClr val="dk1"/>
                </a:solidFill>
                <a:latin typeface="Calibri"/>
                <a:ea typeface="Calibri"/>
                <a:cs typeface="Calibri"/>
                <a:sym typeface="Calibri"/>
              </a:rPr>
              <a:t>Research-based and/or externally validated; </a:t>
            </a:r>
          </a:p>
          <a:p>
            <a:pPr marL="457200" lvl="0" indent="-409575" algn="l" rtl="0">
              <a:lnSpc>
                <a:spcPct val="115000"/>
              </a:lnSpc>
              <a:spcBef>
                <a:spcPts val="0"/>
              </a:spcBef>
              <a:spcAft>
                <a:spcPts val="0"/>
              </a:spcAft>
              <a:buClr>
                <a:schemeClr val="dk1"/>
              </a:buClr>
              <a:buSzPts val="2850"/>
              <a:buFont typeface="Calibri"/>
              <a:buChar char="•"/>
            </a:pPr>
            <a:r>
              <a:rPr lang="en-US" sz="2850">
                <a:solidFill>
                  <a:schemeClr val="dk1"/>
                </a:solidFill>
                <a:latin typeface="Calibri"/>
                <a:ea typeface="Calibri"/>
                <a:cs typeface="Calibri"/>
                <a:sym typeface="Calibri"/>
              </a:rPr>
              <a:t>Comprehensive to include engaging texts (books, multimedia, etc.),  tasks and assessments; </a:t>
            </a:r>
          </a:p>
          <a:p>
            <a:pPr marL="457200" lvl="0" indent="-409575" algn="l" rtl="0">
              <a:lnSpc>
                <a:spcPct val="115000"/>
              </a:lnSpc>
              <a:spcBef>
                <a:spcPts val="0"/>
              </a:spcBef>
              <a:spcAft>
                <a:spcPts val="0"/>
              </a:spcAft>
              <a:buClr>
                <a:schemeClr val="dk1"/>
              </a:buClr>
              <a:buSzPts val="2850"/>
              <a:buFont typeface="Calibri"/>
              <a:buChar char="•"/>
            </a:pPr>
            <a:r>
              <a:rPr lang="en-US" sz="2850">
                <a:solidFill>
                  <a:schemeClr val="dk1"/>
                </a:solidFill>
                <a:latin typeface="Calibri"/>
                <a:ea typeface="Calibri"/>
                <a:cs typeface="Calibri"/>
                <a:sym typeface="Calibri"/>
              </a:rPr>
              <a:t>Based on fostering </a:t>
            </a:r>
            <a:r>
              <a:rPr lang="en-US" sz="2850" b="1" u="sng">
                <a:solidFill>
                  <a:srgbClr val="007780"/>
                </a:solidFill>
                <a:latin typeface="Calibri"/>
                <a:ea typeface="Calibri"/>
                <a:cs typeface="Calibri"/>
                <a:sym typeface="Calibri"/>
                <a:hlinkClick r:id="rId3">
                  <a:extLst>
                    <a:ext uri="{A12FA001-AC4F-418D-AE19-62706E023703}">
                      <ahyp:hlinkClr xmlns:ahyp="http://schemas.microsoft.com/office/drawing/2018/hyperlinkcolor" val="tx"/>
                    </a:ext>
                  </a:extLst>
                </a:hlinkCli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vibrant</a:t>
            </a:r>
            <a:r>
              <a:rPr lang="en-US" sz="2850">
                <a:solidFill>
                  <a:srgbClr val="007780"/>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 </a:t>
            </a:r>
            <a:r>
              <a:rPr lang="en-US" sz="285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student learning experiences;</a:t>
            </a:r>
            <a:endParaRPr lang="en-US" sz="2850">
              <a:solidFill>
                <a:schemeClr val="dk1"/>
              </a:solidFill>
              <a:latin typeface="Calibri"/>
              <a:ea typeface="Calibri"/>
              <a:cs typeface="Calibri"/>
              <a:sym typeface="Calibri"/>
            </a:endParaRPr>
          </a:p>
          <a:p>
            <a:pPr marL="457200" lvl="0" indent="-409575" algn="l" rtl="0">
              <a:lnSpc>
                <a:spcPct val="115000"/>
              </a:lnSpc>
              <a:spcBef>
                <a:spcPts val="0"/>
              </a:spcBef>
              <a:spcAft>
                <a:spcPts val="0"/>
              </a:spcAft>
              <a:buClr>
                <a:schemeClr val="dk1"/>
              </a:buClr>
              <a:buSzPts val="2850"/>
              <a:buFont typeface="Calibri"/>
              <a:buChar char="•"/>
            </a:pPr>
            <a:r>
              <a:rPr lang="en-US" sz="2850">
                <a:solidFill>
                  <a:schemeClr val="dk1"/>
                </a:solidFill>
                <a:latin typeface="Calibri"/>
                <a:ea typeface="Calibri"/>
                <a:cs typeface="Calibri"/>
                <a:sym typeface="Calibri"/>
              </a:rPr>
              <a:t>Culturally relevant, free from bias; and </a:t>
            </a:r>
          </a:p>
          <a:p>
            <a:pPr marL="457200" lvl="0" indent="-409575" algn="l" rtl="0">
              <a:lnSpc>
                <a:spcPct val="115000"/>
              </a:lnSpc>
              <a:spcBef>
                <a:spcPts val="0"/>
              </a:spcBef>
              <a:spcAft>
                <a:spcPts val="0"/>
              </a:spcAft>
              <a:buClr>
                <a:schemeClr val="dk1"/>
              </a:buClr>
              <a:buSzPts val="2850"/>
              <a:buFont typeface="Calibri"/>
              <a:buChar char="•"/>
            </a:pPr>
            <a:r>
              <a:rPr lang="en-US" sz="2850">
                <a:solidFill>
                  <a:schemeClr val="dk1"/>
                </a:solidFill>
                <a:latin typeface="Calibri"/>
                <a:ea typeface="Calibri"/>
                <a:cs typeface="Calibri"/>
                <a:sym typeface="Calibri"/>
              </a:rPr>
              <a:t>Accessible for all students.</a:t>
            </a:r>
            <a:r>
              <a:rPr lang="en-US" sz="2850">
                <a:solidFill>
                  <a:schemeClr val="dk1"/>
                </a:solidFill>
                <a:latin typeface="Arial"/>
                <a:ea typeface="Arial"/>
                <a:cs typeface="Arial"/>
                <a:sym typeface="Arial"/>
              </a:rPr>
              <a:t> </a:t>
            </a:r>
          </a:p>
          <a:p>
            <a:pPr marL="457200" lvl="0" indent="0" algn="l" rtl="0">
              <a:lnSpc>
                <a:spcPct val="115000"/>
              </a:lnSpc>
              <a:spcBef>
                <a:spcPts val="1000"/>
              </a:spcBef>
              <a:spcAft>
                <a:spcPts val="0"/>
              </a:spcAft>
              <a:buSzPts val="1800"/>
              <a:buNone/>
            </a:pPr>
            <a:endParaRPr lang="en-US" sz="300">
              <a:solidFill>
                <a:schemeClr val="dk1"/>
              </a:solidFill>
              <a:latin typeface="Arial"/>
              <a:ea typeface="Arial"/>
              <a:cs typeface="Arial"/>
              <a:sym typeface="Arial"/>
            </a:endParaRPr>
          </a:p>
          <a:p>
            <a:pPr marL="457200" lvl="0" indent="-317500" algn="l" rtl="0">
              <a:lnSpc>
                <a:spcPct val="115000"/>
              </a:lnSpc>
              <a:spcBef>
                <a:spcPts val="1000"/>
              </a:spcBef>
              <a:spcAft>
                <a:spcPts val="0"/>
              </a:spcAft>
              <a:buClr>
                <a:srgbClr val="007780"/>
              </a:buClr>
              <a:buSzPts val="1400"/>
              <a:buFont typeface="Arial"/>
              <a:buChar char="❏"/>
            </a:pPr>
            <a:r>
              <a:rPr lang="en-US" sz="1400" i="1">
                <a:solidFill>
                  <a:srgbClr val="00778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"Vibrant student experiences spark curiosity, motivation and engagement, while cultivating enthusiasm for lifelong learning." (United We Learn)</a:t>
            </a:r>
            <a:endParaRPr lang="en-US" sz="1400" i="1">
              <a:solidFill>
                <a:srgbClr val="00778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A7C25-2576-EC93-0C7E-5620F94538BB}"/>
              </a:ext>
            </a:extLst>
          </p:cNvPr>
          <p:cNvSpPr>
            <a:spLocks noGrp="1"/>
          </p:cNvSpPr>
          <p:nvPr>
            <p:ph type="title"/>
          </p:nvPr>
        </p:nvSpPr>
        <p:spPr/>
        <p:txBody>
          <a:bodyPr/>
          <a:lstStyle/>
          <a:p>
            <a:r>
              <a:rPr lang="en-US"/>
              <a:t>HQIR Breakout Room </a:t>
            </a:r>
          </a:p>
        </p:txBody>
      </p:sp>
      <p:sp>
        <p:nvSpPr>
          <p:cNvPr id="3" name="Content Placeholder 2">
            <a:extLst>
              <a:ext uri="{FF2B5EF4-FFF2-40B4-BE49-F238E27FC236}">
                <a16:creationId xmlns:a16="http://schemas.microsoft.com/office/drawing/2014/main" id="{8EBDBE76-545A-BFC1-AB26-0DD6BFF2983E}"/>
              </a:ext>
            </a:extLst>
          </p:cNvPr>
          <p:cNvSpPr>
            <a:spLocks noGrp="1"/>
          </p:cNvSpPr>
          <p:nvPr>
            <p:ph idx="1"/>
          </p:nvPr>
        </p:nvSpPr>
        <p:spPr>
          <a:xfrm>
            <a:off x="838200" y="1825625"/>
            <a:ext cx="10515600" cy="3900261"/>
          </a:xfrm>
        </p:spPr>
        <p:txBody>
          <a:bodyPr/>
          <a:lstStyle/>
          <a:p>
            <a:pPr marL="0" indent="0">
              <a:buNone/>
            </a:pPr>
            <a:r>
              <a:rPr lang="en-US" b="0" i="0" u="none" strike="noStrike">
                <a:solidFill>
                  <a:srgbClr val="000000"/>
                </a:solidFill>
                <a:effectLst/>
                <a:latin typeface="Proxima Nova" panose="020B0604020202020204" charset="0"/>
              </a:rPr>
              <a:t>Small Group Discussion: </a:t>
            </a:r>
          </a:p>
          <a:p>
            <a:r>
              <a:rPr lang="en-US" sz="2100" b="0" i="0" u="none" strike="noStrike">
                <a:solidFill>
                  <a:srgbClr val="000000"/>
                </a:solidFill>
                <a:effectLst/>
                <a:latin typeface="Proxima Nova" panose="020B0604020202020204" charset="0"/>
              </a:rPr>
              <a:t>What connections do you see to your work/role and the needs of educators and students in your district? </a:t>
            </a:r>
          </a:p>
          <a:p>
            <a:endParaRPr lang="en-US" sz="1400">
              <a:solidFill>
                <a:srgbClr val="000000"/>
              </a:solidFill>
              <a:latin typeface="Proxima Nova" panose="020B0604020202020204" charset="0"/>
            </a:endParaRPr>
          </a:p>
          <a:p>
            <a:endParaRPr lang="en-US" sz="1400" b="0" i="0" u="none" strike="noStrike">
              <a:solidFill>
                <a:srgbClr val="000000"/>
              </a:solidFill>
              <a:effectLst/>
              <a:latin typeface="Proxima Nova" panose="020B0604020202020204" charset="0"/>
            </a:endParaRPr>
          </a:p>
          <a:p>
            <a:endParaRPr lang="en-US" sz="1400">
              <a:solidFill>
                <a:srgbClr val="000000"/>
              </a:solidFill>
              <a:latin typeface="Proxima Nova" panose="020B0604020202020204" charset="0"/>
            </a:endParaRPr>
          </a:p>
          <a:p>
            <a:endParaRPr lang="en-US" sz="1400">
              <a:solidFill>
                <a:srgbClr val="000000"/>
              </a:solidFill>
              <a:latin typeface="Proxima Nova" panose="020B0604020202020204" charset="0"/>
            </a:endParaRPr>
          </a:p>
          <a:p>
            <a:pPr>
              <a:buFont typeface="Wingdings" pitchFamily="2" charset="2"/>
              <a:buChar char="v"/>
            </a:pPr>
            <a:r>
              <a:rPr lang="en-US" sz="1400">
                <a:solidFill>
                  <a:srgbClr val="000000"/>
                </a:solidFill>
                <a:latin typeface="Proxima Nova" panose="020B0604020202020204" charset="0"/>
              </a:rPr>
              <a:t> </a:t>
            </a:r>
            <a:r>
              <a:rPr lang="en-US" sz="1400" b="1">
                <a:solidFill>
                  <a:srgbClr val="000000"/>
                </a:solidFill>
                <a:latin typeface="Proxima Nova" panose="020B0604020202020204" charset="0"/>
              </a:rPr>
              <a:t>8 min. </a:t>
            </a:r>
            <a:r>
              <a:rPr lang="en-US" sz="1400">
                <a:solidFill>
                  <a:srgbClr val="000000"/>
                </a:solidFill>
                <a:latin typeface="Proxima Nova" panose="020B0604020202020204" charset="0"/>
              </a:rPr>
              <a:t>Share “airtime” equitably. </a:t>
            </a:r>
            <a:endParaRPr lang="en-US" sz="1400" b="0" i="0" u="none" strike="noStrike">
              <a:solidFill>
                <a:srgbClr val="000000"/>
              </a:solidFill>
              <a:effectLst/>
              <a:latin typeface="Proxima Nova" panose="020B0604020202020204" charset="0"/>
            </a:endParaRPr>
          </a:p>
          <a:p>
            <a:endParaRPr lang="en-US" sz="1800">
              <a:solidFill>
                <a:srgbClr val="000000"/>
              </a:solidFill>
              <a:latin typeface="Proxima Nova" panose="020B0604020202020204" charset="0"/>
            </a:endParaRPr>
          </a:p>
          <a:p>
            <a:pPr marL="0" indent="0">
              <a:buNone/>
            </a:pPr>
            <a:endParaRPr lang="en-US" sz="1800">
              <a:solidFill>
                <a:srgbClr val="000000"/>
              </a:solidFill>
              <a:latin typeface="Proxima Nova" panose="020B0604020202020204" charset="0"/>
            </a:endParaRPr>
          </a:p>
          <a:p>
            <a:pPr marL="0" indent="0">
              <a:buNone/>
            </a:pPr>
            <a:endParaRPr lang="en-US"/>
          </a:p>
        </p:txBody>
      </p:sp>
      <p:pic>
        <p:nvPicPr>
          <p:cNvPr id="5" name="Picture 2">
            <a:extLst>
              <a:ext uri="{FF2B5EF4-FFF2-40B4-BE49-F238E27FC236}">
                <a16:creationId xmlns:a16="http://schemas.microsoft.com/office/drawing/2014/main" id="{4AA7F334-EB88-3A03-3C19-77A9FC0000E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9957" y="3245955"/>
            <a:ext cx="3606800" cy="224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40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2" name="Title 1">
            <a:extLst>
              <a:ext uri="{FF2B5EF4-FFF2-40B4-BE49-F238E27FC236}">
                <a16:creationId xmlns:a16="http://schemas.microsoft.com/office/drawing/2014/main" id="{998D7352-6333-5ADE-5277-6764BEFEB0AA}"/>
              </a:ext>
            </a:extLst>
          </p:cNvPr>
          <p:cNvSpPr>
            <a:spLocks noGrp="1"/>
          </p:cNvSpPr>
          <p:nvPr/>
        </p:nvSpPr>
        <p:spPr>
          <a:xfrm>
            <a:off x="2183512" y="1260731"/>
            <a:ext cx="7443788" cy="41386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rgbClr val="007780"/>
                </a:solidFill>
                <a:latin typeface="+mj-lt"/>
                <a:ea typeface="+mj-ea"/>
                <a:cs typeface="+mj-cs"/>
              </a:defRPr>
            </a:lvl1pPr>
          </a:lstStyle>
          <a:p>
            <a:pPr algn="ctr"/>
            <a:r>
              <a:rPr lang="en-US" sz="5400" i="1"/>
              <a:t>Read to Succeed</a:t>
            </a:r>
            <a:r>
              <a:rPr lang="en-US" sz="5400"/>
              <a:t> &amp; </a:t>
            </a:r>
            <a:br>
              <a:rPr lang="en-US" sz="5400"/>
            </a:br>
            <a:r>
              <a:rPr lang="en-US" sz="5400"/>
              <a:t>High-Quality Instructional Resources for K-3 Literacy</a:t>
            </a:r>
          </a:p>
        </p:txBody>
      </p:sp>
      <p:sp>
        <p:nvSpPr>
          <p:cNvPr id="5" name="Title 1">
            <a:extLst>
              <a:ext uri="{FF2B5EF4-FFF2-40B4-BE49-F238E27FC236}">
                <a16:creationId xmlns:a16="http://schemas.microsoft.com/office/drawing/2014/main" id="{712DDBCB-ED30-1638-1401-8B122DD48CDA}"/>
              </a:ext>
              <a:ext uri="{C183D7F6-B498-43B3-948B-1728B52AA6E4}">
                <adec:decorative xmlns:adec="http://schemas.microsoft.com/office/drawing/2017/decorative" val="1"/>
              </a:ext>
            </a:extLst>
          </p:cNvPr>
          <p:cNvSpPr>
            <a:spLocks noGrp="1"/>
          </p:cNvSpPr>
          <p:nvPr/>
        </p:nvSpPr>
        <p:spPr>
          <a:xfrm>
            <a:off x="8111613" y="2926797"/>
            <a:ext cx="2200195" cy="227881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rgbClr val="007780"/>
                </a:solidFill>
                <a:latin typeface="+mj-lt"/>
                <a:ea typeface="+mj-ea"/>
                <a:cs typeface="+mj-cs"/>
              </a:defRPr>
            </a:lvl1pPr>
          </a:lstStyle>
          <a:p>
            <a:pPr algn="ctr"/>
            <a:endParaRPr lang="en-US" sz="5400" i="1"/>
          </a:p>
        </p:txBody>
      </p:sp>
      <p:pic>
        <p:nvPicPr>
          <p:cNvPr id="7" name="Google Shape;451;p67" descr="A logo with text overlay">
            <a:extLst>
              <a:ext uri="{FF2B5EF4-FFF2-40B4-BE49-F238E27FC236}">
                <a16:creationId xmlns:a16="http://schemas.microsoft.com/office/drawing/2014/main" id="{64D2B72A-C19D-85EB-CEDD-8BDF0AE29557}"/>
              </a:ext>
            </a:extLst>
          </p:cNvPr>
          <p:cNvPicPr preferRelativeResize="0"/>
          <p:nvPr/>
        </p:nvPicPr>
        <p:blipFill>
          <a:blip r:embed="rId3">
            <a:alphaModFix/>
          </a:blip>
          <a:stretch>
            <a:fillRect/>
          </a:stretch>
        </p:blipFill>
        <p:spPr>
          <a:xfrm>
            <a:off x="149067" y="5398601"/>
            <a:ext cx="2787997" cy="1393999"/>
          </a:xfrm>
          <a:prstGeom prst="rect">
            <a:avLst/>
          </a:prstGeom>
          <a:noFill/>
          <a:ln>
            <a:noFill/>
          </a:ln>
        </p:spPr>
      </p:pic>
      <p:sp>
        <p:nvSpPr>
          <p:cNvPr id="3" name="Title 2" hidden="1">
            <a:extLst>
              <a:ext uri="{FF2B5EF4-FFF2-40B4-BE49-F238E27FC236}">
                <a16:creationId xmlns:a16="http://schemas.microsoft.com/office/drawing/2014/main" id="{0F06C153-F580-33E6-5CE1-701AB8C24715}"/>
              </a:ext>
            </a:extLst>
          </p:cNvPr>
          <p:cNvSpPr>
            <a:spLocks noGrp="1"/>
          </p:cNvSpPr>
          <p:nvPr>
            <p:ph type="title"/>
          </p:nvPr>
        </p:nvSpPr>
        <p:spPr>
          <a:xfrm>
            <a:off x="831850" y="-2852737"/>
            <a:ext cx="10515600" cy="2852737"/>
          </a:xfrm>
        </p:spPr>
        <p:txBody>
          <a:bodyPr vert="horz" lIns="91440" tIns="45720" rIns="91440" bIns="45720" rtlCol="0" anchor="b">
            <a:normAutofit/>
          </a:bodyPr>
          <a:lstStyle/>
          <a:p>
            <a:r>
              <a:rPr lang="en-US" sz="5400" i="1" dirty="0"/>
              <a:t>Read to Succeed</a:t>
            </a:r>
            <a:r>
              <a:rPr lang="en-US" sz="5400" dirty="0"/>
              <a:t> &amp; </a:t>
            </a:r>
            <a:br>
              <a:rPr lang="en-US" sz="5400" dirty="0"/>
            </a:br>
            <a:r>
              <a:rPr lang="en-US" sz="5400" dirty="0"/>
              <a:t>High-Quality Instructional Resources for K-3 Literacy</a:t>
            </a:r>
            <a:endParaRPr lang="en-US" dirty="0"/>
          </a:p>
        </p:txBody>
      </p:sp>
    </p:spTree>
    <p:extLst>
      <p:ext uri="{BB962C8B-B14F-4D97-AF65-F5344CB8AC3E}">
        <p14:creationId xmlns:p14="http://schemas.microsoft.com/office/powerpoint/2010/main" val="407438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11" name="Google Shape;99;g1023ff81463_0_14">
            <a:extLst>
              <a:ext uri="{FF2B5EF4-FFF2-40B4-BE49-F238E27FC236}">
                <a16:creationId xmlns:a16="http://schemas.microsoft.com/office/drawing/2014/main" id="{DDEA72CD-9FB8-4C12-95B3-40E251E96067}"/>
              </a:ext>
            </a:extLst>
          </p:cNvPr>
          <p:cNvSpPr txBox="1">
            <a:spLocks noGrp="1"/>
          </p:cNvSpPr>
          <p:nvPr>
            <p:ph type="title"/>
          </p:nvPr>
        </p:nvSpPr>
        <p:spPr>
          <a:xfrm>
            <a:off x="3746176" y="-24795"/>
            <a:ext cx="10515600" cy="1325700"/>
          </a:xfrm>
          <a:prstGeom prst="rect">
            <a:avLst/>
          </a:prstGeom>
        </p:spPr>
        <p:txBody>
          <a:bodyPr spcFirstLastPara="1" wrap="square" lIns="91425" tIns="45700" rIns="91425" bIns="45700" anchor="ctr" anchorCtr="0">
            <a:normAutofit/>
          </a:bodyPr>
          <a:lstStyle/>
          <a:p>
            <a:pPr algn="ctr"/>
            <a:r>
              <a:rPr lang="en-US" sz="3600" dirty="0">
                <a:latin typeface="Franklin Gothic Book"/>
              </a:rPr>
              <a:t>Why Early Literacy?</a:t>
            </a:r>
            <a:endParaRPr sz="3600" dirty="0">
              <a:latin typeface="Franklin Gothic Book"/>
            </a:endParaRPr>
          </a:p>
        </p:txBody>
      </p:sp>
      <p:sp>
        <p:nvSpPr>
          <p:cNvPr id="12" name="Rectangle 11">
            <a:extLst>
              <a:ext uri="{FF2B5EF4-FFF2-40B4-BE49-F238E27FC236}">
                <a16:creationId xmlns:a16="http://schemas.microsoft.com/office/drawing/2014/main" id="{399B4A9D-07E9-430D-BF0C-605871686B6C}"/>
              </a:ext>
            </a:extLst>
          </p:cNvPr>
          <p:cNvSpPr/>
          <p:nvPr/>
        </p:nvSpPr>
        <p:spPr>
          <a:xfrm>
            <a:off x="65193" y="306227"/>
            <a:ext cx="5801816" cy="523220"/>
          </a:xfrm>
          <a:prstGeom prst="rect">
            <a:avLst/>
          </a:prstGeom>
        </p:spPr>
        <p:txBody>
          <a:bodyPr wrap="square" lIns="91440" tIns="45720" rIns="91440" bIns="45720" anchor="t">
            <a:spAutoFit/>
          </a:bodyPr>
          <a:lstStyle/>
          <a:p>
            <a:pPr algn="ctr"/>
            <a:r>
              <a:rPr lang="en-US" sz="2800" b="1">
                <a:solidFill>
                  <a:srgbClr val="102649"/>
                </a:solidFill>
                <a:latin typeface="Franklin Gothic Book"/>
              </a:rPr>
              <a:t>KPREP and KSA Proficiency Results</a:t>
            </a:r>
          </a:p>
        </p:txBody>
      </p:sp>
      <p:graphicFrame>
        <p:nvGraphicFramePr>
          <p:cNvPr id="8" name="Table 7">
            <a:extLst>
              <a:ext uri="{FF2B5EF4-FFF2-40B4-BE49-F238E27FC236}">
                <a16:creationId xmlns:a16="http://schemas.microsoft.com/office/drawing/2014/main" id="{FCEDBCDE-0506-4CAB-9F54-F3EA4B4C1898}"/>
              </a:ext>
            </a:extLst>
          </p:cNvPr>
          <p:cNvGraphicFramePr>
            <a:graphicFrameLocks noGrp="1"/>
          </p:cNvGraphicFramePr>
          <p:nvPr>
            <p:extLst>
              <p:ext uri="{D42A27DB-BD31-4B8C-83A1-F6EECF244321}">
                <p14:modId xmlns:p14="http://schemas.microsoft.com/office/powerpoint/2010/main" val="2204340590"/>
              </p:ext>
            </p:extLst>
          </p:nvPr>
        </p:nvGraphicFramePr>
        <p:xfrm>
          <a:off x="303238" y="945095"/>
          <a:ext cx="5322276" cy="4596971"/>
        </p:xfrm>
        <a:graphic>
          <a:graphicData uri="http://schemas.openxmlformats.org/drawingml/2006/table">
            <a:tbl>
              <a:tblPr firstRow="1" bandRow="1">
                <a:tableStyleId>{5940675A-B579-460E-94D1-54222C63F5DA}</a:tableStyleId>
              </a:tblPr>
              <a:tblGrid>
                <a:gridCol w="1619887">
                  <a:extLst>
                    <a:ext uri="{9D8B030D-6E8A-4147-A177-3AD203B41FA5}">
                      <a16:colId xmlns:a16="http://schemas.microsoft.com/office/drawing/2014/main" val="20000"/>
                    </a:ext>
                  </a:extLst>
                </a:gridCol>
                <a:gridCol w="3702389">
                  <a:extLst>
                    <a:ext uri="{9D8B030D-6E8A-4147-A177-3AD203B41FA5}">
                      <a16:colId xmlns:a16="http://schemas.microsoft.com/office/drawing/2014/main" val="20001"/>
                    </a:ext>
                  </a:extLst>
                </a:gridCol>
              </a:tblGrid>
              <a:tr h="701040">
                <a:tc>
                  <a:txBody>
                    <a:bodyPr/>
                    <a:lstStyle/>
                    <a:p>
                      <a:pPr algn="ctr"/>
                      <a:r>
                        <a:rPr lang="en-US" sz="2000" b="1">
                          <a:solidFill>
                            <a:srgbClr val="102649"/>
                          </a:solidFill>
                          <a:latin typeface="Franklin Gothic Book"/>
                        </a:rPr>
                        <a:t>Year</a:t>
                      </a:r>
                      <a:endParaRPr lang="en-US" sz="2000" b="1">
                        <a:solidFill>
                          <a:srgbClr val="102649"/>
                        </a:solidFill>
                        <a:latin typeface="Franklin Gothic Book"/>
                        <a:cs typeface="Calibri"/>
                      </a:endParaRPr>
                    </a:p>
                  </a:txBody>
                  <a:tcPr anchor="ctr"/>
                </a:tc>
                <a:tc>
                  <a:txBody>
                    <a:bodyPr/>
                    <a:lstStyle/>
                    <a:p>
                      <a:pPr algn="ctr"/>
                      <a:r>
                        <a:rPr lang="en-US" sz="2000" b="1">
                          <a:solidFill>
                            <a:srgbClr val="102649"/>
                          </a:solidFill>
                          <a:latin typeface="Franklin Gothic Book"/>
                        </a:rPr>
                        <a:t>Percent Proficient</a:t>
                      </a:r>
                      <a:r>
                        <a:rPr lang="en-US" sz="2000" b="1" baseline="0">
                          <a:solidFill>
                            <a:srgbClr val="102649"/>
                          </a:solidFill>
                          <a:latin typeface="Franklin Gothic Book"/>
                        </a:rPr>
                        <a:t> and </a:t>
                      </a:r>
                      <a:r>
                        <a:rPr lang="en-US" sz="2000" b="1">
                          <a:solidFill>
                            <a:srgbClr val="102649"/>
                          </a:solidFill>
                          <a:latin typeface="Franklin Gothic Book"/>
                        </a:rPr>
                        <a:t>Distinguished </a:t>
                      </a:r>
                      <a:endParaRPr lang="en-US" sz="2000" b="1">
                        <a:solidFill>
                          <a:srgbClr val="102649"/>
                        </a:solidFill>
                        <a:latin typeface="Franklin Gothic Book"/>
                        <a:cs typeface="Calibri"/>
                      </a:endParaRPr>
                    </a:p>
                  </a:txBody>
                  <a:tcPr/>
                </a:tc>
                <a:extLst>
                  <a:ext uri="{0D108BD9-81ED-4DB2-BD59-A6C34878D82A}">
                    <a16:rowId xmlns:a16="http://schemas.microsoft.com/office/drawing/2014/main" val="10001"/>
                  </a:ext>
                </a:extLst>
              </a:tr>
              <a:tr h="420224">
                <a:tc>
                  <a:txBody>
                    <a:bodyPr/>
                    <a:lstStyle/>
                    <a:p>
                      <a:pPr algn="ctr"/>
                      <a:r>
                        <a:rPr lang="en-US" sz="2000" b="1">
                          <a:solidFill>
                            <a:srgbClr val="102649"/>
                          </a:solidFill>
                          <a:latin typeface="Franklin Gothic Book"/>
                        </a:rPr>
                        <a:t>2015</a:t>
                      </a:r>
                      <a:endParaRPr lang="en-US" sz="2000" b="1">
                        <a:solidFill>
                          <a:srgbClr val="102649"/>
                        </a:solidFill>
                        <a:latin typeface="Franklin Gothic Book"/>
                        <a:cs typeface="Calibri"/>
                      </a:endParaRPr>
                    </a:p>
                  </a:txBody>
                  <a:tcPr/>
                </a:tc>
                <a:tc>
                  <a:txBody>
                    <a:bodyPr/>
                    <a:lstStyle/>
                    <a:p>
                      <a:pPr algn="ctr"/>
                      <a:r>
                        <a:rPr lang="en-US" sz="2000">
                          <a:solidFill>
                            <a:srgbClr val="102649"/>
                          </a:solidFill>
                          <a:latin typeface="Franklin Gothic Book"/>
                        </a:rPr>
                        <a:t>54.3%</a:t>
                      </a:r>
                      <a:endParaRPr lang="en-US" sz="2000">
                        <a:solidFill>
                          <a:srgbClr val="102649"/>
                        </a:solidFill>
                        <a:latin typeface="Franklin Gothic Book"/>
                        <a:cs typeface="Calibri"/>
                      </a:endParaRPr>
                    </a:p>
                  </a:txBody>
                  <a:tcPr/>
                </a:tc>
                <a:extLst>
                  <a:ext uri="{0D108BD9-81ED-4DB2-BD59-A6C34878D82A}">
                    <a16:rowId xmlns:a16="http://schemas.microsoft.com/office/drawing/2014/main" val="10002"/>
                  </a:ext>
                </a:extLst>
              </a:tr>
              <a:tr h="414467">
                <a:tc>
                  <a:txBody>
                    <a:bodyPr/>
                    <a:lstStyle/>
                    <a:p>
                      <a:pPr algn="ctr"/>
                      <a:r>
                        <a:rPr lang="en-US" sz="2000" b="1">
                          <a:solidFill>
                            <a:srgbClr val="102649"/>
                          </a:solidFill>
                          <a:latin typeface="Franklin Gothic Book"/>
                        </a:rPr>
                        <a:t>2016</a:t>
                      </a:r>
                      <a:endParaRPr lang="en-US" sz="2000" b="1">
                        <a:solidFill>
                          <a:srgbClr val="102649"/>
                        </a:solidFill>
                        <a:latin typeface="Franklin Gothic Book"/>
                        <a:cs typeface="Calibri"/>
                      </a:endParaRPr>
                    </a:p>
                  </a:txBody>
                  <a:tcPr/>
                </a:tc>
                <a:tc>
                  <a:txBody>
                    <a:bodyPr/>
                    <a:lstStyle/>
                    <a:p>
                      <a:pPr algn="ctr"/>
                      <a:r>
                        <a:rPr lang="en-US" sz="2000">
                          <a:solidFill>
                            <a:srgbClr val="102649"/>
                          </a:solidFill>
                          <a:latin typeface="Franklin Gothic Book"/>
                        </a:rPr>
                        <a:t>53.7%</a:t>
                      </a:r>
                      <a:endParaRPr lang="en-US" sz="2000">
                        <a:solidFill>
                          <a:srgbClr val="102649"/>
                        </a:solidFill>
                        <a:latin typeface="Franklin Gothic Book"/>
                        <a:cs typeface="Calibri"/>
                      </a:endParaRPr>
                    </a:p>
                  </a:txBody>
                  <a:tcPr/>
                </a:tc>
                <a:extLst>
                  <a:ext uri="{0D108BD9-81ED-4DB2-BD59-A6C34878D82A}">
                    <a16:rowId xmlns:a16="http://schemas.microsoft.com/office/drawing/2014/main" val="10003"/>
                  </a:ext>
                </a:extLst>
              </a:tr>
              <a:tr h="420224">
                <a:tc>
                  <a:txBody>
                    <a:bodyPr/>
                    <a:lstStyle/>
                    <a:p>
                      <a:pPr algn="ctr"/>
                      <a:r>
                        <a:rPr lang="en-US" sz="2000" b="1">
                          <a:solidFill>
                            <a:srgbClr val="102649"/>
                          </a:solidFill>
                          <a:latin typeface="Franklin Gothic Book"/>
                        </a:rPr>
                        <a:t>2017</a:t>
                      </a:r>
                      <a:endParaRPr lang="en-US" sz="2000" b="1">
                        <a:solidFill>
                          <a:srgbClr val="102649"/>
                        </a:solidFill>
                        <a:latin typeface="Franklin Gothic Book"/>
                        <a:cs typeface="Calibri"/>
                      </a:endParaRPr>
                    </a:p>
                  </a:txBody>
                  <a:tcPr/>
                </a:tc>
                <a:tc>
                  <a:txBody>
                    <a:bodyPr/>
                    <a:lstStyle/>
                    <a:p>
                      <a:pPr algn="ctr"/>
                      <a:r>
                        <a:rPr lang="en-US" sz="2000">
                          <a:solidFill>
                            <a:srgbClr val="102649"/>
                          </a:solidFill>
                          <a:latin typeface="Franklin Gothic Book"/>
                        </a:rPr>
                        <a:t>55.8%</a:t>
                      </a:r>
                      <a:endParaRPr lang="en-US" sz="2000">
                        <a:solidFill>
                          <a:srgbClr val="102649"/>
                        </a:solidFill>
                        <a:latin typeface="Franklin Gothic Book"/>
                        <a:cs typeface="Calibri"/>
                      </a:endParaRPr>
                    </a:p>
                  </a:txBody>
                  <a:tcPr/>
                </a:tc>
                <a:extLst>
                  <a:ext uri="{0D108BD9-81ED-4DB2-BD59-A6C34878D82A}">
                    <a16:rowId xmlns:a16="http://schemas.microsoft.com/office/drawing/2014/main" val="10004"/>
                  </a:ext>
                </a:extLst>
              </a:tr>
              <a:tr h="420224">
                <a:tc>
                  <a:txBody>
                    <a:bodyPr/>
                    <a:lstStyle/>
                    <a:p>
                      <a:pPr algn="ctr"/>
                      <a:r>
                        <a:rPr lang="en-US" sz="2000" b="1">
                          <a:solidFill>
                            <a:srgbClr val="102649"/>
                          </a:solidFill>
                          <a:latin typeface="Franklin Gothic Book"/>
                        </a:rPr>
                        <a:t>2018</a:t>
                      </a:r>
                      <a:endParaRPr lang="en-US" sz="2000" b="1">
                        <a:solidFill>
                          <a:srgbClr val="102649"/>
                        </a:solidFill>
                        <a:latin typeface="Franklin Gothic Book"/>
                        <a:cs typeface="Calibri"/>
                      </a:endParaRPr>
                    </a:p>
                  </a:txBody>
                  <a:tcPr/>
                </a:tc>
                <a:tc>
                  <a:txBody>
                    <a:bodyPr/>
                    <a:lstStyle/>
                    <a:p>
                      <a:pPr algn="ctr"/>
                      <a:r>
                        <a:rPr lang="en-US" sz="2000">
                          <a:solidFill>
                            <a:srgbClr val="102649"/>
                          </a:solidFill>
                          <a:latin typeface="Franklin Gothic Book"/>
                        </a:rPr>
                        <a:t>52.3%</a:t>
                      </a:r>
                      <a:endParaRPr lang="en-US" sz="2000">
                        <a:solidFill>
                          <a:srgbClr val="102649"/>
                        </a:solidFill>
                        <a:latin typeface="Franklin Gothic Book"/>
                        <a:cs typeface="Calibri"/>
                      </a:endParaRPr>
                    </a:p>
                  </a:txBody>
                  <a:tcPr/>
                </a:tc>
                <a:extLst>
                  <a:ext uri="{0D108BD9-81ED-4DB2-BD59-A6C34878D82A}">
                    <a16:rowId xmlns:a16="http://schemas.microsoft.com/office/drawing/2014/main" val="10005"/>
                  </a:ext>
                </a:extLst>
              </a:tr>
              <a:tr h="420224">
                <a:tc>
                  <a:txBody>
                    <a:bodyPr/>
                    <a:lstStyle/>
                    <a:p>
                      <a:pPr algn="ctr"/>
                      <a:r>
                        <a:rPr lang="en-US" sz="2000" b="1">
                          <a:solidFill>
                            <a:srgbClr val="102649"/>
                          </a:solidFill>
                          <a:latin typeface="Franklin Gothic Book"/>
                        </a:rPr>
                        <a:t>2019</a:t>
                      </a:r>
                      <a:endParaRPr lang="en-US" sz="2000" b="1">
                        <a:solidFill>
                          <a:srgbClr val="102649"/>
                        </a:solidFill>
                        <a:latin typeface="Franklin Gothic Book"/>
                        <a:cs typeface="Calibri"/>
                      </a:endParaRPr>
                    </a:p>
                  </a:txBody>
                  <a:tcPr/>
                </a:tc>
                <a:tc>
                  <a:txBody>
                    <a:bodyPr/>
                    <a:lstStyle/>
                    <a:p>
                      <a:pPr algn="ctr"/>
                      <a:r>
                        <a:rPr lang="en-US" sz="2000">
                          <a:solidFill>
                            <a:srgbClr val="102649"/>
                          </a:solidFill>
                          <a:latin typeface="Franklin Gothic Book"/>
                        </a:rPr>
                        <a:t>52.7%</a:t>
                      </a:r>
                      <a:endParaRPr lang="en-US" sz="2000">
                        <a:solidFill>
                          <a:srgbClr val="102649"/>
                        </a:solidFill>
                        <a:latin typeface="Franklin Gothic Book"/>
                        <a:cs typeface="Calibri"/>
                      </a:endParaRPr>
                    </a:p>
                  </a:txBody>
                  <a:tcPr/>
                </a:tc>
                <a:extLst>
                  <a:ext uri="{0D108BD9-81ED-4DB2-BD59-A6C34878D82A}">
                    <a16:rowId xmlns:a16="http://schemas.microsoft.com/office/drawing/2014/main" val="10006"/>
                  </a:ext>
                </a:extLst>
              </a:tr>
              <a:tr h="944880">
                <a:tc>
                  <a:txBody>
                    <a:bodyPr/>
                    <a:lstStyle/>
                    <a:p>
                      <a:pPr algn="ctr"/>
                      <a:r>
                        <a:rPr lang="en-US" sz="2000" b="1">
                          <a:solidFill>
                            <a:srgbClr val="102649"/>
                          </a:solidFill>
                          <a:latin typeface="Franklin Gothic Book"/>
                          <a:cs typeface="Calibri"/>
                        </a:rPr>
                        <a:t>2020</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900" b="0" i="0" u="none" strike="noStrike" cap="none">
                          <a:solidFill>
                            <a:schemeClr val="dk1"/>
                          </a:solidFill>
                          <a:effectLst/>
                          <a:latin typeface="Franklin Gothic Book"/>
                          <a:ea typeface="+mn-ea"/>
                          <a:cs typeface="+mn-cs"/>
                          <a:sym typeface="Arial"/>
                        </a:rPr>
                        <a:t>NO TESTING due to Federal Waiver/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900" b="0" i="0" u="none" strike="noStrike" cap="none">
                          <a:solidFill>
                            <a:schemeClr val="dk1"/>
                          </a:solidFill>
                          <a:effectLst/>
                          <a:latin typeface="Franklin Gothic Book"/>
                          <a:ea typeface="+mn-ea"/>
                          <a:cs typeface="+mn-cs"/>
                          <a:sym typeface="Arial"/>
                        </a:rPr>
                        <a:t>Covid-19 Emergency</a:t>
                      </a:r>
                    </a:p>
                  </a:txBody>
                  <a:tcPr/>
                </a:tc>
                <a:extLst>
                  <a:ext uri="{0D108BD9-81ED-4DB2-BD59-A6C34878D82A}">
                    <a16:rowId xmlns:a16="http://schemas.microsoft.com/office/drawing/2014/main" val="2645234389"/>
                  </a:ext>
                </a:extLst>
              </a:tr>
              <a:tr h="420224">
                <a:tc>
                  <a:txBody>
                    <a:bodyPr/>
                    <a:lstStyle/>
                    <a:p>
                      <a:pPr algn="ctr"/>
                      <a:r>
                        <a:rPr lang="en-US" sz="2000" b="1">
                          <a:solidFill>
                            <a:srgbClr val="102649"/>
                          </a:solidFill>
                          <a:latin typeface="Franklin Gothic Book"/>
                          <a:cs typeface="Calibri"/>
                        </a:rPr>
                        <a:t>2021</a:t>
                      </a:r>
                    </a:p>
                  </a:txBody>
                  <a:tcPr/>
                </a:tc>
                <a:tc>
                  <a:txBody>
                    <a:bodyPr/>
                    <a:lstStyle/>
                    <a:p>
                      <a:pPr algn="ctr"/>
                      <a:r>
                        <a:rPr lang="en-US" sz="2000">
                          <a:solidFill>
                            <a:srgbClr val="102649"/>
                          </a:solidFill>
                          <a:latin typeface="Franklin Gothic Book"/>
                          <a:cs typeface="Calibri"/>
                        </a:rPr>
                        <a:t>29.8%</a:t>
                      </a:r>
                    </a:p>
                  </a:txBody>
                  <a:tcPr/>
                </a:tc>
                <a:extLst>
                  <a:ext uri="{0D108BD9-81ED-4DB2-BD59-A6C34878D82A}">
                    <a16:rowId xmlns:a16="http://schemas.microsoft.com/office/drawing/2014/main" val="3615407618"/>
                  </a:ext>
                </a:extLst>
              </a:tr>
              <a:tr h="420224">
                <a:tc>
                  <a:txBody>
                    <a:bodyPr/>
                    <a:lstStyle/>
                    <a:p>
                      <a:pPr algn="ctr"/>
                      <a:r>
                        <a:rPr lang="en-US" sz="2000" b="1">
                          <a:solidFill>
                            <a:srgbClr val="102649"/>
                          </a:solidFill>
                          <a:latin typeface="Franklin Gothic Book"/>
                          <a:cs typeface="Calibri"/>
                        </a:rPr>
                        <a:t>2022</a:t>
                      </a:r>
                    </a:p>
                  </a:txBody>
                  <a:tcPr/>
                </a:tc>
                <a:tc>
                  <a:txBody>
                    <a:bodyPr/>
                    <a:lstStyle/>
                    <a:p>
                      <a:pPr algn="ctr"/>
                      <a:r>
                        <a:rPr lang="en-US" sz="2000" dirty="0">
                          <a:solidFill>
                            <a:srgbClr val="102649"/>
                          </a:solidFill>
                          <a:latin typeface="Franklin Gothic Book"/>
                          <a:cs typeface="Calibri"/>
                        </a:rPr>
                        <a:t>45.0%</a:t>
                      </a:r>
                    </a:p>
                  </a:txBody>
                  <a:tcPr/>
                </a:tc>
                <a:extLst>
                  <a:ext uri="{0D108BD9-81ED-4DB2-BD59-A6C34878D82A}">
                    <a16:rowId xmlns:a16="http://schemas.microsoft.com/office/drawing/2014/main" val="2937789653"/>
                  </a:ext>
                </a:extLst>
              </a:tr>
            </a:tbl>
          </a:graphicData>
        </a:graphic>
      </p:graphicFrame>
      <p:sp>
        <p:nvSpPr>
          <p:cNvPr id="3" name="Rectangle 2">
            <a:extLst>
              <a:ext uri="{FF2B5EF4-FFF2-40B4-BE49-F238E27FC236}">
                <a16:creationId xmlns:a16="http://schemas.microsoft.com/office/drawing/2014/main" id="{CA56511D-E363-40FA-B11E-37C65E69E977}"/>
              </a:ext>
            </a:extLst>
          </p:cNvPr>
          <p:cNvSpPr/>
          <p:nvPr/>
        </p:nvSpPr>
        <p:spPr>
          <a:xfrm>
            <a:off x="5866753" y="1412735"/>
            <a:ext cx="6376047" cy="4131900"/>
          </a:xfrm>
          <a:prstGeom prst="rect">
            <a:avLst/>
          </a:prstGeom>
        </p:spPr>
        <p:txBody>
          <a:bodyPr wrap="square" lIns="91440" tIns="45720" rIns="91440" bIns="45720" anchor="t">
            <a:spAutoFit/>
          </a:bodyPr>
          <a:lstStyle/>
          <a:p>
            <a:pPr algn="ctr">
              <a:spcAft>
                <a:spcPts val="600"/>
              </a:spcAft>
            </a:pPr>
            <a:r>
              <a:rPr lang="en-US" sz="2400" b="1" u="sng">
                <a:solidFill>
                  <a:srgbClr val="102649"/>
                </a:solidFill>
                <a:latin typeface="Franklin Gothic Book"/>
              </a:rPr>
              <a:t>Significance of Third-Grade Reading Proficiency</a:t>
            </a:r>
          </a:p>
          <a:p>
            <a:pPr marL="456565" indent="-443865">
              <a:spcBef>
                <a:spcPts val="300"/>
              </a:spcBef>
              <a:spcAft>
                <a:spcPts val="300"/>
              </a:spcAft>
              <a:buSzPct val="100000"/>
              <a:buChar char="•"/>
            </a:pPr>
            <a:r>
              <a:rPr lang="en-US" sz="2400">
                <a:solidFill>
                  <a:srgbClr val="102649"/>
                </a:solidFill>
                <a:latin typeface="Franklin Gothic Book"/>
              </a:rPr>
              <a:t>More likely to have continued academic success</a:t>
            </a:r>
          </a:p>
          <a:p>
            <a:pPr marL="456565" indent="-443865">
              <a:spcBef>
                <a:spcPts val="300"/>
              </a:spcBef>
              <a:spcAft>
                <a:spcPts val="300"/>
              </a:spcAft>
              <a:buSzPct val="100000"/>
              <a:buChar char="•"/>
            </a:pPr>
            <a:r>
              <a:rPr lang="en-US" sz="2400">
                <a:solidFill>
                  <a:srgbClr val="102649"/>
                </a:solidFill>
                <a:latin typeface="Franklin Gothic Book"/>
              </a:rPr>
              <a:t>Less likely to have problems with attendance, dropout rate and juvenile crime (4x likely to drop out of school)</a:t>
            </a:r>
          </a:p>
          <a:p>
            <a:pPr marL="456565" indent="-443865">
              <a:spcBef>
                <a:spcPts val="300"/>
              </a:spcBef>
              <a:spcAft>
                <a:spcPts val="300"/>
              </a:spcAft>
              <a:buSzPct val="100000"/>
              <a:buChar char="•"/>
            </a:pPr>
            <a:r>
              <a:rPr lang="en-US" sz="2400">
                <a:solidFill>
                  <a:srgbClr val="102649"/>
                </a:solidFill>
                <a:latin typeface="Franklin Gothic Book"/>
              </a:rPr>
              <a:t>More likely to feel higher self-esteem and feelings of adequacy</a:t>
            </a:r>
          </a:p>
          <a:p>
            <a:pPr marL="456565" indent="-443865">
              <a:spcBef>
                <a:spcPts val="300"/>
              </a:spcBef>
              <a:spcAft>
                <a:spcPts val="300"/>
              </a:spcAft>
              <a:buSzPct val="100000"/>
              <a:buChar char="•"/>
            </a:pPr>
            <a:r>
              <a:rPr lang="en-US" sz="2400">
                <a:solidFill>
                  <a:srgbClr val="102649"/>
                </a:solidFill>
                <a:latin typeface="Franklin Gothic Book"/>
              </a:rPr>
              <a:t>More likely to break the cycle of intergenerational poverty</a:t>
            </a:r>
          </a:p>
        </p:txBody>
      </p:sp>
      <p:sp>
        <p:nvSpPr>
          <p:cNvPr id="10" name="Rectangle 9">
            <a:extLst>
              <a:ext uri="{FF2B5EF4-FFF2-40B4-BE49-F238E27FC236}">
                <a16:creationId xmlns:a16="http://schemas.microsoft.com/office/drawing/2014/main" id="{AEA7957D-8EBF-4E69-A713-643951155636}"/>
              </a:ext>
            </a:extLst>
          </p:cNvPr>
          <p:cNvSpPr/>
          <p:nvPr/>
        </p:nvSpPr>
        <p:spPr>
          <a:xfrm>
            <a:off x="152123" y="6128567"/>
            <a:ext cx="9338500" cy="400110"/>
          </a:xfrm>
          <a:prstGeom prst="rect">
            <a:avLst/>
          </a:prstGeom>
        </p:spPr>
        <p:txBody>
          <a:bodyPr wrap="square">
            <a:spAutoFit/>
          </a:bodyPr>
          <a:lstStyle/>
          <a:p>
            <a:r>
              <a:rPr lang="en-US" sz="1200">
                <a:solidFill>
                  <a:schemeClr val="bg1"/>
                </a:solidFill>
              </a:rPr>
              <a:t>Kentucky Department of Education. (2019). Kentucky School Report Card. Retrieved from</a:t>
            </a:r>
            <a:r>
              <a:rPr lang="en-US" sz="800">
                <a:solidFill>
                  <a:schemeClr val="bg1"/>
                </a:solidFill>
              </a:rPr>
              <a:t>:  </a:t>
            </a:r>
            <a:r>
              <a:rPr lang="en-US" sz="800">
                <a:solidFill>
                  <a:schemeClr val="bg1"/>
                </a:solidFill>
                <a:hlinkClick r:id="rId3">
                  <a:extLst>
                    <a:ext uri="{A12FA001-AC4F-418D-AE19-62706E023703}">
                      <ahyp:hlinkClr xmlns:ahyp="http://schemas.microsoft.com/office/drawing/2018/hyperlinkcolor" val="tx"/>
                    </a:ext>
                  </a:extLst>
                </a:hlinkClick>
              </a:rPr>
              <a:t>https://www.kyschoolreportcard.com/organization/20/academic_performance/assessment_performance/state_assessments_accountability?year=2019</a:t>
            </a:r>
            <a:r>
              <a:rPr lang="en-US" sz="800">
                <a:solidFill>
                  <a:schemeClr val="bg1"/>
                </a:solidFill>
              </a:rPr>
              <a:t> </a:t>
            </a:r>
          </a:p>
        </p:txBody>
      </p:sp>
    </p:spTree>
    <p:extLst>
      <p:ext uri="{BB962C8B-B14F-4D97-AF65-F5344CB8AC3E}">
        <p14:creationId xmlns:p14="http://schemas.microsoft.com/office/powerpoint/2010/main" val="2119498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g1023ff81463_0_14"/>
          <p:cNvSpPr txBox="1">
            <a:spLocks noGrp="1"/>
          </p:cNvSpPr>
          <p:nvPr>
            <p:ph type="title"/>
          </p:nvPr>
        </p:nvSpPr>
        <p:spPr>
          <a:xfrm>
            <a:off x="-2460601" y="357034"/>
            <a:ext cx="10515600" cy="1325700"/>
          </a:xfrm>
          <a:prstGeom prst="rect">
            <a:avLst/>
          </a:prstGeom>
        </p:spPr>
        <p:txBody>
          <a:bodyPr spcFirstLastPara="1" wrap="square" lIns="91425" tIns="45700" rIns="91425" bIns="45700" anchor="ctr" anchorCtr="0">
            <a:normAutofit/>
          </a:bodyPr>
          <a:lstStyle/>
          <a:p>
            <a:pPr algn="ctr"/>
            <a:r>
              <a:rPr lang="en-US" sz="3600" b="1" dirty="0">
                <a:latin typeface="Franklin Gothic Book"/>
              </a:rPr>
              <a:t>Why Early Literacy?</a:t>
            </a:r>
            <a:endParaRPr sz="3600" b="1" dirty="0">
              <a:latin typeface="Franklin Gothic Book"/>
            </a:endParaRPr>
          </a:p>
        </p:txBody>
      </p:sp>
      <p:sp>
        <p:nvSpPr>
          <p:cNvPr id="3" name="Rectangle 2">
            <a:extLst>
              <a:ext uri="{FF2B5EF4-FFF2-40B4-BE49-F238E27FC236}">
                <a16:creationId xmlns:a16="http://schemas.microsoft.com/office/drawing/2014/main" id="{8854B5EA-7085-4C3B-A41E-EB355BCC551E}"/>
              </a:ext>
            </a:extLst>
          </p:cNvPr>
          <p:cNvSpPr/>
          <p:nvPr/>
        </p:nvSpPr>
        <p:spPr>
          <a:xfrm>
            <a:off x="299015" y="2274839"/>
            <a:ext cx="4902239" cy="1938992"/>
          </a:xfrm>
          <a:prstGeom prst="rect">
            <a:avLst/>
          </a:prstGeom>
        </p:spPr>
        <p:txBody>
          <a:bodyPr wrap="square" lIns="91440" tIns="45720" rIns="91440" bIns="45720" anchor="t">
            <a:spAutoFit/>
          </a:bodyPr>
          <a:lstStyle/>
          <a:p>
            <a:pPr defTabSz="914377">
              <a:buClrTx/>
              <a:defRPr/>
            </a:pPr>
            <a:r>
              <a:rPr lang="en-US" sz="2400" i="1">
                <a:solidFill>
                  <a:srgbClr val="002060"/>
                </a:solidFill>
                <a:latin typeface="Franklin Gothic Book"/>
              </a:rPr>
              <a:t>We urge district leaders </a:t>
            </a:r>
            <a:r>
              <a:rPr lang="en-US" sz="2400" b="1" i="1">
                <a:solidFill>
                  <a:srgbClr val="002060"/>
                </a:solidFill>
                <a:latin typeface="Franklin Gothic Book"/>
              </a:rPr>
              <a:t>to think unconventionally and innovatively to serve all students because conventional methods clearly have not yielded the results we need.</a:t>
            </a:r>
            <a:endParaRPr lang="en-US" sz="1800">
              <a:solidFill>
                <a:sysClr val="windowText" lastClr="000000"/>
              </a:solidFill>
              <a:latin typeface="Franklin Gothic Book"/>
            </a:endParaRPr>
          </a:p>
        </p:txBody>
      </p:sp>
      <p:sp>
        <p:nvSpPr>
          <p:cNvPr id="4" name="Rectangle 3">
            <a:extLst>
              <a:ext uri="{FF2B5EF4-FFF2-40B4-BE49-F238E27FC236}">
                <a16:creationId xmlns:a16="http://schemas.microsoft.com/office/drawing/2014/main" id="{7D831C56-EE9C-40E5-92B3-F8730A32750B}"/>
              </a:ext>
            </a:extLst>
          </p:cNvPr>
          <p:cNvSpPr/>
          <p:nvPr/>
        </p:nvSpPr>
        <p:spPr>
          <a:xfrm>
            <a:off x="299015" y="4583163"/>
            <a:ext cx="4996368" cy="400110"/>
          </a:xfrm>
          <a:prstGeom prst="rect">
            <a:avLst/>
          </a:prstGeom>
        </p:spPr>
        <p:txBody>
          <a:bodyPr wrap="square">
            <a:spAutoFit/>
          </a:bodyPr>
          <a:lstStyle/>
          <a:p>
            <a:pPr>
              <a:spcBef>
                <a:spcPts val="1000"/>
              </a:spcBef>
            </a:pPr>
            <a:r>
              <a:rPr lang="en-US" sz="1000">
                <a:ea typeface="Libre Franklin Medium"/>
                <a:cs typeface="Libre Franklin Medium"/>
                <a:sym typeface="Libre Franklin Medium"/>
              </a:rPr>
              <a:t>Kentucky Department of Educatio</a:t>
            </a:r>
            <a:r>
              <a:rPr lang="en-US" sz="1000" i="1">
                <a:ea typeface="Libre Franklin Medium"/>
                <a:cs typeface="Libre Franklin Medium"/>
                <a:sym typeface="Libre Franklin Medium"/>
              </a:rPr>
              <a:t>n. (</a:t>
            </a:r>
            <a:r>
              <a:rPr lang="en-US" sz="1000">
                <a:ea typeface="Libre Franklin Medium"/>
                <a:cs typeface="Libre Franklin Medium"/>
                <a:sym typeface="Libre Franklin Medium"/>
              </a:rPr>
              <a:t>2020). </a:t>
            </a:r>
            <a:r>
              <a:rPr lang="en-US" sz="1000" i="1">
                <a:ea typeface="Libre Franklin Medium"/>
                <a:cs typeface="Libre Franklin Medium"/>
                <a:sym typeface="Libre Franklin Medium"/>
              </a:rPr>
              <a:t>Kentucky Board of Education Resolution Affirming Its Commitment to Racial Equity in Kentucky Public Schools.</a:t>
            </a:r>
            <a:endParaRPr lang="en-US" sz="200"/>
          </a:p>
        </p:txBody>
      </p:sp>
      <p:graphicFrame>
        <p:nvGraphicFramePr>
          <p:cNvPr id="101" name="Google Shape;101;g1023ff81463_0_14" descr="Table providing the grade 3 K-PREP Reading Scores by Student Demographics for 2019. &#10;Total percentage below proficiency: &#10;Black: 70.3%&#10;Economically disadvantaged: 55.6%&#10;English Learners: 70.2%&#10;Hispanic: 60.7%&#10;Students with Disabilities (IEP): 65.3%&#10;"/>
          <p:cNvGraphicFramePr/>
          <p:nvPr>
            <p:extLst>
              <p:ext uri="{D42A27DB-BD31-4B8C-83A1-F6EECF244321}">
                <p14:modId xmlns:p14="http://schemas.microsoft.com/office/powerpoint/2010/main" val="4164394761"/>
              </p:ext>
            </p:extLst>
          </p:nvPr>
        </p:nvGraphicFramePr>
        <p:xfrm>
          <a:off x="5814639" y="285963"/>
          <a:ext cx="6025661" cy="5320949"/>
        </p:xfrm>
        <a:graphic>
          <a:graphicData uri="http://schemas.openxmlformats.org/drawingml/2006/table">
            <a:tbl>
              <a:tblPr firstRow="1">
                <a:noFill/>
              </a:tblPr>
              <a:tblGrid>
                <a:gridCol w="1770193">
                  <a:extLst>
                    <a:ext uri="{9D8B030D-6E8A-4147-A177-3AD203B41FA5}">
                      <a16:colId xmlns:a16="http://schemas.microsoft.com/office/drawing/2014/main" val="20000"/>
                    </a:ext>
                  </a:extLst>
                </a:gridCol>
                <a:gridCol w="1270449">
                  <a:extLst>
                    <a:ext uri="{9D8B030D-6E8A-4147-A177-3AD203B41FA5}">
                      <a16:colId xmlns:a16="http://schemas.microsoft.com/office/drawing/2014/main" val="20001"/>
                    </a:ext>
                  </a:extLst>
                </a:gridCol>
                <a:gridCol w="1291980">
                  <a:extLst>
                    <a:ext uri="{9D8B030D-6E8A-4147-A177-3AD203B41FA5}">
                      <a16:colId xmlns:a16="http://schemas.microsoft.com/office/drawing/2014/main" val="20002"/>
                    </a:ext>
                  </a:extLst>
                </a:gridCol>
                <a:gridCol w="1693039">
                  <a:extLst>
                    <a:ext uri="{9D8B030D-6E8A-4147-A177-3AD203B41FA5}">
                      <a16:colId xmlns:a16="http://schemas.microsoft.com/office/drawing/2014/main" val="20003"/>
                    </a:ext>
                  </a:extLst>
                </a:gridCol>
              </a:tblGrid>
              <a:tr h="768067">
                <a:tc gridSpan="4">
                  <a:txBody>
                    <a:bodyPr/>
                    <a:lstStyle/>
                    <a:p>
                      <a:pPr marL="0" lvl="0" indent="0" algn="ctr" rtl="0">
                        <a:lnSpc>
                          <a:spcPct val="90000"/>
                        </a:lnSpc>
                        <a:spcBef>
                          <a:spcPts val="0"/>
                        </a:spcBef>
                        <a:spcAft>
                          <a:spcPts val="0"/>
                        </a:spcAft>
                        <a:buNone/>
                      </a:pPr>
                      <a:r>
                        <a:rPr lang="en-US" sz="2100" b="1">
                          <a:solidFill>
                            <a:srgbClr val="45818E"/>
                          </a:solidFill>
                          <a:latin typeface="Franklin Gothic Book"/>
                        </a:rPr>
                        <a:t>Grade 3 Reading Scores by </a:t>
                      </a:r>
                      <a:endParaRPr sz="2100" b="1">
                        <a:solidFill>
                          <a:srgbClr val="45818E"/>
                        </a:solidFill>
                        <a:latin typeface="Franklin Gothic Book"/>
                      </a:endParaRPr>
                    </a:p>
                    <a:p>
                      <a:pPr marL="0" lvl="0" indent="0" algn="ctr" rtl="0">
                        <a:lnSpc>
                          <a:spcPct val="90000"/>
                        </a:lnSpc>
                        <a:spcBef>
                          <a:spcPts val="0"/>
                        </a:spcBef>
                        <a:spcAft>
                          <a:spcPts val="0"/>
                        </a:spcAft>
                        <a:buClr>
                          <a:schemeClr val="dk1"/>
                        </a:buClr>
                        <a:buSzPts val="1100"/>
                        <a:buFont typeface="Arial"/>
                        <a:buNone/>
                      </a:pPr>
                      <a:r>
                        <a:rPr lang="en-US" sz="2100" b="1">
                          <a:solidFill>
                            <a:srgbClr val="45818E"/>
                          </a:solidFill>
                          <a:latin typeface="Franklin Gothic Book"/>
                        </a:rPr>
                        <a:t>Student Demographics for 2022</a:t>
                      </a:r>
                      <a:endParaRPr sz="2100" b="1">
                        <a:latin typeface="Franklin Gothic Book"/>
                      </a:endParaRPr>
                    </a:p>
                  </a:txBody>
                  <a:tcPr marL="91425" marR="91425" marT="91425" marB="91425"/>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81917">
                <a:tc>
                  <a:txBody>
                    <a:bodyPr/>
                    <a:lstStyle/>
                    <a:p>
                      <a:pPr marL="0" lvl="0" indent="0" algn="ctr" rtl="0">
                        <a:spcBef>
                          <a:spcPts val="0"/>
                        </a:spcBef>
                        <a:spcAft>
                          <a:spcPts val="0"/>
                        </a:spcAft>
                        <a:buNone/>
                      </a:pPr>
                      <a:r>
                        <a:rPr lang="en-US" sz="1600" b="1">
                          <a:solidFill>
                            <a:srgbClr val="102649"/>
                          </a:solidFill>
                          <a:latin typeface="Franklin Gothic Book"/>
                        </a:rPr>
                        <a:t>Subgroup</a:t>
                      </a:r>
                      <a:endParaRPr sz="1600" b="1">
                        <a:solidFill>
                          <a:srgbClr val="102649"/>
                        </a:solidFill>
                        <a:latin typeface="Franklin Gothic Book"/>
                      </a:endParaRPr>
                    </a:p>
                  </a:txBody>
                  <a:tcPr marL="91425" marR="91425" marT="91425" marB="91425" anchor="ctr"/>
                </a:tc>
                <a:tc>
                  <a:txBody>
                    <a:bodyPr/>
                    <a:lstStyle/>
                    <a:p>
                      <a:pPr marL="0" lvl="0" indent="0" algn="ctr" rtl="0">
                        <a:spcBef>
                          <a:spcPts val="0"/>
                        </a:spcBef>
                        <a:spcAft>
                          <a:spcPts val="0"/>
                        </a:spcAft>
                        <a:buNone/>
                      </a:pPr>
                      <a:r>
                        <a:rPr lang="en-US" sz="1600" b="1">
                          <a:solidFill>
                            <a:srgbClr val="102649"/>
                          </a:solidFill>
                          <a:latin typeface="Franklin Gothic Book"/>
                        </a:rPr>
                        <a:t>Percent </a:t>
                      </a:r>
                    </a:p>
                    <a:p>
                      <a:pPr marL="0" lvl="0" indent="0" algn="ctr" rtl="0">
                        <a:spcBef>
                          <a:spcPts val="0"/>
                        </a:spcBef>
                        <a:spcAft>
                          <a:spcPts val="0"/>
                        </a:spcAft>
                        <a:buNone/>
                      </a:pPr>
                      <a:r>
                        <a:rPr lang="en-US" sz="1600" b="1">
                          <a:solidFill>
                            <a:srgbClr val="102649"/>
                          </a:solidFill>
                          <a:latin typeface="Franklin Gothic Book"/>
                        </a:rPr>
                        <a:t>novice</a:t>
                      </a:r>
                      <a:endParaRPr sz="1600" b="1">
                        <a:solidFill>
                          <a:srgbClr val="102649"/>
                        </a:solidFill>
                        <a:latin typeface="Franklin Gothic Book"/>
                      </a:endParaRPr>
                    </a:p>
                  </a:txBody>
                  <a:tcPr marL="91425" marR="91425" marT="91425" marB="91425" anchor="ctr"/>
                </a:tc>
                <a:tc>
                  <a:txBody>
                    <a:bodyPr/>
                    <a:lstStyle/>
                    <a:p>
                      <a:pPr marL="0" lvl="0" indent="0" algn="ctr" rtl="0">
                        <a:spcBef>
                          <a:spcPts val="0"/>
                        </a:spcBef>
                        <a:spcAft>
                          <a:spcPts val="0"/>
                        </a:spcAft>
                        <a:buNone/>
                      </a:pPr>
                      <a:r>
                        <a:rPr lang="en-US" sz="1600" b="1">
                          <a:solidFill>
                            <a:srgbClr val="102649"/>
                          </a:solidFill>
                          <a:latin typeface="Franklin Gothic Book"/>
                        </a:rPr>
                        <a:t>Percent apprentice</a:t>
                      </a:r>
                      <a:endParaRPr sz="1600" b="1">
                        <a:solidFill>
                          <a:srgbClr val="102649"/>
                        </a:solidFill>
                        <a:latin typeface="Franklin Gothic Book"/>
                      </a:endParaRPr>
                    </a:p>
                  </a:txBody>
                  <a:tcPr marL="91425" marR="91425" marT="91425" marB="91425" anchor="ctr"/>
                </a:tc>
                <a:tc>
                  <a:txBody>
                    <a:bodyPr/>
                    <a:lstStyle/>
                    <a:p>
                      <a:pPr marL="0" lvl="0" indent="0" algn="ctr" rtl="0">
                        <a:spcBef>
                          <a:spcPts val="0"/>
                        </a:spcBef>
                        <a:spcAft>
                          <a:spcPts val="0"/>
                        </a:spcAft>
                        <a:buNone/>
                      </a:pPr>
                      <a:r>
                        <a:rPr lang="en-US" sz="1500" b="1">
                          <a:solidFill>
                            <a:srgbClr val="102649"/>
                          </a:solidFill>
                          <a:latin typeface="Franklin Gothic Book"/>
                        </a:rPr>
                        <a:t>Total percentage below proficiency </a:t>
                      </a:r>
                      <a:endParaRPr sz="1500" b="1">
                        <a:solidFill>
                          <a:srgbClr val="102649"/>
                        </a:solidFill>
                        <a:latin typeface="Franklin Gothic Book"/>
                      </a:endParaRPr>
                    </a:p>
                  </a:txBody>
                  <a:tcPr marL="91425" marR="91425" marT="91425" marB="91425" anchor="ctr"/>
                </a:tc>
                <a:extLst>
                  <a:ext uri="{0D108BD9-81ED-4DB2-BD59-A6C34878D82A}">
                    <a16:rowId xmlns:a16="http://schemas.microsoft.com/office/drawing/2014/main" val="10001"/>
                  </a:ext>
                </a:extLst>
              </a:tr>
              <a:tr h="426691">
                <a:tc>
                  <a:txBody>
                    <a:bodyPr/>
                    <a:lstStyle/>
                    <a:p>
                      <a:pPr marL="0" lvl="0" indent="0" algn="ctr" rtl="0">
                        <a:spcBef>
                          <a:spcPts val="0"/>
                        </a:spcBef>
                        <a:spcAft>
                          <a:spcPts val="0"/>
                        </a:spcAft>
                        <a:buNone/>
                      </a:pPr>
                      <a:r>
                        <a:rPr lang="en-US" sz="1600" b="1">
                          <a:solidFill>
                            <a:srgbClr val="102649"/>
                          </a:solidFill>
                          <a:latin typeface="Franklin Gothic Book"/>
                        </a:rPr>
                        <a:t>Black</a:t>
                      </a:r>
                      <a:endParaRPr sz="1600" b="1">
                        <a:solidFill>
                          <a:srgbClr val="102649"/>
                        </a:solidFill>
                        <a:latin typeface="Franklin Gothic Book"/>
                      </a:endParaRPr>
                    </a:p>
                  </a:txBody>
                  <a:tcPr marL="91425" marR="91425" marT="91425" marB="91425" anchor="ctr"/>
                </a:tc>
                <a:tc>
                  <a:txBody>
                    <a:bodyPr/>
                    <a:lstStyle/>
                    <a:p>
                      <a:pPr marL="0" lvl="0" indent="0" algn="ctr" rtl="0">
                        <a:spcBef>
                          <a:spcPts val="0"/>
                        </a:spcBef>
                        <a:spcAft>
                          <a:spcPts val="0"/>
                        </a:spcAft>
                        <a:buNone/>
                      </a:pPr>
                      <a:r>
                        <a:rPr lang="en-US" sz="1400">
                          <a:solidFill>
                            <a:srgbClr val="102649"/>
                          </a:solidFill>
                          <a:latin typeface="Franklin Gothic Book"/>
                        </a:rPr>
                        <a:t>47%</a:t>
                      </a:r>
                      <a:endParaRPr sz="1400">
                        <a:solidFill>
                          <a:srgbClr val="102649"/>
                        </a:solidFill>
                        <a:latin typeface="Franklin Gothic Book"/>
                      </a:endParaRPr>
                    </a:p>
                  </a:txBody>
                  <a:tcPr marL="91425" marR="91425" marT="91425" marB="91425" anchor="ctr"/>
                </a:tc>
                <a:tc>
                  <a:txBody>
                    <a:bodyPr/>
                    <a:lstStyle/>
                    <a:p>
                      <a:pPr marL="0" lvl="0" indent="0" algn="ctr" rtl="0">
                        <a:spcBef>
                          <a:spcPts val="0"/>
                        </a:spcBef>
                        <a:spcAft>
                          <a:spcPts val="0"/>
                        </a:spcAft>
                        <a:buNone/>
                      </a:pPr>
                      <a:r>
                        <a:rPr lang="en-US" sz="1400">
                          <a:solidFill>
                            <a:srgbClr val="102649"/>
                          </a:solidFill>
                          <a:latin typeface="Franklin Gothic Book"/>
                        </a:rPr>
                        <a:t>28%</a:t>
                      </a:r>
                      <a:endParaRPr sz="1400">
                        <a:solidFill>
                          <a:srgbClr val="102649"/>
                        </a:solidFill>
                        <a:latin typeface="Franklin Gothic Book"/>
                      </a:endParaRPr>
                    </a:p>
                  </a:txBody>
                  <a:tcPr marL="91425" marR="91425" marT="91425" marB="91425" anchor="ctr"/>
                </a:tc>
                <a:tc>
                  <a:txBody>
                    <a:bodyPr/>
                    <a:lstStyle/>
                    <a:p>
                      <a:pPr marL="0" lvl="0" indent="0" algn="ctr" rtl="0">
                        <a:spcBef>
                          <a:spcPts val="0"/>
                        </a:spcBef>
                        <a:spcAft>
                          <a:spcPts val="0"/>
                        </a:spcAft>
                        <a:buNone/>
                      </a:pPr>
                      <a:r>
                        <a:rPr lang="en-US" sz="1400" b="1">
                          <a:solidFill>
                            <a:srgbClr val="102649"/>
                          </a:solidFill>
                          <a:latin typeface="Franklin Gothic Book"/>
                        </a:rPr>
                        <a:t>75%</a:t>
                      </a:r>
                      <a:endParaRPr sz="1400" b="1">
                        <a:solidFill>
                          <a:srgbClr val="102649"/>
                        </a:solidFill>
                        <a:latin typeface="Franklin Gothic Book"/>
                      </a:endParaRPr>
                    </a:p>
                  </a:txBody>
                  <a:tcPr marL="91425" marR="91425" marT="91425" marB="91425" anchor="ctr"/>
                </a:tc>
                <a:extLst>
                  <a:ext uri="{0D108BD9-81ED-4DB2-BD59-A6C34878D82A}">
                    <a16:rowId xmlns:a16="http://schemas.microsoft.com/office/drawing/2014/main" val="10002"/>
                  </a:ext>
                </a:extLst>
              </a:tr>
              <a:tr h="878555">
                <a:tc>
                  <a:txBody>
                    <a:bodyPr/>
                    <a:lstStyle/>
                    <a:p>
                      <a:pPr marL="0" lvl="0" indent="0" algn="ctr" rtl="0">
                        <a:spcBef>
                          <a:spcPts val="0"/>
                        </a:spcBef>
                        <a:spcAft>
                          <a:spcPts val="0"/>
                        </a:spcAft>
                        <a:buNone/>
                      </a:pPr>
                      <a:r>
                        <a:rPr lang="en-US" sz="1600" b="1">
                          <a:solidFill>
                            <a:srgbClr val="102649"/>
                          </a:solidFill>
                          <a:latin typeface="Franklin Gothic Book"/>
                        </a:rPr>
                        <a:t>Economically Disadvantaged</a:t>
                      </a:r>
                      <a:endParaRPr sz="1600" b="1">
                        <a:solidFill>
                          <a:srgbClr val="102649"/>
                        </a:solidFill>
                        <a:latin typeface="Franklin Gothic Book"/>
                      </a:endParaRPr>
                    </a:p>
                  </a:txBody>
                  <a:tcPr marL="91425" marR="91425" marT="91425" marB="91425" anchor="ctr"/>
                </a:tc>
                <a:tc>
                  <a:txBody>
                    <a:bodyPr/>
                    <a:lstStyle/>
                    <a:p>
                      <a:pPr marL="0" lvl="0" indent="0" algn="ctr" rtl="0">
                        <a:spcBef>
                          <a:spcPts val="0"/>
                        </a:spcBef>
                        <a:spcAft>
                          <a:spcPts val="0"/>
                        </a:spcAft>
                        <a:buNone/>
                      </a:pPr>
                      <a:r>
                        <a:rPr lang="en-US" sz="1400">
                          <a:solidFill>
                            <a:srgbClr val="102649"/>
                          </a:solidFill>
                          <a:latin typeface="Franklin Gothic Book"/>
                        </a:rPr>
                        <a:t>34%</a:t>
                      </a:r>
                      <a:endParaRPr sz="1400">
                        <a:solidFill>
                          <a:srgbClr val="102649"/>
                        </a:solidFill>
                        <a:latin typeface="Franklin Gothic Book"/>
                      </a:endParaRPr>
                    </a:p>
                  </a:txBody>
                  <a:tcPr marL="91425" marR="91425" marT="91425" marB="91425" anchor="ctr"/>
                </a:tc>
                <a:tc>
                  <a:txBody>
                    <a:bodyPr/>
                    <a:lstStyle/>
                    <a:p>
                      <a:pPr marL="0" lvl="0" indent="0" algn="ctr" rtl="0">
                        <a:spcBef>
                          <a:spcPts val="0"/>
                        </a:spcBef>
                        <a:spcAft>
                          <a:spcPts val="0"/>
                        </a:spcAft>
                        <a:buNone/>
                      </a:pPr>
                      <a:r>
                        <a:rPr lang="en-US" sz="1400">
                          <a:solidFill>
                            <a:srgbClr val="102649"/>
                          </a:solidFill>
                          <a:latin typeface="Franklin Gothic Book"/>
                        </a:rPr>
                        <a:t>29%</a:t>
                      </a:r>
                      <a:endParaRPr sz="1400">
                        <a:solidFill>
                          <a:srgbClr val="102649"/>
                        </a:solidFill>
                        <a:latin typeface="Franklin Gothic Book"/>
                      </a:endParaRPr>
                    </a:p>
                  </a:txBody>
                  <a:tcPr marL="91425" marR="91425" marT="91425" marB="91425" anchor="ctr"/>
                </a:tc>
                <a:tc>
                  <a:txBody>
                    <a:bodyPr/>
                    <a:lstStyle/>
                    <a:p>
                      <a:pPr marL="0" lvl="0" indent="0" algn="ctr" rtl="0">
                        <a:spcBef>
                          <a:spcPts val="0"/>
                        </a:spcBef>
                        <a:spcAft>
                          <a:spcPts val="0"/>
                        </a:spcAft>
                        <a:buNone/>
                      </a:pPr>
                      <a:r>
                        <a:rPr lang="en-US" sz="1400" b="1">
                          <a:solidFill>
                            <a:srgbClr val="102649"/>
                          </a:solidFill>
                          <a:latin typeface="Franklin Gothic Book"/>
                        </a:rPr>
                        <a:t>63%</a:t>
                      </a:r>
                      <a:endParaRPr sz="1400" b="1">
                        <a:solidFill>
                          <a:srgbClr val="102649"/>
                        </a:solidFill>
                        <a:latin typeface="Franklin Gothic Book"/>
                      </a:endParaRPr>
                    </a:p>
                  </a:txBody>
                  <a:tcPr marL="91425" marR="91425" marT="91425" marB="91425" anchor="ctr"/>
                </a:tc>
                <a:extLst>
                  <a:ext uri="{0D108BD9-81ED-4DB2-BD59-A6C34878D82A}">
                    <a16:rowId xmlns:a16="http://schemas.microsoft.com/office/drawing/2014/main" val="10003"/>
                  </a:ext>
                </a:extLst>
              </a:tr>
              <a:tr h="670531">
                <a:tc>
                  <a:txBody>
                    <a:bodyPr/>
                    <a:lstStyle/>
                    <a:p>
                      <a:pPr marL="0" lvl="0" indent="0" algn="ctr" rtl="0">
                        <a:spcBef>
                          <a:spcPts val="0"/>
                        </a:spcBef>
                        <a:spcAft>
                          <a:spcPts val="0"/>
                        </a:spcAft>
                        <a:buNone/>
                      </a:pPr>
                      <a:r>
                        <a:rPr lang="en-US" sz="1600" b="1">
                          <a:solidFill>
                            <a:srgbClr val="102649"/>
                          </a:solidFill>
                          <a:latin typeface="Franklin Gothic Book"/>
                        </a:rPr>
                        <a:t>English Learners</a:t>
                      </a:r>
                      <a:endParaRPr sz="1600" b="1">
                        <a:solidFill>
                          <a:srgbClr val="102649"/>
                        </a:solidFill>
                        <a:latin typeface="Franklin Gothic Book"/>
                      </a:endParaRPr>
                    </a:p>
                  </a:txBody>
                  <a:tcPr marL="91425" marR="91425" marT="91425" marB="91425" anchor="ctr"/>
                </a:tc>
                <a:tc>
                  <a:txBody>
                    <a:bodyPr/>
                    <a:lstStyle/>
                    <a:p>
                      <a:pPr marL="0" lvl="0" indent="0" algn="ctr" rtl="0">
                        <a:spcBef>
                          <a:spcPts val="0"/>
                        </a:spcBef>
                        <a:spcAft>
                          <a:spcPts val="0"/>
                        </a:spcAft>
                        <a:buNone/>
                      </a:pPr>
                      <a:r>
                        <a:rPr lang="en-US" sz="1400">
                          <a:solidFill>
                            <a:srgbClr val="102649"/>
                          </a:solidFill>
                          <a:latin typeface="Franklin Gothic Book"/>
                        </a:rPr>
                        <a:t>38%</a:t>
                      </a:r>
                      <a:endParaRPr sz="1400">
                        <a:solidFill>
                          <a:srgbClr val="102649"/>
                        </a:solidFill>
                        <a:latin typeface="Franklin Gothic Book"/>
                      </a:endParaRPr>
                    </a:p>
                  </a:txBody>
                  <a:tcPr marL="91425" marR="91425" marT="91425" marB="91425" anchor="ctr"/>
                </a:tc>
                <a:tc>
                  <a:txBody>
                    <a:bodyPr/>
                    <a:lstStyle/>
                    <a:p>
                      <a:pPr marL="0" lvl="0" indent="0" algn="ctr" rtl="0">
                        <a:spcBef>
                          <a:spcPts val="0"/>
                        </a:spcBef>
                        <a:spcAft>
                          <a:spcPts val="0"/>
                        </a:spcAft>
                        <a:buNone/>
                      </a:pPr>
                      <a:r>
                        <a:rPr lang="en-US" sz="1400">
                          <a:solidFill>
                            <a:srgbClr val="102649"/>
                          </a:solidFill>
                          <a:latin typeface="Franklin Gothic Book"/>
                        </a:rPr>
                        <a:t>33%</a:t>
                      </a:r>
                      <a:endParaRPr sz="1400">
                        <a:solidFill>
                          <a:srgbClr val="102649"/>
                        </a:solidFill>
                        <a:latin typeface="Franklin Gothic Book"/>
                      </a:endParaRPr>
                    </a:p>
                  </a:txBody>
                  <a:tcPr marL="91425" marR="91425" marT="91425" marB="91425" anchor="ctr"/>
                </a:tc>
                <a:tc>
                  <a:txBody>
                    <a:bodyPr/>
                    <a:lstStyle/>
                    <a:p>
                      <a:pPr marL="0" lvl="0" indent="0" algn="ctr" rtl="0">
                        <a:spcBef>
                          <a:spcPts val="0"/>
                        </a:spcBef>
                        <a:spcAft>
                          <a:spcPts val="0"/>
                        </a:spcAft>
                        <a:buNone/>
                      </a:pPr>
                      <a:r>
                        <a:rPr lang="en-US" sz="1400" b="1">
                          <a:solidFill>
                            <a:srgbClr val="102649"/>
                          </a:solidFill>
                          <a:latin typeface="Franklin Gothic Book"/>
                        </a:rPr>
                        <a:t>71%</a:t>
                      </a:r>
                      <a:endParaRPr sz="1400" b="1">
                        <a:solidFill>
                          <a:srgbClr val="102649"/>
                        </a:solidFill>
                        <a:latin typeface="Franklin Gothic Book"/>
                      </a:endParaRPr>
                    </a:p>
                  </a:txBody>
                  <a:tcPr marL="91425" marR="91425" marT="91425" marB="91425" anchor="ctr"/>
                </a:tc>
                <a:extLst>
                  <a:ext uri="{0D108BD9-81ED-4DB2-BD59-A6C34878D82A}">
                    <a16:rowId xmlns:a16="http://schemas.microsoft.com/office/drawing/2014/main" val="10004"/>
                  </a:ext>
                </a:extLst>
              </a:tr>
              <a:tr h="426691">
                <a:tc>
                  <a:txBody>
                    <a:bodyPr/>
                    <a:lstStyle/>
                    <a:p>
                      <a:pPr marL="0" lvl="0" indent="0" algn="ctr" rtl="0">
                        <a:spcBef>
                          <a:spcPts val="0"/>
                        </a:spcBef>
                        <a:spcAft>
                          <a:spcPts val="0"/>
                        </a:spcAft>
                        <a:buNone/>
                      </a:pPr>
                      <a:r>
                        <a:rPr lang="en-US" sz="1600" b="1">
                          <a:solidFill>
                            <a:srgbClr val="102649"/>
                          </a:solidFill>
                          <a:latin typeface="Franklin Gothic Book"/>
                        </a:rPr>
                        <a:t>Hispanic</a:t>
                      </a:r>
                      <a:endParaRPr sz="1600" b="1">
                        <a:solidFill>
                          <a:srgbClr val="102649"/>
                        </a:solidFill>
                        <a:latin typeface="Franklin Gothic Book"/>
                      </a:endParaRPr>
                    </a:p>
                  </a:txBody>
                  <a:tcPr marL="91425" marR="91425" marT="91425" marB="91425" anchor="ctr"/>
                </a:tc>
                <a:tc>
                  <a:txBody>
                    <a:bodyPr/>
                    <a:lstStyle/>
                    <a:p>
                      <a:pPr marL="0" lvl="0" indent="0" algn="ctr" rtl="0">
                        <a:spcBef>
                          <a:spcPts val="0"/>
                        </a:spcBef>
                        <a:spcAft>
                          <a:spcPts val="0"/>
                        </a:spcAft>
                        <a:buNone/>
                      </a:pPr>
                      <a:r>
                        <a:rPr lang="en-US" sz="1400">
                          <a:solidFill>
                            <a:srgbClr val="102649"/>
                          </a:solidFill>
                          <a:latin typeface="Franklin Gothic Book"/>
                        </a:rPr>
                        <a:t>34%</a:t>
                      </a:r>
                      <a:endParaRPr sz="1400">
                        <a:solidFill>
                          <a:srgbClr val="102649"/>
                        </a:solidFill>
                        <a:latin typeface="Franklin Gothic Book"/>
                      </a:endParaRPr>
                    </a:p>
                  </a:txBody>
                  <a:tcPr marL="91425" marR="91425" marT="91425" marB="91425" anchor="ctr"/>
                </a:tc>
                <a:tc>
                  <a:txBody>
                    <a:bodyPr/>
                    <a:lstStyle/>
                    <a:p>
                      <a:pPr marL="0" lvl="0" indent="0" algn="ctr" rtl="0">
                        <a:spcBef>
                          <a:spcPts val="0"/>
                        </a:spcBef>
                        <a:spcAft>
                          <a:spcPts val="0"/>
                        </a:spcAft>
                        <a:buNone/>
                      </a:pPr>
                      <a:r>
                        <a:rPr lang="en-US" sz="1400">
                          <a:solidFill>
                            <a:srgbClr val="102649"/>
                          </a:solidFill>
                          <a:latin typeface="Franklin Gothic Book"/>
                        </a:rPr>
                        <a:t>31%</a:t>
                      </a:r>
                      <a:endParaRPr sz="1400">
                        <a:solidFill>
                          <a:srgbClr val="102649"/>
                        </a:solidFill>
                        <a:latin typeface="Franklin Gothic Book"/>
                      </a:endParaRPr>
                    </a:p>
                  </a:txBody>
                  <a:tcPr marL="91425" marR="91425" marT="91425" marB="91425" anchor="ctr"/>
                </a:tc>
                <a:tc>
                  <a:txBody>
                    <a:bodyPr/>
                    <a:lstStyle/>
                    <a:p>
                      <a:pPr marL="0" lvl="0" indent="0" algn="ctr" rtl="0">
                        <a:spcBef>
                          <a:spcPts val="0"/>
                        </a:spcBef>
                        <a:spcAft>
                          <a:spcPts val="0"/>
                        </a:spcAft>
                        <a:buNone/>
                      </a:pPr>
                      <a:r>
                        <a:rPr lang="en-US" sz="1400" b="1">
                          <a:solidFill>
                            <a:srgbClr val="102649"/>
                          </a:solidFill>
                          <a:latin typeface="Franklin Gothic Book"/>
                        </a:rPr>
                        <a:t>65%</a:t>
                      </a:r>
                      <a:endParaRPr sz="1400" b="1">
                        <a:solidFill>
                          <a:srgbClr val="102649"/>
                        </a:solidFill>
                        <a:latin typeface="Franklin Gothic Book"/>
                      </a:endParaRPr>
                    </a:p>
                  </a:txBody>
                  <a:tcPr marL="91425" marR="91425" marT="91425" marB="91425" anchor="ctr"/>
                </a:tc>
                <a:extLst>
                  <a:ext uri="{0D108BD9-81ED-4DB2-BD59-A6C34878D82A}">
                    <a16:rowId xmlns:a16="http://schemas.microsoft.com/office/drawing/2014/main" val="10005"/>
                  </a:ext>
                </a:extLst>
              </a:tr>
              <a:tr h="1168497">
                <a:tc>
                  <a:txBody>
                    <a:bodyPr/>
                    <a:lstStyle/>
                    <a:p>
                      <a:pPr marL="0" marR="0" algn="ctr">
                        <a:lnSpc>
                          <a:spcPct val="107000"/>
                        </a:lnSpc>
                        <a:spcBef>
                          <a:spcPts val="0"/>
                        </a:spcBef>
                        <a:spcAft>
                          <a:spcPts val="0"/>
                        </a:spcAft>
                      </a:pPr>
                      <a:r>
                        <a:rPr lang="en-US" sz="1600" b="1">
                          <a:solidFill>
                            <a:srgbClr val="102649"/>
                          </a:solidFill>
                          <a:effectLst/>
                          <a:latin typeface="Franklin Gothic Book"/>
                          <a:ea typeface="Times New Roman" panose="02020603050405020304" pitchFamily="18" charset="0"/>
                          <a:cs typeface="Calibri"/>
                        </a:rPr>
                        <a:t>Students With Disabilities (IEP)</a:t>
                      </a:r>
                      <a:endParaRPr lang="en-US" sz="1600">
                        <a:solidFill>
                          <a:srgbClr val="102649"/>
                        </a:solidFill>
                        <a:effectLst/>
                        <a:latin typeface="Franklin Gothic Book"/>
                        <a:ea typeface="Calibri" panose="020F0502020204030204" pitchFamily="34" charset="0"/>
                        <a:cs typeface="Calibri"/>
                      </a:endParaRPr>
                    </a:p>
                  </a:txBody>
                  <a:tcPr marT="91440" marB="91440" anchor="ctr"/>
                </a:tc>
                <a:tc>
                  <a:txBody>
                    <a:bodyPr/>
                    <a:lstStyle/>
                    <a:p>
                      <a:pPr marL="0" marR="0" algn="ctr">
                        <a:lnSpc>
                          <a:spcPct val="107000"/>
                        </a:lnSpc>
                        <a:spcBef>
                          <a:spcPts val="0"/>
                        </a:spcBef>
                        <a:spcAft>
                          <a:spcPts val="0"/>
                        </a:spcAft>
                      </a:pPr>
                      <a:r>
                        <a:rPr lang="en-US" sz="1600">
                          <a:solidFill>
                            <a:srgbClr val="102649"/>
                          </a:solidFill>
                          <a:effectLst/>
                          <a:latin typeface="Franklin Gothic Book"/>
                          <a:ea typeface="Calibri" panose="020F0502020204030204" pitchFamily="34" charset="0"/>
                          <a:cs typeface="Calibri"/>
                        </a:rPr>
                        <a:t>39%</a:t>
                      </a:r>
                    </a:p>
                  </a:txBody>
                  <a:tcPr marT="91440" marB="91440" anchor="ctr"/>
                </a:tc>
                <a:tc>
                  <a:txBody>
                    <a:bodyPr/>
                    <a:lstStyle/>
                    <a:p>
                      <a:pPr marL="0" marR="0" algn="ctr">
                        <a:lnSpc>
                          <a:spcPct val="107000"/>
                        </a:lnSpc>
                        <a:spcBef>
                          <a:spcPts val="0"/>
                        </a:spcBef>
                        <a:spcAft>
                          <a:spcPts val="0"/>
                        </a:spcAft>
                      </a:pPr>
                      <a:r>
                        <a:rPr lang="en-US" sz="1600">
                          <a:solidFill>
                            <a:srgbClr val="102649"/>
                          </a:solidFill>
                          <a:effectLst/>
                          <a:latin typeface="Franklin Gothic Book"/>
                          <a:ea typeface="Calibri" panose="020F0502020204030204" pitchFamily="34" charset="0"/>
                          <a:cs typeface="Calibri"/>
                        </a:rPr>
                        <a:t>29%</a:t>
                      </a:r>
                    </a:p>
                  </a:txBody>
                  <a:tcPr marT="91440" marB="91440" anchor="ctr"/>
                </a:tc>
                <a:tc>
                  <a:txBody>
                    <a:bodyPr/>
                    <a:lstStyle/>
                    <a:p>
                      <a:pPr marL="0" marR="0" algn="ctr">
                        <a:lnSpc>
                          <a:spcPct val="107000"/>
                        </a:lnSpc>
                        <a:spcBef>
                          <a:spcPts val="0"/>
                        </a:spcBef>
                        <a:spcAft>
                          <a:spcPts val="0"/>
                        </a:spcAft>
                      </a:pPr>
                      <a:r>
                        <a:rPr lang="en-US" sz="1600" b="1" dirty="0">
                          <a:solidFill>
                            <a:srgbClr val="102649"/>
                          </a:solidFill>
                          <a:effectLst/>
                          <a:latin typeface="Franklin Gothic Book"/>
                          <a:ea typeface="Calibri" panose="020F0502020204030204" pitchFamily="34" charset="0"/>
                          <a:cs typeface="Calibri"/>
                        </a:rPr>
                        <a:t>68%</a:t>
                      </a:r>
                      <a:endParaRPr lang="en-US" sz="1600" dirty="0">
                        <a:solidFill>
                          <a:srgbClr val="102649"/>
                        </a:solidFill>
                        <a:effectLst/>
                        <a:latin typeface="Franklin Gothic Book"/>
                        <a:ea typeface="Calibri" panose="020F0502020204030204" pitchFamily="34" charset="0"/>
                        <a:cs typeface="Calibri"/>
                      </a:endParaRPr>
                    </a:p>
                  </a:txBody>
                  <a:tcPr marT="91440" marB="91440" anchor="ctr"/>
                </a:tc>
                <a:extLst>
                  <a:ext uri="{0D108BD9-81ED-4DB2-BD59-A6C34878D82A}">
                    <a16:rowId xmlns:a16="http://schemas.microsoft.com/office/drawing/2014/main" val="542325049"/>
                  </a:ext>
                </a:extLst>
              </a:tr>
            </a:tbl>
          </a:graphicData>
        </a:graphic>
      </p:graphicFrame>
      <p:sp>
        <p:nvSpPr>
          <p:cNvPr id="2" name="TextBox 1">
            <a:extLst>
              <a:ext uri="{FF2B5EF4-FFF2-40B4-BE49-F238E27FC236}">
                <a16:creationId xmlns:a16="http://schemas.microsoft.com/office/drawing/2014/main" id="{533E771B-0F45-4242-BA79-3D27AD28C7FF}"/>
              </a:ext>
            </a:extLst>
          </p:cNvPr>
          <p:cNvSpPr txBox="1"/>
          <p:nvPr/>
        </p:nvSpPr>
        <p:spPr>
          <a:xfrm>
            <a:off x="467313" y="6070080"/>
            <a:ext cx="7446491" cy="400110"/>
          </a:xfrm>
          <a:prstGeom prst="rect">
            <a:avLst/>
          </a:prstGeom>
          <a:noFill/>
        </p:spPr>
        <p:txBody>
          <a:bodyPr wrap="square" rtlCol="0">
            <a:spAutoFit/>
          </a:bodyPr>
          <a:lstStyle/>
          <a:p>
            <a:r>
              <a:rPr lang="en-US" sz="1200"/>
              <a:t>Kentucky Department of Education. (2019). Kentucky School Report Card. Retrieved from:  </a:t>
            </a:r>
            <a:r>
              <a:rPr lang="en-US" sz="800">
                <a:hlinkClick r:id="rId3">
                  <a:extLst>
                    <a:ext uri="{A12FA001-AC4F-418D-AE19-62706E023703}">
                      <ahyp:hlinkClr xmlns:ahyp="http://schemas.microsoft.com/office/drawing/2018/hyperlinkcolor" val="tx"/>
                    </a:ext>
                  </a:extLst>
                </a:hlinkClick>
              </a:rPr>
              <a:t>https://www.kyschoolreportcard.com/organization/20/academic_performance/assessment</a:t>
            </a:r>
            <a:r>
              <a:rPr lang="en-US" sz="800">
                <a:solidFill>
                  <a:schemeClr val="bg1"/>
                </a:solidFill>
                <a:hlinkClick r:id="rId3">
                  <a:extLst>
                    <a:ext uri="{A12FA001-AC4F-418D-AE19-62706E023703}">
                      <ahyp:hlinkClr xmlns:ahyp="http://schemas.microsoft.com/office/drawing/2018/hyperlinkcolor" val="tx"/>
                    </a:ext>
                  </a:extLst>
                </a:hlinkClick>
              </a:rPr>
              <a:t>_performance/state_assessments_accountability?year=2019</a:t>
            </a:r>
            <a:r>
              <a:rPr lang="en-US" sz="800">
                <a:solidFill>
                  <a:schemeClr val="bg1"/>
                </a:solidFill>
              </a:rPr>
              <a:t> </a:t>
            </a:r>
            <a:endParaRPr lang="en-US" sz="1100">
              <a:solidFill>
                <a:schemeClr val="bg1"/>
              </a:solidFill>
            </a:endParaRPr>
          </a:p>
        </p:txBody>
      </p:sp>
    </p:spTree>
    <p:extLst>
      <p:ext uri="{BB962C8B-B14F-4D97-AF65-F5344CB8AC3E}">
        <p14:creationId xmlns:p14="http://schemas.microsoft.com/office/powerpoint/2010/main" val="881983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1BDBD-F3B2-84A5-C1AF-40761A492527}"/>
              </a:ext>
            </a:extLst>
          </p:cNvPr>
          <p:cNvSpPr>
            <a:spLocks noGrp="1"/>
          </p:cNvSpPr>
          <p:nvPr>
            <p:ph type="title"/>
          </p:nvPr>
        </p:nvSpPr>
        <p:spPr/>
        <p:txBody>
          <a:bodyPr/>
          <a:lstStyle/>
          <a:p>
            <a:pPr algn="ctr"/>
            <a:r>
              <a:rPr lang="en-US"/>
              <a:t>Today’s Challenge </a:t>
            </a:r>
          </a:p>
        </p:txBody>
      </p:sp>
      <p:sp>
        <p:nvSpPr>
          <p:cNvPr id="3" name="Content Placeholder 2">
            <a:extLst>
              <a:ext uri="{FF2B5EF4-FFF2-40B4-BE49-F238E27FC236}">
                <a16:creationId xmlns:a16="http://schemas.microsoft.com/office/drawing/2014/main" id="{67560908-FDFF-6F58-C689-4F824C3A9AD9}"/>
              </a:ext>
            </a:extLst>
          </p:cNvPr>
          <p:cNvSpPr>
            <a:spLocks noGrp="1"/>
          </p:cNvSpPr>
          <p:nvPr>
            <p:ph sz="half" idx="1"/>
          </p:nvPr>
        </p:nvSpPr>
        <p:spPr>
          <a:xfrm>
            <a:off x="420129" y="1712227"/>
            <a:ext cx="11271127" cy="4351338"/>
          </a:xfrm>
        </p:spPr>
        <p:txBody>
          <a:bodyPr vert="horz" lIns="91440" tIns="45720" rIns="91440" bIns="45720" rtlCol="0" anchor="t">
            <a:normAutofit/>
          </a:bodyPr>
          <a:lstStyle/>
          <a:p>
            <a:pPr marL="0" indent="0">
              <a:buNone/>
            </a:pPr>
            <a:r>
              <a:rPr lang="en-US"/>
              <a:t>You are going to design your own creation today!  Read the following text and think about for whom you will design and what features you will include. You will produce a claim, evidence and reasoning to defend your design.</a:t>
            </a:r>
          </a:p>
          <a:p>
            <a:pPr marL="0" indent="0">
              <a:lnSpc>
                <a:spcPct val="100000"/>
              </a:lnSpc>
              <a:spcBef>
                <a:spcPts val="0"/>
              </a:spcBef>
              <a:buNone/>
            </a:pPr>
            <a:endParaRPr lang="en-US" sz="2400"/>
          </a:p>
          <a:p>
            <a:pPr marL="0" indent="0">
              <a:lnSpc>
                <a:spcPct val="100000"/>
              </a:lnSpc>
              <a:spcBef>
                <a:spcPts val="0"/>
              </a:spcBef>
              <a:buNone/>
            </a:pPr>
            <a:r>
              <a:rPr lang="en-US" sz="2400" b="1"/>
              <a:t>Questions to consider:</a:t>
            </a:r>
          </a:p>
          <a:p>
            <a:pPr marL="0" indent="0">
              <a:lnSpc>
                <a:spcPct val="100000"/>
              </a:lnSpc>
              <a:spcBef>
                <a:spcPts val="0"/>
              </a:spcBef>
              <a:buNone/>
            </a:pPr>
            <a:r>
              <a:rPr lang="en-US" sz="2400"/>
              <a:t>What special group of people will you be designing for?</a:t>
            </a:r>
          </a:p>
          <a:p>
            <a:pPr marL="0" indent="0">
              <a:lnSpc>
                <a:spcPct val="100000"/>
              </a:lnSpc>
              <a:spcBef>
                <a:spcPts val="0"/>
              </a:spcBef>
              <a:buNone/>
            </a:pPr>
            <a:r>
              <a:rPr lang="en-US" sz="2400"/>
              <a:t>What features are suitable?</a:t>
            </a:r>
          </a:p>
          <a:p>
            <a:pPr marL="0" indent="0">
              <a:lnSpc>
                <a:spcPct val="100000"/>
              </a:lnSpc>
              <a:spcBef>
                <a:spcPts val="0"/>
              </a:spcBef>
              <a:buNone/>
            </a:pPr>
            <a:r>
              <a:rPr lang="en-US" sz="2400"/>
              <a:t>What information can you include to defend your design? </a:t>
            </a:r>
          </a:p>
          <a:p>
            <a:pPr marL="0" indent="0">
              <a:buNone/>
            </a:pPr>
            <a:endParaRPr lang="en-US"/>
          </a:p>
        </p:txBody>
      </p:sp>
      <p:pic>
        <p:nvPicPr>
          <p:cNvPr id="4" name="Google Shape;451;p67">
            <a:extLst>
              <a:ext uri="{FF2B5EF4-FFF2-40B4-BE49-F238E27FC236}">
                <a16:creationId xmlns:a16="http://schemas.microsoft.com/office/drawing/2014/main" id="{53AF502C-B8B3-C529-D44C-AD8EF541A9A4}"/>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49067" y="5398601"/>
            <a:ext cx="2787997" cy="1393999"/>
          </a:xfrm>
          <a:prstGeom prst="rect">
            <a:avLst/>
          </a:prstGeom>
          <a:noFill/>
          <a:ln>
            <a:noFill/>
          </a:ln>
        </p:spPr>
      </p:pic>
    </p:spTree>
    <p:extLst>
      <p:ext uri="{BB962C8B-B14F-4D97-AF65-F5344CB8AC3E}">
        <p14:creationId xmlns:p14="http://schemas.microsoft.com/office/powerpoint/2010/main" val="3008021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3CAE-6E57-B2F5-761B-B6A5FFDFB632}"/>
              </a:ext>
            </a:extLst>
          </p:cNvPr>
          <p:cNvSpPr>
            <a:spLocks noGrp="1"/>
          </p:cNvSpPr>
          <p:nvPr>
            <p:ph type="title"/>
          </p:nvPr>
        </p:nvSpPr>
        <p:spPr/>
        <p:txBody>
          <a:bodyPr/>
          <a:lstStyle/>
          <a:p>
            <a:r>
              <a:rPr lang="en-US" dirty="0"/>
              <a:t>Welcome &amp; Introduction</a:t>
            </a:r>
          </a:p>
        </p:txBody>
      </p:sp>
      <p:pic>
        <p:nvPicPr>
          <p:cNvPr id="4" name="Picture 3" descr="Logo for High-Quality Instructional Resources">
            <a:extLst>
              <a:ext uri="{FF2B5EF4-FFF2-40B4-BE49-F238E27FC236}">
                <a16:creationId xmlns:a16="http://schemas.microsoft.com/office/drawing/2014/main" id="{D033A4A5-26F5-D10D-0BB6-DEA969634D0E}"/>
              </a:ext>
            </a:extLst>
          </p:cNvPr>
          <p:cNvPicPr>
            <a:picLocks noChangeAspect="1"/>
          </p:cNvPicPr>
          <p:nvPr/>
        </p:nvPicPr>
        <p:blipFill>
          <a:blip r:embed="rId3"/>
          <a:stretch>
            <a:fillRect/>
          </a:stretch>
        </p:blipFill>
        <p:spPr>
          <a:xfrm>
            <a:off x="4417166" y="4559684"/>
            <a:ext cx="3365678" cy="1871086"/>
          </a:xfrm>
          <a:prstGeom prst="rect">
            <a:avLst/>
          </a:prstGeom>
        </p:spPr>
      </p:pic>
    </p:spTree>
    <p:extLst>
      <p:ext uri="{BB962C8B-B14F-4D97-AF65-F5344CB8AC3E}">
        <p14:creationId xmlns:p14="http://schemas.microsoft.com/office/powerpoint/2010/main" val="321648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3942D-1B45-6DBE-D899-205CA83A0DE7}"/>
              </a:ext>
            </a:extLst>
          </p:cNvPr>
          <p:cNvSpPr>
            <a:spLocks noGrp="1"/>
          </p:cNvSpPr>
          <p:nvPr>
            <p:ph type="title"/>
          </p:nvPr>
        </p:nvSpPr>
        <p:spPr>
          <a:xfrm>
            <a:off x="250371" y="54882"/>
            <a:ext cx="11375571" cy="1325563"/>
          </a:xfrm>
        </p:spPr>
        <p:txBody>
          <a:bodyPr/>
          <a:lstStyle/>
          <a:p>
            <a:r>
              <a:rPr lang="en-US"/>
              <a:t>Reading Passage: 70% Accuracy</a:t>
            </a:r>
            <a:endParaRPr lang="en-US" sz="1800">
              <a:latin typeface="Squada One"/>
            </a:endParaRPr>
          </a:p>
        </p:txBody>
      </p:sp>
      <p:sp>
        <p:nvSpPr>
          <p:cNvPr id="3" name="Content Placeholder 2">
            <a:extLst>
              <a:ext uri="{FF2B5EF4-FFF2-40B4-BE49-F238E27FC236}">
                <a16:creationId xmlns:a16="http://schemas.microsoft.com/office/drawing/2014/main" id="{F97F0C02-DEF9-E022-0157-82458D9934C0}"/>
              </a:ext>
            </a:extLst>
          </p:cNvPr>
          <p:cNvSpPr>
            <a:spLocks noGrp="1"/>
          </p:cNvSpPr>
          <p:nvPr>
            <p:ph sz="half" idx="1"/>
          </p:nvPr>
        </p:nvSpPr>
        <p:spPr>
          <a:xfrm>
            <a:off x="566058" y="1253331"/>
            <a:ext cx="11059886" cy="4351338"/>
          </a:xfrm>
        </p:spPr>
        <p:txBody>
          <a:bodyPr vert="horz" lIns="91440" tIns="45720" rIns="91440" bIns="45720" rtlCol="0" anchor="t">
            <a:normAutofit lnSpcReduction="10000"/>
          </a:bodyPr>
          <a:lstStyle/>
          <a:p>
            <a:pPr marL="0" indent="0">
              <a:buNone/>
            </a:pPr>
            <a:r>
              <a:rPr lang="en-US" sz="4000" i="0" u="none" strike="noStrike">
                <a:solidFill>
                  <a:srgbClr val="000000"/>
                </a:solidFill>
                <a:effectLst/>
              </a:rPr>
              <a:t>In the ______ of ______, nothing is ______.  Some ______ ______ life-size ______ out of tall, ______ and shrubs.  A ______ careful ______ and ______ can ______ ______ paths.  ______ cut and shape plants into ______, larger-than-life and ______ leafy ______.  What would you do if you </a:t>
            </a:r>
            <a:r>
              <a:rPr lang="en-US" sz="4000">
                <a:solidFill>
                  <a:srgbClr val="000000"/>
                </a:solidFill>
              </a:rPr>
              <a:t>could ______ your own ______? Who would you design it for and what ______ features would you ______?</a:t>
            </a:r>
            <a:endParaRPr lang="en-US" sz="4000">
              <a:solidFill>
                <a:schemeClr val="tx1"/>
              </a:solidFill>
            </a:endParaRPr>
          </a:p>
        </p:txBody>
      </p:sp>
    </p:spTree>
    <p:extLst>
      <p:ext uri="{BB962C8B-B14F-4D97-AF65-F5344CB8AC3E}">
        <p14:creationId xmlns:p14="http://schemas.microsoft.com/office/powerpoint/2010/main" val="2797470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3942D-1B45-6DBE-D899-205CA83A0DE7}"/>
              </a:ext>
            </a:extLst>
          </p:cNvPr>
          <p:cNvSpPr>
            <a:spLocks noGrp="1"/>
          </p:cNvSpPr>
          <p:nvPr>
            <p:ph type="title"/>
          </p:nvPr>
        </p:nvSpPr>
        <p:spPr>
          <a:xfrm>
            <a:off x="250371" y="54882"/>
            <a:ext cx="11375571" cy="1325563"/>
          </a:xfrm>
        </p:spPr>
        <p:txBody>
          <a:bodyPr/>
          <a:lstStyle/>
          <a:p>
            <a:r>
              <a:rPr lang="en-US"/>
              <a:t>Reading Passage: 80% Accuracy</a:t>
            </a:r>
            <a:endParaRPr lang="en-US" sz="1800">
              <a:latin typeface="Squada One"/>
            </a:endParaRPr>
          </a:p>
        </p:txBody>
      </p:sp>
      <p:sp>
        <p:nvSpPr>
          <p:cNvPr id="3" name="Content Placeholder 2">
            <a:extLst>
              <a:ext uri="{FF2B5EF4-FFF2-40B4-BE49-F238E27FC236}">
                <a16:creationId xmlns:a16="http://schemas.microsoft.com/office/drawing/2014/main" id="{F97F0C02-DEF9-E022-0157-82458D9934C0}"/>
              </a:ext>
            </a:extLst>
          </p:cNvPr>
          <p:cNvSpPr>
            <a:spLocks noGrp="1"/>
          </p:cNvSpPr>
          <p:nvPr>
            <p:ph sz="half" idx="1"/>
          </p:nvPr>
        </p:nvSpPr>
        <p:spPr>
          <a:xfrm>
            <a:off x="566058" y="1253331"/>
            <a:ext cx="11059886" cy="4351338"/>
          </a:xfrm>
        </p:spPr>
        <p:txBody>
          <a:bodyPr vert="horz" lIns="91440" tIns="45720" rIns="91440" bIns="45720" rtlCol="0" anchor="t">
            <a:normAutofit fontScale="92500"/>
          </a:bodyPr>
          <a:lstStyle/>
          <a:p>
            <a:pPr marL="0" indent="0">
              <a:buNone/>
            </a:pPr>
            <a:r>
              <a:rPr lang="en-US" sz="4000" i="0" u="none" strike="noStrike">
                <a:solidFill>
                  <a:srgbClr val="000000"/>
                </a:solidFill>
                <a:effectLst/>
              </a:rPr>
              <a:t>In the </a:t>
            </a:r>
            <a:r>
              <a:rPr lang="en-US" sz="4000">
                <a:solidFill>
                  <a:srgbClr val="FF0000"/>
                </a:solidFill>
              </a:rPr>
              <a:t>world</a:t>
            </a:r>
            <a:r>
              <a:rPr lang="en-US" sz="4000" i="0" u="none" strike="noStrike">
                <a:solidFill>
                  <a:srgbClr val="000000"/>
                </a:solidFill>
                <a:effectLst/>
              </a:rPr>
              <a:t> of ______, nothing is ______.  Some ______ </a:t>
            </a:r>
            <a:r>
              <a:rPr lang="en-US" sz="4000">
                <a:solidFill>
                  <a:srgbClr val="FF0000"/>
                </a:solidFill>
              </a:rPr>
              <a:t>create</a:t>
            </a:r>
            <a:r>
              <a:rPr lang="en-US" sz="4000" i="0" u="none" strike="noStrike">
                <a:solidFill>
                  <a:srgbClr val="000000"/>
                </a:solidFill>
                <a:effectLst/>
              </a:rPr>
              <a:t> life-size ______ out of tall, </a:t>
            </a:r>
            <a:r>
              <a:rPr lang="en-US" sz="4000">
                <a:solidFill>
                  <a:srgbClr val="FF0000"/>
                </a:solidFill>
              </a:rPr>
              <a:t>bushes</a:t>
            </a:r>
            <a:r>
              <a:rPr lang="en-US" sz="4000" i="0" u="none" strike="noStrike">
                <a:solidFill>
                  <a:srgbClr val="000000"/>
                </a:solidFill>
                <a:effectLst/>
              </a:rPr>
              <a:t> and shrubs.  A ______ careful </a:t>
            </a:r>
            <a:r>
              <a:rPr lang="en-US" sz="4000">
                <a:solidFill>
                  <a:srgbClr val="FF0000"/>
                </a:solidFill>
              </a:rPr>
              <a:t>planning</a:t>
            </a:r>
            <a:r>
              <a:rPr lang="en-US" sz="4000" i="0" u="none" strike="noStrike">
                <a:solidFill>
                  <a:srgbClr val="000000"/>
                </a:solidFill>
                <a:effectLst/>
              </a:rPr>
              <a:t> and </a:t>
            </a:r>
            <a:r>
              <a:rPr lang="en-US" sz="4000">
                <a:solidFill>
                  <a:srgbClr val="FF0000"/>
                </a:solidFill>
              </a:rPr>
              <a:t>clipping</a:t>
            </a:r>
            <a:r>
              <a:rPr lang="en-US" sz="4000" i="0" u="none" strike="noStrike">
                <a:solidFill>
                  <a:srgbClr val="000000"/>
                </a:solidFill>
                <a:effectLst/>
              </a:rPr>
              <a:t> can ______ ______ paths.  ______ cut and shape plants into ______, larger-than-life and ______ leafy ______.  What would you do if you </a:t>
            </a:r>
            <a:r>
              <a:rPr lang="en-US" sz="4000">
                <a:solidFill>
                  <a:srgbClr val="000000"/>
                </a:solidFill>
              </a:rPr>
              <a:t>could </a:t>
            </a:r>
            <a:r>
              <a:rPr lang="en-US" sz="4000">
                <a:solidFill>
                  <a:srgbClr val="FF0000"/>
                </a:solidFill>
              </a:rPr>
              <a:t>design</a:t>
            </a:r>
            <a:r>
              <a:rPr lang="en-US" sz="4000">
                <a:solidFill>
                  <a:srgbClr val="000000"/>
                </a:solidFill>
              </a:rPr>
              <a:t> your own ______? Who would you design it for and what </a:t>
            </a:r>
            <a:r>
              <a:rPr lang="en-US" sz="4000">
                <a:solidFill>
                  <a:srgbClr val="FF0000"/>
                </a:solidFill>
              </a:rPr>
              <a:t>special</a:t>
            </a:r>
            <a:r>
              <a:rPr lang="en-US" sz="4000">
                <a:solidFill>
                  <a:srgbClr val="000000"/>
                </a:solidFill>
              </a:rPr>
              <a:t> features would you ______?</a:t>
            </a:r>
            <a:endParaRPr lang="en-US" sz="4000">
              <a:solidFill>
                <a:schemeClr val="tx1"/>
              </a:solidFill>
            </a:endParaRPr>
          </a:p>
        </p:txBody>
      </p:sp>
    </p:spTree>
    <p:extLst>
      <p:ext uri="{BB962C8B-B14F-4D97-AF65-F5344CB8AC3E}">
        <p14:creationId xmlns:p14="http://schemas.microsoft.com/office/powerpoint/2010/main" val="2493116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3942D-1B45-6DBE-D899-205CA83A0DE7}"/>
              </a:ext>
            </a:extLst>
          </p:cNvPr>
          <p:cNvSpPr>
            <a:spLocks noGrp="1"/>
          </p:cNvSpPr>
          <p:nvPr>
            <p:ph type="title"/>
          </p:nvPr>
        </p:nvSpPr>
        <p:spPr>
          <a:xfrm>
            <a:off x="250371" y="54882"/>
            <a:ext cx="11375571" cy="1325563"/>
          </a:xfrm>
        </p:spPr>
        <p:txBody>
          <a:bodyPr/>
          <a:lstStyle/>
          <a:p>
            <a:r>
              <a:rPr lang="en-US"/>
              <a:t>Reading Passage: 100% Accuracy</a:t>
            </a:r>
            <a:endParaRPr lang="en-US" sz="1800">
              <a:latin typeface="Squada One"/>
            </a:endParaRPr>
          </a:p>
        </p:txBody>
      </p:sp>
      <p:sp>
        <p:nvSpPr>
          <p:cNvPr id="3" name="Content Placeholder 2">
            <a:extLst>
              <a:ext uri="{FF2B5EF4-FFF2-40B4-BE49-F238E27FC236}">
                <a16:creationId xmlns:a16="http://schemas.microsoft.com/office/drawing/2014/main" id="{F97F0C02-DEF9-E022-0157-82458D9934C0}"/>
              </a:ext>
            </a:extLst>
          </p:cNvPr>
          <p:cNvSpPr>
            <a:spLocks noGrp="1"/>
          </p:cNvSpPr>
          <p:nvPr>
            <p:ph sz="half" idx="1"/>
          </p:nvPr>
        </p:nvSpPr>
        <p:spPr>
          <a:xfrm>
            <a:off x="566058" y="1253331"/>
            <a:ext cx="11059886" cy="4351338"/>
          </a:xfrm>
        </p:spPr>
        <p:txBody>
          <a:bodyPr vert="horz" lIns="91440" tIns="45720" rIns="91440" bIns="45720" rtlCol="0" anchor="t">
            <a:normAutofit fontScale="92500"/>
          </a:bodyPr>
          <a:lstStyle/>
          <a:p>
            <a:pPr marL="0" indent="0">
              <a:buNone/>
            </a:pPr>
            <a:r>
              <a:rPr lang="en-US" sz="4000" i="0" u="none" strike="noStrike">
                <a:solidFill>
                  <a:srgbClr val="000000"/>
                </a:solidFill>
                <a:effectLst/>
              </a:rPr>
              <a:t>In the </a:t>
            </a:r>
            <a:r>
              <a:rPr lang="en-US" sz="4000">
                <a:solidFill>
                  <a:srgbClr val="FF0000"/>
                </a:solidFill>
              </a:rPr>
              <a:t>world</a:t>
            </a:r>
            <a:r>
              <a:rPr lang="en-US" sz="4000" i="0" u="none" strike="noStrike">
                <a:solidFill>
                  <a:srgbClr val="000000"/>
                </a:solidFill>
                <a:effectLst/>
              </a:rPr>
              <a:t> of </a:t>
            </a:r>
            <a:r>
              <a:rPr lang="en-US" sz="4000">
                <a:solidFill>
                  <a:schemeClr val="accent6">
                    <a:lumMod val="75000"/>
                  </a:schemeClr>
                </a:solidFill>
              </a:rPr>
              <a:t>gardens</a:t>
            </a:r>
            <a:r>
              <a:rPr lang="en-US" sz="4000">
                <a:solidFill>
                  <a:srgbClr val="000000"/>
                </a:solidFill>
              </a:rPr>
              <a:t>,</a:t>
            </a:r>
            <a:r>
              <a:rPr lang="en-US" sz="4000" i="0" u="none" strike="noStrike">
                <a:solidFill>
                  <a:srgbClr val="000000"/>
                </a:solidFill>
                <a:effectLst/>
              </a:rPr>
              <a:t> nothing is </a:t>
            </a:r>
            <a:r>
              <a:rPr lang="en-US" sz="4000">
                <a:solidFill>
                  <a:srgbClr val="0070C0"/>
                </a:solidFill>
              </a:rPr>
              <a:t>impossible</a:t>
            </a:r>
            <a:r>
              <a:rPr lang="en-US" sz="4000">
                <a:solidFill>
                  <a:srgbClr val="000000"/>
                </a:solidFill>
              </a:rPr>
              <a:t>.</a:t>
            </a:r>
            <a:r>
              <a:rPr lang="en-US" sz="4000" i="0" u="none" strike="noStrike">
                <a:solidFill>
                  <a:srgbClr val="000000"/>
                </a:solidFill>
                <a:effectLst/>
              </a:rPr>
              <a:t>  Some </a:t>
            </a:r>
            <a:r>
              <a:rPr lang="en-US" sz="4000">
                <a:solidFill>
                  <a:schemeClr val="accent6">
                    <a:lumMod val="75000"/>
                  </a:schemeClr>
                </a:solidFill>
              </a:rPr>
              <a:t>gardeners</a:t>
            </a:r>
            <a:r>
              <a:rPr lang="en-US" sz="4000">
                <a:solidFill>
                  <a:srgbClr val="000000"/>
                </a:solidFill>
              </a:rPr>
              <a:t> </a:t>
            </a:r>
            <a:r>
              <a:rPr lang="en-US" sz="4000">
                <a:solidFill>
                  <a:srgbClr val="FF0000"/>
                </a:solidFill>
              </a:rPr>
              <a:t>create</a:t>
            </a:r>
            <a:r>
              <a:rPr lang="en-US" sz="4000" i="0" u="none" strike="noStrike">
                <a:solidFill>
                  <a:srgbClr val="000000"/>
                </a:solidFill>
                <a:effectLst/>
              </a:rPr>
              <a:t> life-size </a:t>
            </a:r>
            <a:r>
              <a:rPr lang="en-US" sz="4000">
                <a:solidFill>
                  <a:srgbClr val="0070C0"/>
                </a:solidFill>
              </a:rPr>
              <a:t>mazes</a:t>
            </a:r>
            <a:r>
              <a:rPr lang="en-US" sz="4000" i="0" u="none" strike="noStrike">
                <a:solidFill>
                  <a:srgbClr val="000000"/>
                </a:solidFill>
                <a:effectLst/>
              </a:rPr>
              <a:t> out of tall, </a:t>
            </a:r>
            <a:r>
              <a:rPr lang="en-US" sz="4000">
                <a:solidFill>
                  <a:srgbClr val="FF0000"/>
                </a:solidFill>
              </a:rPr>
              <a:t>bushes</a:t>
            </a:r>
            <a:r>
              <a:rPr lang="en-US" sz="4000" i="0" u="none" strike="noStrike">
                <a:solidFill>
                  <a:srgbClr val="000000"/>
                </a:solidFill>
                <a:effectLst/>
              </a:rPr>
              <a:t> and shrubs.  A </a:t>
            </a:r>
            <a:r>
              <a:rPr lang="en-US" sz="4000">
                <a:solidFill>
                  <a:schemeClr val="accent6">
                    <a:lumMod val="75000"/>
                  </a:schemeClr>
                </a:solidFill>
              </a:rPr>
              <a:t>gardener's</a:t>
            </a:r>
            <a:r>
              <a:rPr lang="en-US" sz="4000" i="0" u="none" strike="noStrike">
                <a:solidFill>
                  <a:srgbClr val="000000"/>
                </a:solidFill>
                <a:effectLst/>
              </a:rPr>
              <a:t> careful </a:t>
            </a:r>
            <a:r>
              <a:rPr lang="en-US" sz="4000">
                <a:solidFill>
                  <a:srgbClr val="FF0000"/>
                </a:solidFill>
              </a:rPr>
              <a:t>planning</a:t>
            </a:r>
            <a:r>
              <a:rPr lang="en-US" sz="4000" i="0" u="none" strike="noStrike">
                <a:solidFill>
                  <a:srgbClr val="000000"/>
                </a:solidFill>
                <a:effectLst/>
              </a:rPr>
              <a:t> and </a:t>
            </a:r>
            <a:r>
              <a:rPr lang="en-US" sz="4000">
                <a:solidFill>
                  <a:srgbClr val="FF0000"/>
                </a:solidFill>
              </a:rPr>
              <a:t>clipping</a:t>
            </a:r>
            <a:r>
              <a:rPr lang="en-US" sz="4000" i="0" u="none" strike="noStrike">
                <a:solidFill>
                  <a:srgbClr val="000000"/>
                </a:solidFill>
                <a:effectLst/>
              </a:rPr>
              <a:t> can </a:t>
            </a:r>
            <a:r>
              <a:rPr lang="en-US" sz="4000">
                <a:solidFill>
                  <a:srgbClr val="0070C0"/>
                </a:solidFill>
              </a:rPr>
              <a:t>create</a:t>
            </a:r>
            <a:r>
              <a:rPr lang="en-US" sz="4000" i="0" u="none" strike="noStrike">
                <a:solidFill>
                  <a:srgbClr val="000000"/>
                </a:solidFill>
                <a:effectLst/>
              </a:rPr>
              <a:t> </a:t>
            </a:r>
            <a:r>
              <a:rPr lang="en-US" sz="4000">
                <a:solidFill>
                  <a:schemeClr val="accent6">
                    <a:lumMod val="75000"/>
                  </a:schemeClr>
                </a:solidFill>
              </a:rPr>
              <a:t>strange</a:t>
            </a:r>
            <a:r>
              <a:rPr lang="en-US" sz="4000" i="0" u="none" strike="noStrike">
                <a:solidFill>
                  <a:srgbClr val="000000"/>
                </a:solidFill>
                <a:effectLst/>
              </a:rPr>
              <a:t> paths.  </a:t>
            </a:r>
            <a:r>
              <a:rPr lang="en-US" sz="4000">
                <a:solidFill>
                  <a:schemeClr val="accent6">
                    <a:lumMod val="75000"/>
                  </a:schemeClr>
                </a:solidFill>
              </a:rPr>
              <a:t>Others</a:t>
            </a:r>
            <a:r>
              <a:rPr lang="en-US" sz="4000" i="0" u="none" strike="noStrike">
                <a:solidFill>
                  <a:srgbClr val="000000"/>
                </a:solidFill>
                <a:effectLst/>
              </a:rPr>
              <a:t> cut and shape plants into </a:t>
            </a:r>
            <a:r>
              <a:rPr lang="en-US" sz="4000">
                <a:solidFill>
                  <a:schemeClr val="accent6">
                    <a:lumMod val="75000"/>
                  </a:schemeClr>
                </a:solidFill>
              </a:rPr>
              <a:t>awesome</a:t>
            </a:r>
            <a:r>
              <a:rPr lang="en-US" sz="4000">
                <a:solidFill>
                  <a:srgbClr val="000000"/>
                </a:solidFill>
              </a:rPr>
              <a:t>,</a:t>
            </a:r>
            <a:r>
              <a:rPr lang="en-US" sz="4000" i="0" u="none" strike="noStrike">
                <a:solidFill>
                  <a:srgbClr val="000000"/>
                </a:solidFill>
                <a:effectLst/>
              </a:rPr>
              <a:t> larger-than-life and </a:t>
            </a:r>
            <a:r>
              <a:rPr lang="en-US" sz="4000">
                <a:solidFill>
                  <a:srgbClr val="0070C0"/>
                </a:solidFill>
              </a:rPr>
              <a:t>incredible</a:t>
            </a:r>
            <a:r>
              <a:rPr lang="en-US" sz="4000" i="0" u="none" strike="noStrike">
                <a:solidFill>
                  <a:srgbClr val="000000"/>
                </a:solidFill>
                <a:effectLst/>
              </a:rPr>
              <a:t> leafy </a:t>
            </a:r>
            <a:r>
              <a:rPr lang="en-US" sz="4000">
                <a:solidFill>
                  <a:srgbClr val="0070C0"/>
                </a:solidFill>
              </a:rPr>
              <a:t>animals</a:t>
            </a:r>
            <a:r>
              <a:rPr lang="en-US" sz="4000">
                <a:solidFill>
                  <a:srgbClr val="000000"/>
                </a:solidFill>
              </a:rPr>
              <a:t>.</a:t>
            </a:r>
            <a:r>
              <a:rPr lang="en-US" sz="4000" i="0" u="none" strike="noStrike">
                <a:solidFill>
                  <a:srgbClr val="000000"/>
                </a:solidFill>
                <a:effectLst/>
              </a:rPr>
              <a:t>  What would you do if you </a:t>
            </a:r>
            <a:r>
              <a:rPr lang="en-US" sz="4000">
                <a:solidFill>
                  <a:srgbClr val="000000"/>
                </a:solidFill>
              </a:rPr>
              <a:t>could </a:t>
            </a:r>
            <a:r>
              <a:rPr lang="en-US" sz="4000">
                <a:solidFill>
                  <a:srgbClr val="FF0000"/>
                </a:solidFill>
              </a:rPr>
              <a:t>design</a:t>
            </a:r>
            <a:r>
              <a:rPr lang="en-US" sz="4000">
                <a:solidFill>
                  <a:srgbClr val="000000"/>
                </a:solidFill>
              </a:rPr>
              <a:t> your own </a:t>
            </a:r>
            <a:r>
              <a:rPr lang="en-US" sz="4000">
                <a:solidFill>
                  <a:schemeClr val="accent6">
                    <a:lumMod val="75000"/>
                  </a:schemeClr>
                </a:solidFill>
              </a:rPr>
              <a:t>maze</a:t>
            </a:r>
            <a:r>
              <a:rPr lang="en-US" sz="4000">
                <a:solidFill>
                  <a:srgbClr val="000000"/>
                </a:solidFill>
              </a:rPr>
              <a:t>? Who would you design it for and what </a:t>
            </a:r>
            <a:r>
              <a:rPr lang="en-US" sz="4000">
                <a:solidFill>
                  <a:srgbClr val="FF0000"/>
                </a:solidFill>
              </a:rPr>
              <a:t>special</a:t>
            </a:r>
            <a:r>
              <a:rPr lang="en-US" sz="4000">
                <a:solidFill>
                  <a:srgbClr val="000000"/>
                </a:solidFill>
              </a:rPr>
              <a:t> features would you </a:t>
            </a:r>
            <a:r>
              <a:rPr lang="en-US" sz="4000">
                <a:solidFill>
                  <a:srgbClr val="FF0000"/>
                </a:solidFill>
              </a:rPr>
              <a:t>include</a:t>
            </a:r>
            <a:r>
              <a:rPr lang="en-US" sz="4000">
                <a:solidFill>
                  <a:schemeClr val="tx1"/>
                </a:solidFill>
              </a:rPr>
              <a:t>?</a:t>
            </a:r>
          </a:p>
        </p:txBody>
      </p:sp>
    </p:spTree>
    <p:extLst>
      <p:ext uri="{BB962C8B-B14F-4D97-AF65-F5344CB8AC3E}">
        <p14:creationId xmlns:p14="http://schemas.microsoft.com/office/powerpoint/2010/main" val="1685665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3"/>
          <p:cNvSpPr txBox="1">
            <a:spLocks noGrp="1"/>
          </p:cNvSpPr>
          <p:nvPr>
            <p:ph type="title"/>
          </p:nvPr>
        </p:nvSpPr>
        <p:spPr>
          <a:xfrm>
            <a:off x="237900" y="94800"/>
            <a:ext cx="11825200" cy="823200"/>
          </a:xfrm>
          <a:prstGeom prst="rect">
            <a:avLst/>
          </a:prstGeom>
        </p:spPr>
        <p:txBody>
          <a:bodyPr spcFirstLastPara="1" wrap="square" lIns="91433" tIns="45700" rIns="91433" bIns="45700" anchor="ctr" anchorCtr="0">
            <a:normAutofit/>
          </a:bodyPr>
          <a:lstStyle/>
          <a:p>
            <a:pPr algn="ctr"/>
            <a:r>
              <a:rPr lang="en" sz="3436">
                <a:latin typeface="Franklin Gothic Book" panose="020B0503020102020204" pitchFamily="34" charset="0"/>
              </a:rPr>
              <a:t>Adoption of High-Quality K-3 Comprehensive Reading Program</a:t>
            </a:r>
            <a:endParaRPr sz="3333">
              <a:latin typeface="Franklin Gothic Book" panose="020B0503020102020204" pitchFamily="34" charset="0"/>
            </a:endParaRPr>
          </a:p>
        </p:txBody>
      </p:sp>
      <p:sp>
        <p:nvSpPr>
          <p:cNvPr id="169" name="Google Shape;169;p33"/>
          <p:cNvSpPr txBox="1">
            <a:spLocks noGrp="1"/>
          </p:cNvSpPr>
          <p:nvPr>
            <p:ph type="body" idx="1"/>
          </p:nvPr>
        </p:nvSpPr>
        <p:spPr>
          <a:xfrm>
            <a:off x="132392" y="1420463"/>
            <a:ext cx="11716000" cy="5126860"/>
          </a:xfrm>
          <a:prstGeom prst="rect">
            <a:avLst/>
          </a:prstGeom>
        </p:spPr>
        <p:txBody>
          <a:bodyPr spcFirstLastPara="1" wrap="square" lIns="91433" tIns="45700" rIns="91433" bIns="45700" anchor="t" anchorCtr="0">
            <a:normAutofit/>
          </a:bodyPr>
          <a:lstStyle/>
          <a:p>
            <a:pPr indent="-431789">
              <a:lnSpc>
                <a:spcPct val="100000"/>
              </a:lnSpc>
              <a:spcBef>
                <a:spcPts val="1200"/>
              </a:spcBef>
              <a:buClr>
                <a:schemeClr val="dk1"/>
              </a:buClr>
              <a:buSzPts val="1500"/>
            </a:pPr>
            <a:r>
              <a:rPr lang="en" sz="2133">
                <a:solidFill>
                  <a:schemeClr val="dk1"/>
                </a:solidFill>
                <a:latin typeface="Franklin Gothic Book" panose="020B0503020102020204" pitchFamily="34" charset="0"/>
                <a:ea typeface="Arial"/>
                <a:cs typeface="Arial"/>
                <a:sym typeface="Arial"/>
              </a:rPr>
              <a:t>Senate Bill 156 (2023) amended KRS 158.305,which is part of the Read to Succeed Act, related to the adoption and implementation of high-quality instructional resources (HQIRs) for K-3 reading.</a:t>
            </a:r>
          </a:p>
          <a:p>
            <a:pPr marL="177796" indent="0">
              <a:lnSpc>
                <a:spcPct val="100000"/>
              </a:lnSpc>
              <a:spcBef>
                <a:spcPts val="1200"/>
              </a:spcBef>
              <a:buClr>
                <a:schemeClr val="dk1"/>
              </a:buClr>
              <a:buSzPts val="1500"/>
              <a:buNone/>
            </a:pPr>
            <a:endParaRPr sz="2133">
              <a:solidFill>
                <a:schemeClr val="dk1"/>
              </a:solidFill>
              <a:latin typeface="Franklin Gothic Book" panose="020B0503020102020204" pitchFamily="34" charset="0"/>
              <a:ea typeface="Arial"/>
              <a:cs typeface="Arial"/>
              <a:sym typeface="Arial"/>
            </a:endParaRPr>
          </a:p>
          <a:p>
            <a:pPr indent="-431789">
              <a:lnSpc>
                <a:spcPct val="100000"/>
              </a:lnSpc>
              <a:spcBef>
                <a:spcPts val="0"/>
              </a:spcBef>
              <a:buClr>
                <a:schemeClr val="dk1"/>
              </a:buClr>
              <a:buSzPts val="1500"/>
            </a:pPr>
            <a:r>
              <a:rPr lang="en" sz="2133">
                <a:solidFill>
                  <a:schemeClr val="dk1"/>
                </a:solidFill>
                <a:latin typeface="Franklin Gothic Book" panose="020B0503020102020204" pitchFamily="34" charset="0"/>
                <a:ea typeface="Arial"/>
                <a:cs typeface="Arial"/>
                <a:sym typeface="Arial"/>
              </a:rPr>
              <a:t>The law establishes that by </a:t>
            </a:r>
            <a:r>
              <a:rPr lang="en" sz="2133" b="1" u="sng">
                <a:solidFill>
                  <a:schemeClr val="dk1"/>
                </a:solidFill>
                <a:latin typeface="Franklin Gothic Book" panose="020B0503020102020204" pitchFamily="34" charset="0"/>
                <a:ea typeface="Arial"/>
                <a:cs typeface="Arial"/>
                <a:sym typeface="Arial"/>
              </a:rPr>
              <a:t>July 1, 2024</a:t>
            </a:r>
            <a:r>
              <a:rPr lang="en" sz="2133" b="1">
                <a:solidFill>
                  <a:schemeClr val="dk1"/>
                </a:solidFill>
                <a:latin typeface="Franklin Gothic Book" panose="020B0503020102020204" pitchFamily="34" charset="0"/>
                <a:ea typeface="Arial"/>
                <a:cs typeface="Arial"/>
                <a:sym typeface="Arial"/>
              </a:rPr>
              <a:t>, </a:t>
            </a:r>
            <a:r>
              <a:rPr lang="en" sz="2133">
                <a:solidFill>
                  <a:schemeClr val="dk1"/>
                </a:solidFill>
                <a:latin typeface="Franklin Gothic Book" panose="020B0503020102020204" pitchFamily="34" charset="0"/>
                <a:ea typeface="Arial"/>
                <a:cs typeface="Arial"/>
                <a:sym typeface="Arial"/>
              </a:rPr>
              <a:t>“each superintendent </a:t>
            </a:r>
            <a:r>
              <a:rPr lang="en" sz="2133" b="1">
                <a:solidFill>
                  <a:schemeClr val="dk1"/>
                </a:solidFill>
                <a:latin typeface="Franklin Gothic Book" panose="020B0503020102020204" pitchFamily="34" charset="0"/>
                <a:ea typeface="Arial"/>
                <a:cs typeface="Arial"/>
                <a:sym typeface="Arial"/>
              </a:rPr>
              <a:t>shall adopt a common comprehensive reading program </a:t>
            </a:r>
            <a:r>
              <a:rPr lang="en" sz="2133">
                <a:solidFill>
                  <a:schemeClr val="dk1"/>
                </a:solidFill>
                <a:latin typeface="Franklin Gothic Book" panose="020B0503020102020204" pitchFamily="34" charset="0"/>
                <a:ea typeface="Arial"/>
                <a:cs typeface="Arial"/>
                <a:sym typeface="Arial"/>
              </a:rPr>
              <a:t>that is </a:t>
            </a:r>
            <a:r>
              <a:rPr lang="en" sz="2133" b="1">
                <a:solidFill>
                  <a:schemeClr val="dk1"/>
                </a:solidFill>
                <a:latin typeface="Franklin Gothic Book" panose="020B0503020102020204" pitchFamily="34" charset="0"/>
                <a:ea typeface="Arial"/>
                <a:cs typeface="Arial"/>
                <a:sym typeface="Arial"/>
              </a:rPr>
              <a:t>determined by the department to be reliable, valid, and aligned to reading and writing standards </a:t>
            </a:r>
            <a:r>
              <a:rPr lang="en" sz="2133">
                <a:solidFill>
                  <a:schemeClr val="dk1"/>
                </a:solidFill>
                <a:latin typeface="Franklin Gothic Book" panose="020B0503020102020204" pitchFamily="34" charset="0"/>
                <a:ea typeface="Arial"/>
                <a:cs typeface="Arial"/>
                <a:sym typeface="Arial"/>
              </a:rPr>
              <a:t>required by KRS 158.6453 and outlined in administrative regulation promulgated by the Kentucky Board of Education </a:t>
            </a:r>
            <a:r>
              <a:rPr lang="en" sz="2133" b="1">
                <a:solidFill>
                  <a:schemeClr val="dk1"/>
                </a:solidFill>
                <a:latin typeface="Franklin Gothic Book" panose="020B0503020102020204" pitchFamily="34" charset="0"/>
                <a:ea typeface="Arial"/>
                <a:cs typeface="Arial"/>
                <a:sym typeface="Arial"/>
              </a:rPr>
              <a:t>for kindergarten through grade three (3) for all schools or a subset of schools, </a:t>
            </a:r>
            <a:r>
              <a:rPr lang="en" sz="2133">
                <a:solidFill>
                  <a:schemeClr val="dk1"/>
                </a:solidFill>
                <a:latin typeface="Franklin Gothic Book" panose="020B0503020102020204" pitchFamily="34" charset="0"/>
                <a:ea typeface="Arial"/>
                <a:cs typeface="Arial"/>
                <a:sym typeface="Arial"/>
              </a:rPr>
              <a:t>with consultation of all affected elementary school councils," </a:t>
            </a:r>
            <a:r>
              <a:rPr lang="en" sz="2133" b="1">
                <a:solidFill>
                  <a:schemeClr val="dk1"/>
                </a:solidFill>
                <a:latin typeface="Franklin Gothic Book" panose="020B0503020102020204" pitchFamily="34" charset="0"/>
                <a:ea typeface="Arial"/>
                <a:cs typeface="Arial"/>
                <a:sym typeface="Arial"/>
              </a:rPr>
              <a:t>(emphasis added). </a:t>
            </a:r>
            <a:endParaRPr sz="2133">
              <a:solidFill>
                <a:schemeClr val="dk1"/>
              </a:solidFill>
              <a:latin typeface="Franklin Gothic Book" panose="020B0503020102020204" pitchFamily="34" charset="0"/>
              <a:ea typeface="Arial"/>
              <a:cs typeface="Arial"/>
              <a:sym typeface="Arial"/>
            </a:endParaRPr>
          </a:p>
        </p:txBody>
      </p:sp>
    </p:spTree>
    <p:extLst>
      <p:ext uri="{BB962C8B-B14F-4D97-AF65-F5344CB8AC3E}">
        <p14:creationId xmlns:p14="http://schemas.microsoft.com/office/powerpoint/2010/main" val="1872970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3"/>
          <p:cNvSpPr txBox="1">
            <a:spLocks noGrp="1"/>
          </p:cNvSpPr>
          <p:nvPr>
            <p:ph type="title"/>
          </p:nvPr>
        </p:nvSpPr>
        <p:spPr>
          <a:xfrm>
            <a:off x="237900" y="94800"/>
            <a:ext cx="11825200" cy="823200"/>
          </a:xfrm>
          <a:prstGeom prst="rect">
            <a:avLst/>
          </a:prstGeom>
        </p:spPr>
        <p:txBody>
          <a:bodyPr spcFirstLastPara="1" wrap="square" lIns="91433" tIns="45700" rIns="91433" bIns="45700" anchor="ctr" anchorCtr="0">
            <a:normAutofit/>
          </a:bodyPr>
          <a:lstStyle/>
          <a:p>
            <a:pPr algn="ctr"/>
            <a:r>
              <a:rPr lang="en" sz="3436">
                <a:latin typeface="Franklin Gothic Book" panose="020B0503020102020204" pitchFamily="34" charset="0"/>
              </a:rPr>
              <a:t>Adoption of High-Quality K-3 Comprehensive Reading Program</a:t>
            </a:r>
            <a:endParaRPr sz="3333">
              <a:latin typeface="Franklin Gothic Book" panose="020B0503020102020204" pitchFamily="34" charset="0"/>
            </a:endParaRPr>
          </a:p>
        </p:txBody>
      </p:sp>
      <p:sp>
        <p:nvSpPr>
          <p:cNvPr id="169" name="Google Shape;169;p33"/>
          <p:cNvSpPr txBox="1">
            <a:spLocks noGrp="1"/>
          </p:cNvSpPr>
          <p:nvPr>
            <p:ph type="body" idx="1"/>
          </p:nvPr>
        </p:nvSpPr>
        <p:spPr>
          <a:xfrm>
            <a:off x="237900" y="1472218"/>
            <a:ext cx="11716000" cy="5126860"/>
          </a:xfrm>
          <a:prstGeom prst="rect">
            <a:avLst/>
          </a:prstGeom>
        </p:spPr>
        <p:txBody>
          <a:bodyPr spcFirstLastPara="1" wrap="square" lIns="91433" tIns="45700" rIns="91433" bIns="45700" anchor="t" anchorCtr="0">
            <a:normAutofit/>
          </a:bodyPr>
          <a:lstStyle/>
          <a:p>
            <a:pPr indent="-431789">
              <a:lnSpc>
                <a:spcPct val="100000"/>
              </a:lnSpc>
              <a:spcBef>
                <a:spcPts val="0"/>
              </a:spcBef>
              <a:buClr>
                <a:schemeClr val="dk1"/>
              </a:buClr>
              <a:buSzPts val="1500"/>
            </a:pPr>
            <a:r>
              <a:rPr lang="en" sz="2667">
                <a:solidFill>
                  <a:schemeClr val="dk1"/>
                </a:solidFill>
                <a:latin typeface="Franklin Gothic Book" panose="020B0503020102020204" pitchFamily="34" charset="0"/>
                <a:ea typeface="Arial"/>
                <a:cs typeface="Arial"/>
                <a:sym typeface="Arial"/>
              </a:rPr>
              <a:t>“Common” means the adopted HQIR is utilized for K-3 by all elementary schools or a subset of schools within a district. </a:t>
            </a:r>
          </a:p>
          <a:p>
            <a:pPr marL="177796" indent="0">
              <a:lnSpc>
                <a:spcPct val="100000"/>
              </a:lnSpc>
              <a:spcBef>
                <a:spcPts val="0"/>
              </a:spcBef>
              <a:buClr>
                <a:schemeClr val="dk1"/>
              </a:buClr>
              <a:buSzPts val="1500"/>
              <a:buNone/>
            </a:pPr>
            <a:endParaRPr sz="2667">
              <a:solidFill>
                <a:schemeClr val="dk1"/>
              </a:solidFill>
              <a:latin typeface="Franklin Gothic Book" panose="020B0503020102020204" pitchFamily="34" charset="0"/>
              <a:ea typeface="Arial"/>
              <a:cs typeface="Arial"/>
              <a:sym typeface="Arial"/>
            </a:endParaRPr>
          </a:p>
          <a:p>
            <a:pPr indent="-431789">
              <a:lnSpc>
                <a:spcPct val="100000"/>
              </a:lnSpc>
              <a:spcBef>
                <a:spcPts val="0"/>
              </a:spcBef>
              <a:buClr>
                <a:schemeClr val="dk1"/>
              </a:buClr>
              <a:buSzPts val="1500"/>
            </a:pPr>
            <a:r>
              <a:rPr lang="en" sz="2667">
                <a:solidFill>
                  <a:schemeClr val="dk1"/>
                </a:solidFill>
                <a:latin typeface="Franklin Gothic Book" panose="020B0503020102020204" pitchFamily="34" charset="0"/>
                <a:ea typeface="Arial"/>
                <a:cs typeface="Arial"/>
                <a:sym typeface="Arial"/>
              </a:rPr>
              <a:t>KRS 158.792 defines "Comprehensive reading program" as “any print, nonprint or electronic medium of reading instruction designed to assist students. For students in kindergarten through grade three (3), program instructional resources shall include instruction in five (5) key areas: phonemic awareness, phonics, fluency, vocabulary, and comprehension.”</a:t>
            </a:r>
            <a:endParaRPr sz="2667">
              <a:solidFill>
                <a:schemeClr val="dk1"/>
              </a:solidFill>
              <a:latin typeface="Franklin Gothic Book" panose="020B0503020102020204" pitchFamily="34" charset="0"/>
              <a:ea typeface="Arial"/>
              <a:cs typeface="Arial"/>
              <a:sym typeface="Arial"/>
            </a:endParaRPr>
          </a:p>
        </p:txBody>
      </p:sp>
    </p:spTree>
    <p:extLst>
      <p:ext uri="{BB962C8B-B14F-4D97-AF65-F5344CB8AC3E}">
        <p14:creationId xmlns:p14="http://schemas.microsoft.com/office/powerpoint/2010/main" val="462087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3"/>
          <p:cNvSpPr txBox="1">
            <a:spLocks noGrp="1"/>
          </p:cNvSpPr>
          <p:nvPr>
            <p:ph type="title"/>
          </p:nvPr>
        </p:nvSpPr>
        <p:spPr>
          <a:xfrm>
            <a:off x="237900" y="94800"/>
            <a:ext cx="11825200" cy="823200"/>
          </a:xfrm>
          <a:prstGeom prst="rect">
            <a:avLst/>
          </a:prstGeom>
        </p:spPr>
        <p:txBody>
          <a:bodyPr spcFirstLastPara="1" wrap="square" lIns="91433" tIns="45700" rIns="91433" bIns="45700" anchor="ctr" anchorCtr="0">
            <a:normAutofit/>
          </a:bodyPr>
          <a:lstStyle/>
          <a:p>
            <a:pPr algn="ctr"/>
            <a:r>
              <a:rPr lang="en-US" sz="4250" b="1">
                <a:latin typeface="Franklin Gothic Book"/>
              </a:rPr>
              <a:t>Literacy HQIRs</a:t>
            </a:r>
            <a:endParaRPr sz="4250" b="1">
              <a:latin typeface="Franklin Gothic Book"/>
            </a:endParaRPr>
          </a:p>
        </p:txBody>
      </p:sp>
      <p:graphicFrame>
        <p:nvGraphicFramePr>
          <p:cNvPr id="4" name="object 5">
            <a:extLst>
              <a:ext uri="{FF2B5EF4-FFF2-40B4-BE49-F238E27FC236}">
                <a16:creationId xmlns:a16="http://schemas.microsoft.com/office/drawing/2014/main" id="{AE8D4D59-7D1A-1182-6E4A-CC31C7D9BA4D}"/>
              </a:ext>
            </a:extLst>
          </p:cNvPr>
          <p:cNvGraphicFramePr>
            <a:graphicFrameLocks noGrp="1"/>
          </p:cNvGraphicFramePr>
          <p:nvPr>
            <p:extLst>
              <p:ext uri="{D42A27DB-BD31-4B8C-83A1-F6EECF244321}">
                <p14:modId xmlns:p14="http://schemas.microsoft.com/office/powerpoint/2010/main" val="3142802655"/>
              </p:ext>
            </p:extLst>
          </p:nvPr>
        </p:nvGraphicFramePr>
        <p:xfrm>
          <a:off x="703384" y="991939"/>
          <a:ext cx="10504880" cy="4651326"/>
        </p:xfrm>
        <a:graphic>
          <a:graphicData uri="http://schemas.openxmlformats.org/drawingml/2006/table">
            <a:tbl>
              <a:tblPr firstRow="1" bandRow="1">
                <a:tableStyleId>{2D5ABB26-0587-4C30-8999-92F81FD0307C}</a:tableStyleId>
              </a:tblPr>
              <a:tblGrid>
                <a:gridCol w="5252440">
                  <a:extLst>
                    <a:ext uri="{9D8B030D-6E8A-4147-A177-3AD203B41FA5}">
                      <a16:colId xmlns:a16="http://schemas.microsoft.com/office/drawing/2014/main" val="20000"/>
                    </a:ext>
                  </a:extLst>
                </a:gridCol>
                <a:gridCol w="5252440">
                  <a:extLst>
                    <a:ext uri="{9D8B030D-6E8A-4147-A177-3AD203B41FA5}">
                      <a16:colId xmlns:a16="http://schemas.microsoft.com/office/drawing/2014/main" val="20001"/>
                    </a:ext>
                  </a:extLst>
                </a:gridCol>
              </a:tblGrid>
              <a:tr h="612057">
                <a:tc>
                  <a:txBody>
                    <a:bodyPr/>
                    <a:lstStyle/>
                    <a:p>
                      <a:pPr marL="90805">
                        <a:lnSpc>
                          <a:spcPct val="100000"/>
                        </a:lnSpc>
                        <a:spcBef>
                          <a:spcPts val="265"/>
                        </a:spcBef>
                      </a:pPr>
                      <a:r>
                        <a:rPr sz="2700" b="1">
                          <a:solidFill>
                            <a:srgbClr val="FFFFFF"/>
                          </a:solidFill>
                          <a:latin typeface="Franklin Gothic Book" panose="020B0503020102020204" pitchFamily="34" charset="0"/>
                          <a:cs typeface="Arial"/>
                        </a:rPr>
                        <a:t>ELA</a:t>
                      </a:r>
                      <a:r>
                        <a:rPr sz="2700" b="1" spc="-110">
                          <a:solidFill>
                            <a:srgbClr val="FFFFFF"/>
                          </a:solidFill>
                          <a:latin typeface="Franklin Gothic Book" panose="020B0503020102020204" pitchFamily="34" charset="0"/>
                          <a:cs typeface="Arial"/>
                        </a:rPr>
                        <a:t> </a:t>
                      </a:r>
                      <a:r>
                        <a:rPr sz="2700" b="1">
                          <a:solidFill>
                            <a:srgbClr val="FFFFFF"/>
                          </a:solidFill>
                          <a:latin typeface="Franklin Gothic Book" panose="020B0503020102020204" pitchFamily="34" charset="0"/>
                          <a:cs typeface="Arial"/>
                        </a:rPr>
                        <a:t>HQI</a:t>
                      </a:r>
                      <a:r>
                        <a:rPr lang="en-US" sz="2700" b="1">
                          <a:solidFill>
                            <a:srgbClr val="FFFFFF"/>
                          </a:solidFill>
                          <a:latin typeface="Franklin Gothic Book" panose="020B0503020102020204" pitchFamily="34" charset="0"/>
                          <a:cs typeface="Arial"/>
                        </a:rPr>
                        <a:t>R</a:t>
                      </a:r>
                      <a:r>
                        <a:rPr sz="2700" b="1" spc="-45">
                          <a:solidFill>
                            <a:srgbClr val="FFFFFF"/>
                          </a:solidFill>
                          <a:latin typeface="Franklin Gothic Book" panose="020B0503020102020204" pitchFamily="34" charset="0"/>
                          <a:cs typeface="Arial"/>
                        </a:rPr>
                        <a:t> </a:t>
                      </a:r>
                      <a:r>
                        <a:rPr sz="2700" b="1" spc="-10">
                          <a:solidFill>
                            <a:srgbClr val="FFFFFF"/>
                          </a:solidFill>
                          <a:latin typeface="Franklin Gothic Book" panose="020B0503020102020204" pitchFamily="34" charset="0"/>
                          <a:cs typeface="Arial"/>
                        </a:rPr>
                        <a:t>Materials</a:t>
                      </a:r>
                      <a:endParaRPr sz="2700">
                        <a:latin typeface="Franklin Gothic Book" panose="020B0503020102020204" pitchFamily="34" charset="0"/>
                        <a:cs typeface="Arial"/>
                      </a:endParaRPr>
                    </a:p>
                  </a:txBody>
                  <a:tcPr marL="0" marR="0" marT="4487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9999"/>
                    </a:solidFill>
                  </a:tcPr>
                </a:tc>
                <a:tc>
                  <a:txBody>
                    <a:bodyPr/>
                    <a:lstStyle/>
                    <a:p>
                      <a:pPr marL="91440">
                        <a:lnSpc>
                          <a:spcPct val="100000"/>
                        </a:lnSpc>
                        <a:spcBef>
                          <a:spcPts val="265"/>
                        </a:spcBef>
                      </a:pPr>
                      <a:r>
                        <a:rPr sz="2700" b="1">
                          <a:solidFill>
                            <a:srgbClr val="FFFFFF"/>
                          </a:solidFill>
                          <a:latin typeface="Franklin Gothic Book" panose="020B0503020102020204" pitchFamily="34" charset="0"/>
                          <a:cs typeface="Arial"/>
                        </a:rPr>
                        <a:t>Previous</a:t>
                      </a:r>
                      <a:r>
                        <a:rPr sz="2700" b="1" spc="-95">
                          <a:solidFill>
                            <a:srgbClr val="FFFFFF"/>
                          </a:solidFill>
                          <a:latin typeface="Franklin Gothic Book" panose="020B0503020102020204" pitchFamily="34" charset="0"/>
                          <a:cs typeface="Arial"/>
                        </a:rPr>
                        <a:t> </a:t>
                      </a:r>
                      <a:r>
                        <a:rPr sz="2700" b="1">
                          <a:solidFill>
                            <a:srgbClr val="FFFFFF"/>
                          </a:solidFill>
                          <a:latin typeface="Franklin Gothic Book" panose="020B0503020102020204" pitchFamily="34" charset="0"/>
                          <a:cs typeface="Arial"/>
                        </a:rPr>
                        <a:t>ELA</a:t>
                      </a:r>
                      <a:r>
                        <a:rPr sz="2700" b="1" spc="-135">
                          <a:solidFill>
                            <a:srgbClr val="FFFFFF"/>
                          </a:solidFill>
                          <a:latin typeface="Franklin Gothic Book" panose="020B0503020102020204" pitchFamily="34" charset="0"/>
                          <a:cs typeface="Arial"/>
                        </a:rPr>
                        <a:t> </a:t>
                      </a:r>
                      <a:r>
                        <a:rPr sz="2700" b="1">
                          <a:solidFill>
                            <a:srgbClr val="FFFFFF"/>
                          </a:solidFill>
                          <a:latin typeface="Franklin Gothic Book" panose="020B0503020102020204" pitchFamily="34" charset="0"/>
                          <a:cs typeface="Arial"/>
                        </a:rPr>
                        <a:t>Materials</a:t>
                      </a:r>
                      <a:r>
                        <a:rPr sz="2700" b="1" spc="-90">
                          <a:solidFill>
                            <a:srgbClr val="FFFFFF"/>
                          </a:solidFill>
                          <a:latin typeface="Franklin Gothic Book" panose="020B0503020102020204" pitchFamily="34" charset="0"/>
                          <a:cs typeface="Arial"/>
                        </a:rPr>
                        <a:t> </a:t>
                      </a:r>
                      <a:r>
                        <a:rPr sz="2700" b="1" spc="-10">
                          <a:solidFill>
                            <a:srgbClr val="FFFFFF"/>
                          </a:solidFill>
                          <a:latin typeface="Franklin Gothic Book" panose="020B0503020102020204" pitchFamily="34" charset="0"/>
                          <a:cs typeface="Arial"/>
                        </a:rPr>
                        <a:t>(Basal)</a:t>
                      </a:r>
                      <a:endParaRPr sz="2700">
                        <a:latin typeface="Franklin Gothic Book" panose="020B0503020102020204" pitchFamily="34" charset="0"/>
                        <a:cs typeface="Arial"/>
                      </a:endParaRPr>
                    </a:p>
                  </a:txBody>
                  <a:tcPr marL="0" marR="0" marT="4487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9999"/>
                    </a:solidFill>
                  </a:tcPr>
                </a:tc>
                <a:extLst>
                  <a:ext uri="{0D108BD9-81ED-4DB2-BD59-A6C34878D82A}">
                    <a16:rowId xmlns:a16="http://schemas.microsoft.com/office/drawing/2014/main" val="10000"/>
                  </a:ext>
                </a:extLst>
              </a:tr>
              <a:tr h="1101549">
                <a:tc>
                  <a:txBody>
                    <a:bodyPr/>
                    <a:lstStyle/>
                    <a:p>
                      <a:pPr marL="90805" marR="393700">
                        <a:lnSpc>
                          <a:spcPct val="100000"/>
                        </a:lnSpc>
                        <a:spcBef>
                          <a:spcPts val="254"/>
                        </a:spcBef>
                      </a:pPr>
                      <a:r>
                        <a:rPr sz="2700" spc="-20">
                          <a:latin typeface="Franklin Gothic Book" panose="020B0503020102020204" pitchFamily="34" charset="0"/>
                          <a:cs typeface="Arial"/>
                        </a:rPr>
                        <a:t>Evidence-</a:t>
                      </a:r>
                      <a:r>
                        <a:rPr sz="2700">
                          <a:latin typeface="Franklin Gothic Book" panose="020B0503020102020204" pitchFamily="34" charset="0"/>
                          <a:cs typeface="Arial"/>
                        </a:rPr>
                        <a:t>Based</a:t>
                      </a:r>
                      <a:r>
                        <a:rPr sz="2700" spc="-25">
                          <a:latin typeface="Franklin Gothic Book" panose="020B0503020102020204" pitchFamily="34" charset="0"/>
                          <a:cs typeface="Arial"/>
                        </a:rPr>
                        <a:t> </a:t>
                      </a:r>
                      <a:r>
                        <a:rPr sz="2700">
                          <a:latin typeface="Franklin Gothic Book" panose="020B0503020102020204" pitchFamily="34" charset="0"/>
                          <a:cs typeface="Arial"/>
                        </a:rPr>
                        <a:t>Phonics</a:t>
                      </a:r>
                      <a:r>
                        <a:rPr sz="2700" spc="-20">
                          <a:latin typeface="Franklin Gothic Book" panose="020B0503020102020204" pitchFamily="34" charset="0"/>
                          <a:cs typeface="Arial"/>
                        </a:rPr>
                        <a:t> </a:t>
                      </a:r>
                      <a:r>
                        <a:rPr sz="2700" spc="-10">
                          <a:latin typeface="Franklin Gothic Book" panose="020B0503020102020204" pitchFamily="34" charset="0"/>
                          <a:cs typeface="Arial"/>
                        </a:rPr>
                        <a:t>Scope </a:t>
                      </a:r>
                      <a:r>
                        <a:rPr sz="2700">
                          <a:latin typeface="Franklin Gothic Book" panose="020B0503020102020204" pitchFamily="34" charset="0"/>
                          <a:cs typeface="Arial"/>
                        </a:rPr>
                        <a:t>and</a:t>
                      </a:r>
                      <a:r>
                        <a:rPr sz="2700" spc="-50">
                          <a:latin typeface="Franklin Gothic Book" panose="020B0503020102020204" pitchFamily="34" charset="0"/>
                          <a:cs typeface="Arial"/>
                        </a:rPr>
                        <a:t> </a:t>
                      </a:r>
                      <a:r>
                        <a:rPr sz="2700" spc="-10">
                          <a:latin typeface="Franklin Gothic Book" panose="020B0503020102020204" pitchFamily="34" charset="0"/>
                          <a:cs typeface="Arial"/>
                        </a:rPr>
                        <a:t>Sequence</a:t>
                      </a:r>
                      <a:endParaRPr sz="2700">
                        <a:latin typeface="Franklin Gothic Book" panose="020B0503020102020204" pitchFamily="34" charset="0"/>
                        <a:cs typeface="Arial"/>
                      </a:endParaRPr>
                    </a:p>
                  </a:txBody>
                  <a:tcPr marL="0" marR="0" marT="4317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tc>
                  <a:txBody>
                    <a:bodyPr/>
                    <a:lstStyle/>
                    <a:p>
                      <a:pPr marL="91440">
                        <a:lnSpc>
                          <a:spcPct val="100000"/>
                        </a:lnSpc>
                        <a:spcBef>
                          <a:spcPts val="254"/>
                        </a:spcBef>
                      </a:pPr>
                      <a:r>
                        <a:rPr sz="2700">
                          <a:latin typeface="Franklin Gothic Book" panose="020B0503020102020204" pitchFamily="34" charset="0"/>
                          <a:cs typeface="Arial"/>
                        </a:rPr>
                        <a:t>Based</a:t>
                      </a:r>
                      <a:r>
                        <a:rPr sz="2700" spc="-65">
                          <a:latin typeface="Franklin Gothic Book" panose="020B0503020102020204" pitchFamily="34" charset="0"/>
                          <a:cs typeface="Arial"/>
                        </a:rPr>
                        <a:t> </a:t>
                      </a:r>
                      <a:r>
                        <a:rPr sz="2700">
                          <a:latin typeface="Franklin Gothic Book" panose="020B0503020102020204" pitchFamily="34" charset="0"/>
                          <a:cs typeface="Arial"/>
                        </a:rPr>
                        <a:t>on</a:t>
                      </a:r>
                      <a:r>
                        <a:rPr sz="2700" spc="-60">
                          <a:latin typeface="Franklin Gothic Book" panose="020B0503020102020204" pitchFamily="34" charset="0"/>
                          <a:cs typeface="Arial"/>
                        </a:rPr>
                        <a:t> </a:t>
                      </a:r>
                      <a:r>
                        <a:rPr sz="2700">
                          <a:latin typeface="Franklin Gothic Book" panose="020B0503020102020204" pitchFamily="34" charset="0"/>
                          <a:cs typeface="Arial"/>
                        </a:rPr>
                        <a:t>"Whole</a:t>
                      </a:r>
                      <a:r>
                        <a:rPr sz="2700" spc="-65">
                          <a:latin typeface="Franklin Gothic Book" panose="020B0503020102020204" pitchFamily="34" charset="0"/>
                          <a:cs typeface="Arial"/>
                        </a:rPr>
                        <a:t> </a:t>
                      </a:r>
                      <a:r>
                        <a:rPr sz="2700">
                          <a:latin typeface="Franklin Gothic Book" panose="020B0503020102020204" pitchFamily="34" charset="0"/>
                          <a:cs typeface="Arial"/>
                        </a:rPr>
                        <a:t>Word"</a:t>
                      </a:r>
                      <a:r>
                        <a:rPr sz="2700" spc="-55">
                          <a:latin typeface="Franklin Gothic Book" panose="020B0503020102020204" pitchFamily="34" charset="0"/>
                          <a:cs typeface="Arial"/>
                        </a:rPr>
                        <a:t> </a:t>
                      </a:r>
                      <a:r>
                        <a:rPr sz="2700" spc="-10">
                          <a:latin typeface="Franklin Gothic Book" panose="020B0503020102020204" pitchFamily="34" charset="0"/>
                          <a:cs typeface="Arial"/>
                        </a:rPr>
                        <a:t>Method</a:t>
                      </a:r>
                      <a:endParaRPr sz="2700">
                        <a:latin typeface="Franklin Gothic Book" panose="020B0503020102020204" pitchFamily="34" charset="0"/>
                        <a:cs typeface="Arial"/>
                      </a:endParaRPr>
                    </a:p>
                  </a:txBody>
                  <a:tcPr marL="0" marR="0" marT="4317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extLst>
                  <a:ext uri="{0D108BD9-81ED-4DB2-BD59-A6C34878D82A}">
                    <a16:rowId xmlns:a16="http://schemas.microsoft.com/office/drawing/2014/main" val="10001"/>
                  </a:ext>
                </a:extLst>
              </a:tr>
              <a:tr h="612057">
                <a:tc>
                  <a:txBody>
                    <a:bodyPr/>
                    <a:lstStyle/>
                    <a:p>
                      <a:pPr marL="90805">
                        <a:lnSpc>
                          <a:spcPct val="100000"/>
                        </a:lnSpc>
                        <a:spcBef>
                          <a:spcPts val="265"/>
                        </a:spcBef>
                      </a:pPr>
                      <a:r>
                        <a:rPr sz="2700">
                          <a:latin typeface="Franklin Gothic Book" panose="020B0503020102020204" pitchFamily="34" charset="0"/>
                          <a:cs typeface="Arial"/>
                        </a:rPr>
                        <a:t>Decoding</a:t>
                      </a:r>
                      <a:r>
                        <a:rPr sz="2700" spc="-95">
                          <a:latin typeface="Franklin Gothic Book" panose="020B0503020102020204" pitchFamily="34" charset="0"/>
                          <a:cs typeface="Arial"/>
                        </a:rPr>
                        <a:t> </a:t>
                      </a:r>
                      <a:r>
                        <a:rPr sz="2700" spc="-10">
                          <a:latin typeface="Franklin Gothic Book" panose="020B0503020102020204" pitchFamily="34" charset="0"/>
                          <a:cs typeface="Arial"/>
                        </a:rPr>
                        <a:t>Strategies</a:t>
                      </a:r>
                      <a:endParaRPr sz="2700">
                        <a:latin typeface="Franklin Gothic Book" panose="020B0503020102020204" pitchFamily="34" charset="0"/>
                        <a:cs typeface="Arial"/>
                      </a:endParaRPr>
                    </a:p>
                  </a:txBody>
                  <a:tcPr marL="0" marR="0" marT="4487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tc>
                  <a:txBody>
                    <a:bodyPr/>
                    <a:lstStyle/>
                    <a:p>
                      <a:pPr marL="91440">
                        <a:lnSpc>
                          <a:spcPct val="100000"/>
                        </a:lnSpc>
                        <a:spcBef>
                          <a:spcPts val="265"/>
                        </a:spcBef>
                      </a:pPr>
                      <a:r>
                        <a:rPr sz="2700" spc="-10">
                          <a:latin typeface="Franklin Gothic Book" panose="020B0503020102020204" pitchFamily="34" charset="0"/>
                          <a:cs typeface="Arial"/>
                        </a:rPr>
                        <a:t>Memorization</a:t>
                      </a:r>
                      <a:r>
                        <a:rPr sz="2700" spc="-25">
                          <a:latin typeface="Franklin Gothic Book" panose="020B0503020102020204" pitchFamily="34" charset="0"/>
                          <a:cs typeface="Arial"/>
                        </a:rPr>
                        <a:t> </a:t>
                      </a:r>
                      <a:r>
                        <a:rPr sz="2700" spc="-10">
                          <a:latin typeface="Franklin Gothic Book" panose="020B0503020102020204" pitchFamily="34" charset="0"/>
                          <a:cs typeface="Arial"/>
                        </a:rPr>
                        <a:t>Tactics</a:t>
                      </a:r>
                      <a:endParaRPr sz="2700">
                        <a:latin typeface="Franklin Gothic Book" panose="020B0503020102020204" pitchFamily="34" charset="0"/>
                        <a:cs typeface="Arial"/>
                      </a:endParaRPr>
                    </a:p>
                  </a:txBody>
                  <a:tcPr marL="0" marR="0" marT="4487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extLst>
                  <a:ext uri="{0D108BD9-81ED-4DB2-BD59-A6C34878D82A}">
                    <a16:rowId xmlns:a16="http://schemas.microsoft.com/office/drawing/2014/main" val="10002"/>
                  </a:ext>
                </a:extLst>
              </a:tr>
              <a:tr h="612057">
                <a:tc>
                  <a:txBody>
                    <a:bodyPr/>
                    <a:lstStyle/>
                    <a:p>
                      <a:pPr marL="90805">
                        <a:lnSpc>
                          <a:spcPct val="100000"/>
                        </a:lnSpc>
                        <a:spcBef>
                          <a:spcPts val="254"/>
                        </a:spcBef>
                      </a:pPr>
                      <a:r>
                        <a:rPr sz="2700">
                          <a:latin typeface="Franklin Gothic Book" panose="020B0503020102020204" pitchFamily="34" charset="0"/>
                          <a:cs typeface="Arial"/>
                        </a:rPr>
                        <a:t>Authentic,</a:t>
                      </a:r>
                      <a:r>
                        <a:rPr sz="2700" spc="-80">
                          <a:latin typeface="Franklin Gothic Book" panose="020B0503020102020204" pitchFamily="34" charset="0"/>
                          <a:cs typeface="Arial"/>
                        </a:rPr>
                        <a:t> </a:t>
                      </a:r>
                      <a:r>
                        <a:rPr sz="2700">
                          <a:latin typeface="Franklin Gothic Book" panose="020B0503020102020204" pitchFamily="34" charset="0"/>
                          <a:cs typeface="Arial"/>
                        </a:rPr>
                        <a:t>Complex</a:t>
                      </a:r>
                      <a:r>
                        <a:rPr sz="2700" spc="-105">
                          <a:latin typeface="Franklin Gothic Book" panose="020B0503020102020204" pitchFamily="34" charset="0"/>
                          <a:cs typeface="Arial"/>
                        </a:rPr>
                        <a:t> </a:t>
                      </a:r>
                      <a:r>
                        <a:rPr sz="2700" spc="-20">
                          <a:latin typeface="Franklin Gothic Book" panose="020B0503020102020204" pitchFamily="34" charset="0"/>
                          <a:cs typeface="Arial"/>
                        </a:rPr>
                        <a:t>Texts</a:t>
                      </a:r>
                      <a:endParaRPr sz="2700">
                        <a:latin typeface="Franklin Gothic Book" panose="020B0503020102020204" pitchFamily="34" charset="0"/>
                        <a:cs typeface="Arial"/>
                      </a:endParaRPr>
                    </a:p>
                  </a:txBody>
                  <a:tcPr marL="0" marR="0" marT="4317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tc>
                  <a:txBody>
                    <a:bodyPr/>
                    <a:lstStyle/>
                    <a:p>
                      <a:pPr marL="91440">
                        <a:lnSpc>
                          <a:spcPct val="100000"/>
                        </a:lnSpc>
                        <a:spcBef>
                          <a:spcPts val="254"/>
                        </a:spcBef>
                      </a:pPr>
                      <a:r>
                        <a:rPr sz="2700">
                          <a:latin typeface="Franklin Gothic Book" panose="020B0503020102020204" pitchFamily="34" charset="0"/>
                          <a:cs typeface="Arial"/>
                        </a:rPr>
                        <a:t>Simplistic,</a:t>
                      </a:r>
                      <a:r>
                        <a:rPr sz="2700" spc="-90">
                          <a:latin typeface="Franklin Gothic Book" panose="020B0503020102020204" pitchFamily="34" charset="0"/>
                          <a:cs typeface="Arial"/>
                        </a:rPr>
                        <a:t> </a:t>
                      </a:r>
                      <a:r>
                        <a:rPr sz="2700">
                          <a:latin typeface="Franklin Gothic Book" panose="020B0503020102020204" pitchFamily="34" charset="0"/>
                          <a:cs typeface="Arial"/>
                        </a:rPr>
                        <a:t>Repetitive</a:t>
                      </a:r>
                      <a:r>
                        <a:rPr sz="2700" spc="-120">
                          <a:latin typeface="Franklin Gothic Book" panose="020B0503020102020204" pitchFamily="34" charset="0"/>
                          <a:cs typeface="Arial"/>
                        </a:rPr>
                        <a:t> </a:t>
                      </a:r>
                      <a:r>
                        <a:rPr sz="2700" spc="-20">
                          <a:latin typeface="Franklin Gothic Book" panose="020B0503020102020204" pitchFamily="34" charset="0"/>
                          <a:cs typeface="Arial"/>
                        </a:rPr>
                        <a:t>Texts</a:t>
                      </a:r>
                      <a:endParaRPr sz="2700">
                        <a:latin typeface="Franklin Gothic Book" panose="020B0503020102020204" pitchFamily="34" charset="0"/>
                        <a:cs typeface="Arial"/>
                      </a:endParaRPr>
                    </a:p>
                  </a:txBody>
                  <a:tcPr marL="0" marR="0" marT="4317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extLst>
                  <a:ext uri="{0D108BD9-81ED-4DB2-BD59-A6C34878D82A}">
                    <a16:rowId xmlns:a16="http://schemas.microsoft.com/office/drawing/2014/main" val="10003"/>
                  </a:ext>
                </a:extLst>
              </a:tr>
              <a:tr h="612057">
                <a:tc>
                  <a:txBody>
                    <a:bodyPr/>
                    <a:lstStyle/>
                    <a:p>
                      <a:pPr marL="90805">
                        <a:lnSpc>
                          <a:spcPct val="100000"/>
                        </a:lnSpc>
                        <a:spcBef>
                          <a:spcPts val="265"/>
                        </a:spcBef>
                      </a:pPr>
                      <a:r>
                        <a:rPr sz="2700" spc="-10">
                          <a:latin typeface="Franklin Gothic Book" panose="020B0503020102020204" pitchFamily="34" charset="0"/>
                          <a:cs typeface="Arial"/>
                        </a:rPr>
                        <a:t>Standards-</a:t>
                      </a:r>
                      <a:r>
                        <a:rPr sz="2700">
                          <a:latin typeface="Franklin Gothic Book" panose="020B0503020102020204" pitchFamily="34" charset="0"/>
                          <a:cs typeface="Arial"/>
                        </a:rPr>
                        <a:t>Aligned</a:t>
                      </a:r>
                      <a:r>
                        <a:rPr sz="2700" spc="-110">
                          <a:latin typeface="Franklin Gothic Book" panose="020B0503020102020204" pitchFamily="34" charset="0"/>
                          <a:cs typeface="Arial"/>
                        </a:rPr>
                        <a:t> </a:t>
                      </a:r>
                      <a:r>
                        <a:rPr sz="2700" spc="-10">
                          <a:latin typeface="Franklin Gothic Book" panose="020B0503020102020204" pitchFamily="34" charset="0"/>
                          <a:cs typeface="Arial"/>
                        </a:rPr>
                        <a:t>Tasks</a:t>
                      </a:r>
                      <a:endParaRPr sz="2700">
                        <a:latin typeface="Franklin Gothic Book" panose="020B0503020102020204" pitchFamily="34" charset="0"/>
                        <a:cs typeface="Arial"/>
                      </a:endParaRPr>
                    </a:p>
                  </a:txBody>
                  <a:tcPr marL="0" marR="0" marT="4487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tc>
                  <a:txBody>
                    <a:bodyPr/>
                    <a:lstStyle/>
                    <a:p>
                      <a:pPr marL="91440">
                        <a:lnSpc>
                          <a:spcPct val="100000"/>
                        </a:lnSpc>
                        <a:spcBef>
                          <a:spcPts val="265"/>
                        </a:spcBef>
                      </a:pPr>
                      <a:r>
                        <a:rPr sz="2700" spc="-10">
                          <a:latin typeface="Franklin Gothic Book" panose="020B0503020102020204" pitchFamily="34" charset="0"/>
                          <a:cs typeface="Arial"/>
                        </a:rPr>
                        <a:t>Disconnected</a:t>
                      </a:r>
                      <a:r>
                        <a:rPr sz="2700" spc="-50">
                          <a:latin typeface="Franklin Gothic Book" panose="020B0503020102020204" pitchFamily="34" charset="0"/>
                          <a:cs typeface="Arial"/>
                        </a:rPr>
                        <a:t> </a:t>
                      </a:r>
                      <a:r>
                        <a:rPr sz="2700" spc="-10">
                          <a:latin typeface="Franklin Gothic Book" panose="020B0503020102020204" pitchFamily="34" charset="0"/>
                          <a:cs typeface="Arial"/>
                        </a:rPr>
                        <a:t>Tasks</a:t>
                      </a:r>
                      <a:endParaRPr sz="2700">
                        <a:latin typeface="Franklin Gothic Book" panose="020B0503020102020204" pitchFamily="34" charset="0"/>
                        <a:cs typeface="Arial"/>
                      </a:endParaRPr>
                    </a:p>
                  </a:txBody>
                  <a:tcPr marL="0" marR="0" marT="4487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extLst>
                  <a:ext uri="{0D108BD9-81ED-4DB2-BD59-A6C34878D82A}">
                    <a16:rowId xmlns:a16="http://schemas.microsoft.com/office/drawing/2014/main" val="10004"/>
                  </a:ext>
                </a:extLst>
              </a:tr>
              <a:tr h="1101549">
                <a:tc>
                  <a:txBody>
                    <a:bodyPr/>
                    <a:lstStyle/>
                    <a:p>
                      <a:pPr marL="90805" marR="342265">
                        <a:lnSpc>
                          <a:spcPct val="100000"/>
                        </a:lnSpc>
                        <a:spcBef>
                          <a:spcPts val="254"/>
                        </a:spcBef>
                      </a:pPr>
                      <a:r>
                        <a:rPr sz="2700">
                          <a:latin typeface="Franklin Gothic Book" panose="020B0503020102020204" pitchFamily="34" charset="0"/>
                          <a:cs typeface="Arial"/>
                        </a:rPr>
                        <a:t>Decodables</a:t>
                      </a:r>
                      <a:r>
                        <a:rPr sz="2700" spc="-130">
                          <a:latin typeface="Franklin Gothic Book" panose="020B0503020102020204" pitchFamily="34" charset="0"/>
                          <a:cs typeface="Arial"/>
                        </a:rPr>
                        <a:t> </a:t>
                      </a:r>
                      <a:r>
                        <a:rPr sz="2700" spc="-10">
                          <a:latin typeface="Franklin Gothic Book" panose="020B0503020102020204" pitchFamily="34" charset="0"/>
                          <a:cs typeface="Arial"/>
                        </a:rPr>
                        <a:t>and</a:t>
                      </a:r>
                      <a:r>
                        <a:rPr sz="2700" spc="-125">
                          <a:latin typeface="Franklin Gothic Book" panose="020B0503020102020204" pitchFamily="34" charset="0"/>
                          <a:cs typeface="Arial"/>
                        </a:rPr>
                        <a:t> </a:t>
                      </a:r>
                      <a:r>
                        <a:rPr sz="2700">
                          <a:latin typeface="Franklin Gothic Book" panose="020B0503020102020204" pitchFamily="34" charset="0"/>
                          <a:cs typeface="Arial"/>
                        </a:rPr>
                        <a:t>Additional</a:t>
                      </a:r>
                      <a:r>
                        <a:rPr sz="2700" spc="-105">
                          <a:latin typeface="Franklin Gothic Book" panose="020B0503020102020204" pitchFamily="34" charset="0"/>
                          <a:cs typeface="Arial"/>
                        </a:rPr>
                        <a:t> </a:t>
                      </a:r>
                      <a:r>
                        <a:rPr sz="2700" spc="-10">
                          <a:latin typeface="Franklin Gothic Book" panose="020B0503020102020204" pitchFamily="34" charset="0"/>
                          <a:cs typeface="Arial"/>
                        </a:rPr>
                        <a:t>Texts </a:t>
                      </a:r>
                      <a:r>
                        <a:rPr sz="2700">
                          <a:latin typeface="Franklin Gothic Book" panose="020B0503020102020204" pitchFamily="34" charset="0"/>
                          <a:cs typeface="Arial"/>
                        </a:rPr>
                        <a:t>Based</a:t>
                      </a:r>
                      <a:r>
                        <a:rPr sz="2700" spc="-55">
                          <a:latin typeface="Franklin Gothic Book" panose="020B0503020102020204" pitchFamily="34" charset="0"/>
                          <a:cs typeface="Arial"/>
                        </a:rPr>
                        <a:t> </a:t>
                      </a:r>
                      <a:r>
                        <a:rPr sz="2700">
                          <a:latin typeface="Franklin Gothic Book" panose="020B0503020102020204" pitchFamily="34" charset="0"/>
                          <a:cs typeface="Arial"/>
                        </a:rPr>
                        <a:t>on</a:t>
                      </a:r>
                      <a:r>
                        <a:rPr sz="2700" spc="-50">
                          <a:latin typeface="Franklin Gothic Book" panose="020B0503020102020204" pitchFamily="34" charset="0"/>
                          <a:cs typeface="Arial"/>
                        </a:rPr>
                        <a:t> </a:t>
                      </a:r>
                      <a:r>
                        <a:rPr sz="2700" spc="-10">
                          <a:latin typeface="Franklin Gothic Book" panose="020B0503020102020204" pitchFamily="34" charset="0"/>
                          <a:cs typeface="Arial"/>
                        </a:rPr>
                        <a:t>Unit/Theme</a:t>
                      </a:r>
                      <a:endParaRPr sz="2700">
                        <a:latin typeface="Franklin Gothic Book" panose="020B0503020102020204" pitchFamily="34" charset="0"/>
                        <a:cs typeface="Arial"/>
                      </a:endParaRPr>
                    </a:p>
                  </a:txBody>
                  <a:tcPr marL="0" marR="0" marT="4317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tc>
                  <a:txBody>
                    <a:bodyPr/>
                    <a:lstStyle/>
                    <a:p>
                      <a:pPr marL="91440">
                        <a:lnSpc>
                          <a:spcPct val="100000"/>
                        </a:lnSpc>
                        <a:spcBef>
                          <a:spcPts val="254"/>
                        </a:spcBef>
                      </a:pPr>
                      <a:r>
                        <a:rPr sz="2700">
                          <a:latin typeface="Franklin Gothic Book" panose="020B0503020102020204" pitchFamily="34" charset="0"/>
                          <a:cs typeface="Arial"/>
                        </a:rPr>
                        <a:t>Disconnected</a:t>
                      </a:r>
                      <a:r>
                        <a:rPr sz="2700" spc="-135">
                          <a:latin typeface="Franklin Gothic Book" panose="020B0503020102020204" pitchFamily="34" charset="0"/>
                          <a:cs typeface="Arial"/>
                        </a:rPr>
                        <a:t> </a:t>
                      </a:r>
                      <a:r>
                        <a:rPr sz="2700" spc="-10">
                          <a:latin typeface="Franklin Gothic Book" panose="020B0503020102020204" pitchFamily="34" charset="0"/>
                          <a:cs typeface="Arial"/>
                        </a:rPr>
                        <a:t>"Readers"</a:t>
                      </a:r>
                      <a:endParaRPr sz="2700">
                        <a:latin typeface="Franklin Gothic Book" panose="020B0503020102020204" pitchFamily="34" charset="0"/>
                        <a:cs typeface="Arial"/>
                      </a:endParaRPr>
                    </a:p>
                  </a:txBody>
                  <a:tcPr marL="0" marR="0" marT="4317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83132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3"/>
          <p:cNvSpPr txBox="1">
            <a:spLocks noGrp="1"/>
          </p:cNvSpPr>
          <p:nvPr>
            <p:ph type="title"/>
          </p:nvPr>
        </p:nvSpPr>
        <p:spPr>
          <a:xfrm>
            <a:off x="237900" y="94800"/>
            <a:ext cx="11825200" cy="823200"/>
          </a:xfrm>
          <a:prstGeom prst="rect">
            <a:avLst/>
          </a:prstGeom>
        </p:spPr>
        <p:txBody>
          <a:bodyPr spcFirstLastPara="1" wrap="square" lIns="91433" tIns="45700" rIns="91433" bIns="45700" anchor="ctr" anchorCtr="0">
            <a:normAutofit/>
          </a:bodyPr>
          <a:lstStyle/>
          <a:p>
            <a:pPr algn="ctr"/>
            <a:r>
              <a:rPr lang="en-US" sz="3333"/>
              <a:t>Literacy HQIRs</a:t>
            </a:r>
            <a:endParaRPr sz="3333"/>
          </a:p>
        </p:txBody>
      </p:sp>
      <p:graphicFrame>
        <p:nvGraphicFramePr>
          <p:cNvPr id="4" name="object 6">
            <a:extLst>
              <a:ext uri="{FF2B5EF4-FFF2-40B4-BE49-F238E27FC236}">
                <a16:creationId xmlns:a16="http://schemas.microsoft.com/office/drawing/2014/main" id="{5BD75A9A-653F-3020-354E-CFD8A4BAB5AA}"/>
              </a:ext>
            </a:extLst>
          </p:cNvPr>
          <p:cNvGraphicFramePr>
            <a:graphicFrameLocks noGrp="1"/>
          </p:cNvGraphicFramePr>
          <p:nvPr>
            <p:extLst>
              <p:ext uri="{D42A27DB-BD31-4B8C-83A1-F6EECF244321}">
                <p14:modId xmlns:p14="http://schemas.microsoft.com/office/powerpoint/2010/main" val="924792961"/>
              </p:ext>
            </p:extLst>
          </p:nvPr>
        </p:nvGraphicFramePr>
        <p:xfrm>
          <a:off x="324862" y="1097448"/>
          <a:ext cx="8936422" cy="4494461"/>
        </p:xfrm>
        <a:graphic>
          <a:graphicData uri="http://schemas.openxmlformats.org/drawingml/2006/table">
            <a:tbl>
              <a:tblPr firstRow="1" bandRow="1">
                <a:tableStyleId>{2D5ABB26-0587-4C30-8999-92F81FD0307C}</a:tableStyleId>
              </a:tblPr>
              <a:tblGrid>
                <a:gridCol w="2476953">
                  <a:extLst>
                    <a:ext uri="{9D8B030D-6E8A-4147-A177-3AD203B41FA5}">
                      <a16:colId xmlns:a16="http://schemas.microsoft.com/office/drawing/2014/main" val="20000"/>
                    </a:ext>
                  </a:extLst>
                </a:gridCol>
                <a:gridCol w="6459469">
                  <a:extLst>
                    <a:ext uri="{9D8B030D-6E8A-4147-A177-3AD203B41FA5}">
                      <a16:colId xmlns:a16="http://schemas.microsoft.com/office/drawing/2014/main" val="20001"/>
                    </a:ext>
                  </a:extLst>
                </a:gridCol>
              </a:tblGrid>
              <a:tr h="342404">
                <a:tc>
                  <a:txBody>
                    <a:bodyPr/>
                    <a:lstStyle/>
                    <a:p>
                      <a:pPr marL="91440">
                        <a:lnSpc>
                          <a:spcPct val="100000"/>
                        </a:lnSpc>
                        <a:spcBef>
                          <a:spcPts val="250"/>
                        </a:spcBef>
                      </a:pPr>
                      <a:r>
                        <a:rPr sz="1900" b="1" spc="-10">
                          <a:solidFill>
                            <a:srgbClr val="FFFFFF"/>
                          </a:solidFill>
                          <a:latin typeface="Arial"/>
                          <a:cs typeface="Arial"/>
                        </a:rPr>
                        <a:t>Ineffective</a:t>
                      </a:r>
                      <a:endParaRPr sz="1900">
                        <a:latin typeface="Arial"/>
                        <a:cs typeface="Arial"/>
                      </a:endParaRPr>
                    </a:p>
                  </a:txBody>
                  <a:tcPr marL="0" marR="0" marT="42333"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chemeClr val="tx1"/>
                      </a:solidFill>
                      <a:prstDash val="solid"/>
                      <a:round/>
                      <a:headEnd type="none" w="med" len="med"/>
                      <a:tailEnd type="none" w="med" len="med"/>
                    </a:lnB>
                    <a:solidFill>
                      <a:srgbClr val="009999"/>
                    </a:solidFill>
                  </a:tcPr>
                </a:tc>
                <a:tc>
                  <a:txBody>
                    <a:bodyPr/>
                    <a:lstStyle/>
                    <a:p>
                      <a:pPr marL="90805">
                        <a:lnSpc>
                          <a:spcPct val="100000"/>
                        </a:lnSpc>
                        <a:spcBef>
                          <a:spcPts val="250"/>
                        </a:spcBef>
                      </a:pPr>
                      <a:r>
                        <a:rPr sz="1900" b="1" spc="-10">
                          <a:solidFill>
                            <a:srgbClr val="FFFFFF"/>
                          </a:solidFill>
                          <a:latin typeface="Arial"/>
                          <a:cs typeface="Arial"/>
                        </a:rPr>
                        <a:t>Effective</a:t>
                      </a:r>
                      <a:endParaRPr sz="1900">
                        <a:latin typeface="Arial"/>
                        <a:cs typeface="Arial"/>
                      </a:endParaRPr>
                    </a:p>
                  </a:txBody>
                  <a:tcPr marL="0" marR="0" marT="42333"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chemeClr val="tx1"/>
                      </a:solidFill>
                      <a:prstDash val="solid"/>
                      <a:round/>
                      <a:headEnd type="none" w="med" len="med"/>
                      <a:tailEnd type="none" w="med" len="med"/>
                    </a:lnB>
                    <a:solidFill>
                      <a:srgbClr val="009999"/>
                    </a:solidFill>
                  </a:tcPr>
                </a:tc>
                <a:extLst>
                  <a:ext uri="{0D108BD9-81ED-4DB2-BD59-A6C34878D82A}">
                    <a16:rowId xmlns:a16="http://schemas.microsoft.com/office/drawing/2014/main" val="10000"/>
                  </a:ext>
                </a:extLst>
              </a:tr>
              <a:tr h="1918228">
                <a:tc>
                  <a:txBody>
                    <a:bodyPr/>
                    <a:lstStyle/>
                    <a:p>
                      <a:pPr marL="91440" marR="499109">
                        <a:lnSpc>
                          <a:spcPct val="100400"/>
                        </a:lnSpc>
                        <a:spcBef>
                          <a:spcPts val="254"/>
                        </a:spcBef>
                      </a:pPr>
                      <a:r>
                        <a:rPr sz="1900" spc="-50">
                          <a:latin typeface="Arial"/>
                          <a:cs typeface="Arial"/>
                        </a:rPr>
                        <a:t>Teach</a:t>
                      </a:r>
                      <a:r>
                        <a:rPr sz="1900" spc="-85">
                          <a:latin typeface="Arial"/>
                          <a:cs typeface="Arial"/>
                        </a:rPr>
                        <a:t> </a:t>
                      </a:r>
                      <a:r>
                        <a:rPr sz="1900" spc="-10">
                          <a:latin typeface="Arial"/>
                          <a:cs typeface="Arial"/>
                        </a:rPr>
                        <a:t>foundational </a:t>
                      </a:r>
                      <a:r>
                        <a:rPr sz="1900">
                          <a:latin typeface="Arial"/>
                          <a:cs typeface="Arial"/>
                        </a:rPr>
                        <a:t>skills</a:t>
                      </a:r>
                      <a:r>
                        <a:rPr sz="1900" spc="-40">
                          <a:latin typeface="Arial"/>
                          <a:cs typeface="Arial"/>
                        </a:rPr>
                        <a:t> </a:t>
                      </a:r>
                      <a:r>
                        <a:rPr sz="1900">
                          <a:latin typeface="Arial"/>
                          <a:cs typeface="Arial"/>
                        </a:rPr>
                        <a:t>only</a:t>
                      </a:r>
                      <a:r>
                        <a:rPr sz="1900" spc="-35">
                          <a:latin typeface="Arial"/>
                          <a:cs typeface="Arial"/>
                        </a:rPr>
                        <a:t> </a:t>
                      </a:r>
                      <a:r>
                        <a:rPr sz="1900">
                          <a:latin typeface="Arial"/>
                          <a:cs typeface="Arial"/>
                        </a:rPr>
                        <a:t>as</a:t>
                      </a:r>
                      <a:r>
                        <a:rPr sz="1900" spc="-40">
                          <a:latin typeface="Arial"/>
                          <a:cs typeface="Arial"/>
                        </a:rPr>
                        <a:t> </a:t>
                      </a:r>
                      <a:r>
                        <a:rPr sz="1900" spc="-20">
                          <a:latin typeface="Arial"/>
                          <a:cs typeface="Arial"/>
                        </a:rPr>
                        <a:t>they </a:t>
                      </a:r>
                      <a:r>
                        <a:rPr sz="1900">
                          <a:latin typeface="Arial"/>
                          <a:cs typeface="Arial"/>
                        </a:rPr>
                        <a:t>arise</a:t>
                      </a:r>
                      <a:r>
                        <a:rPr sz="1900" spc="-45">
                          <a:latin typeface="Arial"/>
                          <a:cs typeface="Arial"/>
                        </a:rPr>
                        <a:t> </a:t>
                      </a:r>
                      <a:r>
                        <a:rPr sz="1900">
                          <a:latin typeface="Arial"/>
                          <a:cs typeface="Arial"/>
                        </a:rPr>
                        <a:t>in</a:t>
                      </a:r>
                      <a:r>
                        <a:rPr sz="1900" spc="-45">
                          <a:latin typeface="Arial"/>
                          <a:cs typeface="Arial"/>
                        </a:rPr>
                        <a:t> </a:t>
                      </a:r>
                      <a:r>
                        <a:rPr sz="1900" spc="-10">
                          <a:latin typeface="Arial"/>
                          <a:cs typeface="Arial"/>
                        </a:rPr>
                        <a:t>texts</a:t>
                      </a:r>
                      <a:endParaRPr sz="1900">
                        <a:latin typeface="Arial"/>
                        <a:cs typeface="Arial"/>
                      </a:endParaRPr>
                    </a:p>
                  </a:txBody>
                  <a:tcPr marL="0" marR="0" marT="4317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0805" marR="273685">
                        <a:lnSpc>
                          <a:spcPct val="100400"/>
                        </a:lnSpc>
                        <a:spcBef>
                          <a:spcPts val="254"/>
                        </a:spcBef>
                      </a:pPr>
                      <a:r>
                        <a:rPr sz="1900">
                          <a:latin typeface="Arial"/>
                          <a:cs typeface="Arial"/>
                        </a:rPr>
                        <a:t>Follow</a:t>
                      </a:r>
                      <a:r>
                        <a:rPr sz="1900" spc="-60">
                          <a:latin typeface="Arial"/>
                          <a:cs typeface="Arial"/>
                        </a:rPr>
                        <a:t> </a:t>
                      </a:r>
                      <a:r>
                        <a:rPr sz="1900">
                          <a:latin typeface="Arial"/>
                          <a:cs typeface="Arial"/>
                        </a:rPr>
                        <a:t>a</a:t>
                      </a:r>
                      <a:r>
                        <a:rPr sz="1900" spc="-65">
                          <a:latin typeface="Arial"/>
                          <a:cs typeface="Arial"/>
                        </a:rPr>
                        <a:t> </a:t>
                      </a:r>
                      <a:r>
                        <a:rPr sz="1900">
                          <a:latin typeface="Arial"/>
                          <a:cs typeface="Arial"/>
                        </a:rPr>
                        <a:t>clear</a:t>
                      </a:r>
                      <a:r>
                        <a:rPr sz="1900" spc="-65">
                          <a:latin typeface="Arial"/>
                          <a:cs typeface="Arial"/>
                        </a:rPr>
                        <a:t> </a:t>
                      </a:r>
                      <a:r>
                        <a:rPr sz="1900">
                          <a:latin typeface="Arial"/>
                          <a:cs typeface="Arial"/>
                        </a:rPr>
                        <a:t>scope</a:t>
                      </a:r>
                      <a:r>
                        <a:rPr sz="1900" spc="-60">
                          <a:latin typeface="Arial"/>
                          <a:cs typeface="Arial"/>
                        </a:rPr>
                        <a:t> </a:t>
                      </a:r>
                      <a:r>
                        <a:rPr sz="1900">
                          <a:latin typeface="Arial"/>
                          <a:cs typeface="Arial"/>
                        </a:rPr>
                        <a:t>and</a:t>
                      </a:r>
                      <a:r>
                        <a:rPr sz="1900" spc="-65">
                          <a:latin typeface="Arial"/>
                          <a:cs typeface="Arial"/>
                        </a:rPr>
                        <a:t> </a:t>
                      </a:r>
                      <a:r>
                        <a:rPr sz="1900">
                          <a:latin typeface="Arial"/>
                          <a:cs typeface="Arial"/>
                        </a:rPr>
                        <a:t>sequence</a:t>
                      </a:r>
                      <a:r>
                        <a:rPr sz="1900" spc="-65">
                          <a:latin typeface="Arial"/>
                          <a:cs typeface="Arial"/>
                        </a:rPr>
                        <a:t> </a:t>
                      </a:r>
                      <a:r>
                        <a:rPr sz="1900">
                          <a:latin typeface="Arial"/>
                          <a:cs typeface="Arial"/>
                        </a:rPr>
                        <a:t>for</a:t>
                      </a:r>
                      <a:r>
                        <a:rPr sz="1900" spc="-60">
                          <a:latin typeface="Arial"/>
                          <a:cs typeface="Arial"/>
                        </a:rPr>
                        <a:t> </a:t>
                      </a:r>
                      <a:r>
                        <a:rPr sz="1900">
                          <a:latin typeface="Arial"/>
                          <a:cs typeface="Arial"/>
                        </a:rPr>
                        <a:t>instruction</a:t>
                      </a:r>
                      <a:r>
                        <a:rPr sz="1900" spc="-65">
                          <a:latin typeface="Arial"/>
                          <a:cs typeface="Arial"/>
                        </a:rPr>
                        <a:t> </a:t>
                      </a:r>
                      <a:r>
                        <a:rPr sz="1900" spc="-25">
                          <a:latin typeface="Arial"/>
                          <a:cs typeface="Arial"/>
                        </a:rPr>
                        <a:t>and </a:t>
                      </a:r>
                      <a:r>
                        <a:rPr sz="1900">
                          <a:latin typeface="Arial"/>
                          <a:cs typeface="Arial"/>
                        </a:rPr>
                        <a:t>practice</a:t>
                      </a:r>
                      <a:r>
                        <a:rPr sz="1900" spc="-70">
                          <a:latin typeface="Arial"/>
                          <a:cs typeface="Arial"/>
                        </a:rPr>
                        <a:t> </a:t>
                      </a:r>
                      <a:r>
                        <a:rPr sz="1900">
                          <a:latin typeface="Arial"/>
                          <a:cs typeface="Arial"/>
                        </a:rPr>
                        <a:t>that</a:t>
                      </a:r>
                      <a:r>
                        <a:rPr sz="1900" spc="-70">
                          <a:latin typeface="Arial"/>
                          <a:cs typeface="Arial"/>
                        </a:rPr>
                        <a:t> </a:t>
                      </a:r>
                      <a:r>
                        <a:rPr sz="1900">
                          <a:latin typeface="Arial"/>
                          <a:cs typeface="Arial"/>
                        </a:rPr>
                        <a:t>instruction</a:t>
                      </a:r>
                      <a:r>
                        <a:rPr sz="1900" spc="-65">
                          <a:latin typeface="Arial"/>
                          <a:cs typeface="Arial"/>
                        </a:rPr>
                        <a:t> </a:t>
                      </a:r>
                      <a:r>
                        <a:rPr sz="1900">
                          <a:latin typeface="Arial"/>
                          <a:cs typeface="Arial"/>
                        </a:rPr>
                        <a:t>in</a:t>
                      </a:r>
                      <a:r>
                        <a:rPr sz="1900" spc="-70">
                          <a:latin typeface="Arial"/>
                          <a:cs typeface="Arial"/>
                        </a:rPr>
                        <a:t> </a:t>
                      </a:r>
                      <a:r>
                        <a:rPr sz="1900">
                          <a:latin typeface="Arial"/>
                          <a:cs typeface="Arial"/>
                        </a:rPr>
                        <a:t>connected</a:t>
                      </a:r>
                      <a:r>
                        <a:rPr sz="1900" spc="-65">
                          <a:latin typeface="Arial"/>
                          <a:cs typeface="Arial"/>
                        </a:rPr>
                        <a:t> </a:t>
                      </a:r>
                      <a:r>
                        <a:rPr sz="1900">
                          <a:latin typeface="Arial"/>
                          <a:cs typeface="Arial"/>
                        </a:rPr>
                        <a:t>text</a:t>
                      </a:r>
                      <a:r>
                        <a:rPr sz="1900" spc="-70">
                          <a:latin typeface="Arial"/>
                          <a:cs typeface="Arial"/>
                        </a:rPr>
                        <a:t> </a:t>
                      </a:r>
                      <a:r>
                        <a:rPr sz="1900">
                          <a:latin typeface="Arial"/>
                          <a:cs typeface="Arial"/>
                        </a:rPr>
                        <a:t>including</a:t>
                      </a:r>
                      <a:r>
                        <a:rPr sz="1900" spc="-65">
                          <a:latin typeface="Arial"/>
                          <a:cs typeface="Arial"/>
                        </a:rPr>
                        <a:t> </a:t>
                      </a:r>
                      <a:r>
                        <a:rPr sz="1900" spc="-10">
                          <a:latin typeface="Arial"/>
                          <a:cs typeface="Arial"/>
                        </a:rPr>
                        <a:t>print </a:t>
                      </a:r>
                      <a:r>
                        <a:rPr sz="1900">
                          <a:latin typeface="Arial"/>
                          <a:cs typeface="Arial"/>
                        </a:rPr>
                        <a:t>concepts,</a:t>
                      </a:r>
                      <a:r>
                        <a:rPr sz="1900" spc="-95">
                          <a:latin typeface="Arial"/>
                          <a:cs typeface="Arial"/>
                        </a:rPr>
                        <a:t> </a:t>
                      </a:r>
                      <a:r>
                        <a:rPr sz="1900">
                          <a:latin typeface="Arial"/>
                          <a:cs typeface="Arial"/>
                        </a:rPr>
                        <a:t>phonological</a:t>
                      </a:r>
                      <a:r>
                        <a:rPr sz="1900" spc="-90">
                          <a:latin typeface="Arial"/>
                          <a:cs typeface="Arial"/>
                        </a:rPr>
                        <a:t> </a:t>
                      </a:r>
                      <a:r>
                        <a:rPr sz="1900">
                          <a:latin typeface="Arial"/>
                          <a:cs typeface="Arial"/>
                        </a:rPr>
                        <a:t>awareness,</a:t>
                      </a:r>
                      <a:r>
                        <a:rPr sz="1900" spc="-90">
                          <a:latin typeface="Arial"/>
                          <a:cs typeface="Arial"/>
                        </a:rPr>
                        <a:t> </a:t>
                      </a:r>
                      <a:r>
                        <a:rPr sz="1900">
                          <a:latin typeface="Arial"/>
                          <a:cs typeface="Arial"/>
                        </a:rPr>
                        <a:t>phonics,</a:t>
                      </a:r>
                      <a:r>
                        <a:rPr sz="1900" spc="-95">
                          <a:latin typeface="Arial"/>
                          <a:cs typeface="Arial"/>
                        </a:rPr>
                        <a:t> </a:t>
                      </a:r>
                      <a:r>
                        <a:rPr sz="1900">
                          <a:latin typeface="Arial"/>
                          <a:cs typeface="Arial"/>
                        </a:rPr>
                        <a:t>and</a:t>
                      </a:r>
                      <a:r>
                        <a:rPr sz="1900" spc="-90">
                          <a:latin typeface="Arial"/>
                          <a:cs typeface="Arial"/>
                        </a:rPr>
                        <a:t> </a:t>
                      </a:r>
                      <a:r>
                        <a:rPr sz="1900" spc="-10">
                          <a:latin typeface="Arial"/>
                          <a:cs typeface="Arial"/>
                        </a:rPr>
                        <a:t>fluency.</a:t>
                      </a:r>
                      <a:endParaRPr sz="1900">
                        <a:latin typeface="Arial"/>
                        <a:cs typeface="Arial"/>
                      </a:endParaRPr>
                    </a:p>
                  </a:txBody>
                  <a:tcPr marL="0" marR="0" marT="4317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233829">
                <a:tc>
                  <a:txBody>
                    <a:bodyPr/>
                    <a:lstStyle/>
                    <a:p>
                      <a:pPr marL="91440" marR="650875">
                        <a:lnSpc>
                          <a:spcPct val="100400"/>
                        </a:lnSpc>
                        <a:spcBef>
                          <a:spcPts val="260"/>
                        </a:spcBef>
                      </a:pPr>
                      <a:r>
                        <a:rPr sz="1900">
                          <a:latin typeface="Arial"/>
                          <a:cs typeface="Arial"/>
                        </a:rPr>
                        <a:t>Spend</a:t>
                      </a:r>
                      <a:r>
                        <a:rPr sz="1900" spc="-40">
                          <a:latin typeface="Arial"/>
                          <a:cs typeface="Arial"/>
                        </a:rPr>
                        <a:t> </a:t>
                      </a:r>
                      <a:r>
                        <a:rPr sz="1900">
                          <a:latin typeface="Arial"/>
                          <a:cs typeface="Arial"/>
                        </a:rPr>
                        <a:t>only</a:t>
                      </a:r>
                      <a:r>
                        <a:rPr sz="1900" spc="-40">
                          <a:latin typeface="Arial"/>
                          <a:cs typeface="Arial"/>
                        </a:rPr>
                        <a:t> </a:t>
                      </a:r>
                      <a:r>
                        <a:rPr sz="1900">
                          <a:latin typeface="Arial"/>
                          <a:cs typeface="Arial"/>
                        </a:rPr>
                        <a:t>a</a:t>
                      </a:r>
                      <a:r>
                        <a:rPr sz="1900" spc="-40">
                          <a:latin typeface="Arial"/>
                          <a:cs typeface="Arial"/>
                        </a:rPr>
                        <a:t> </a:t>
                      </a:r>
                      <a:r>
                        <a:rPr sz="1900" spc="-25">
                          <a:latin typeface="Arial"/>
                          <a:cs typeface="Arial"/>
                        </a:rPr>
                        <a:t>few </a:t>
                      </a:r>
                      <a:r>
                        <a:rPr sz="1900">
                          <a:latin typeface="Arial"/>
                          <a:cs typeface="Arial"/>
                        </a:rPr>
                        <a:t>minutes</a:t>
                      </a:r>
                      <a:r>
                        <a:rPr sz="1900" spc="-60">
                          <a:latin typeface="Arial"/>
                          <a:cs typeface="Arial"/>
                        </a:rPr>
                        <a:t> </a:t>
                      </a:r>
                      <a:r>
                        <a:rPr sz="1900">
                          <a:latin typeface="Arial"/>
                          <a:cs typeface="Arial"/>
                        </a:rPr>
                        <a:t>daily</a:t>
                      </a:r>
                      <a:r>
                        <a:rPr sz="1900" spc="-60">
                          <a:latin typeface="Arial"/>
                          <a:cs typeface="Arial"/>
                        </a:rPr>
                        <a:t> </a:t>
                      </a:r>
                      <a:r>
                        <a:rPr sz="1900" spc="-25">
                          <a:latin typeface="Arial"/>
                          <a:cs typeface="Arial"/>
                        </a:rPr>
                        <a:t>on </a:t>
                      </a:r>
                      <a:r>
                        <a:rPr sz="1900">
                          <a:latin typeface="Arial"/>
                          <a:cs typeface="Arial"/>
                        </a:rPr>
                        <a:t>foundational</a:t>
                      </a:r>
                      <a:r>
                        <a:rPr sz="1900" spc="-130">
                          <a:latin typeface="Arial"/>
                          <a:cs typeface="Arial"/>
                        </a:rPr>
                        <a:t> </a:t>
                      </a:r>
                      <a:r>
                        <a:rPr sz="1900" spc="-10">
                          <a:latin typeface="Arial"/>
                          <a:cs typeface="Arial"/>
                        </a:rPr>
                        <a:t>skills</a:t>
                      </a:r>
                      <a:endParaRPr sz="1900">
                        <a:latin typeface="Arial"/>
                        <a:cs typeface="Arial"/>
                      </a:endParaRPr>
                    </a:p>
                  </a:txBody>
                  <a:tcPr marL="0" marR="0" marT="4402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0805" marR="645795">
                        <a:lnSpc>
                          <a:spcPct val="100400"/>
                        </a:lnSpc>
                        <a:spcBef>
                          <a:spcPts val="260"/>
                        </a:spcBef>
                      </a:pPr>
                      <a:r>
                        <a:rPr sz="1900">
                          <a:latin typeface="Arial"/>
                          <a:cs typeface="Arial"/>
                        </a:rPr>
                        <a:t>Spend</a:t>
                      </a:r>
                      <a:r>
                        <a:rPr sz="1900" spc="-65">
                          <a:latin typeface="Arial"/>
                          <a:cs typeface="Arial"/>
                        </a:rPr>
                        <a:t> </a:t>
                      </a:r>
                      <a:r>
                        <a:rPr sz="1900">
                          <a:latin typeface="Arial"/>
                          <a:cs typeface="Arial"/>
                        </a:rPr>
                        <a:t>the</a:t>
                      </a:r>
                      <a:r>
                        <a:rPr sz="1900" spc="-60">
                          <a:latin typeface="Arial"/>
                          <a:cs typeface="Arial"/>
                        </a:rPr>
                        <a:t> </a:t>
                      </a:r>
                      <a:r>
                        <a:rPr sz="1900">
                          <a:latin typeface="Arial"/>
                          <a:cs typeface="Arial"/>
                        </a:rPr>
                        <a:t>appropriate</a:t>
                      </a:r>
                      <a:r>
                        <a:rPr sz="1900" spc="-60">
                          <a:latin typeface="Arial"/>
                          <a:cs typeface="Arial"/>
                        </a:rPr>
                        <a:t> </a:t>
                      </a:r>
                      <a:r>
                        <a:rPr sz="1900">
                          <a:latin typeface="Arial"/>
                          <a:cs typeface="Arial"/>
                        </a:rPr>
                        <a:t>amount</a:t>
                      </a:r>
                      <a:r>
                        <a:rPr sz="1900" spc="-65">
                          <a:latin typeface="Arial"/>
                          <a:cs typeface="Arial"/>
                        </a:rPr>
                        <a:t> </a:t>
                      </a:r>
                      <a:r>
                        <a:rPr sz="1900">
                          <a:latin typeface="Arial"/>
                          <a:cs typeface="Arial"/>
                        </a:rPr>
                        <a:t>of</a:t>
                      </a:r>
                      <a:r>
                        <a:rPr sz="1900" spc="-65">
                          <a:latin typeface="Arial"/>
                          <a:cs typeface="Arial"/>
                        </a:rPr>
                        <a:t> </a:t>
                      </a:r>
                      <a:r>
                        <a:rPr sz="1900">
                          <a:latin typeface="Arial"/>
                          <a:cs typeface="Arial"/>
                        </a:rPr>
                        <a:t>time</a:t>
                      </a:r>
                      <a:r>
                        <a:rPr sz="1900" spc="-60">
                          <a:latin typeface="Arial"/>
                          <a:cs typeface="Arial"/>
                        </a:rPr>
                        <a:t> </a:t>
                      </a:r>
                      <a:r>
                        <a:rPr sz="1900">
                          <a:latin typeface="Arial"/>
                          <a:cs typeface="Arial"/>
                        </a:rPr>
                        <a:t>allotted</a:t>
                      </a:r>
                      <a:r>
                        <a:rPr sz="1900" spc="-60">
                          <a:latin typeface="Arial"/>
                          <a:cs typeface="Arial"/>
                        </a:rPr>
                        <a:t> </a:t>
                      </a:r>
                      <a:r>
                        <a:rPr sz="1900">
                          <a:latin typeface="Arial"/>
                          <a:cs typeface="Arial"/>
                        </a:rPr>
                        <a:t>for</a:t>
                      </a:r>
                      <a:r>
                        <a:rPr sz="1900" spc="-60">
                          <a:latin typeface="Arial"/>
                          <a:cs typeface="Arial"/>
                        </a:rPr>
                        <a:t> </a:t>
                      </a:r>
                      <a:r>
                        <a:rPr sz="1900" spc="-20">
                          <a:latin typeface="Arial"/>
                          <a:cs typeface="Arial"/>
                        </a:rPr>
                        <a:t>your </a:t>
                      </a:r>
                      <a:r>
                        <a:rPr sz="1900">
                          <a:latin typeface="Arial"/>
                          <a:cs typeface="Arial"/>
                        </a:rPr>
                        <a:t>grade</a:t>
                      </a:r>
                      <a:r>
                        <a:rPr sz="1900" spc="-50">
                          <a:latin typeface="Arial"/>
                          <a:cs typeface="Arial"/>
                        </a:rPr>
                        <a:t> </a:t>
                      </a:r>
                      <a:r>
                        <a:rPr sz="1900">
                          <a:latin typeface="Arial"/>
                          <a:cs typeface="Arial"/>
                        </a:rPr>
                        <a:t>level</a:t>
                      </a:r>
                      <a:r>
                        <a:rPr sz="1900" spc="-40">
                          <a:latin typeface="Arial"/>
                          <a:cs typeface="Arial"/>
                        </a:rPr>
                        <a:t> </a:t>
                      </a:r>
                      <a:r>
                        <a:rPr sz="1900">
                          <a:latin typeface="Arial"/>
                          <a:cs typeface="Arial"/>
                        </a:rPr>
                        <a:t>on</a:t>
                      </a:r>
                      <a:r>
                        <a:rPr sz="1900" spc="-50">
                          <a:latin typeface="Arial"/>
                          <a:cs typeface="Arial"/>
                        </a:rPr>
                        <a:t> </a:t>
                      </a:r>
                      <a:r>
                        <a:rPr sz="1900">
                          <a:latin typeface="Arial"/>
                          <a:cs typeface="Arial"/>
                        </a:rPr>
                        <a:t>direct</a:t>
                      </a:r>
                      <a:r>
                        <a:rPr sz="1900" spc="-50">
                          <a:latin typeface="Arial"/>
                          <a:cs typeface="Arial"/>
                        </a:rPr>
                        <a:t> </a:t>
                      </a:r>
                      <a:r>
                        <a:rPr sz="1900">
                          <a:latin typeface="Arial"/>
                          <a:cs typeface="Arial"/>
                        </a:rPr>
                        <a:t>instruction</a:t>
                      </a:r>
                      <a:r>
                        <a:rPr sz="1900" spc="-45">
                          <a:latin typeface="Arial"/>
                          <a:cs typeface="Arial"/>
                        </a:rPr>
                        <a:t> </a:t>
                      </a:r>
                      <a:r>
                        <a:rPr sz="1900">
                          <a:latin typeface="Arial"/>
                          <a:cs typeface="Arial"/>
                        </a:rPr>
                        <a:t>as</a:t>
                      </a:r>
                      <a:r>
                        <a:rPr sz="1900" spc="-45">
                          <a:latin typeface="Arial"/>
                          <a:cs typeface="Arial"/>
                        </a:rPr>
                        <a:t> </a:t>
                      </a:r>
                      <a:r>
                        <a:rPr sz="1900">
                          <a:latin typeface="Arial"/>
                          <a:cs typeface="Arial"/>
                        </a:rPr>
                        <a:t>well</a:t>
                      </a:r>
                      <a:r>
                        <a:rPr sz="1900" spc="-45">
                          <a:latin typeface="Arial"/>
                          <a:cs typeface="Arial"/>
                        </a:rPr>
                        <a:t> </a:t>
                      </a:r>
                      <a:r>
                        <a:rPr sz="1900">
                          <a:latin typeface="Arial"/>
                          <a:cs typeface="Arial"/>
                        </a:rPr>
                        <a:t>as</a:t>
                      </a:r>
                      <a:r>
                        <a:rPr sz="1900" spc="-45">
                          <a:latin typeface="Arial"/>
                          <a:cs typeface="Arial"/>
                        </a:rPr>
                        <a:t> </a:t>
                      </a:r>
                      <a:r>
                        <a:rPr sz="1900" spc="-10">
                          <a:latin typeface="Arial"/>
                          <a:cs typeface="Arial"/>
                        </a:rPr>
                        <a:t>additional </a:t>
                      </a:r>
                      <a:r>
                        <a:rPr sz="1900">
                          <a:latin typeface="Arial"/>
                          <a:cs typeface="Arial"/>
                        </a:rPr>
                        <a:t>remediation</a:t>
                      </a:r>
                      <a:r>
                        <a:rPr sz="1900" spc="-70">
                          <a:latin typeface="Arial"/>
                          <a:cs typeface="Arial"/>
                        </a:rPr>
                        <a:t> </a:t>
                      </a:r>
                      <a:r>
                        <a:rPr sz="1900">
                          <a:latin typeface="Arial"/>
                          <a:cs typeface="Arial"/>
                        </a:rPr>
                        <a:t>for</a:t>
                      </a:r>
                      <a:r>
                        <a:rPr sz="1900" spc="-65">
                          <a:latin typeface="Arial"/>
                          <a:cs typeface="Arial"/>
                        </a:rPr>
                        <a:t> </a:t>
                      </a:r>
                      <a:r>
                        <a:rPr sz="1900">
                          <a:latin typeface="Arial"/>
                          <a:cs typeface="Arial"/>
                        </a:rPr>
                        <a:t>those</a:t>
                      </a:r>
                      <a:r>
                        <a:rPr sz="1900" spc="-70">
                          <a:latin typeface="Arial"/>
                          <a:cs typeface="Arial"/>
                        </a:rPr>
                        <a:t> </a:t>
                      </a:r>
                      <a:r>
                        <a:rPr sz="1900">
                          <a:latin typeface="Arial"/>
                          <a:cs typeface="Arial"/>
                        </a:rPr>
                        <a:t>who</a:t>
                      </a:r>
                      <a:r>
                        <a:rPr sz="1900" spc="-65">
                          <a:latin typeface="Arial"/>
                          <a:cs typeface="Arial"/>
                        </a:rPr>
                        <a:t> </a:t>
                      </a:r>
                      <a:r>
                        <a:rPr sz="1900">
                          <a:latin typeface="Arial"/>
                          <a:cs typeface="Arial"/>
                        </a:rPr>
                        <a:t>need</a:t>
                      </a:r>
                      <a:r>
                        <a:rPr sz="1900" spc="-70">
                          <a:latin typeface="Arial"/>
                          <a:cs typeface="Arial"/>
                        </a:rPr>
                        <a:t> </a:t>
                      </a:r>
                      <a:r>
                        <a:rPr sz="1900" spc="-25">
                          <a:latin typeface="Arial"/>
                          <a:cs typeface="Arial"/>
                        </a:rPr>
                        <a:t>it.</a:t>
                      </a:r>
                      <a:endParaRPr sz="1900">
                        <a:latin typeface="Arial"/>
                        <a:cs typeface="Arial"/>
                      </a:endParaRPr>
                    </a:p>
                  </a:txBody>
                  <a:tcPr marL="0" marR="0" marT="4402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7" name="TextBox 6">
            <a:extLst>
              <a:ext uri="{FF2B5EF4-FFF2-40B4-BE49-F238E27FC236}">
                <a16:creationId xmlns:a16="http://schemas.microsoft.com/office/drawing/2014/main" id="{2EEFC616-92D9-5393-4E78-BAB009D66DA3}"/>
              </a:ext>
            </a:extLst>
          </p:cNvPr>
          <p:cNvSpPr txBox="1"/>
          <p:nvPr/>
        </p:nvSpPr>
        <p:spPr>
          <a:xfrm>
            <a:off x="9463241" y="1666582"/>
            <a:ext cx="2192216" cy="3527248"/>
          </a:xfrm>
          <a:prstGeom prst="rect">
            <a:avLst/>
          </a:prstGeom>
          <a:noFill/>
        </p:spPr>
        <p:txBody>
          <a:bodyPr wrap="square" lIns="91440" tIns="45720" rIns="91440" bIns="45720" anchor="t">
            <a:spAutoFit/>
          </a:bodyPr>
          <a:lstStyle/>
          <a:p>
            <a:pPr marL="16510" marR="6350" algn="ctr">
              <a:lnSpc>
                <a:spcPts val="3867"/>
              </a:lnSpc>
              <a:spcBef>
                <a:spcPts val="773"/>
              </a:spcBef>
            </a:pPr>
            <a:r>
              <a:rPr lang="en-US" sz="2000" b="1">
                <a:latin typeface="Franklin Gothic Book"/>
              </a:rPr>
              <a:t>Foundational</a:t>
            </a:r>
            <a:r>
              <a:rPr lang="en-US" sz="2000" b="1" spc="-100">
                <a:latin typeface="Franklin Gothic Book"/>
              </a:rPr>
              <a:t> </a:t>
            </a:r>
            <a:r>
              <a:rPr lang="en-US" sz="2000" b="1">
                <a:latin typeface="Franklin Gothic Book"/>
              </a:rPr>
              <a:t>skill</a:t>
            </a:r>
            <a:r>
              <a:rPr lang="en-US" sz="2000" b="1" spc="-100">
                <a:latin typeface="Franklin Gothic Book"/>
              </a:rPr>
              <a:t> </a:t>
            </a:r>
            <a:r>
              <a:rPr lang="en-US" sz="2000" b="1">
                <a:latin typeface="Franklin Gothic Book"/>
              </a:rPr>
              <a:t>development</a:t>
            </a:r>
            <a:r>
              <a:rPr lang="en-US" sz="2000" b="1" spc="-107">
                <a:latin typeface="Franklin Gothic Book"/>
              </a:rPr>
              <a:t> </a:t>
            </a:r>
            <a:r>
              <a:rPr lang="en-US" sz="2000" b="1">
                <a:latin typeface="Franklin Gothic Book"/>
              </a:rPr>
              <a:t>within</a:t>
            </a:r>
            <a:r>
              <a:rPr lang="en-US" sz="2000" b="1" spc="-100">
                <a:latin typeface="Franklin Gothic Book"/>
              </a:rPr>
              <a:t> </a:t>
            </a:r>
            <a:r>
              <a:rPr lang="en-US" sz="2000" b="1">
                <a:latin typeface="Franklin Gothic Book"/>
              </a:rPr>
              <a:t>HQIR</a:t>
            </a:r>
            <a:r>
              <a:rPr lang="en-US" sz="2000" b="1" spc="-93">
                <a:latin typeface="Franklin Gothic Book"/>
              </a:rPr>
              <a:t> </a:t>
            </a:r>
            <a:r>
              <a:rPr lang="en-US" sz="2000" b="1">
                <a:latin typeface="Franklin Gothic Book"/>
              </a:rPr>
              <a:t>should</a:t>
            </a:r>
            <a:r>
              <a:rPr lang="en-US" sz="2000" b="1" spc="-100">
                <a:latin typeface="Franklin Gothic Book"/>
              </a:rPr>
              <a:t> </a:t>
            </a:r>
            <a:r>
              <a:rPr lang="en-US" sz="2000" b="1">
                <a:latin typeface="Franklin Gothic Book"/>
              </a:rPr>
              <a:t>be</a:t>
            </a:r>
            <a:r>
              <a:rPr lang="en-US" sz="2000" b="1" spc="-93">
                <a:latin typeface="Franklin Gothic Book"/>
              </a:rPr>
              <a:t> </a:t>
            </a:r>
            <a:r>
              <a:rPr lang="en-US" sz="2000" b="1">
                <a:latin typeface="Franklin Gothic Book"/>
              </a:rPr>
              <a:t>aligned</a:t>
            </a:r>
            <a:r>
              <a:rPr lang="en-US" sz="2000" b="1" spc="-100">
                <a:latin typeface="Franklin Gothic Book"/>
              </a:rPr>
              <a:t> </a:t>
            </a:r>
            <a:r>
              <a:rPr lang="en-US" sz="2000" b="1" spc="-27">
                <a:latin typeface="Franklin Gothic Book"/>
              </a:rPr>
              <a:t>with </a:t>
            </a:r>
            <a:r>
              <a:rPr lang="en-US" sz="2000" b="1">
                <a:latin typeface="Franklin Gothic Book"/>
              </a:rPr>
              <a:t>explicit,</a:t>
            </a:r>
            <a:r>
              <a:rPr lang="en-US" sz="2000" b="1" spc="-87">
                <a:latin typeface="Franklin Gothic Book"/>
              </a:rPr>
              <a:t> </a:t>
            </a:r>
            <a:r>
              <a:rPr lang="en-US" sz="2000" b="1">
                <a:latin typeface="Franklin Gothic Book"/>
              </a:rPr>
              <a:t>systematic</a:t>
            </a:r>
            <a:r>
              <a:rPr lang="en-US" sz="2000" b="1" spc="-80">
                <a:latin typeface="Franklin Gothic Book"/>
              </a:rPr>
              <a:t> </a:t>
            </a:r>
            <a:r>
              <a:rPr lang="en-US" sz="2000" b="1">
                <a:latin typeface="Franklin Gothic Book"/>
              </a:rPr>
              <a:t>instruction.</a:t>
            </a:r>
            <a:endParaRPr lang="en-US" sz="2000">
              <a:latin typeface="Franklin Gothic Book"/>
            </a:endParaRPr>
          </a:p>
        </p:txBody>
      </p:sp>
    </p:spTree>
    <p:extLst>
      <p:ext uri="{BB962C8B-B14F-4D97-AF65-F5344CB8AC3E}">
        <p14:creationId xmlns:p14="http://schemas.microsoft.com/office/powerpoint/2010/main" val="2982639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25"/>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This image show a flowchart of strengthening tier 1 instruction. It starts with a common instructional vision, then access to strong local curriculum and HQIRs, then there is high-quality professional learning and instruction. The yield from this is improved student outcomes.">
            <a:extLst>
              <a:ext uri="{FF2B5EF4-FFF2-40B4-BE49-F238E27FC236}">
                <a16:creationId xmlns:a16="http://schemas.microsoft.com/office/drawing/2014/main" id="{FC1E6D5D-A602-EA4C-BA31-70A2753B7B40}"/>
              </a:ext>
            </a:extLst>
          </p:cNvPr>
          <p:cNvPicPr>
            <a:picLocks noChangeAspect="1"/>
          </p:cNvPicPr>
          <p:nvPr/>
        </p:nvPicPr>
        <p:blipFill rotWithShape="1">
          <a:blip r:embed="rId3"/>
          <a:srcRect b="23743"/>
          <a:stretch/>
        </p:blipFill>
        <p:spPr>
          <a:xfrm>
            <a:off x="214750" y="242821"/>
            <a:ext cx="11762499" cy="6615179"/>
          </a:xfrm>
          <a:prstGeom prst="rect">
            <a:avLst/>
          </a:prstGeom>
        </p:spPr>
      </p:pic>
      <p:sp>
        <p:nvSpPr>
          <p:cNvPr id="2" name="Title 1" hidden="1">
            <a:extLst>
              <a:ext uri="{FF2B5EF4-FFF2-40B4-BE49-F238E27FC236}">
                <a16:creationId xmlns:a16="http://schemas.microsoft.com/office/drawing/2014/main" id="{F1301A24-4E38-F770-521A-57C569F97F4A}"/>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Strengthening Tier 1 Instruction </a:t>
            </a:r>
          </a:p>
        </p:txBody>
      </p:sp>
    </p:spTree>
    <p:extLst>
      <p:ext uri="{BB962C8B-B14F-4D97-AF65-F5344CB8AC3E}">
        <p14:creationId xmlns:p14="http://schemas.microsoft.com/office/powerpoint/2010/main" val="850885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54F68-B215-58ED-BEC9-5CBA2622AA59}"/>
              </a:ext>
            </a:extLst>
          </p:cNvPr>
          <p:cNvSpPr>
            <a:spLocks noGrp="1"/>
          </p:cNvSpPr>
          <p:nvPr>
            <p:ph type="title"/>
          </p:nvPr>
        </p:nvSpPr>
        <p:spPr/>
        <p:txBody>
          <a:bodyPr/>
          <a:lstStyle/>
          <a:p>
            <a:r>
              <a:rPr lang="en-US"/>
              <a:t>Key Tools </a:t>
            </a:r>
          </a:p>
        </p:txBody>
      </p:sp>
      <p:sp>
        <p:nvSpPr>
          <p:cNvPr id="3" name="Content Placeholder 2">
            <a:extLst>
              <a:ext uri="{FF2B5EF4-FFF2-40B4-BE49-F238E27FC236}">
                <a16:creationId xmlns:a16="http://schemas.microsoft.com/office/drawing/2014/main" id="{3B665569-A384-2A94-7E06-03BE5DAF7F61}"/>
              </a:ext>
            </a:extLst>
          </p:cNvPr>
          <p:cNvSpPr>
            <a:spLocks noGrp="1"/>
          </p:cNvSpPr>
          <p:nvPr>
            <p:ph idx="1"/>
          </p:nvPr>
        </p:nvSpPr>
        <p:spPr/>
        <p:txBody>
          <a:bodyPr vert="horz" lIns="91440" tIns="45720" rIns="91440" bIns="45720" rtlCol="0" anchor="t">
            <a:normAutofit/>
          </a:bodyPr>
          <a:lstStyle/>
          <a:p>
            <a:r>
              <a:rPr lang="en-US" b="1">
                <a:hlinkClick r:id="rId3"/>
              </a:rPr>
              <a:t>Curriculum Development Process</a:t>
            </a:r>
            <a:endParaRPr lang="en-US" b="1"/>
          </a:p>
          <a:p>
            <a:r>
              <a:rPr lang="en-US" b="1">
                <a:hlinkClick r:id="rId4"/>
              </a:rPr>
              <a:t>Reading and Writing Consumer Guide</a:t>
            </a:r>
            <a:endParaRPr lang="en-US" b="1"/>
          </a:p>
        </p:txBody>
      </p:sp>
      <p:pic>
        <p:nvPicPr>
          <p:cNvPr id="1032" name="Picture 8" descr="Resources">
            <a:extLst>
              <a:ext uri="{FF2B5EF4-FFF2-40B4-BE49-F238E27FC236}">
                <a16:creationId xmlns:a16="http://schemas.microsoft.com/office/drawing/2014/main" id="{59981139-22DB-367C-F459-C78C4D842D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0990" y="3051764"/>
            <a:ext cx="4321159" cy="2427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8617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g21d2f78f1a0_0_1281"/>
          <p:cNvSpPr txBox="1">
            <a:spLocks noGrp="1"/>
          </p:cNvSpPr>
          <p:nvPr>
            <p:ph type="title"/>
          </p:nvPr>
        </p:nvSpPr>
        <p:spPr>
          <a:xfrm>
            <a:off x="225900" y="179950"/>
            <a:ext cx="11740200" cy="87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007780"/>
                </a:solidFill>
                <a:latin typeface="Libre Franklin Medium"/>
                <a:ea typeface="Libre Franklin Medium"/>
                <a:cs typeface="Libre Franklin Medium"/>
                <a:sym typeface="Libre Franklin Medium"/>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C</a:t>
            </a:r>
            <a:r>
              <a:rPr lang="en-US">
                <a:solidFill>
                  <a:srgbClr val="007780"/>
                </a:solidFill>
                <a:latin typeface="Libre Franklin Medium"/>
                <a:ea typeface="Libre Franklin Medium"/>
                <a:cs typeface="Libre Franklin Medium"/>
                <a:sym typeface="Libre Franklin Medium"/>
              </a:rPr>
              <a:t>urriculum Development Process </a:t>
            </a:r>
            <a:endParaRPr lang="en-US"/>
          </a:p>
        </p:txBody>
      </p:sp>
      <p:pic>
        <p:nvPicPr>
          <p:cNvPr id="833" name="Google Shape;833;g21d2f78f1a0_0_1281" descr="The Curriculum Development Process (CDP) is section one of the Model Curriculum Framework. This guidance lays out a process districts can use to develop and implement a strong local curriculum supported by high-quality instructional resources. &#10;The first phase of the CDP is logistical in nature and focuses on preparing for the process. &#10;Phase 2 provides guidance on articulating a local instructional vision that reflects the Kentucky Academic Standards, current research for teaching and learning in the content area of focus and a district’s local context. &#10;Phase 3, step 1 provides guidance using the instructional vision to drive selection of a HQIR(s) to anchor the local curriculum. This step is where the content area consumer guides fit in. The CDP itself focuses on general guidance, whereas the consumer guides provide content-specific characteristics of high-quality instructional resources. &#10;"/>
          <p:cNvPicPr preferRelativeResize="0"/>
          <p:nvPr/>
        </p:nvPicPr>
        <p:blipFill>
          <a:blip r:embed="rId3">
            <a:alphaModFix/>
          </a:blip>
          <a:stretch>
            <a:fillRect/>
          </a:stretch>
        </p:blipFill>
        <p:spPr>
          <a:xfrm>
            <a:off x="599550" y="1253825"/>
            <a:ext cx="7286625" cy="5267325"/>
          </a:xfrm>
          <a:prstGeom prst="rect">
            <a:avLst/>
          </a:prstGeom>
          <a:noFill/>
          <a:ln>
            <a:noFill/>
          </a:ln>
          <a:effectLst>
            <a:outerShdw blurRad="57150" dist="19050" dir="5400000" algn="bl" rotWithShape="0">
              <a:srgbClr val="000000">
                <a:alpha val="50000"/>
              </a:srgbClr>
            </a:outerShdw>
          </a:effectLst>
        </p:spPr>
      </p:pic>
      <p:pic>
        <p:nvPicPr>
          <p:cNvPr id="834" name="Google Shape;834;g21d2f78f1a0_0_128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02400" y="2574625"/>
            <a:ext cx="683400" cy="643209"/>
          </a:xfrm>
          <a:prstGeom prst="rect">
            <a:avLst/>
          </a:prstGeom>
          <a:noFill/>
          <a:ln>
            <a:noFill/>
          </a:ln>
        </p:spPr>
      </p:pic>
      <p:pic>
        <p:nvPicPr>
          <p:cNvPr id="835" name="Google Shape;835;g21d2f78f1a0_0_1281">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383900" y="1796163"/>
            <a:ext cx="3111950" cy="3989425"/>
          </a:xfrm>
          <a:prstGeom prst="rect">
            <a:avLst/>
          </a:prstGeom>
          <a:noFill/>
          <a:ln>
            <a:noFill/>
          </a:ln>
          <a:effectLst>
            <a:outerShdw blurRad="57150" dist="19050" dir="5400000" algn="bl" rotWithShape="0">
              <a:srgbClr val="000000">
                <a:alpha val="50000"/>
              </a:srgbClr>
            </a:outerShdw>
          </a:effectLst>
        </p:spPr>
      </p:pic>
      <p:pic>
        <p:nvPicPr>
          <p:cNvPr id="2" name="Google Shape;895;g21d2f78f1a0_0_1742">
            <a:extLst>
              <a:ext uri="{FF2B5EF4-FFF2-40B4-BE49-F238E27FC236}">
                <a16:creationId xmlns:a16="http://schemas.microsoft.com/office/drawing/2014/main" id="{A2B09BDD-1D87-4AF6-3CBB-A00D49317570}"/>
              </a:ex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257850" y="3503858"/>
            <a:ext cx="683400" cy="574034"/>
          </a:xfrm>
          <a:prstGeom prst="rect">
            <a:avLst/>
          </a:prstGeom>
          <a:noFill/>
          <a:ln>
            <a:noFill/>
          </a:ln>
        </p:spPr>
      </p:pic>
      <p:sp>
        <p:nvSpPr>
          <p:cNvPr id="3" name="Google Shape;896;g21d2f78f1a0_0_1742" descr="&quot; &quot;">
            <a:extLst>
              <a:ext uri="{FF2B5EF4-FFF2-40B4-BE49-F238E27FC236}">
                <a16:creationId xmlns:a16="http://schemas.microsoft.com/office/drawing/2014/main" id="{B59AD85E-3AA4-E73E-CCE8-0711C0D8694A}"/>
              </a:ext>
            </a:extLst>
          </p:cNvPr>
          <p:cNvSpPr/>
          <p:nvPr/>
        </p:nvSpPr>
        <p:spPr>
          <a:xfrm>
            <a:off x="1585170" y="4000753"/>
            <a:ext cx="803700" cy="36510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4"/>
                                        </p:tgtEl>
                                        <p:attrNameLst>
                                          <p:attrName>style.visibility</p:attrName>
                                        </p:attrNameLst>
                                      </p:cBhvr>
                                      <p:to>
                                        <p:strVal val="visible"/>
                                      </p:to>
                                    </p:set>
                                    <p:animEffect transition="in" filter="fade">
                                      <p:cBhvr>
                                        <p:cTn id="7" dur="1000"/>
                                        <p:tgtEl>
                                          <p:spTgt spid="83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9D4BD-F334-CBA8-87A7-7B8B41639D13}"/>
              </a:ext>
            </a:extLst>
          </p:cNvPr>
          <p:cNvSpPr>
            <a:spLocks noGrp="1"/>
          </p:cNvSpPr>
          <p:nvPr>
            <p:ph type="title"/>
          </p:nvPr>
        </p:nvSpPr>
        <p:spPr>
          <a:xfrm>
            <a:off x="838200" y="417307"/>
            <a:ext cx="8133678" cy="698276"/>
          </a:xfrm>
        </p:spPr>
        <p:txBody>
          <a:bodyPr>
            <a:normAutofit/>
          </a:bodyPr>
          <a:lstStyle/>
          <a:p>
            <a:r>
              <a:rPr lang="en-US"/>
              <a:t>Agenda</a:t>
            </a:r>
          </a:p>
        </p:txBody>
      </p:sp>
      <p:sp>
        <p:nvSpPr>
          <p:cNvPr id="3" name="Content Placeholder 2">
            <a:extLst>
              <a:ext uri="{FF2B5EF4-FFF2-40B4-BE49-F238E27FC236}">
                <a16:creationId xmlns:a16="http://schemas.microsoft.com/office/drawing/2014/main" id="{4D9C2E3F-F615-88F2-6EF9-1CCB92766FDB}"/>
              </a:ext>
            </a:extLst>
          </p:cNvPr>
          <p:cNvSpPr>
            <a:spLocks noGrp="1"/>
          </p:cNvSpPr>
          <p:nvPr>
            <p:ph idx="1"/>
          </p:nvPr>
        </p:nvSpPr>
        <p:spPr>
          <a:xfrm>
            <a:off x="838200" y="1443261"/>
            <a:ext cx="10515600" cy="4351338"/>
          </a:xfrm>
        </p:spPr>
        <p:txBody>
          <a:bodyPr vert="horz" lIns="91440" tIns="45720" rIns="91440" bIns="45720" rtlCol="0" anchor="t">
            <a:normAutofit/>
          </a:bodyPr>
          <a:lstStyle/>
          <a:p>
            <a:pPr marL="0" indent="0">
              <a:buNone/>
            </a:pPr>
            <a:r>
              <a:rPr lang="en-US" sz="2200"/>
              <a:t>Introduction &amp; Welcome – </a:t>
            </a:r>
            <a:r>
              <a:rPr lang="en-US" sz="2200" i="1"/>
              <a:t>Chrystal Rowland</a:t>
            </a:r>
          </a:p>
          <a:p>
            <a:pPr marL="0" indent="0">
              <a:buNone/>
            </a:pPr>
            <a:endParaRPr lang="en-US" sz="2200"/>
          </a:p>
          <a:p>
            <a:pPr marL="0" indent="0">
              <a:buNone/>
            </a:pPr>
            <a:r>
              <a:rPr lang="en-US" sz="2200"/>
              <a:t>Why High-Quality Instructional Resources Matter – </a:t>
            </a:r>
            <a:r>
              <a:rPr lang="en-US" sz="2200" i="1"/>
              <a:t>Fox DeMoisey and Misty Higgins</a:t>
            </a:r>
          </a:p>
          <a:p>
            <a:pPr marL="0" indent="0">
              <a:buNone/>
            </a:pPr>
            <a:endParaRPr lang="en-US" sz="2200"/>
          </a:p>
          <a:p>
            <a:pPr marL="0" indent="0">
              <a:buNone/>
            </a:pPr>
            <a:r>
              <a:rPr lang="en-US" sz="2200"/>
              <a:t>The Law &amp; High-Quality Instructional Resources for Literacy – </a:t>
            </a:r>
            <a:r>
              <a:rPr lang="en-US" sz="2200" i="1"/>
              <a:t>Christie Biggerstaff</a:t>
            </a:r>
          </a:p>
          <a:p>
            <a:pPr marL="0" indent="0">
              <a:buNone/>
            </a:pPr>
            <a:endParaRPr lang="en-US" sz="2200"/>
          </a:p>
          <a:p>
            <a:pPr marL="0" indent="0">
              <a:buNone/>
            </a:pPr>
            <a:r>
              <a:rPr lang="en-US" sz="2200"/>
              <a:t>Fall Survey &amp; HQIR Dashboard – </a:t>
            </a:r>
            <a:r>
              <a:rPr lang="en-US" sz="2200" i="1"/>
              <a:t>Caryn Davidson and Ben Maynard</a:t>
            </a:r>
          </a:p>
          <a:p>
            <a:pPr marL="0" indent="0">
              <a:buNone/>
            </a:pPr>
            <a:endParaRPr lang="en-US" sz="2200"/>
          </a:p>
          <a:p>
            <a:pPr marL="0" indent="0">
              <a:buNone/>
            </a:pPr>
            <a:r>
              <a:rPr lang="en-US" sz="2200"/>
              <a:t>Moving Forward &amp; Collaboration Opportunities – </a:t>
            </a:r>
            <a:r>
              <a:rPr lang="en-US" sz="2200" i="1"/>
              <a:t>Fox, Misty, Christie, Caryn, Ben</a:t>
            </a:r>
          </a:p>
        </p:txBody>
      </p:sp>
    </p:spTree>
    <p:extLst>
      <p:ext uri="{BB962C8B-B14F-4D97-AF65-F5344CB8AC3E}">
        <p14:creationId xmlns:p14="http://schemas.microsoft.com/office/powerpoint/2010/main" val="2169237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g21d2f78f1a0_0_1281"/>
          <p:cNvSpPr txBox="1">
            <a:spLocks noGrp="1"/>
          </p:cNvSpPr>
          <p:nvPr>
            <p:ph type="title"/>
          </p:nvPr>
        </p:nvSpPr>
        <p:spPr>
          <a:xfrm>
            <a:off x="90954" y="123389"/>
            <a:ext cx="12010091" cy="87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a:solidFill>
                  <a:srgbClr val="007780"/>
                </a:solidFill>
                <a:latin typeface="Libre Franklin Medium"/>
                <a:ea typeface="Libre Franklin Medium"/>
                <a:cs typeface="Libre Franklin Medium"/>
                <a:sym typeface="Libre Franklin Medium"/>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4"/>
                  </a:ext>
                </a:extLst>
              </a:rPr>
              <a:t>Instructional Resource</a:t>
            </a:r>
            <a:r>
              <a:rPr lang="en-US" sz="3600">
                <a:solidFill>
                  <a:srgbClr val="007780"/>
                </a:solidFill>
                <a:latin typeface="Libre Franklin Medium"/>
                <a:ea typeface="Libre Franklin Medium"/>
                <a:cs typeface="Libre Franklin Medium"/>
                <a:sym typeface="Libre Franklin Medium"/>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s</a:t>
            </a:r>
            <a:r>
              <a:rPr lang="en-US" sz="3600">
                <a:solidFill>
                  <a:srgbClr val="007780"/>
                </a:solidFill>
                <a:latin typeface="Libre Franklin Medium"/>
                <a:ea typeface="Libre Franklin Medium"/>
                <a:cs typeface="Libre Franklin Medium"/>
                <a:sym typeface="Libre Franklin Medium"/>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 </a:t>
            </a:r>
            <a:r>
              <a:rPr lang="en-US" sz="3600">
                <a:solidFill>
                  <a:srgbClr val="007780"/>
                </a:solidFill>
                <a:latin typeface="Libre Franklin Medium"/>
                <a:ea typeface="Libre Franklin Medium"/>
                <a:cs typeface="Libre Franklin Medium"/>
                <a:sym typeface="Libre Franklin Medium"/>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4"/>
                  </a:ext>
                </a:extLst>
              </a:rPr>
              <a:t>Consumer Guides</a:t>
            </a:r>
            <a:endParaRPr lang="en-US" sz="3600"/>
          </a:p>
        </p:txBody>
      </p:sp>
      <p:pic>
        <p:nvPicPr>
          <p:cNvPr id="2" name="Picture 1">
            <a:extLst>
              <a:ext uri="{FF2B5EF4-FFF2-40B4-BE49-F238E27FC236}">
                <a16:creationId xmlns:a16="http://schemas.microsoft.com/office/drawing/2014/main" id="{1D725EBC-E7CC-9DEA-B245-C432DBF7EDF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21602" y="1917972"/>
            <a:ext cx="2946551" cy="381274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D57C65BC-AE10-C07B-B757-6CD8B824CD31}"/>
              </a:ext>
              <a:ext uri="{C183D7F6-B498-43B3-948B-1728B52AA6E4}">
                <adec:decorative xmlns:adec="http://schemas.microsoft.com/office/drawing/2017/decorative" val="1"/>
              </a:ext>
            </a:extLst>
          </p:cNvPr>
          <p:cNvPicPr>
            <a:picLocks noChangeAspect="1"/>
          </p:cNvPicPr>
          <p:nvPr/>
        </p:nvPicPr>
        <p:blipFill rotWithShape="1">
          <a:blip r:embed="rId4"/>
          <a:srcRect t="2471" b="12657"/>
          <a:stretch/>
        </p:blipFill>
        <p:spPr>
          <a:xfrm>
            <a:off x="842881" y="914084"/>
            <a:ext cx="7445829" cy="5820527"/>
          </a:xfrm>
          <a:prstGeom prst="rect">
            <a:avLst/>
          </a:prstGeom>
          <a:effectLst>
            <a:outerShdw blurRad="50800" dist="38100" dir="18900000" algn="bl" rotWithShape="0">
              <a:prstClr val="black">
                <a:alpha val="40000"/>
              </a:prstClr>
            </a:outerShdw>
          </a:effectLst>
        </p:spPr>
      </p:pic>
      <p:sp>
        <p:nvSpPr>
          <p:cNvPr id="4" name="Google Shape;1720;p271">
            <a:extLst>
              <a:ext uri="{FF2B5EF4-FFF2-40B4-BE49-F238E27FC236}">
                <a16:creationId xmlns:a16="http://schemas.microsoft.com/office/drawing/2014/main" id="{201AB864-A651-B6B0-1DE4-B03542663D3A}"/>
              </a:ext>
              <a:ext uri="{C183D7F6-B498-43B3-948B-1728B52AA6E4}">
                <adec:decorative xmlns:adec="http://schemas.microsoft.com/office/drawing/2017/decorative" val="1"/>
              </a:ext>
            </a:extLst>
          </p:cNvPr>
          <p:cNvSpPr/>
          <p:nvPr/>
        </p:nvSpPr>
        <p:spPr>
          <a:xfrm>
            <a:off x="842881" y="1409856"/>
            <a:ext cx="478436" cy="183416"/>
          </a:xfrm>
          <a:prstGeom prst="right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720;p271">
            <a:extLst>
              <a:ext uri="{FF2B5EF4-FFF2-40B4-BE49-F238E27FC236}">
                <a16:creationId xmlns:a16="http://schemas.microsoft.com/office/drawing/2014/main" id="{705C8D3E-D64F-4666-CF44-2375F45E5FDD}"/>
              </a:ext>
              <a:ext uri="{C183D7F6-B498-43B3-948B-1728B52AA6E4}">
                <adec:decorative xmlns:adec="http://schemas.microsoft.com/office/drawing/2017/decorative" val="1"/>
              </a:ext>
            </a:extLst>
          </p:cNvPr>
          <p:cNvSpPr/>
          <p:nvPr/>
        </p:nvSpPr>
        <p:spPr>
          <a:xfrm>
            <a:off x="842881" y="1697176"/>
            <a:ext cx="478436" cy="183416"/>
          </a:xfrm>
          <a:prstGeom prst="right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20;p271">
            <a:extLst>
              <a:ext uri="{FF2B5EF4-FFF2-40B4-BE49-F238E27FC236}">
                <a16:creationId xmlns:a16="http://schemas.microsoft.com/office/drawing/2014/main" id="{DAB7A71E-C2B1-3855-A807-F17AB09C057B}"/>
              </a:ext>
              <a:ext uri="{C183D7F6-B498-43B3-948B-1728B52AA6E4}">
                <adec:decorative xmlns:adec="http://schemas.microsoft.com/office/drawing/2017/decorative" val="1"/>
              </a:ext>
            </a:extLst>
          </p:cNvPr>
          <p:cNvSpPr/>
          <p:nvPr/>
        </p:nvSpPr>
        <p:spPr>
          <a:xfrm>
            <a:off x="842881" y="2775190"/>
            <a:ext cx="478436" cy="183416"/>
          </a:xfrm>
          <a:prstGeom prst="right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29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146">
            <a:extLst>
              <a:ext uri="{C183D7F6-B498-43B3-948B-1728B52AA6E4}">
                <adec:decorative xmlns:adec="http://schemas.microsoft.com/office/drawing/2017/decorative" val="1"/>
              </a:ext>
            </a:extLst>
          </p:cNvPr>
          <p:cNvSpPr txBox="1">
            <a:spLocks noGrp="1"/>
          </p:cNvSpPr>
          <p:nvPr>
            <p:ph type="sldNum" idx="12"/>
          </p:nvPr>
        </p:nvSpPr>
        <p:spPr>
          <a:xfrm>
            <a:off x="11301500" y="6272300"/>
            <a:ext cx="731600" cy="3900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000000"/>
                </a:solidFill>
              </a:rPr>
              <a:pPr defTabSz="1219170">
                <a:buClr>
                  <a:srgbClr val="000000"/>
                </a:buClr>
              </a:pPr>
              <a:t>31</a:t>
            </a:fld>
            <a:endParaRPr kern="0">
              <a:solidFill>
                <a:srgbClr val="080808"/>
              </a:solidFill>
            </a:endParaRPr>
          </a:p>
        </p:txBody>
      </p:sp>
      <p:sp>
        <p:nvSpPr>
          <p:cNvPr id="1030" name="Google Shape;1030;p146" descr="EdReports is for Educators, by Educators."/>
          <p:cNvSpPr txBox="1"/>
          <p:nvPr/>
        </p:nvSpPr>
        <p:spPr>
          <a:xfrm>
            <a:off x="452847" y="300251"/>
            <a:ext cx="11320800" cy="762400"/>
          </a:xfrm>
          <a:prstGeom prst="rect">
            <a:avLst/>
          </a:prstGeom>
          <a:noFill/>
          <a:ln>
            <a:noFill/>
          </a:ln>
        </p:spPr>
        <p:txBody>
          <a:bodyPr spcFirstLastPara="1" wrap="square" lIns="0" tIns="0" rIns="0" bIns="121900" anchor="ctr" anchorCtr="0">
            <a:noAutofit/>
          </a:bodyPr>
          <a:lstStyle/>
          <a:p>
            <a:pPr defTabSz="1219170">
              <a:lnSpc>
                <a:spcPct val="90000"/>
              </a:lnSpc>
              <a:buClr>
                <a:srgbClr val="000000"/>
              </a:buClr>
            </a:pPr>
            <a:endParaRPr sz="4800" kern="0">
              <a:solidFill>
                <a:srgbClr val="000000"/>
              </a:solidFill>
              <a:latin typeface="Century Gothic"/>
              <a:ea typeface="Century Gothic"/>
              <a:cs typeface="Century Gothic"/>
              <a:sym typeface="Century Gothic"/>
            </a:endParaRPr>
          </a:p>
        </p:txBody>
      </p:sp>
      <p:pic>
        <p:nvPicPr>
          <p:cNvPr id="1031" name="Google Shape;1031;p14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28633" y="1775162"/>
            <a:ext cx="3268899" cy="3400825"/>
          </a:xfrm>
          <a:prstGeom prst="rect">
            <a:avLst/>
          </a:prstGeom>
          <a:noFill/>
          <a:ln>
            <a:noFill/>
          </a:ln>
        </p:spPr>
      </p:pic>
      <p:sp>
        <p:nvSpPr>
          <p:cNvPr id="1032" name="Google Shape;1032;p146"/>
          <p:cNvSpPr txBox="1">
            <a:spLocks noGrp="1"/>
          </p:cNvSpPr>
          <p:nvPr>
            <p:ph type="title"/>
          </p:nvPr>
        </p:nvSpPr>
        <p:spPr>
          <a:xfrm>
            <a:off x="415600" y="288567"/>
            <a:ext cx="11360800" cy="763600"/>
          </a:xfrm>
          <a:prstGeom prst="rect">
            <a:avLst/>
          </a:prstGeom>
        </p:spPr>
        <p:txBody>
          <a:bodyPr spcFirstLastPara="1" wrap="square" lIns="121900" tIns="121900" rIns="121900" bIns="121900" anchor="t" anchorCtr="0">
            <a:noAutofit/>
          </a:bodyPr>
          <a:lstStyle/>
          <a:p>
            <a:pPr>
              <a:buSzPts val="990"/>
            </a:pPr>
            <a:r>
              <a:rPr lang="en" sz="3387" dirty="0"/>
              <a:t>EdReports is for Educators, by Educators</a:t>
            </a:r>
            <a:endParaRPr sz="3387" dirty="0"/>
          </a:p>
          <a:p>
            <a:pPr>
              <a:buSzPts val="990"/>
            </a:pPr>
            <a:endParaRPr sz="3387" dirty="0"/>
          </a:p>
        </p:txBody>
      </p:sp>
      <p:sp>
        <p:nvSpPr>
          <p:cNvPr id="1033" name="Google Shape;1033;p146"/>
          <p:cNvSpPr txBox="1">
            <a:spLocks noGrp="1"/>
          </p:cNvSpPr>
          <p:nvPr>
            <p:ph type="body" idx="1"/>
          </p:nvPr>
        </p:nvSpPr>
        <p:spPr>
          <a:xfrm>
            <a:off x="415600" y="1175033"/>
            <a:ext cx="7413200" cy="4940800"/>
          </a:xfrm>
          <a:prstGeom prst="rect">
            <a:avLst/>
          </a:prstGeom>
        </p:spPr>
        <p:txBody>
          <a:bodyPr spcFirstLastPara="1" wrap="square" lIns="121900" tIns="121900" rIns="121900" bIns="121900" anchor="t" anchorCtr="0">
            <a:noAutofit/>
          </a:bodyPr>
          <a:lstStyle/>
          <a:p>
            <a:pPr marL="0" indent="0">
              <a:buNone/>
            </a:pPr>
            <a:r>
              <a:rPr lang="en"/>
              <a:t>Curriculum review teams: </a:t>
            </a:r>
            <a:endParaRPr/>
          </a:p>
          <a:p>
            <a:pPr indent="-474121">
              <a:buSzPts val="2000"/>
            </a:pPr>
            <a:r>
              <a:rPr lang="en" sz="2667"/>
              <a:t>5 diverse review team members (roles, states, grade-level expertise)</a:t>
            </a:r>
            <a:endParaRPr sz="2667"/>
          </a:p>
          <a:p>
            <a:pPr indent="-474121">
              <a:buSzPts val="2000"/>
            </a:pPr>
            <a:r>
              <a:rPr lang="en" sz="2667"/>
              <a:t>Multiple sets of perspectives looking extensively at all elements of the core curriculum</a:t>
            </a:r>
            <a:endParaRPr sz="2667"/>
          </a:p>
          <a:p>
            <a:pPr indent="-474121">
              <a:buSzPts val="2000"/>
            </a:pPr>
            <a:r>
              <a:rPr lang="en" sz="2667"/>
              <a:t>Reviewers touch every page of the materials</a:t>
            </a:r>
            <a:endParaRPr sz="2667"/>
          </a:p>
          <a:p>
            <a:pPr indent="-474121">
              <a:buSzPts val="2000"/>
            </a:pPr>
            <a:r>
              <a:rPr lang="en" sz="2667"/>
              <a:t>Over 150 hours of review time per reviewer/series</a:t>
            </a:r>
            <a:endParaRPr sz="2667"/>
          </a:p>
          <a:p>
            <a:pPr marL="0" indent="0">
              <a:buNone/>
            </a:pPr>
            <a:endParaRPr sz="2667"/>
          </a:p>
          <a:p>
            <a:pPr marL="0" indent="0">
              <a:buNone/>
            </a:pPr>
            <a:endParaRPr sz="2667"/>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Google Shape;1100;p153"/>
          <p:cNvSpPr txBox="1">
            <a:spLocks noGrp="1"/>
          </p:cNvSpPr>
          <p:nvPr>
            <p:ph type="title"/>
          </p:nvPr>
        </p:nvSpPr>
        <p:spPr>
          <a:xfrm>
            <a:off x="415600" y="163570"/>
            <a:ext cx="11360800" cy="514997"/>
          </a:xfrm>
          <a:prstGeom prst="rect">
            <a:avLst/>
          </a:prstGeom>
        </p:spPr>
        <p:txBody>
          <a:bodyPr spcFirstLastPara="1" wrap="square" lIns="121900" tIns="121900" rIns="121900" bIns="121900" anchor="t" anchorCtr="0">
            <a:noAutofit/>
          </a:bodyPr>
          <a:lstStyle/>
          <a:p>
            <a:pPr algn="ctr">
              <a:buSzPts val="990"/>
            </a:pPr>
            <a:r>
              <a:rPr lang="en" sz="3360" u="sng" dirty="0">
                <a:solidFill>
                  <a:schemeClr val="hlink"/>
                </a:solidFill>
                <a:hlinkClick r:id="rId3"/>
              </a:rPr>
              <a:t>EdReports Website</a:t>
            </a:r>
            <a:endParaRPr sz="3360" dirty="0"/>
          </a:p>
        </p:txBody>
      </p:sp>
      <p:sp>
        <p:nvSpPr>
          <p:cNvPr id="1102" name="Google Shape;1102;p153">
            <a:extLst>
              <a:ext uri="{C183D7F6-B498-43B3-948B-1728B52AA6E4}">
                <adec:decorative xmlns:adec="http://schemas.microsoft.com/office/drawing/2017/decorative" val="1"/>
              </a:ext>
            </a:extLst>
          </p:cNvPr>
          <p:cNvSpPr txBox="1">
            <a:spLocks noGrp="1"/>
          </p:cNvSpPr>
          <p:nvPr>
            <p:ph type="sldNum" idx="12"/>
          </p:nvPr>
        </p:nvSpPr>
        <p:spPr>
          <a:xfrm>
            <a:off x="11301500" y="6272300"/>
            <a:ext cx="731600" cy="390000"/>
          </a:xfrm>
          <a:prstGeom prst="rect">
            <a:avLst/>
          </a:prstGeom>
        </p:spPr>
        <p:txBody>
          <a:bodyPr spcFirstLastPara="1" wrap="square" lIns="121900" tIns="121900" rIns="121900" bIns="121900" anchor="ctr" anchorCtr="0">
            <a:noAutofit/>
          </a:bodyPr>
          <a:lstStyle/>
          <a:p>
            <a:fld id="{00000000-1234-1234-1234-123412341234}" type="slidenum">
              <a:rPr lang="en"/>
              <a:pPr/>
              <a:t>32</a:t>
            </a:fld>
            <a:endParaRPr>
              <a:solidFill>
                <a:schemeClr val="dk1"/>
              </a:solidFill>
            </a:endParaRPr>
          </a:p>
        </p:txBody>
      </p:sp>
      <p:pic>
        <p:nvPicPr>
          <p:cNvPr id="4" name="Picture 3" descr="This image is a screenshot of the EdReports Website.">
            <a:extLst>
              <a:ext uri="{FF2B5EF4-FFF2-40B4-BE49-F238E27FC236}">
                <a16:creationId xmlns:a16="http://schemas.microsoft.com/office/drawing/2014/main" id="{47DA44CD-A15F-AAA4-CF1C-9074314830FD}"/>
              </a:ext>
            </a:extLst>
          </p:cNvPr>
          <p:cNvPicPr>
            <a:picLocks noChangeAspect="1"/>
          </p:cNvPicPr>
          <p:nvPr/>
        </p:nvPicPr>
        <p:blipFill>
          <a:blip r:embed="rId4"/>
          <a:stretch>
            <a:fillRect/>
          </a:stretch>
        </p:blipFill>
        <p:spPr>
          <a:xfrm>
            <a:off x="663380" y="865681"/>
            <a:ext cx="10865240" cy="5828749"/>
          </a:xfrm>
          <a:prstGeom prst="rect">
            <a:avLst/>
          </a:prstGeom>
        </p:spPr>
      </p:pic>
      <p:sp>
        <p:nvSpPr>
          <p:cNvPr id="6" name="Google Shape;896;g21d2f78f1a0_0_1742" descr="&quot; &quot;">
            <a:extLst>
              <a:ext uri="{FF2B5EF4-FFF2-40B4-BE49-F238E27FC236}">
                <a16:creationId xmlns:a16="http://schemas.microsoft.com/office/drawing/2014/main" id="{838BF409-8488-7897-FCA9-B2BB6F529478}"/>
              </a:ext>
            </a:extLst>
          </p:cNvPr>
          <p:cNvSpPr/>
          <p:nvPr/>
        </p:nvSpPr>
        <p:spPr>
          <a:xfrm>
            <a:off x="5292300" y="1922571"/>
            <a:ext cx="803700" cy="36510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896;g21d2f78f1a0_0_1742" descr="&quot; &quot;">
            <a:extLst>
              <a:ext uri="{FF2B5EF4-FFF2-40B4-BE49-F238E27FC236}">
                <a16:creationId xmlns:a16="http://schemas.microsoft.com/office/drawing/2014/main" id="{744FA4D6-5E06-7687-9D8C-B5DB2EB3A29E}"/>
              </a:ext>
            </a:extLst>
          </p:cNvPr>
          <p:cNvSpPr/>
          <p:nvPr/>
        </p:nvSpPr>
        <p:spPr>
          <a:xfrm>
            <a:off x="3962264" y="3768435"/>
            <a:ext cx="1884354" cy="1039091"/>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896;g21d2f78f1a0_0_1742" descr="&quot; &quot;">
            <a:extLst>
              <a:ext uri="{FF2B5EF4-FFF2-40B4-BE49-F238E27FC236}">
                <a16:creationId xmlns:a16="http://schemas.microsoft.com/office/drawing/2014/main" id="{AA975CF0-684F-46F5-ABA0-D5FC8F657CDB}"/>
              </a:ext>
            </a:extLst>
          </p:cNvPr>
          <p:cNvSpPr/>
          <p:nvPr/>
        </p:nvSpPr>
        <p:spPr>
          <a:xfrm>
            <a:off x="2812335" y="5147404"/>
            <a:ext cx="4322755" cy="557392"/>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4402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A7C25-2576-EC93-0C7E-5620F94538BB}"/>
              </a:ext>
            </a:extLst>
          </p:cNvPr>
          <p:cNvSpPr>
            <a:spLocks noGrp="1"/>
          </p:cNvSpPr>
          <p:nvPr>
            <p:ph type="title"/>
          </p:nvPr>
        </p:nvSpPr>
        <p:spPr/>
        <p:txBody>
          <a:bodyPr/>
          <a:lstStyle/>
          <a:p>
            <a:r>
              <a:rPr lang="en-US"/>
              <a:t> Breakout Room </a:t>
            </a:r>
          </a:p>
        </p:txBody>
      </p:sp>
      <p:sp>
        <p:nvSpPr>
          <p:cNvPr id="3" name="Content Placeholder 2">
            <a:extLst>
              <a:ext uri="{FF2B5EF4-FFF2-40B4-BE49-F238E27FC236}">
                <a16:creationId xmlns:a16="http://schemas.microsoft.com/office/drawing/2014/main" id="{8EBDBE76-545A-BFC1-AB26-0DD6BFF2983E}"/>
              </a:ext>
            </a:extLst>
          </p:cNvPr>
          <p:cNvSpPr>
            <a:spLocks noGrp="1"/>
          </p:cNvSpPr>
          <p:nvPr>
            <p:ph idx="1"/>
          </p:nvPr>
        </p:nvSpPr>
        <p:spPr>
          <a:xfrm>
            <a:off x="838200" y="1825625"/>
            <a:ext cx="10515600" cy="3900261"/>
          </a:xfrm>
        </p:spPr>
        <p:txBody>
          <a:bodyPr vert="horz" lIns="91440" tIns="45720" rIns="91440" bIns="45720" rtlCol="0" anchor="t">
            <a:normAutofit/>
          </a:bodyPr>
          <a:lstStyle/>
          <a:p>
            <a:pPr marL="0" indent="0">
              <a:buNone/>
            </a:pPr>
            <a:r>
              <a:rPr lang="en-US" b="0" i="0" u="none" strike="noStrike">
                <a:solidFill>
                  <a:srgbClr val="000000"/>
                </a:solidFill>
                <a:effectLst/>
                <a:latin typeface="Proxima Nova"/>
              </a:rPr>
              <a:t>Small Group Discussion:</a:t>
            </a:r>
            <a:r>
              <a:rPr lang="en-US">
                <a:solidFill>
                  <a:srgbClr val="000000"/>
                </a:solidFill>
                <a:latin typeface="Proxima Nova"/>
              </a:rPr>
              <a:t> </a:t>
            </a:r>
            <a:endParaRPr lang="en-US">
              <a:solidFill>
                <a:srgbClr val="000000"/>
              </a:solidFill>
              <a:latin typeface="Proxima Nova" panose="020B0604020202020204" charset="0"/>
            </a:endParaRPr>
          </a:p>
          <a:p>
            <a:pPr marL="457200" indent="-457200"/>
            <a:r>
              <a:rPr lang="en-US">
                <a:solidFill>
                  <a:srgbClr val="000000"/>
                </a:solidFill>
                <a:latin typeface="Proxima Nova"/>
              </a:rPr>
              <a:t>Where are you in the process toward the adoption of HQIR? </a:t>
            </a:r>
            <a:endParaRPr lang="en-US" b="0" i="0" u="none" strike="noStrike">
              <a:solidFill>
                <a:srgbClr val="000000"/>
              </a:solidFill>
              <a:effectLst/>
              <a:latin typeface="Proxima Nova" panose="020B0604020202020204" charset="0"/>
            </a:endParaRPr>
          </a:p>
          <a:p>
            <a:pPr marL="457200" indent="-457200"/>
            <a:r>
              <a:rPr lang="en-US">
                <a:solidFill>
                  <a:srgbClr val="000000"/>
                </a:solidFill>
                <a:latin typeface="Proxima Nova"/>
              </a:rPr>
              <a:t>What resources did you see that will be useful in your district in the evaluation and selection process?</a:t>
            </a:r>
            <a:endParaRPr lang="en-US">
              <a:solidFill>
                <a:srgbClr val="000000"/>
              </a:solidFill>
              <a:latin typeface="Proxima Nova" panose="020B0604020202020204" charset="0"/>
            </a:endParaRPr>
          </a:p>
          <a:p>
            <a:endParaRPr lang="en-US" sz="1400" b="0" i="0" u="none" strike="noStrike">
              <a:solidFill>
                <a:srgbClr val="000000"/>
              </a:solidFill>
              <a:effectLst/>
              <a:latin typeface="Proxima Nova" panose="020B0604020202020204" charset="0"/>
            </a:endParaRPr>
          </a:p>
          <a:p>
            <a:endParaRPr lang="en-US" sz="1400">
              <a:solidFill>
                <a:srgbClr val="000000"/>
              </a:solidFill>
              <a:latin typeface="Proxima Nova" panose="020B0604020202020204" charset="0"/>
            </a:endParaRPr>
          </a:p>
          <a:p>
            <a:endParaRPr lang="en-US" sz="1400">
              <a:solidFill>
                <a:srgbClr val="000000"/>
              </a:solidFill>
              <a:latin typeface="Proxima Nova" panose="020B0604020202020204" charset="0"/>
            </a:endParaRPr>
          </a:p>
          <a:p>
            <a:endParaRPr lang="en-US" sz="1400">
              <a:solidFill>
                <a:srgbClr val="000000"/>
              </a:solidFill>
              <a:latin typeface="Proxima Nova" panose="020B0604020202020204" charset="0"/>
            </a:endParaRPr>
          </a:p>
          <a:p>
            <a:pPr>
              <a:buFont typeface="Wingdings" pitchFamily="2" charset="2"/>
              <a:buChar char="v"/>
            </a:pPr>
            <a:r>
              <a:rPr lang="en-US" sz="1400">
                <a:solidFill>
                  <a:srgbClr val="000000"/>
                </a:solidFill>
                <a:latin typeface="Proxima Nova"/>
              </a:rPr>
              <a:t> 5</a:t>
            </a:r>
            <a:r>
              <a:rPr lang="en-US" sz="1400" b="1">
                <a:solidFill>
                  <a:srgbClr val="000000"/>
                </a:solidFill>
                <a:latin typeface="Proxima Nova"/>
              </a:rPr>
              <a:t> min. </a:t>
            </a:r>
            <a:r>
              <a:rPr lang="en-US" sz="1400">
                <a:solidFill>
                  <a:srgbClr val="000000"/>
                </a:solidFill>
                <a:latin typeface="Proxima Nova"/>
              </a:rPr>
              <a:t>Share “airtime” equitably. </a:t>
            </a:r>
            <a:endParaRPr lang="en-US" sz="1400" b="0" i="0" u="none" strike="noStrike">
              <a:solidFill>
                <a:srgbClr val="000000"/>
              </a:solidFill>
              <a:effectLst/>
              <a:latin typeface="Proxima Nova" panose="020B0604020202020204" charset="0"/>
            </a:endParaRPr>
          </a:p>
          <a:p>
            <a:endParaRPr lang="en-US" sz="1800">
              <a:solidFill>
                <a:srgbClr val="000000"/>
              </a:solidFill>
              <a:latin typeface="Proxima Nova" panose="020B0604020202020204" charset="0"/>
            </a:endParaRPr>
          </a:p>
          <a:p>
            <a:pPr marL="0" indent="0">
              <a:buNone/>
            </a:pPr>
            <a:endParaRPr lang="en-US" sz="1800">
              <a:solidFill>
                <a:srgbClr val="000000"/>
              </a:solidFill>
              <a:latin typeface="Proxima Nova" panose="020B0604020202020204" charset="0"/>
            </a:endParaRPr>
          </a:p>
          <a:p>
            <a:pPr marL="0" indent="0">
              <a:buNone/>
            </a:pPr>
            <a:endParaRPr lang="en-US"/>
          </a:p>
        </p:txBody>
      </p:sp>
      <p:pic>
        <p:nvPicPr>
          <p:cNvPr id="5" name="Picture 2">
            <a:extLst>
              <a:ext uri="{FF2B5EF4-FFF2-40B4-BE49-F238E27FC236}">
                <a16:creationId xmlns:a16="http://schemas.microsoft.com/office/drawing/2014/main" id="{4AA7F334-EB88-3A03-3C19-77A9FC0000E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9957" y="3245955"/>
            <a:ext cx="3606800" cy="224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132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EDE6A-2370-9CF2-5054-22D6CEFBF2BC}"/>
              </a:ext>
            </a:extLst>
          </p:cNvPr>
          <p:cNvSpPr>
            <a:spLocks noGrp="1"/>
          </p:cNvSpPr>
          <p:nvPr>
            <p:ph type="title"/>
          </p:nvPr>
        </p:nvSpPr>
        <p:spPr/>
        <p:txBody>
          <a:bodyPr/>
          <a:lstStyle/>
          <a:p>
            <a:r>
              <a:rPr lang="en-US"/>
              <a:t>Fall Survey &amp; HQIR Dashboard</a:t>
            </a:r>
          </a:p>
        </p:txBody>
      </p:sp>
    </p:spTree>
    <p:extLst>
      <p:ext uri="{BB962C8B-B14F-4D97-AF65-F5344CB8AC3E}">
        <p14:creationId xmlns:p14="http://schemas.microsoft.com/office/powerpoint/2010/main" val="12269438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CBD7F-5F82-4785-C938-64F72BB48285}"/>
              </a:ext>
            </a:extLst>
          </p:cNvPr>
          <p:cNvSpPr>
            <a:spLocks noGrp="1"/>
          </p:cNvSpPr>
          <p:nvPr>
            <p:ph type="title"/>
          </p:nvPr>
        </p:nvSpPr>
        <p:spPr/>
        <p:txBody>
          <a:bodyPr/>
          <a:lstStyle/>
          <a:p>
            <a:r>
              <a:rPr lang="en-US"/>
              <a:t>Fall HQIR Survey Collection</a:t>
            </a:r>
          </a:p>
        </p:txBody>
      </p:sp>
      <p:sp>
        <p:nvSpPr>
          <p:cNvPr id="3" name="Text Placeholder 2">
            <a:extLst>
              <a:ext uri="{FF2B5EF4-FFF2-40B4-BE49-F238E27FC236}">
                <a16:creationId xmlns:a16="http://schemas.microsoft.com/office/drawing/2014/main" id="{D5EC5F9D-15C4-0F0F-EF4A-4D85176B9CA9}"/>
              </a:ext>
            </a:extLst>
          </p:cNvPr>
          <p:cNvSpPr>
            <a:spLocks noGrp="1"/>
          </p:cNvSpPr>
          <p:nvPr>
            <p:ph idx="1"/>
          </p:nvPr>
        </p:nvSpPr>
        <p:spPr/>
        <p:txBody>
          <a:bodyPr vert="horz" lIns="91440" tIns="45720" rIns="91440" bIns="45720" rtlCol="0" anchor="t">
            <a:normAutofit/>
          </a:bodyPr>
          <a:lstStyle/>
          <a:p>
            <a:pPr marL="0" indent="0">
              <a:buNone/>
            </a:pPr>
            <a:r>
              <a:rPr lang="en-US"/>
              <a:t>Wednesday, Nov. 1 – Friday, Dec. 8</a:t>
            </a:r>
          </a:p>
          <a:p>
            <a:r>
              <a:rPr lang="en-US"/>
              <a:t>District-Level Survey</a:t>
            </a:r>
          </a:p>
          <a:p>
            <a:pPr lvl="1"/>
            <a:r>
              <a:rPr lang="en-US"/>
              <a:t>Curriculum-Based Professional Learning Survey</a:t>
            </a:r>
          </a:p>
          <a:p>
            <a:r>
              <a:rPr lang="en-US"/>
              <a:t>School-Level Surveys</a:t>
            </a:r>
          </a:p>
          <a:p>
            <a:pPr lvl="1"/>
            <a:r>
              <a:rPr lang="en-US"/>
              <a:t>Reading &amp; Writing/ELA Resources</a:t>
            </a:r>
          </a:p>
          <a:p>
            <a:pPr lvl="1"/>
            <a:r>
              <a:rPr lang="en-US"/>
              <a:t>Mathematics and Science Resources</a:t>
            </a:r>
          </a:p>
          <a:p>
            <a:pPr lvl="1"/>
            <a:endParaRPr lang="en-US"/>
          </a:p>
          <a:p>
            <a:r>
              <a:rPr lang="en-US"/>
              <a:t>Large district options for submission</a:t>
            </a:r>
          </a:p>
          <a:p>
            <a:pPr marL="457200" lvl="1" indent="0">
              <a:buNone/>
            </a:pPr>
            <a:endParaRPr lang="en-US"/>
          </a:p>
        </p:txBody>
      </p:sp>
    </p:spTree>
    <p:extLst>
      <p:ext uri="{BB962C8B-B14F-4D97-AF65-F5344CB8AC3E}">
        <p14:creationId xmlns:p14="http://schemas.microsoft.com/office/powerpoint/2010/main" val="23843818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CBD7F-5F82-4785-C938-64F72BB48285}"/>
              </a:ext>
            </a:extLst>
          </p:cNvPr>
          <p:cNvSpPr>
            <a:spLocks noGrp="1"/>
          </p:cNvSpPr>
          <p:nvPr>
            <p:ph type="title"/>
          </p:nvPr>
        </p:nvSpPr>
        <p:spPr/>
        <p:txBody>
          <a:bodyPr/>
          <a:lstStyle/>
          <a:p>
            <a:r>
              <a:rPr lang="en-US"/>
              <a:t>HQIR District Coordinator Hub</a:t>
            </a:r>
          </a:p>
        </p:txBody>
      </p:sp>
      <p:sp>
        <p:nvSpPr>
          <p:cNvPr id="3" name="Text Placeholder 2">
            <a:extLst>
              <a:ext uri="{FF2B5EF4-FFF2-40B4-BE49-F238E27FC236}">
                <a16:creationId xmlns:a16="http://schemas.microsoft.com/office/drawing/2014/main" id="{D5EC5F9D-15C4-0F0F-EF4A-4D85176B9CA9}"/>
              </a:ext>
            </a:extLst>
          </p:cNvPr>
          <p:cNvSpPr>
            <a:spLocks noGrp="1"/>
          </p:cNvSpPr>
          <p:nvPr>
            <p:ph idx="1"/>
          </p:nvPr>
        </p:nvSpPr>
        <p:spPr/>
        <p:txBody>
          <a:bodyPr vert="horz" lIns="91440" tIns="45720" rIns="91440" bIns="45720" rtlCol="0" anchor="t">
            <a:normAutofit/>
          </a:bodyPr>
          <a:lstStyle/>
          <a:p>
            <a:r>
              <a:rPr lang="en-US"/>
              <a:t>Designed to help promote collaboration between districts</a:t>
            </a:r>
          </a:p>
          <a:p>
            <a:r>
              <a:rPr lang="en-US"/>
              <a:t>Access is restricted to officially identified HQIR Coordinators in those districts that complete the survey</a:t>
            </a:r>
          </a:p>
          <a:p>
            <a:r>
              <a:rPr lang="en-US"/>
              <a:t>Option to opt out at the district level</a:t>
            </a:r>
          </a:p>
          <a:p>
            <a:r>
              <a:rPr lang="en-US"/>
              <a:t>Access will be given to new completers after the conclusion of the survey window - new year view ready in 2024</a:t>
            </a:r>
          </a:p>
          <a:p>
            <a:endParaRPr lang="en-US"/>
          </a:p>
        </p:txBody>
      </p:sp>
    </p:spTree>
    <p:extLst>
      <p:ext uri="{BB962C8B-B14F-4D97-AF65-F5344CB8AC3E}">
        <p14:creationId xmlns:p14="http://schemas.microsoft.com/office/powerpoint/2010/main" val="4224532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4CBD7F-5F82-4785-C938-64F72BB48285}"/>
              </a:ext>
            </a:extLst>
          </p:cNvPr>
          <p:cNvSpPr>
            <a:spLocks noGrp="1"/>
          </p:cNvSpPr>
          <p:nvPr>
            <p:ph type="title"/>
          </p:nvPr>
        </p:nvSpPr>
        <p:spPr>
          <a:xfrm>
            <a:off x="411480" y="268025"/>
            <a:ext cx="5935404" cy="1087819"/>
          </a:xfrm>
        </p:spPr>
        <p:txBody>
          <a:bodyPr anchor="b">
            <a:normAutofit/>
          </a:bodyPr>
          <a:lstStyle/>
          <a:p>
            <a:r>
              <a:rPr lang="en-US" sz="3400" dirty="0"/>
              <a:t>HQIR District Coordinator Hub</a:t>
            </a:r>
          </a:p>
        </p:txBody>
      </p:sp>
      <p:sp>
        <p:nvSpPr>
          <p:cNvPr id="11" name="Rectangle 10">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 Placeholder 2">
            <a:extLst>
              <a:ext uri="{FF2B5EF4-FFF2-40B4-BE49-F238E27FC236}">
                <a16:creationId xmlns:a16="http://schemas.microsoft.com/office/drawing/2014/main" id="{D5EC5F9D-15C4-0F0F-EF4A-4D85176B9CA9}"/>
              </a:ext>
            </a:extLst>
          </p:cNvPr>
          <p:cNvSpPr>
            <a:spLocks noGrp="1"/>
          </p:cNvSpPr>
          <p:nvPr>
            <p:ph idx="1"/>
          </p:nvPr>
        </p:nvSpPr>
        <p:spPr>
          <a:xfrm>
            <a:off x="324670" y="1989614"/>
            <a:ext cx="4443154" cy="3492868"/>
          </a:xfrm>
        </p:spPr>
        <p:txBody>
          <a:bodyPr vert="horz" lIns="91440" tIns="45720" rIns="91440" bIns="45720" rtlCol="0" anchor="t">
            <a:normAutofit/>
          </a:bodyPr>
          <a:lstStyle/>
          <a:p>
            <a:endParaRPr lang="en-US" sz="1800"/>
          </a:p>
          <a:p>
            <a:r>
              <a:rPr lang="en-US" sz="1800"/>
              <a:t>Quick hitting information about HQIR</a:t>
            </a:r>
          </a:p>
          <a:p>
            <a:r>
              <a:rPr lang="en-US" sz="1800"/>
              <a:t>Find other HQIR-C's around the state to discuss and collaborate </a:t>
            </a:r>
          </a:p>
        </p:txBody>
      </p:sp>
      <p:pic>
        <p:nvPicPr>
          <p:cNvPr id="4" name="Picture 3" descr="A screenshot of a computer">
            <a:extLst>
              <a:ext uri="{FF2B5EF4-FFF2-40B4-BE49-F238E27FC236}">
                <a16:creationId xmlns:a16="http://schemas.microsoft.com/office/drawing/2014/main" id="{C63656D8-4E1B-33DE-0590-AA032CF7CF77}"/>
              </a:ext>
            </a:extLst>
          </p:cNvPr>
          <p:cNvPicPr>
            <a:picLocks noChangeAspect="1"/>
          </p:cNvPicPr>
          <p:nvPr/>
        </p:nvPicPr>
        <p:blipFill>
          <a:blip r:embed="rId3"/>
          <a:stretch>
            <a:fillRect/>
          </a:stretch>
        </p:blipFill>
        <p:spPr>
          <a:xfrm>
            <a:off x="4875405" y="1361555"/>
            <a:ext cx="7191974" cy="4602674"/>
          </a:xfrm>
          <a:prstGeom prst="rect">
            <a:avLst/>
          </a:prstGeom>
        </p:spPr>
      </p:pic>
      <p:sp>
        <p:nvSpPr>
          <p:cNvPr id="5" name="Rectangle 4" descr="The image is an overview of the HQIR District Coordinator Hub">
            <a:extLst>
              <a:ext uri="{FF2B5EF4-FFF2-40B4-BE49-F238E27FC236}">
                <a16:creationId xmlns:a16="http://schemas.microsoft.com/office/drawing/2014/main" id="{D22F2518-8BA2-81E3-084C-DF41D721E6E7}"/>
              </a:ext>
            </a:extLst>
          </p:cNvPr>
          <p:cNvSpPr/>
          <p:nvPr/>
        </p:nvSpPr>
        <p:spPr>
          <a:xfrm>
            <a:off x="4764912" y="5362936"/>
            <a:ext cx="5690885" cy="626962"/>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4993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4CBD7F-5F82-4785-C938-64F72BB48285}"/>
              </a:ext>
            </a:extLst>
          </p:cNvPr>
          <p:cNvSpPr>
            <a:spLocks noGrp="1"/>
          </p:cNvSpPr>
          <p:nvPr>
            <p:ph type="title"/>
          </p:nvPr>
        </p:nvSpPr>
        <p:spPr>
          <a:xfrm>
            <a:off x="411480" y="268025"/>
            <a:ext cx="5935404" cy="1087819"/>
          </a:xfrm>
        </p:spPr>
        <p:txBody>
          <a:bodyPr anchor="b">
            <a:normAutofit/>
          </a:bodyPr>
          <a:lstStyle/>
          <a:p>
            <a:r>
              <a:rPr lang="en-US" sz="3400" dirty="0"/>
              <a:t>HQIR District Coordinator Hub</a:t>
            </a:r>
          </a:p>
        </p:txBody>
      </p:sp>
      <p:sp>
        <p:nvSpPr>
          <p:cNvPr id="11" name="Rectangle 10">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 Placeholder 2">
            <a:extLst>
              <a:ext uri="{FF2B5EF4-FFF2-40B4-BE49-F238E27FC236}">
                <a16:creationId xmlns:a16="http://schemas.microsoft.com/office/drawing/2014/main" id="{D5EC5F9D-15C4-0F0F-EF4A-4D85176B9CA9}"/>
              </a:ext>
            </a:extLst>
          </p:cNvPr>
          <p:cNvSpPr>
            <a:spLocks noGrp="1"/>
          </p:cNvSpPr>
          <p:nvPr>
            <p:ph idx="1"/>
          </p:nvPr>
        </p:nvSpPr>
        <p:spPr>
          <a:xfrm>
            <a:off x="324670" y="1989614"/>
            <a:ext cx="4443154" cy="3492868"/>
          </a:xfrm>
        </p:spPr>
        <p:txBody>
          <a:bodyPr vert="horz" lIns="91440" tIns="45720" rIns="91440" bIns="45720" rtlCol="0" anchor="t">
            <a:normAutofit/>
          </a:bodyPr>
          <a:lstStyle/>
          <a:p>
            <a:endParaRPr lang="en-US" sz="1800"/>
          </a:p>
          <a:p>
            <a:r>
              <a:rPr lang="en-US" sz="1800"/>
              <a:t>RW/ELA and Math resources for three grade bands</a:t>
            </a:r>
          </a:p>
          <a:p>
            <a:pPr lvl="1"/>
            <a:r>
              <a:rPr lang="en-US" sz="1400"/>
              <a:t>K-5</a:t>
            </a:r>
          </a:p>
          <a:p>
            <a:pPr lvl="1"/>
            <a:r>
              <a:rPr lang="en-US" sz="1400"/>
              <a:t>6-8</a:t>
            </a:r>
          </a:p>
          <a:p>
            <a:pPr lvl="1"/>
            <a:r>
              <a:rPr lang="en-US" sz="1400"/>
              <a:t>9-12</a:t>
            </a:r>
          </a:p>
          <a:p>
            <a:r>
              <a:rPr lang="en-US" sz="1800"/>
              <a:t>Select entire districts, search for schools, select resources to see who's using your resource, or the one you are considering </a:t>
            </a:r>
          </a:p>
        </p:txBody>
      </p:sp>
      <p:pic>
        <p:nvPicPr>
          <p:cNvPr id="4" name="Picture 3" descr="A screenshot of a computer">
            <a:extLst>
              <a:ext uri="{FF2B5EF4-FFF2-40B4-BE49-F238E27FC236}">
                <a16:creationId xmlns:a16="http://schemas.microsoft.com/office/drawing/2014/main" id="{C63656D8-4E1B-33DE-0590-AA032CF7CF77}"/>
              </a:ext>
            </a:extLst>
          </p:cNvPr>
          <p:cNvPicPr>
            <a:picLocks noChangeAspect="1"/>
          </p:cNvPicPr>
          <p:nvPr/>
        </p:nvPicPr>
        <p:blipFill>
          <a:blip r:embed="rId3"/>
          <a:stretch>
            <a:fillRect/>
          </a:stretch>
        </p:blipFill>
        <p:spPr>
          <a:xfrm>
            <a:off x="4798240" y="1362142"/>
            <a:ext cx="7191974" cy="4601499"/>
          </a:xfrm>
          <a:prstGeom prst="rect">
            <a:avLst/>
          </a:prstGeom>
        </p:spPr>
      </p:pic>
      <p:sp>
        <p:nvSpPr>
          <p:cNvPr id="5" name="Rectangle 4">
            <a:extLst>
              <a:ext uri="{FF2B5EF4-FFF2-40B4-BE49-F238E27FC236}">
                <a16:creationId xmlns:a16="http://schemas.microsoft.com/office/drawing/2014/main" id="{D22F2518-8BA2-81E3-084C-DF41D721E6E7}"/>
              </a:ext>
              <a:ext uri="{C183D7F6-B498-43B3-948B-1728B52AA6E4}">
                <adec:decorative xmlns:adec="http://schemas.microsoft.com/office/drawing/2017/decorative" val="1"/>
              </a:ext>
            </a:extLst>
          </p:cNvPr>
          <p:cNvSpPr/>
          <p:nvPr/>
        </p:nvSpPr>
        <p:spPr>
          <a:xfrm>
            <a:off x="4764913" y="2449974"/>
            <a:ext cx="2430682" cy="2546430"/>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2830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EA79B-E787-C219-353D-845E5D8EAD11}"/>
              </a:ext>
            </a:extLst>
          </p:cNvPr>
          <p:cNvSpPr>
            <a:spLocks noGrp="1"/>
          </p:cNvSpPr>
          <p:nvPr>
            <p:ph type="title"/>
          </p:nvPr>
        </p:nvSpPr>
        <p:spPr/>
        <p:txBody>
          <a:bodyPr/>
          <a:lstStyle/>
          <a:p>
            <a:r>
              <a:rPr lang="en-US"/>
              <a:t>Information, Collaboration, Discussion</a:t>
            </a:r>
          </a:p>
        </p:txBody>
      </p:sp>
      <p:sp>
        <p:nvSpPr>
          <p:cNvPr id="3" name="Text Placeholder 2">
            <a:extLst>
              <a:ext uri="{FF2B5EF4-FFF2-40B4-BE49-F238E27FC236}">
                <a16:creationId xmlns:a16="http://schemas.microsoft.com/office/drawing/2014/main" id="{B4C63984-7BDE-A9FF-04B8-11B05494756B}"/>
              </a:ext>
            </a:extLst>
          </p:cNvPr>
          <p:cNvSpPr>
            <a:spLocks noGrp="1"/>
          </p:cNvSpPr>
          <p:nvPr>
            <p:ph type="body" idx="1"/>
          </p:nvPr>
        </p:nvSpPr>
        <p:spPr/>
        <p:txBody>
          <a:bodyPr vert="horz" lIns="91440" tIns="45720" rIns="91440" bIns="45720" rtlCol="0" anchor="t">
            <a:normAutofit/>
          </a:bodyPr>
          <a:lstStyle/>
          <a:p>
            <a:pPr>
              <a:buFont typeface="+mj-lt"/>
              <a:buAutoNum type="arabicPeriod"/>
            </a:pPr>
            <a:r>
              <a:rPr lang="en-US"/>
              <a:t> Resources to support local adoption (Navigating EdReports)</a:t>
            </a:r>
          </a:p>
          <a:p>
            <a:pPr>
              <a:buFont typeface="+mj-lt"/>
              <a:buAutoNum type="arabicPeriod"/>
            </a:pPr>
            <a:r>
              <a:rPr lang="en-US"/>
              <a:t> HQIRs and Read to Succeed</a:t>
            </a:r>
          </a:p>
          <a:p>
            <a:pPr>
              <a:buFont typeface="+mj-lt"/>
              <a:buAutoNum type="arabicPeriod"/>
            </a:pPr>
            <a:r>
              <a:rPr lang="en-US"/>
              <a:t> Fall Survey and HQIR Dashboard</a:t>
            </a:r>
          </a:p>
          <a:p>
            <a:endParaRPr lang="en-US"/>
          </a:p>
        </p:txBody>
      </p:sp>
    </p:spTree>
    <p:extLst>
      <p:ext uri="{BB962C8B-B14F-4D97-AF65-F5344CB8AC3E}">
        <p14:creationId xmlns:p14="http://schemas.microsoft.com/office/powerpoint/2010/main" val="1077147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2A17F-63E6-D48A-B15A-F5736725887B}"/>
              </a:ext>
            </a:extLst>
          </p:cNvPr>
          <p:cNvSpPr>
            <a:spLocks noGrp="1"/>
          </p:cNvSpPr>
          <p:nvPr>
            <p:ph type="title"/>
          </p:nvPr>
        </p:nvSpPr>
        <p:spPr/>
        <p:txBody>
          <a:bodyPr/>
          <a:lstStyle/>
          <a:p>
            <a:r>
              <a:rPr lang="en-US"/>
              <a:t>Why High-Quality Instructional Resources Matter</a:t>
            </a:r>
          </a:p>
        </p:txBody>
      </p:sp>
    </p:spTree>
    <p:extLst>
      <p:ext uri="{BB962C8B-B14F-4D97-AF65-F5344CB8AC3E}">
        <p14:creationId xmlns:p14="http://schemas.microsoft.com/office/powerpoint/2010/main" val="18429336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428C3-3ED6-1BCA-815E-F384BC42F878}"/>
              </a:ext>
            </a:extLst>
          </p:cNvPr>
          <p:cNvSpPr>
            <a:spLocks noGrp="1"/>
          </p:cNvSpPr>
          <p:nvPr>
            <p:ph type="title"/>
          </p:nvPr>
        </p:nvSpPr>
        <p:spPr/>
        <p:txBody>
          <a:bodyPr>
            <a:normAutofit/>
          </a:bodyPr>
          <a:lstStyle/>
          <a:p>
            <a:r>
              <a:rPr lang="en-US" sz="4000"/>
              <a:t>Moving Forward &amp; Collaboration Opportunities</a:t>
            </a:r>
          </a:p>
        </p:txBody>
      </p:sp>
      <p:sp>
        <p:nvSpPr>
          <p:cNvPr id="5" name="Text Placeholder 4">
            <a:extLst>
              <a:ext uri="{FF2B5EF4-FFF2-40B4-BE49-F238E27FC236}">
                <a16:creationId xmlns:a16="http://schemas.microsoft.com/office/drawing/2014/main" id="{914AF245-6A21-4088-E73F-59D406970214}"/>
              </a:ext>
            </a:extLst>
          </p:cNvPr>
          <p:cNvSpPr>
            <a:spLocks noGrp="1"/>
          </p:cNvSpPr>
          <p:nvPr>
            <p:ph type="body" idx="1"/>
          </p:nvPr>
        </p:nvSpPr>
        <p:spPr>
          <a:xfrm>
            <a:off x="1037344" y="1808163"/>
            <a:ext cx="4960232" cy="696912"/>
          </a:xfrm>
        </p:spPr>
        <p:txBody>
          <a:bodyPr>
            <a:normAutofit fontScale="92500" lnSpcReduction="10000"/>
          </a:bodyPr>
          <a:lstStyle/>
          <a:p>
            <a:pPr algn="ctr"/>
            <a:r>
              <a:rPr lang="en-US" sz="2000"/>
              <a:t>Local Adoption Process Webinar - </a:t>
            </a:r>
          </a:p>
          <a:p>
            <a:pPr algn="ctr"/>
            <a:r>
              <a:rPr lang="en-US" sz="2000"/>
              <a:t>November 20 at 10:00-11:00 am ET</a:t>
            </a:r>
          </a:p>
        </p:txBody>
      </p:sp>
      <p:sp>
        <p:nvSpPr>
          <p:cNvPr id="6" name="Text Placeholder 5">
            <a:extLst>
              <a:ext uri="{FF2B5EF4-FFF2-40B4-BE49-F238E27FC236}">
                <a16:creationId xmlns:a16="http://schemas.microsoft.com/office/drawing/2014/main" id="{3563C91C-51FC-4270-5E78-4879941AD95A}"/>
              </a:ext>
            </a:extLst>
          </p:cNvPr>
          <p:cNvSpPr>
            <a:spLocks noGrp="1"/>
          </p:cNvSpPr>
          <p:nvPr>
            <p:ph type="body" sz="quarter" idx="3"/>
          </p:nvPr>
        </p:nvSpPr>
        <p:spPr>
          <a:xfrm>
            <a:off x="6172200" y="1695274"/>
            <a:ext cx="4872744" cy="626357"/>
          </a:xfrm>
        </p:spPr>
        <p:txBody>
          <a:bodyPr>
            <a:normAutofit fontScale="92500" lnSpcReduction="10000"/>
          </a:bodyPr>
          <a:lstStyle/>
          <a:p>
            <a:pPr algn="ctr"/>
            <a:r>
              <a:rPr lang="en-US" sz="2000"/>
              <a:t>Feedback Survey &amp; EILA Credit</a:t>
            </a:r>
          </a:p>
        </p:txBody>
      </p:sp>
      <p:sp>
        <p:nvSpPr>
          <p:cNvPr id="7" name="Content Placeholder 6">
            <a:extLst>
              <a:ext uri="{FF2B5EF4-FFF2-40B4-BE49-F238E27FC236}">
                <a16:creationId xmlns:a16="http://schemas.microsoft.com/office/drawing/2014/main" id="{AA20BF7D-A729-BE3A-A007-C214591CA982}"/>
              </a:ext>
            </a:extLst>
          </p:cNvPr>
          <p:cNvSpPr>
            <a:spLocks noGrp="1"/>
          </p:cNvSpPr>
          <p:nvPr>
            <p:ph sz="half" idx="2"/>
          </p:nvPr>
        </p:nvSpPr>
        <p:spPr/>
        <p:txBody>
          <a:bodyPr/>
          <a:lstStyle/>
          <a:p>
            <a:endParaRPr lang="en-US"/>
          </a:p>
        </p:txBody>
      </p:sp>
      <p:sp>
        <p:nvSpPr>
          <p:cNvPr id="9" name="Content Placeholder 8">
            <a:extLst>
              <a:ext uri="{FF2B5EF4-FFF2-40B4-BE49-F238E27FC236}">
                <a16:creationId xmlns:a16="http://schemas.microsoft.com/office/drawing/2014/main" id="{D11F2649-E9DC-DBD4-DD19-13FDD7BDF641}"/>
              </a:ext>
            </a:extLst>
          </p:cNvPr>
          <p:cNvSpPr>
            <a:spLocks noGrp="1"/>
          </p:cNvSpPr>
          <p:nvPr>
            <p:ph sz="quarter" idx="4"/>
          </p:nvPr>
        </p:nvSpPr>
        <p:spPr/>
        <p:txBody>
          <a:bodyPr/>
          <a:lstStyle/>
          <a:p>
            <a:endParaRPr lang="en-US"/>
          </a:p>
        </p:txBody>
      </p:sp>
    </p:spTree>
    <p:extLst>
      <p:ext uri="{BB962C8B-B14F-4D97-AF65-F5344CB8AC3E}">
        <p14:creationId xmlns:p14="http://schemas.microsoft.com/office/powerpoint/2010/main" val="35021122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A8A96-C23B-DAD3-CB78-DDD2F9ACD74E}"/>
              </a:ext>
            </a:extLst>
          </p:cNvPr>
          <p:cNvSpPr>
            <a:spLocks noGrp="1"/>
          </p:cNvSpPr>
          <p:nvPr>
            <p:ph type="title"/>
          </p:nvPr>
        </p:nvSpPr>
        <p:spPr/>
        <p:txBody>
          <a:bodyPr/>
          <a:lstStyle/>
          <a:p>
            <a:r>
              <a:rPr lang="en-US" dirty="0"/>
              <a:t>Contact Information</a:t>
            </a:r>
          </a:p>
        </p:txBody>
      </p:sp>
      <p:sp>
        <p:nvSpPr>
          <p:cNvPr id="3" name="Text Placeholder 2">
            <a:extLst>
              <a:ext uri="{FF2B5EF4-FFF2-40B4-BE49-F238E27FC236}">
                <a16:creationId xmlns:a16="http://schemas.microsoft.com/office/drawing/2014/main" id="{E58790A3-E99F-8DC6-72F9-38B6FEC148EC}"/>
              </a:ext>
            </a:extLst>
          </p:cNvPr>
          <p:cNvSpPr>
            <a:spLocks noGrp="1"/>
          </p:cNvSpPr>
          <p:nvPr>
            <p:ph sz="half" idx="1"/>
          </p:nvPr>
        </p:nvSpPr>
        <p:spPr>
          <a:xfrm>
            <a:off x="838200" y="1825625"/>
            <a:ext cx="10840570" cy="4351338"/>
          </a:xfrm>
        </p:spPr>
        <p:txBody>
          <a:bodyPr vert="horz" lIns="91440" tIns="45720" rIns="91440" bIns="45720" rtlCol="0" anchor="t">
            <a:normAutofit/>
          </a:bodyPr>
          <a:lstStyle/>
          <a:p>
            <a:pPr marL="457200" indent="-457200"/>
            <a:r>
              <a:rPr lang="en-US" sz="3200"/>
              <a:t>HQIRs and Supporting Resources: </a:t>
            </a:r>
          </a:p>
          <a:p>
            <a:pPr marL="457200" lvl="1" indent="0">
              <a:buNone/>
            </a:pPr>
            <a:r>
              <a:rPr lang="en-US" sz="2800">
                <a:hlinkClick r:id="rId3"/>
              </a:rPr>
              <a:t>misty.higgins@education.ky.gov</a:t>
            </a:r>
            <a:r>
              <a:rPr lang="en-US" sz="2800"/>
              <a:t>, </a:t>
            </a:r>
          </a:p>
          <a:p>
            <a:pPr marL="457200" lvl="1" indent="0">
              <a:buNone/>
            </a:pPr>
            <a:r>
              <a:rPr lang="en-US" sz="2800">
                <a:hlinkClick r:id="rId4"/>
              </a:rPr>
              <a:t>fox.demoisey@education.ky.gov</a:t>
            </a:r>
            <a:r>
              <a:rPr lang="en-US" sz="2800"/>
              <a:t> </a:t>
            </a:r>
          </a:p>
          <a:p>
            <a:pPr marL="457200" indent="-457200"/>
            <a:r>
              <a:rPr lang="en-US" sz="3200"/>
              <a:t>Senate Bill 9: </a:t>
            </a:r>
          </a:p>
          <a:p>
            <a:pPr marL="457200" lvl="1" indent="0">
              <a:buNone/>
            </a:pPr>
            <a:r>
              <a:rPr lang="en-US" sz="2800">
                <a:hlinkClick r:id="rId5"/>
              </a:rPr>
              <a:t>christie.biggerstaff@education.ky.gov</a:t>
            </a:r>
            <a:r>
              <a:rPr lang="en-US" sz="2800"/>
              <a:t> </a:t>
            </a:r>
          </a:p>
          <a:p>
            <a:pPr marL="457200" indent="-457200"/>
            <a:r>
              <a:rPr lang="en-US" sz="3200"/>
              <a:t>HQIR Survey &amp; Dashboard: </a:t>
            </a:r>
          </a:p>
          <a:p>
            <a:pPr marL="457200" lvl="1" indent="0">
              <a:buNone/>
            </a:pPr>
            <a:r>
              <a:rPr lang="en-US" sz="2800">
                <a:hlinkClick r:id="rId6"/>
              </a:rPr>
              <a:t>caryn.davidson@education.ky.gov</a:t>
            </a:r>
            <a:r>
              <a:rPr lang="en-US" sz="2800"/>
              <a:t>, </a:t>
            </a:r>
          </a:p>
          <a:p>
            <a:pPr marL="457200" lvl="1" indent="0">
              <a:buNone/>
            </a:pPr>
            <a:r>
              <a:rPr lang="en-US" sz="2800">
                <a:hlinkClick r:id="rId7"/>
              </a:rPr>
              <a:t>ben.maynard@education.ky.gov</a:t>
            </a:r>
            <a:r>
              <a:rPr lang="en-US" sz="2800"/>
              <a:t> </a:t>
            </a:r>
          </a:p>
        </p:txBody>
      </p:sp>
      <p:pic>
        <p:nvPicPr>
          <p:cNvPr id="4" name="Picture 3" descr="High-Quality Instructional Resources logo">
            <a:extLst>
              <a:ext uri="{FF2B5EF4-FFF2-40B4-BE49-F238E27FC236}">
                <a16:creationId xmlns:a16="http://schemas.microsoft.com/office/drawing/2014/main" id="{1A1D9DE4-627D-5A0D-6B0E-83D261B23E08}"/>
              </a:ext>
            </a:extLst>
          </p:cNvPr>
          <p:cNvPicPr>
            <a:picLocks noChangeAspect="1"/>
          </p:cNvPicPr>
          <p:nvPr/>
        </p:nvPicPr>
        <p:blipFill>
          <a:blip r:embed="rId8"/>
          <a:stretch>
            <a:fillRect/>
          </a:stretch>
        </p:blipFill>
        <p:spPr>
          <a:xfrm>
            <a:off x="8092225" y="2432269"/>
            <a:ext cx="3584620" cy="1993461"/>
          </a:xfrm>
          <a:prstGeom prst="rect">
            <a:avLst/>
          </a:prstGeom>
        </p:spPr>
      </p:pic>
    </p:spTree>
    <p:extLst>
      <p:ext uri="{BB962C8B-B14F-4D97-AF65-F5344CB8AC3E}">
        <p14:creationId xmlns:p14="http://schemas.microsoft.com/office/powerpoint/2010/main" val="243910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25"/>
        <p:cNvGrpSpPr/>
        <p:nvPr/>
      </p:nvGrpSpPr>
      <p:grpSpPr>
        <a:xfrm>
          <a:off x="0" y="0"/>
          <a:ext cx="0" cy="0"/>
          <a:chOff x="0" y="0"/>
          <a:chExt cx="0" cy="0"/>
        </a:xfrm>
      </p:grpSpPr>
      <p:pic>
        <p:nvPicPr>
          <p:cNvPr id="3" name="Picture 2" descr="This image show a flowchart of strengthening tier 1 instruction. It starts with a common instructional vision, then access to strong local curriculum and HQIRs, then there is high-quality professional learning and instruction. The yield from this is improved student outcomes.">
            <a:extLst>
              <a:ext uri="{FF2B5EF4-FFF2-40B4-BE49-F238E27FC236}">
                <a16:creationId xmlns:a16="http://schemas.microsoft.com/office/drawing/2014/main" id="{2C7AEADC-CAA9-CCB3-4A44-497C7EF6AA59}"/>
              </a:ext>
            </a:extLst>
          </p:cNvPr>
          <p:cNvPicPr>
            <a:picLocks noChangeAspect="1"/>
          </p:cNvPicPr>
          <p:nvPr/>
        </p:nvPicPr>
        <p:blipFill>
          <a:blip r:embed="rId3"/>
          <a:stretch>
            <a:fillRect/>
          </a:stretch>
        </p:blipFill>
        <p:spPr>
          <a:xfrm>
            <a:off x="85725" y="548329"/>
            <a:ext cx="12011025" cy="5795321"/>
          </a:xfrm>
          <a:prstGeom prst="rect">
            <a:avLst/>
          </a:prstGeom>
        </p:spPr>
      </p:pic>
      <p:sp>
        <p:nvSpPr>
          <p:cNvPr id="5" name="Title 4" hidden="1">
            <a:extLst>
              <a:ext uri="{FF2B5EF4-FFF2-40B4-BE49-F238E27FC236}">
                <a16:creationId xmlns:a16="http://schemas.microsoft.com/office/drawing/2014/main" id="{41B765BA-0C13-5756-3262-F353847120C9}"/>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Strengthening Tier 1 Instruction From Vision to Impact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g1eef32d180d_1_0"/>
          <p:cNvSpPr txBox="1">
            <a:spLocks noGrp="1"/>
          </p:cNvSpPr>
          <p:nvPr>
            <p:ph type="title"/>
          </p:nvPr>
        </p:nvSpPr>
        <p:spPr>
          <a:xfrm>
            <a:off x="685800" y="1900250"/>
            <a:ext cx="10858500" cy="23859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en-US"/>
              <a:t>WHY HQIRs?</a:t>
            </a:r>
            <a:endParaRPr/>
          </a:p>
        </p:txBody>
      </p:sp>
      <p:sp>
        <p:nvSpPr>
          <p:cNvPr id="910" name="Google Shape;910;g1eef32d180d_1_0"/>
          <p:cNvSpPr txBox="1">
            <a:spLocks noGrp="1"/>
          </p:cNvSpPr>
          <p:nvPr>
            <p:ph type="body" idx="1"/>
          </p:nvPr>
        </p:nvSpPr>
        <p:spPr>
          <a:xfrm>
            <a:off x="685800" y="4514850"/>
            <a:ext cx="10858500" cy="1575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b="1"/>
              <a:t>What resonates with you about why resources matter?</a:t>
            </a:r>
          </a:p>
          <a:p>
            <a:pPr marL="0" lvl="0" indent="0" algn="l" rtl="0">
              <a:lnSpc>
                <a:spcPct val="90000"/>
              </a:lnSpc>
              <a:spcBef>
                <a:spcPts val="1000"/>
              </a:spcBef>
              <a:spcAft>
                <a:spcPts val="0"/>
              </a:spcAft>
              <a:buSzPts val="2400"/>
              <a:buNone/>
            </a:pPr>
            <a:r>
              <a:rPr lang="en-US" b="1"/>
              <a:t>What information/data surprises you?</a:t>
            </a:r>
          </a:p>
          <a:p>
            <a:pPr marL="0" lvl="0" indent="0" algn="l" rtl="0">
              <a:lnSpc>
                <a:spcPct val="90000"/>
              </a:lnSpc>
              <a:spcBef>
                <a:spcPts val="1000"/>
              </a:spcBef>
              <a:spcAft>
                <a:spcPts val="0"/>
              </a:spcAft>
              <a:buSzPts val="2400"/>
              <a:buNone/>
            </a:pPr>
            <a:endParaRPr lang="en-US" sz="950" i="1"/>
          </a:p>
          <a:p>
            <a:pPr marL="0" lvl="0" indent="0" algn="l" rtl="0">
              <a:lnSpc>
                <a:spcPct val="90000"/>
              </a:lnSpc>
              <a:spcBef>
                <a:spcPts val="1000"/>
              </a:spcBef>
              <a:spcAft>
                <a:spcPts val="0"/>
              </a:spcAft>
              <a:buSzPts val="2400"/>
              <a:buNone/>
            </a:pPr>
            <a:endParaRPr sz="2000" i="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g21d2f78f1a0_0_448"/>
          <p:cNvSpPr txBox="1">
            <a:spLocks noGrp="1"/>
          </p:cNvSpPr>
          <p:nvPr>
            <p:ph type="title"/>
          </p:nvPr>
        </p:nvSpPr>
        <p:spPr>
          <a:xfrm>
            <a:off x="838200" y="145625"/>
            <a:ext cx="10515600" cy="1072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990"/>
              <a:buNone/>
            </a:pPr>
            <a:r>
              <a:rPr lang="en-US" sz="2960"/>
              <a:t>Teachers spent significant time creating or selecting their own assignments, but not often with good results</a:t>
            </a:r>
            <a:endParaRPr sz="2960"/>
          </a:p>
        </p:txBody>
      </p:sp>
      <p:grpSp>
        <p:nvGrpSpPr>
          <p:cNvPr id="917" name="Google Shape;917;g21d2f78f1a0_0_448" descr="The image shoes time per week and year that teachers spend on selecting resources. It is seven hours a week and 250 hours a year. It is most likely not on grade level, does not give a chance to engage students, and does not connect to the bigger world or topics."/>
          <p:cNvGrpSpPr/>
          <p:nvPr/>
        </p:nvGrpSpPr>
        <p:grpSpPr>
          <a:xfrm>
            <a:off x="517200" y="1736835"/>
            <a:ext cx="11146286" cy="3473238"/>
            <a:chOff x="137025" y="2195676"/>
            <a:chExt cx="8648577" cy="3056351"/>
          </a:xfrm>
        </p:grpSpPr>
        <p:pic>
          <p:nvPicPr>
            <p:cNvPr id="918" name="Google Shape;918;g21d2f78f1a0_0_448"/>
            <p:cNvPicPr preferRelativeResize="0"/>
            <p:nvPr/>
          </p:nvPicPr>
          <p:blipFill rotWithShape="1">
            <a:blip r:embed="rId3">
              <a:alphaModFix/>
            </a:blip>
            <a:srcRect/>
            <a:stretch/>
          </p:blipFill>
          <p:spPr>
            <a:xfrm>
              <a:off x="3003016" y="2761364"/>
              <a:ext cx="5782586" cy="2484674"/>
            </a:xfrm>
            <a:prstGeom prst="rect">
              <a:avLst/>
            </a:prstGeom>
            <a:noFill/>
            <a:ln>
              <a:noFill/>
            </a:ln>
          </p:spPr>
        </p:pic>
        <p:grpSp>
          <p:nvGrpSpPr>
            <p:cNvPr id="919" name="Google Shape;919;g21d2f78f1a0_0_448"/>
            <p:cNvGrpSpPr/>
            <p:nvPr/>
          </p:nvGrpSpPr>
          <p:grpSpPr>
            <a:xfrm>
              <a:off x="137025" y="2195676"/>
              <a:ext cx="8120290" cy="3056351"/>
              <a:chOff x="137025" y="2320011"/>
              <a:chExt cx="8120290" cy="3056351"/>
            </a:xfrm>
          </p:grpSpPr>
          <p:sp>
            <p:nvSpPr>
              <p:cNvPr id="920" name="Google Shape;920;g21d2f78f1a0_0_448"/>
              <p:cNvSpPr txBox="1"/>
              <p:nvPr/>
            </p:nvSpPr>
            <p:spPr>
              <a:xfrm>
                <a:off x="137025" y="2333249"/>
                <a:ext cx="2830800" cy="1462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000" b="0" i="0" u="none" strike="noStrike" cap="none">
                    <a:solidFill>
                      <a:srgbClr val="414042"/>
                    </a:solidFill>
                    <a:latin typeface="Libre Franklin"/>
                    <a:ea typeface="Libre Franklin"/>
                    <a:cs typeface="Libre Franklin"/>
                    <a:sym typeface="Libre Franklin"/>
                  </a:rPr>
                  <a:t>Teachers reported spending </a:t>
                </a:r>
                <a:r>
                  <a:rPr lang="en-US" sz="2100" b="1" i="0" u="none" strike="noStrike" cap="none">
                    <a:solidFill>
                      <a:srgbClr val="00A4C7"/>
                    </a:solidFill>
                    <a:latin typeface="Libre Franklin"/>
                    <a:ea typeface="Libre Franklin"/>
                    <a:cs typeface="Libre Franklin"/>
                    <a:sym typeface="Libre Franklin"/>
                  </a:rPr>
                  <a:t>7 hours per week</a:t>
                </a:r>
                <a:r>
                  <a:rPr lang="en-US" sz="2100" b="1" i="0" u="none" strike="noStrike" cap="none">
                    <a:solidFill>
                      <a:srgbClr val="000000"/>
                    </a:solidFill>
                    <a:latin typeface="Libre Franklin"/>
                    <a:ea typeface="Libre Franklin"/>
                    <a:cs typeface="Libre Franklin"/>
                    <a:sym typeface="Libre Franklin"/>
                  </a:rPr>
                  <a:t> </a:t>
                </a:r>
                <a:r>
                  <a:rPr lang="en-US" sz="2100" b="0" i="0" u="none" strike="noStrike" cap="none">
                    <a:solidFill>
                      <a:srgbClr val="414042"/>
                    </a:solidFill>
                    <a:latin typeface="Libre Franklin"/>
                    <a:ea typeface="Libre Franklin"/>
                    <a:cs typeface="Libre Franklin"/>
                    <a:sym typeface="Libre Franklin"/>
                  </a:rPr>
                  <a:t>or</a:t>
                </a:r>
                <a:r>
                  <a:rPr lang="en-US" sz="2100" b="1" i="0" u="none" strike="noStrike" cap="none">
                    <a:solidFill>
                      <a:srgbClr val="000000"/>
                    </a:solidFill>
                    <a:latin typeface="Libre Franklin"/>
                    <a:ea typeface="Libre Franklin"/>
                    <a:cs typeface="Libre Franklin"/>
                    <a:sym typeface="Libre Franklin"/>
                  </a:rPr>
                  <a:t> </a:t>
                </a:r>
                <a:r>
                  <a:rPr lang="en-US" sz="2100" b="1" i="0" u="sng" strike="noStrike" cap="none">
                    <a:solidFill>
                      <a:srgbClr val="00A4C7"/>
                    </a:solidFill>
                    <a:latin typeface="Libre Franklin"/>
                    <a:ea typeface="Libre Franklin"/>
                    <a:cs typeface="Libre Franklin"/>
                    <a:sym typeface="Libre Franklin"/>
                  </a:rPr>
                  <a:t>250 hours per year</a:t>
                </a:r>
                <a:r>
                  <a:rPr lang="en-US" sz="2100" b="1" i="0" u="none" strike="noStrike" cap="none">
                    <a:solidFill>
                      <a:srgbClr val="00A4C7"/>
                    </a:solidFill>
                    <a:latin typeface="Libre Franklin"/>
                    <a:ea typeface="Libre Franklin"/>
                    <a:cs typeface="Libre Franklin"/>
                    <a:sym typeface="Libre Franklin"/>
                  </a:rPr>
                  <a:t> </a:t>
                </a:r>
                <a:r>
                  <a:rPr lang="en-US" sz="2000" b="0" i="0" u="none" strike="noStrike" cap="none">
                    <a:solidFill>
                      <a:srgbClr val="414042"/>
                    </a:solidFill>
                    <a:latin typeface="Libre Franklin"/>
                    <a:ea typeface="Libre Franklin"/>
                    <a:cs typeface="Libre Franklin"/>
                    <a:sym typeface="Libre Franklin"/>
                  </a:rPr>
                  <a:t>developing or selecting instructional materials (resources). </a:t>
                </a:r>
                <a:endParaRPr sz="2200" b="1" i="1">
                  <a:solidFill>
                    <a:srgbClr val="007780"/>
                  </a:solidFill>
                  <a:latin typeface="Libre Franklin"/>
                  <a:ea typeface="Libre Franklin"/>
                  <a:cs typeface="Libre Franklin"/>
                  <a:sym typeface="Libre Franklin"/>
                </a:endParaRPr>
              </a:p>
            </p:txBody>
          </p:sp>
          <p:sp>
            <p:nvSpPr>
              <p:cNvPr id="921" name="Google Shape;921;g21d2f78f1a0_0_448"/>
              <p:cNvSpPr txBox="1"/>
              <p:nvPr/>
            </p:nvSpPr>
            <p:spPr>
              <a:xfrm>
                <a:off x="137025" y="4265763"/>
                <a:ext cx="2830800" cy="111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900" i="0" u="none" strike="noStrike" cap="none">
                    <a:solidFill>
                      <a:srgbClr val="414042"/>
                    </a:solidFill>
                    <a:latin typeface="Libre Franklin"/>
                    <a:ea typeface="Libre Franklin"/>
                    <a:cs typeface="Libre Franklin"/>
                    <a:sym typeface="Libre Franklin"/>
                  </a:rPr>
                  <a:t>But the </a:t>
                </a:r>
                <a:r>
                  <a:rPr lang="en-US" sz="1900" i="0" u="none" strike="noStrike" cap="none">
                    <a:solidFill>
                      <a:srgbClr val="00355F"/>
                    </a:solidFill>
                    <a:latin typeface="Libre Franklin"/>
                    <a:ea typeface="Libre Franklin"/>
                    <a:cs typeface="Libre Franklin"/>
                    <a:sym typeface="Libre Franklin"/>
                  </a:rPr>
                  <a:t>assignments teachers created or selected tended to be lower quality </a:t>
                </a:r>
                <a:r>
                  <a:rPr lang="en-US" sz="1900" i="0" u="none" strike="noStrike" cap="none">
                    <a:solidFill>
                      <a:srgbClr val="414042"/>
                    </a:solidFill>
                    <a:latin typeface="Libre Franklin"/>
                    <a:ea typeface="Libre Franklin"/>
                    <a:cs typeface="Libre Franklin"/>
                    <a:sym typeface="Libre Franklin"/>
                  </a:rPr>
                  <a:t>than what the district or state provided. </a:t>
                </a:r>
                <a:endParaRPr sz="1500" i="0" u="none" strike="noStrike" cap="none">
                  <a:solidFill>
                    <a:srgbClr val="000000"/>
                  </a:solidFill>
                  <a:latin typeface="Libre Franklin"/>
                  <a:ea typeface="Libre Franklin"/>
                  <a:cs typeface="Libre Franklin"/>
                  <a:sym typeface="Libre Franklin"/>
                </a:endParaRPr>
              </a:p>
            </p:txBody>
          </p:sp>
          <p:sp>
            <p:nvSpPr>
              <p:cNvPr id="922" name="Google Shape;922;g21d2f78f1a0_0_448"/>
              <p:cNvSpPr txBox="1"/>
              <p:nvPr/>
            </p:nvSpPr>
            <p:spPr>
              <a:xfrm>
                <a:off x="3810116" y="2320011"/>
                <a:ext cx="4447200" cy="243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50"/>
                  <a:buFont typeface="Arial"/>
                  <a:buNone/>
                </a:pPr>
                <a:r>
                  <a:rPr lang="en-US" sz="1200" b="1" i="0" u="none" strike="noStrike" cap="none">
                    <a:solidFill>
                      <a:srgbClr val="7F7F7F"/>
                    </a:solidFill>
                    <a:latin typeface="Quattrocento Sans"/>
                    <a:ea typeface="Quattrocento Sans"/>
                    <a:cs typeface="Quattrocento Sans"/>
                    <a:sym typeface="Quattrocento Sans"/>
                  </a:rPr>
                  <a:t>Assignments Provided by District or State     </a:t>
                </a:r>
                <a:r>
                  <a:rPr lang="en-US" sz="1200" b="1" i="0" u="none" strike="noStrike" cap="none">
                    <a:solidFill>
                      <a:srgbClr val="00355F"/>
                    </a:solidFill>
                    <a:latin typeface="Quattrocento Sans"/>
                    <a:ea typeface="Quattrocento Sans"/>
                    <a:cs typeface="Quattrocento Sans"/>
                    <a:sym typeface="Quattrocento Sans"/>
                  </a:rPr>
                  <a:t>Teacher Created/Selected Assignments</a:t>
                </a:r>
                <a:endParaRPr sz="1200" b="1" i="0" u="none" strike="noStrike" cap="none">
                  <a:solidFill>
                    <a:srgbClr val="000000"/>
                  </a:solidFill>
                </a:endParaRPr>
              </a:p>
            </p:txBody>
          </p:sp>
        </p:grpSp>
      </p:grpSp>
      <p:sp>
        <p:nvSpPr>
          <p:cNvPr id="923" name="Google Shape;923;g21d2f78f1a0_0_448"/>
          <p:cNvSpPr txBox="1"/>
          <p:nvPr/>
        </p:nvSpPr>
        <p:spPr>
          <a:xfrm>
            <a:off x="0" y="5918400"/>
            <a:ext cx="7268100" cy="939600"/>
          </a:xfrm>
          <a:prstGeom prst="rect">
            <a:avLst/>
          </a:prstGeom>
          <a:noFill/>
          <a:ln>
            <a:noFill/>
          </a:ln>
        </p:spPr>
        <p:txBody>
          <a:bodyPr spcFirstLastPara="1" wrap="square" lIns="91425" tIns="91425" rIns="91425" bIns="91425" anchor="t" anchorCtr="0">
            <a:spAutoFit/>
          </a:bodyPr>
          <a:lstStyle/>
          <a:p>
            <a:pPr marL="457200" lvl="0" indent="-285750" algn="l" rtl="0">
              <a:spcBef>
                <a:spcPts val="0"/>
              </a:spcBef>
              <a:spcAft>
                <a:spcPts val="0"/>
              </a:spcAft>
              <a:buClr>
                <a:schemeClr val="lt1"/>
              </a:buClr>
              <a:buSzPts val="900"/>
              <a:buFont typeface="Calibri"/>
              <a:buChar char="●"/>
            </a:pPr>
            <a:r>
              <a:rPr lang="en-US" sz="900">
                <a:solidFill>
                  <a:schemeClr val="lt1"/>
                </a:solidFill>
                <a:latin typeface="Calibri"/>
                <a:ea typeface="Calibri"/>
                <a:cs typeface="Calibri"/>
                <a:sym typeface="Calibri"/>
              </a:rPr>
              <a:t>TNTP. (2018). The Opportunity Myth. Retrieved from: </a:t>
            </a:r>
            <a:r>
              <a:rPr lang="en-US" sz="900" u="sng">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https://opportunitymyth.tntp.org/</a:t>
            </a:r>
            <a:endParaRPr sz="900">
              <a:solidFill>
                <a:schemeClr val="lt1"/>
              </a:solidFill>
              <a:latin typeface="Calibri"/>
              <a:ea typeface="Calibri"/>
              <a:cs typeface="Calibri"/>
              <a:sym typeface="Calibri"/>
            </a:endParaRPr>
          </a:p>
          <a:p>
            <a:pPr marL="457200" lvl="0" indent="-285750" algn="l" rtl="0">
              <a:lnSpc>
                <a:spcPct val="115000"/>
              </a:lnSpc>
              <a:spcBef>
                <a:spcPts val="0"/>
              </a:spcBef>
              <a:spcAft>
                <a:spcPts val="0"/>
              </a:spcAft>
              <a:buClr>
                <a:schemeClr val="lt1"/>
              </a:buClr>
              <a:buSzPts val="900"/>
              <a:buFont typeface="Calibri"/>
              <a:buChar char="●"/>
            </a:pPr>
            <a:r>
              <a:rPr lang="en-US" sz="900">
                <a:solidFill>
                  <a:schemeClr val="lt1"/>
                </a:solidFill>
                <a:latin typeface="Calibri"/>
                <a:ea typeface="Calibri"/>
                <a:cs typeface="Calibri"/>
                <a:sym typeface="Calibri"/>
              </a:rPr>
              <a:t>Goldberg, M. (2016). Classroom Trends: Teachers as Buyers of Instructional Materials and Users of Technology. K-12 Market Advisors. Retrieved from: https://mdreducation.com/reports/classroom-trends-teachersbuyers-instructional-materials-users-technology/</a:t>
            </a:r>
            <a:endParaRPr sz="900">
              <a:solidFill>
                <a:schemeClr val="lt1"/>
              </a:solidFill>
              <a:latin typeface="Calibri"/>
              <a:ea typeface="Calibri"/>
              <a:cs typeface="Calibri"/>
              <a:sym typeface="Calibri"/>
            </a:endParaRPr>
          </a:p>
          <a:p>
            <a:pPr marL="457200" lvl="0" indent="-285750" algn="l" rtl="0">
              <a:lnSpc>
                <a:spcPct val="115000"/>
              </a:lnSpc>
              <a:spcBef>
                <a:spcPts val="0"/>
              </a:spcBef>
              <a:spcAft>
                <a:spcPts val="0"/>
              </a:spcAft>
              <a:buClr>
                <a:schemeClr val="lt1"/>
              </a:buClr>
              <a:buSzPts val="900"/>
              <a:buFont typeface="Calibri"/>
              <a:buChar char="●"/>
            </a:pPr>
            <a:r>
              <a:rPr lang="en-US" sz="900">
                <a:solidFill>
                  <a:schemeClr val="lt1"/>
                </a:solidFill>
                <a:latin typeface="Calibri"/>
                <a:ea typeface="Calibri"/>
                <a:cs typeface="Calibri"/>
                <a:sym typeface="Calibri"/>
              </a:rPr>
              <a:t>Opfer, V., Kaufman, J., Thompson, L. (2016). Implementation of K-12 State Standards for Mathematics and English Language Arts and Literacy. Santa Monica, CA: RAND Corporation. Retrieved from: </a:t>
            </a:r>
            <a:r>
              <a:rPr lang="en-US" sz="900" u="sng">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https://www.rand.org/pubs/research_reports/RR1529-1.html</a:t>
            </a:r>
            <a:r>
              <a:rPr lang="en-US" sz="900">
                <a:solidFill>
                  <a:schemeClr val="lt1"/>
                </a:solidFill>
                <a:latin typeface="Calibri"/>
                <a:ea typeface="Calibri"/>
                <a:cs typeface="Calibri"/>
                <a:sym typeface="Calibri"/>
              </a:rPr>
              <a:t> </a:t>
            </a:r>
            <a:endParaRPr sz="1100">
              <a:solidFill>
                <a:schemeClr val="lt1"/>
              </a:solidFill>
            </a:endParaRPr>
          </a:p>
        </p:txBody>
      </p:sp>
      <p:sp>
        <p:nvSpPr>
          <p:cNvPr id="924" name="Google Shape;924;g21d2f78f1a0_0_448" descr="&quot; &quot;"/>
          <p:cNvSpPr/>
          <p:nvPr/>
        </p:nvSpPr>
        <p:spPr>
          <a:xfrm>
            <a:off x="4796450" y="4566575"/>
            <a:ext cx="1733100" cy="64350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g21d2f78f1a0_0_448" descr="&quot; &quot;"/>
          <p:cNvSpPr/>
          <p:nvPr/>
        </p:nvSpPr>
        <p:spPr>
          <a:xfrm>
            <a:off x="6652163" y="4566575"/>
            <a:ext cx="2490000" cy="74970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g21d2f78f1a0_0_448" descr="&quot; &quot;"/>
          <p:cNvSpPr/>
          <p:nvPr/>
        </p:nvSpPr>
        <p:spPr>
          <a:xfrm>
            <a:off x="9247373" y="4566575"/>
            <a:ext cx="2036400" cy="85710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g23f500fcb93_0_0"/>
          <p:cNvSpPr txBox="1">
            <a:spLocks noGrp="1"/>
          </p:cNvSpPr>
          <p:nvPr>
            <p:ph type="title"/>
          </p:nvPr>
        </p:nvSpPr>
        <p:spPr>
          <a:xfrm>
            <a:off x="634200" y="96800"/>
            <a:ext cx="10719600" cy="682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300"/>
              <a:t>Supplemental online resources tend to be low DOK</a:t>
            </a:r>
            <a:endParaRPr sz="3300"/>
          </a:p>
        </p:txBody>
      </p:sp>
      <p:sp>
        <p:nvSpPr>
          <p:cNvPr id="933" name="Google Shape;933;g23f500fcb93_0_0"/>
          <p:cNvSpPr txBox="1">
            <a:spLocks noGrp="1"/>
          </p:cNvSpPr>
          <p:nvPr>
            <p:ph type="body" idx="1"/>
          </p:nvPr>
        </p:nvSpPr>
        <p:spPr>
          <a:xfrm>
            <a:off x="473650" y="1433463"/>
            <a:ext cx="3759600" cy="3512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300"/>
              <a:t>Most content included in the </a:t>
            </a:r>
            <a:r>
              <a:rPr lang="en-US" sz="2300" b="1">
                <a:solidFill>
                  <a:srgbClr val="00A4C7"/>
                </a:solidFill>
              </a:rPr>
              <a:t>main activity </a:t>
            </a:r>
            <a:r>
              <a:rPr lang="en-US" sz="2300">
                <a:solidFill>
                  <a:srgbClr val="00A4C7"/>
                </a:solidFill>
              </a:rPr>
              <a:t>was</a:t>
            </a:r>
            <a:r>
              <a:rPr lang="en-US" sz="2300" b="1">
                <a:solidFill>
                  <a:srgbClr val="00A4C7"/>
                </a:solidFill>
              </a:rPr>
              <a:t> DOK level 1 or 2</a:t>
            </a:r>
            <a:r>
              <a:rPr lang="en-US" sz="2300"/>
              <a:t>.</a:t>
            </a:r>
            <a:endParaRPr sz="2300"/>
          </a:p>
          <a:p>
            <a:pPr marL="0" lvl="0" indent="0" algn="l" rtl="0">
              <a:spcBef>
                <a:spcPts val="1000"/>
              </a:spcBef>
              <a:spcAft>
                <a:spcPts val="0"/>
              </a:spcAft>
              <a:buNone/>
            </a:pPr>
            <a:endParaRPr sz="1100" i="1">
              <a:solidFill>
                <a:schemeClr val="dk1"/>
              </a:solidFill>
            </a:endParaRPr>
          </a:p>
          <a:p>
            <a:pPr marL="0" lvl="0" indent="0" algn="l" rtl="0">
              <a:spcBef>
                <a:spcPts val="1000"/>
              </a:spcBef>
              <a:spcAft>
                <a:spcPts val="0"/>
              </a:spcAft>
              <a:buNone/>
            </a:pPr>
            <a:r>
              <a:rPr lang="en-US" sz="2300" b="1">
                <a:solidFill>
                  <a:srgbClr val="00A4C7"/>
                </a:solidFill>
              </a:rPr>
              <a:t>Nearly half</a:t>
            </a:r>
            <a:r>
              <a:rPr lang="en-US" sz="2300">
                <a:solidFill>
                  <a:srgbClr val="00A4C7"/>
                </a:solidFill>
              </a:rPr>
              <a:t> </a:t>
            </a:r>
            <a:r>
              <a:rPr lang="en-US" sz="2300"/>
              <a:t>of main activities </a:t>
            </a:r>
            <a:r>
              <a:rPr lang="en-US" sz="2300" b="1">
                <a:solidFill>
                  <a:srgbClr val="00A4C7"/>
                </a:solidFill>
              </a:rPr>
              <a:t>had no DOK level 3 content</a:t>
            </a:r>
            <a:r>
              <a:rPr lang="en-US" sz="2300"/>
              <a:t>; only </a:t>
            </a:r>
            <a:r>
              <a:rPr lang="en-US" sz="2300" b="1">
                <a:solidFill>
                  <a:srgbClr val="00A4C7"/>
                </a:solidFill>
              </a:rPr>
              <a:t>six percent</a:t>
            </a:r>
            <a:r>
              <a:rPr lang="en-US" sz="2300"/>
              <a:t> </a:t>
            </a:r>
            <a:r>
              <a:rPr lang="en-US" sz="2300">
                <a:solidFill>
                  <a:schemeClr val="dk1"/>
                </a:solidFill>
              </a:rPr>
              <a:t>scored </a:t>
            </a:r>
            <a:r>
              <a:rPr lang="en-US" sz="2300" b="1">
                <a:solidFill>
                  <a:srgbClr val="00A4C7"/>
                </a:solidFill>
              </a:rPr>
              <a:t>higher than 0 </a:t>
            </a:r>
            <a:r>
              <a:rPr lang="en-US" sz="2300">
                <a:solidFill>
                  <a:srgbClr val="00A4C7"/>
                </a:solidFill>
              </a:rPr>
              <a:t>for</a:t>
            </a:r>
            <a:r>
              <a:rPr lang="en-US" sz="2300" b="1">
                <a:solidFill>
                  <a:srgbClr val="00A4C7"/>
                </a:solidFill>
              </a:rPr>
              <a:t> DOK level 4</a:t>
            </a:r>
            <a:r>
              <a:rPr lang="en-US" sz="2300"/>
              <a:t>.</a:t>
            </a:r>
            <a:endParaRPr sz="2300"/>
          </a:p>
          <a:p>
            <a:pPr marL="0" lvl="0" indent="0" algn="l" rtl="0">
              <a:spcBef>
                <a:spcPts val="1000"/>
              </a:spcBef>
              <a:spcAft>
                <a:spcPts val="0"/>
              </a:spcAft>
              <a:buClr>
                <a:schemeClr val="dk1"/>
              </a:buClr>
              <a:buSzPts val="1100"/>
              <a:buFont typeface="Arial"/>
              <a:buNone/>
            </a:pPr>
            <a:endParaRPr sz="1200" b="1"/>
          </a:p>
        </p:txBody>
      </p:sp>
      <p:pic>
        <p:nvPicPr>
          <p:cNvPr id="934" name="Google Shape;934;g23f500fcb93_0_0" descr="This image shows that most content included in supplementary resources is at a low Depth of Knowledge."/>
          <p:cNvPicPr preferRelativeResize="0"/>
          <p:nvPr/>
        </p:nvPicPr>
        <p:blipFill>
          <a:blip r:embed="rId3">
            <a:alphaModFix/>
          </a:blip>
          <a:stretch>
            <a:fillRect/>
          </a:stretch>
        </p:blipFill>
        <p:spPr>
          <a:xfrm>
            <a:off x="4359300" y="779300"/>
            <a:ext cx="7651163" cy="4821026"/>
          </a:xfrm>
          <a:prstGeom prst="rect">
            <a:avLst/>
          </a:prstGeom>
          <a:noFill/>
          <a:ln>
            <a:noFill/>
          </a:ln>
        </p:spPr>
      </p:pic>
      <p:sp>
        <p:nvSpPr>
          <p:cNvPr id="935" name="Google Shape;935;g23f500fcb93_0_0"/>
          <p:cNvSpPr txBox="1"/>
          <p:nvPr/>
        </p:nvSpPr>
        <p:spPr>
          <a:xfrm>
            <a:off x="435600" y="5931350"/>
            <a:ext cx="6978600" cy="743400"/>
          </a:xfrm>
          <a:prstGeom prst="rect">
            <a:avLst/>
          </a:prstGeom>
          <a:noFill/>
          <a:ln>
            <a:noFill/>
          </a:ln>
        </p:spPr>
        <p:txBody>
          <a:bodyPr spcFirstLastPara="1" wrap="square" lIns="91425" tIns="91425" rIns="91425" bIns="91425" anchor="t" anchorCtr="0">
            <a:spAutoFit/>
          </a:bodyPr>
          <a:lstStyle/>
          <a:p>
            <a:pPr marL="355600" lvl="0" indent="0" algn="l" rtl="0">
              <a:lnSpc>
                <a:spcPct val="115000"/>
              </a:lnSpc>
              <a:spcBef>
                <a:spcPts val="1200"/>
              </a:spcBef>
              <a:spcAft>
                <a:spcPts val="1200"/>
              </a:spcAft>
              <a:buNone/>
            </a:pPr>
            <a:r>
              <a:rPr lang="en-US" sz="1100">
                <a:solidFill>
                  <a:schemeClr val="lt1"/>
                </a:solidFill>
              </a:rPr>
              <a:t>Dean, J., Arabo, M., &amp; Northern, A. M. (2019, October 12). </a:t>
            </a:r>
            <a:r>
              <a:rPr lang="en-US" sz="1100" i="1">
                <a:solidFill>
                  <a:schemeClr val="lt1"/>
                </a:solidFill>
              </a:rPr>
              <a:t>The Supplemental Curriculum Bazaar: Is what's online any good?</a:t>
            </a:r>
            <a:r>
              <a:rPr lang="en-US" sz="1100">
                <a:solidFill>
                  <a:schemeClr val="lt1"/>
                </a:solidFill>
              </a:rPr>
              <a:t> The Thomas B. Fordham Institute. Retrieved March 2, 2023, from https://fordhaminstitute.org/national/research/supplemental-curriculum-bazaar </a:t>
            </a:r>
            <a:endParaRPr>
              <a:solidFill>
                <a:schemeClr val="lt1"/>
              </a:solidFill>
              <a:latin typeface="Libre Franklin"/>
              <a:ea typeface="Libre Franklin"/>
              <a:cs typeface="Libre Franklin"/>
              <a:sym typeface="Libre Franklin"/>
            </a:endParaRPr>
          </a:p>
        </p:txBody>
      </p:sp>
      <p:sp>
        <p:nvSpPr>
          <p:cNvPr id="936" name="Google Shape;936;g23f500fcb93_0_0" descr="&quot; &quot;"/>
          <p:cNvSpPr/>
          <p:nvPr/>
        </p:nvSpPr>
        <p:spPr>
          <a:xfrm>
            <a:off x="5064850" y="4468650"/>
            <a:ext cx="3017700" cy="57150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g23f500fcb93_0_0" descr="&quot; &quot;"/>
          <p:cNvSpPr/>
          <p:nvPr/>
        </p:nvSpPr>
        <p:spPr>
          <a:xfrm rot="-5400000">
            <a:off x="7863429" y="3544692"/>
            <a:ext cx="1733100" cy="64350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8" name="Google Shape;938;g23f500fcb93_0_0" descr="&quot; &quot;"/>
          <p:cNvSpPr/>
          <p:nvPr/>
        </p:nvSpPr>
        <p:spPr>
          <a:xfrm rot="-5400000">
            <a:off x="8951350" y="2848075"/>
            <a:ext cx="2912400" cy="82980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g1eef32d180d_1_77">
            <a:extLst>
              <a:ext uri="{C183D7F6-B498-43B3-948B-1728B52AA6E4}">
                <adec:decorative xmlns:adec="http://schemas.microsoft.com/office/drawing/2017/decorative" val="0"/>
              </a:ext>
            </a:extLst>
          </p:cNvPr>
          <p:cNvSpPr txBox="1">
            <a:spLocks noGrp="1"/>
          </p:cNvSpPr>
          <p:nvPr>
            <p:ph type="title"/>
          </p:nvPr>
        </p:nvSpPr>
        <p:spPr>
          <a:xfrm>
            <a:off x="208600" y="332075"/>
            <a:ext cx="11774700" cy="762300"/>
          </a:xfrm>
          <a:prstGeom prst="rect">
            <a:avLst/>
          </a:prstGeom>
          <a:noFill/>
          <a:ln>
            <a:noFill/>
          </a:ln>
        </p:spPr>
        <p:txBody>
          <a:bodyPr spcFirstLastPara="1" wrap="square" lIns="0" tIns="0" rIns="0" bIns="91425" anchor="ctr" anchorCtr="0">
            <a:noAutofit/>
          </a:bodyPr>
          <a:lstStyle/>
          <a:p>
            <a:pPr marL="0" lvl="0" indent="0" algn="l" rtl="0">
              <a:lnSpc>
                <a:spcPct val="100000"/>
              </a:lnSpc>
              <a:spcBef>
                <a:spcPts val="0"/>
              </a:spcBef>
              <a:spcAft>
                <a:spcPts val="0"/>
              </a:spcAft>
              <a:buSzPts val="3600"/>
              <a:buNone/>
            </a:pPr>
            <a:r>
              <a:rPr lang="en-US" dirty="0"/>
              <a:t>Students have </a:t>
            </a:r>
            <a:r>
              <a:rPr lang="en-US" b="1" dirty="0"/>
              <a:t>inconsistent access</a:t>
            </a:r>
            <a:r>
              <a:rPr lang="en-US" dirty="0"/>
              <a:t> to content that is grade-level appropriate</a:t>
            </a:r>
            <a:endParaRPr dirty="0"/>
          </a:p>
        </p:txBody>
      </p:sp>
      <p:sp>
        <p:nvSpPr>
          <p:cNvPr id="945" name="Google Shape;945;g1eef32d180d_1_77">
            <a:extLst>
              <a:ext uri="{C183D7F6-B498-43B3-948B-1728B52AA6E4}">
                <adec:decorative xmlns:adec="http://schemas.microsoft.com/office/drawing/2017/decorative" val="0"/>
              </a:ext>
            </a:extLst>
          </p:cNvPr>
          <p:cNvSpPr txBox="1"/>
          <p:nvPr/>
        </p:nvSpPr>
        <p:spPr>
          <a:xfrm>
            <a:off x="700433" y="1962175"/>
            <a:ext cx="4807500" cy="134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a:solidFill>
                  <a:srgbClr val="000000"/>
                </a:solidFill>
                <a:latin typeface="Century Gothic"/>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rPr>
              <a:t>In</a:t>
            </a:r>
            <a:r>
              <a:rPr lang="en-US" sz="2600" b="0" i="0" u="none" strike="noStrike" cap="none">
                <a:solidFill>
                  <a:srgbClr val="000000"/>
                </a:solidFill>
                <a:latin typeface="Century Gothic"/>
                <a:ea typeface="Century Gothic"/>
                <a:cs typeface="Century Gothic"/>
                <a:sym typeface="Century Gothic"/>
              </a:rPr>
              <a:t> a single school year, the average student spends </a:t>
            </a:r>
          </a:p>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rgbClr val="308ED1"/>
                </a:solidFill>
                <a:latin typeface="Century Gothic"/>
                <a:ea typeface="Century Gothic"/>
                <a:cs typeface="Century Gothic"/>
                <a:sym typeface="Century Gothic"/>
              </a:rPr>
              <a:t>581</a:t>
            </a:r>
            <a:r>
              <a:rPr lang="en-US" sz="4800" b="0" i="0" u="none" strike="noStrike" cap="none">
                <a:solidFill>
                  <a:srgbClr val="000000"/>
                </a:solidFill>
                <a:latin typeface="Century Gothic"/>
                <a:ea typeface="Century Gothic"/>
                <a:cs typeface="Century Gothic"/>
                <a:sym typeface="Century Gothic"/>
              </a:rPr>
              <a:t> </a:t>
            </a:r>
            <a:r>
              <a:rPr lang="en-US" sz="2600" b="1" i="0" u="none" strike="noStrike" cap="none">
                <a:solidFill>
                  <a:srgbClr val="000000"/>
                </a:solidFill>
                <a:latin typeface="Century Gothic"/>
                <a:ea typeface="Century Gothic"/>
                <a:cs typeface="Century Gothic"/>
                <a:sym typeface="Century Gothic"/>
              </a:rPr>
              <a:t>of</a:t>
            </a:r>
            <a:r>
              <a:rPr lang="en-US" sz="4800" b="0" i="0" u="none" strike="noStrike" cap="none">
                <a:solidFill>
                  <a:srgbClr val="000000"/>
                </a:solidFill>
                <a:latin typeface="Century Gothic"/>
                <a:ea typeface="Century Gothic"/>
                <a:cs typeface="Century Gothic"/>
                <a:sym typeface="Century Gothic"/>
              </a:rPr>
              <a:t> </a:t>
            </a:r>
            <a:r>
              <a:rPr lang="en-US" sz="4800" b="1" i="0" u="none" strike="noStrike" cap="none">
                <a:solidFill>
                  <a:srgbClr val="308ED1"/>
                </a:solidFill>
                <a:latin typeface="Century Gothic"/>
                <a:ea typeface="Century Gothic"/>
                <a:cs typeface="Century Gothic"/>
                <a:sym typeface="Century Gothic"/>
              </a:rPr>
              <a:t>720</a:t>
            </a:r>
            <a:r>
              <a:rPr lang="en-US" sz="2400" b="1" i="0" u="none" strike="noStrike" cap="none">
                <a:solidFill>
                  <a:srgbClr val="308ED1"/>
                </a:solidFill>
                <a:latin typeface="Century Gothic"/>
                <a:ea typeface="Century Gothic"/>
                <a:cs typeface="Century Gothic"/>
                <a:sym typeface="Century Gothic"/>
              </a:rPr>
              <a:t> </a:t>
            </a:r>
            <a:r>
              <a:rPr lang="en-US" sz="2600" b="0" i="0" u="none" strike="noStrike" cap="none">
                <a:solidFill>
                  <a:srgbClr val="000000"/>
                </a:solidFill>
                <a:latin typeface="Century Gothic"/>
                <a:ea typeface="Century Gothic"/>
                <a:cs typeface="Century Gothic"/>
                <a:sym typeface="Century Gothic"/>
              </a:rPr>
              <a:t>available hours on assignments that are </a:t>
            </a:r>
            <a:r>
              <a:rPr lang="en-US" sz="2600" b="1" i="0" u="none" strike="noStrike" cap="none">
                <a:solidFill>
                  <a:srgbClr val="000000"/>
                </a:solidFill>
                <a:latin typeface="Century Gothic"/>
                <a:ea typeface="Century Gothic"/>
                <a:cs typeface="Century Gothic"/>
                <a:sym typeface="Century Gothic"/>
              </a:rPr>
              <a:t>NOT</a:t>
            </a:r>
            <a:r>
              <a:rPr lang="en-US" sz="2600" b="0" i="0" u="none" strike="noStrike" cap="none">
                <a:solidFill>
                  <a:srgbClr val="000000"/>
                </a:solidFill>
                <a:latin typeface="Century Gothic"/>
                <a:ea typeface="Century Gothic"/>
                <a:cs typeface="Century Gothic"/>
                <a:sym typeface="Century Gothic"/>
              </a:rPr>
              <a:t> </a:t>
            </a:r>
            <a:r>
              <a:rPr lang="en-US" sz="2600" b="1" i="0" u="none" strike="noStrike" cap="none">
                <a:solidFill>
                  <a:srgbClr val="000000"/>
                </a:solidFill>
                <a:latin typeface="Century Gothic"/>
                <a:ea typeface="Century Gothic"/>
                <a:cs typeface="Century Gothic"/>
                <a:sym typeface="Century Gothic"/>
              </a:rPr>
              <a:t>high-quality</a:t>
            </a:r>
            <a:r>
              <a:rPr lang="en-US" sz="2600" b="0" i="0" u="none" strike="noStrike" cap="none">
                <a:solidFill>
                  <a:srgbClr val="000000"/>
                </a:solidFill>
                <a:latin typeface="Century Gothic"/>
                <a:ea typeface="Century Gothic"/>
                <a:cs typeface="Century Gothic"/>
                <a:sym typeface="Century Gothic"/>
              </a:rPr>
              <a:t>. </a:t>
            </a:r>
          </a:p>
          <a:p>
            <a:pPr marL="0" marR="0" lvl="0" indent="0" algn="ctr" rtl="0">
              <a:lnSpc>
                <a:spcPct val="100000"/>
              </a:lnSpc>
              <a:spcBef>
                <a:spcPts val="0"/>
              </a:spcBef>
              <a:spcAft>
                <a:spcPts val="0"/>
              </a:spcAft>
              <a:buClr>
                <a:srgbClr val="000000"/>
              </a:buClr>
              <a:buSzPts val="3000"/>
              <a:buFont typeface="Arial"/>
              <a:buNone/>
            </a:pPr>
            <a:endParaRPr lang="en-US" sz="3000" b="0" i="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lang="en-US" sz="2000" b="0" i="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lang="en-US" sz="2000" b="1" i="0" u="none" strike="noStrike" cap="none">
              <a:solidFill>
                <a:srgbClr val="000000"/>
              </a:solidFill>
              <a:latin typeface="Century Gothic"/>
              <a:ea typeface="Century Gothic"/>
              <a:cs typeface="Century Gothic"/>
              <a:sym typeface="Century Gothic"/>
            </a:endParaRPr>
          </a:p>
        </p:txBody>
      </p:sp>
      <p:sp>
        <p:nvSpPr>
          <p:cNvPr id="946" name="Google Shape;946;g1eef32d180d_1_77">
            <a:extLst>
              <a:ext uri="{C183D7F6-B498-43B3-948B-1728B52AA6E4}">
                <adec:decorative xmlns:adec="http://schemas.microsoft.com/office/drawing/2017/decorative" val="0"/>
              </a:ext>
            </a:extLst>
          </p:cNvPr>
          <p:cNvSpPr txBox="1"/>
          <p:nvPr/>
        </p:nvSpPr>
        <p:spPr>
          <a:xfrm>
            <a:off x="5875200" y="1962175"/>
            <a:ext cx="5650800" cy="134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a:solidFill>
                  <a:srgbClr val="000000"/>
                </a:solidFill>
                <a:latin typeface="Century Gothic"/>
                <a:ea typeface="Century Gothic"/>
                <a:cs typeface="Century Gothic"/>
                <a:sym typeface="Century Gothic"/>
              </a:rPr>
              <a:t>This is particularly significant for </a:t>
            </a:r>
            <a:r>
              <a:rPr lang="en-US" sz="2600" b="1" i="0" u="none" strike="noStrike" cap="none">
                <a:solidFill>
                  <a:srgbClr val="000000"/>
                </a:solidFill>
                <a:latin typeface="Century Gothic"/>
                <a:ea typeface="Century Gothic"/>
                <a:cs typeface="Century Gothic"/>
                <a:sym typeface="Century Gothic"/>
              </a:rPr>
              <a:t>students of color</a:t>
            </a:r>
            <a:r>
              <a:rPr lang="en-US" sz="2600" b="0" i="0" u="none" strike="noStrike" cap="none">
                <a:solidFill>
                  <a:srgbClr val="000000"/>
                </a:solidFill>
                <a:latin typeface="Century Gothic"/>
                <a:ea typeface="Century Gothic"/>
                <a:cs typeface="Century Gothic"/>
                <a:sym typeface="Century Gothic"/>
              </a:rPr>
              <a:t> and </a:t>
            </a:r>
            <a:r>
              <a:rPr lang="en-US" sz="2600" b="1" i="0" u="none" strike="noStrike" cap="none">
                <a:solidFill>
                  <a:srgbClr val="000000"/>
                </a:solidFill>
                <a:latin typeface="Century Gothic"/>
                <a:ea typeface="Century Gothic"/>
                <a:cs typeface="Century Gothic"/>
                <a:sym typeface="Century Gothic"/>
              </a:rPr>
              <a:t>students living in poverty</a:t>
            </a:r>
            <a:r>
              <a:rPr lang="en-US" sz="2600" b="0" i="0" u="none" strike="noStrike" cap="none">
                <a:solidFill>
                  <a:srgbClr val="000000"/>
                </a:solidFill>
                <a:latin typeface="Century Gothic"/>
                <a:ea typeface="Century Gothic"/>
                <a:cs typeface="Century Gothic"/>
                <a:sym typeface="Century Gothic"/>
              </a:rPr>
              <a:t> who have less access to high-quality, standards-aligned resources than their peers. </a:t>
            </a:r>
            <a:endParaRPr sz="2600" b="0" i="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000000"/>
              </a:solidFill>
              <a:latin typeface="Century Gothic"/>
              <a:ea typeface="Century Gothic"/>
              <a:cs typeface="Century Gothic"/>
              <a:sym typeface="Century Gothic"/>
            </a:endParaRPr>
          </a:p>
        </p:txBody>
      </p:sp>
      <p:sp>
        <p:nvSpPr>
          <p:cNvPr id="948" name="Google Shape;948;g1eef32d180d_1_77">
            <a:extLst>
              <a:ext uri="{C183D7F6-B498-43B3-948B-1728B52AA6E4}">
                <adec:decorative xmlns:adec="http://schemas.microsoft.com/office/drawing/2017/decorative" val="1"/>
              </a:ext>
            </a:extLst>
          </p:cNvPr>
          <p:cNvSpPr txBox="1"/>
          <p:nvPr/>
        </p:nvSpPr>
        <p:spPr>
          <a:xfrm>
            <a:off x="5507925" y="6377350"/>
            <a:ext cx="59868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000000"/>
                </a:solidFill>
                <a:latin typeface="Arial"/>
                <a:ea typeface="Arial"/>
                <a:cs typeface="Arial"/>
                <a:sym typeface="Arial"/>
              </a:rPr>
              <a:t>Reference: </a:t>
            </a:r>
            <a:r>
              <a:rPr lang="en-US" sz="900" b="0" i="0" u="none" strike="noStrike" cap="none">
                <a:solidFill>
                  <a:srgbClr val="000000"/>
                </a:solidFill>
                <a:latin typeface="Arial"/>
                <a:ea typeface="Arial"/>
                <a:cs typeface="Arial"/>
                <a:sym typeface="Arial"/>
              </a:rPr>
              <a:t>TNTP. (2018). The Opportunity Myth. Retrieved from: https://opportunitymyth.tntp.org/</a:t>
            </a:r>
            <a:endParaRPr sz="900" b="0" i="0" u="none" strike="noStrike" cap="none">
              <a:solidFill>
                <a:srgbClr val="000000"/>
              </a:solidFill>
              <a:latin typeface="Arial"/>
              <a:ea typeface="Arial"/>
              <a:cs typeface="Arial"/>
              <a:sym typeface="Arial"/>
            </a:endParaRPr>
          </a:p>
        </p:txBody>
      </p:sp>
      <p:sp>
        <p:nvSpPr>
          <p:cNvPr id="944" name="Google Shape;944;g1eef32d180d_1_77">
            <a:extLst>
              <a:ext uri="{C183D7F6-B498-43B3-948B-1728B52AA6E4}">
                <adec:decorative xmlns:adec="http://schemas.microsoft.com/office/drawing/2017/decorative" val="1"/>
              </a:ext>
            </a:extLst>
          </p:cNvPr>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300"/>
              <a:buNone/>
            </a:pPr>
            <a:fld id="{00000000-1234-1234-1234-123412341234}" type="slidenum">
              <a:rPr lang="en-US"/>
              <a:t>9</a:t>
            </a:fld>
            <a:endParaRPr/>
          </a:p>
        </p:txBody>
      </p:sp>
      <p:sp>
        <p:nvSpPr>
          <p:cNvPr id="947" name="Google Shape;947;g1eef32d180d_1_77">
            <a:extLst>
              <a:ext uri="{C183D7F6-B498-43B3-948B-1728B52AA6E4}">
                <adec:decorative xmlns:adec="http://schemas.microsoft.com/office/drawing/2017/decorative" val="1"/>
              </a:ext>
            </a:extLst>
          </p:cNvPr>
          <p:cNvSpPr txBox="1"/>
          <p:nvPr/>
        </p:nvSpPr>
        <p:spPr>
          <a:xfrm>
            <a:off x="5443200" y="6329950"/>
            <a:ext cx="6790500" cy="417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1" i="1" u="none" strike="noStrike" cap="none">
                <a:solidFill>
                  <a:srgbClr val="FFFFFF"/>
                </a:solidFill>
                <a:latin typeface="Century Gothic"/>
                <a:ea typeface="Century Gothic"/>
                <a:cs typeface="Century Gothic"/>
                <a:sym typeface="Century Gothic"/>
              </a:rPr>
              <a:t>The Opportunity Myth</a:t>
            </a:r>
            <a:r>
              <a:rPr lang="en-US" sz="1100" b="0" i="0" u="none" strike="noStrike" cap="none">
                <a:solidFill>
                  <a:srgbClr val="FFFFFF"/>
                </a:solidFill>
                <a:latin typeface="Century Gothic"/>
                <a:ea typeface="Century Gothic"/>
                <a:cs typeface="Century Gothic"/>
                <a:sym typeface="Century Gothic"/>
              </a:rPr>
              <a:t>, TNTP 2018</a:t>
            </a:r>
            <a:endParaRPr sz="1100" b="0" i="0" u="none" strike="noStrike" cap="none">
              <a:solidFill>
                <a:srgbClr val="FFFFFF"/>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DE PowerPoint Template 2021" id="{F76599F0-613E-C840-99F1-ED09AB5FDFB0}" vid="{CF243692-12E2-084D-9E1C-7583DB7C83D5}"/>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FCA05B1-E313-6D46-8EEA-D906E14B24AB}" vid="{B7719CA3-B6BF-1B46-93F3-629B54642711}"/>
    </a:ext>
  </a:extLst>
</a:theme>
</file>

<file path=ppt/theme/theme5.xml><?xml version="1.0" encoding="utf-8"?>
<a:theme xmlns:a="http://schemas.openxmlformats.org/drawingml/2006/main" name="Partnerships Team">
  <a:themeElements>
    <a:clrScheme name="Simple Light">
      <a:dk1>
        <a:srgbClr val="080808"/>
      </a:dk1>
      <a:lt1>
        <a:srgbClr val="FFFFFF"/>
      </a:lt1>
      <a:dk2>
        <a:srgbClr val="0A3E59"/>
      </a:dk2>
      <a:lt2>
        <a:srgbClr val="EEEEEE"/>
      </a:lt2>
      <a:accent1>
        <a:srgbClr val="04BEFE"/>
      </a:accent1>
      <a:accent2>
        <a:srgbClr val="FBD66F"/>
      </a:accent2>
      <a:accent3>
        <a:srgbClr val="A9DDF2"/>
      </a:accent3>
      <a:accent4>
        <a:srgbClr val="F1A706"/>
      </a:accent4>
      <a:accent5>
        <a:srgbClr val="0A3E59"/>
      </a:accent5>
      <a:accent6>
        <a:srgbClr val="501041"/>
      </a:accent6>
      <a:hlink>
        <a:srgbClr val="00B0F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cation_x0020_Date xmlns="3a62de7d-ba57-4f43-9dae-9623ba637be0">2024-04-30T18:20:19+00:00</Publication_x0020_Date>
    <Audience1 xmlns="3a62de7d-ba57-4f43-9dae-9623ba637be0"/>
    <_dlc_DocId xmlns="3a62de7d-ba57-4f43-9dae-9623ba637be0">KYED-536-2024</_dlc_DocId>
    <_dlc_DocIdUrl xmlns="3a62de7d-ba57-4f43-9dae-9623ba637be0">
      <Url>https://www.education.ky.gov/curriculum/standards/kyacadstand/_layouts/15/DocIdRedir.aspx?ID=KYED-536-2024</Url>
      <Description>KYED-536-2024</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6DC2A4A-D15A-4FCF-B8ED-16E32D0845A6}">
  <ds:schemaRefs>
    <ds:schemaRef ds:uri="http://schemas.microsoft.com/sharepoint/v3/contenttype/forms"/>
  </ds:schemaRefs>
</ds:datastoreItem>
</file>

<file path=customXml/itemProps2.xml><?xml version="1.0" encoding="utf-8"?>
<ds:datastoreItem xmlns:ds="http://schemas.openxmlformats.org/officeDocument/2006/customXml" ds:itemID="{C523462E-756B-41D6-B1F9-6F638FA4CEB7}">
  <ds:schemaRefs>
    <ds:schemaRef ds:uri="5bc9d522-2386-425a-9f2a-a617cf877ec0"/>
    <ds:schemaRef ds:uri="cf3aa28c-8d44-408c-a5ca-996a87f6cd59"/>
    <ds:schemaRef ds:uri="e863b48f-738b-4980-a544-e07d06c7b50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210236F-D19F-4D4F-AC8E-620C956724FA}"/>
</file>

<file path=customXml/itemProps4.xml><?xml version="1.0" encoding="utf-8"?>
<ds:datastoreItem xmlns:ds="http://schemas.openxmlformats.org/officeDocument/2006/customXml" ds:itemID="{447A2E99-8F7E-4337-929A-73F395CBC473}"/>
</file>

<file path=docProps/app.xml><?xml version="1.0" encoding="utf-8"?>
<Properties xmlns="http://schemas.openxmlformats.org/officeDocument/2006/extended-properties" xmlns:vt="http://schemas.openxmlformats.org/officeDocument/2006/docPropsVTypes">
  <Template>KDE PowerPoint Template</Template>
  <TotalTime>14</TotalTime>
  <Words>5596</Words>
  <Application>Microsoft Office PowerPoint</Application>
  <PresentationFormat>Widescreen</PresentationFormat>
  <Paragraphs>417</Paragraphs>
  <Slides>41</Slides>
  <Notes>41</Notes>
  <HiddenSlides>0</HiddenSlides>
  <MMClips>0</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41</vt:i4>
      </vt:variant>
    </vt:vector>
  </HeadingPairs>
  <TitlesOfParts>
    <vt:vector size="65" baseType="lpstr">
      <vt:lpstr>Arial</vt:lpstr>
      <vt:lpstr>Bitter</vt:lpstr>
      <vt:lpstr>Calibri</vt:lpstr>
      <vt:lpstr>Century Gothic</vt:lpstr>
      <vt:lpstr>Franklin Gothic Book</vt:lpstr>
      <vt:lpstr>Franklin Gothic Medium</vt:lpstr>
      <vt:lpstr>Georgia</vt:lpstr>
      <vt:lpstr>Lato</vt:lpstr>
      <vt:lpstr>Libre Franklin</vt:lpstr>
      <vt:lpstr>Libre Franklin Medium</vt:lpstr>
      <vt:lpstr>Libre Franklin Thin</vt:lpstr>
      <vt:lpstr>Noto Sans Symbols</vt:lpstr>
      <vt:lpstr>Poppins</vt:lpstr>
      <vt:lpstr>Poppins SemiBold</vt:lpstr>
      <vt:lpstr>Proxima Nova</vt:lpstr>
      <vt:lpstr>Quattrocento Sans</vt:lpstr>
      <vt:lpstr>Source Sans Pro</vt:lpstr>
      <vt:lpstr>Squada One</vt:lpstr>
      <vt:lpstr>Wingdings</vt:lpstr>
      <vt:lpstr>Office Theme</vt:lpstr>
      <vt:lpstr>1_Office Theme</vt:lpstr>
      <vt:lpstr>Office Theme</vt:lpstr>
      <vt:lpstr>Office Theme</vt:lpstr>
      <vt:lpstr>Partnerships Team</vt:lpstr>
      <vt:lpstr>HQIR Coordinator Convening</vt:lpstr>
      <vt:lpstr>Welcome &amp; Introduction</vt:lpstr>
      <vt:lpstr>Agenda</vt:lpstr>
      <vt:lpstr>Why High-Quality Instructional Resources Matter</vt:lpstr>
      <vt:lpstr>Strengthening Tier 1 Instruction From Vision to Impact</vt:lpstr>
      <vt:lpstr>WHY HQIRs?</vt:lpstr>
      <vt:lpstr>Teachers spent significant time creating or selecting their own assignments, but not often with good results</vt:lpstr>
      <vt:lpstr>Supplemental online resources tend to be low DOK</vt:lpstr>
      <vt:lpstr>Students have inconsistent access to content that is grade-level appropriate</vt:lpstr>
      <vt:lpstr>Access to quality content also matters to students beyond high school.</vt:lpstr>
      <vt:lpstr>Impact of HQIRs</vt:lpstr>
      <vt:lpstr>HQIR Impact in Pilot Districts</vt:lpstr>
      <vt:lpstr>HQIRs: Whole Group Share Out</vt:lpstr>
      <vt:lpstr>KDE Definition of HQIRs</vt:lpstr>
      <vt:lpstr>HQIR Breakout Room </vt:lpstr>
      <vt:lpstr>Read to Succeed &amp;  High-Quality Instructional Resources for K-3 Literacy</vt:lpstr>
      <vt:lpstr>Why Early Literacy?</vt:lpstr>
      <vt:lpstr>Why Early Literacy?</vt:lpstr>
      <vt:lpstr>Today’s Challenge </vt:lpstr>
      <vt:lpstr>Reading Passage: 70% Accuracy</vt:lpstr>
      <vt:lpstr>Reading Passage: 80% Accuracy</vt:lpstr>
      <vt:lpstr>Reading Passage: 100% Accuracy</vt:lpstr>
      <vt:lpstr>Adoption of High-Quality K-3 Comprehensive Reading Program</vt:lpstr>
      <vt:lpstr>Adoption of High-Quality K-3 Comprehensive Reading Program</vt:lpstr>
      <vt:lpstr>Literacy HQIRs</vt:lpstr>
      <vt:lpstr>Literacy HQIRs</vt:lpstr>
      <vt:lpstr>Strengthening Tier 1 Instruction </vt:lpstr>
      <vt:lpstr>Key Tools </vt:lpstr>
      <vt:lpstr>Curriculum Development Process </vt:lpstr>
      <vt:lpstr>Instructional Resources Consumer Guides</vt:lpstr>
      <vt:lpstr>EdReports is for Educators, by Educators </vt:lpstr>
      <vt:lpstr>EdReports Website</vt:lpstr>
      <vt:lpstr> Breakout Room </vt:lpstr>
      <vt:lpstr>Fall Survey &amp; HQIR Dashboard</vt:lpstr>
      <vt:lpstr>Fall HQIR Survey Collection</vt:lpstr>
      <vt:lpstr>HQIR District Coordinator Hub</vt:lpstr>
      <vt:lpstr>HQIR District Coordinator Hub</vt:lpstr>
      <vt:lpstr>HQIR District Coordinator Hub</vt:lpstr>
      <vt:lpstr>Information, Collaboration, Discussion</vt:lpstr>
      <vt:lpstr>Moving Forward &amp; Collaboration Opportunities</vt:lpstr>
      <vt:lpstr>Contact Information</vt:lpstr>
    </vt:vector>
  </TitlesOfParts>
  <Company>Kentucky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McCullough, Laura - Division of Academic Program Standards</dc:creator>
  <cp:lastModifiedBy>Placido, Tabor - Office of Teaching and Learning</cp:lastModifiedBy>
  <cp:revision>20</cp:revision>
  <dcterms:created xsi:type="dcterms:W3CDTF">2023-09-22T20:49:47Z</dcterms:created>
  <dcterms:modified xsi:type="dcterms:W3CDTF">2024-04-30T18:16:55Z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0x0101001BEB557DBE01834EAB47A683706DCD5B001CB4B9AB93836842A61C86EAD5F20BA7</vt:lpwstr>
  </property>
  <property fmtid="{D5CDD505-2E9C-101B-9397-08002B2CF9AE}" pid="3" name="_dlc_DocIdItemGuid">
    <vt:lpwstr>fcb7dc34-efa7-4d4c-8d26-cfd0d5cc348c</vt:lpwstr>
  </property>
</Properties>
</file>