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5"/>
  </p:sldMasterIdLst>
  <p:notesMasterIdLst>
    <p:notesMasterId r:id="rId23"/>
  </p:notesMasterIdLst>
  <p:sldIdLst>
    <p:sldId id="287" r:id="rId6"/>
    <p:sldId id="288" r:id="rId7"/>
    <p:sldId id="289" r:id="rId8"/>
    <p:sldId id="290" r:id="rId9"/>
    <p:sldId id="291" r:id="rId10"/>
    <p:sldId id="292" r:id="rId11"/>
    <p:sldId id="293" r:id="rId12"/>
    <p:sldId id="294" r:id="rId13"/>
    <p:sldId id="295" r:id="rId14"/>
    <p:sldId id="296" r:id="rId15"/>
    <p:sldId id="269" r:id="rId16"/>
    <p:sldId id="278" r:id="rId17"/>
    <p:sldId id="279" r:id="rId18"/>
    <p:sldId id="297" r:id="rId19"/>
    <p:sldId id="281" r:id="rId20"/>
    <p:sldId id="282" r:id="rId21"/>
    <p:sldId id="298"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7" roundtripDataSignature="AMtx7mgdmafPRI0EU/2ISNr0nWvElAI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8C81F-5162-8932-FF8E-DD7FC692CEC3}" v="476" dt="2024-02-06T20:01:46.563"/>
    <p1510:client id="{8F8E67E0-81ED-F3AF-6B51-F6DE4AC72CC5}" v="26" dt="2024-02-07T14:47:18.495"/>
    <p1510:client id="{A4A98179-64C2-E18A-997B-B11A901961C0}" v="67" dt="2024-02-06T18:10:40.328"/>
    <p1510:client id="{CBC3BC0A-B0A7-4692-8CE3-747110163AE1}" vWet="4" dt="2024-02-06T18:02:30.762"/>
  </p1510:revLst>
</p1510:revInfo>
</file>

<file path=ppt/tableStyles.xml><?xml version="1.0" encoding="utf-8"?>
<a:tblStyleLst xmlns:a="http://schemas.openxmlformats.org/drawingml/2006/main" def="{39408809-F5C7-4708-9A8A-743413F65B69}">
  <a:tblStyle styleId="{39408809-F5C7-4708-9A8A-743413F65B6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b="off" i="off"/>
      <a:tcStyle>
        <a:tcBdr/>
        <a:fill>
          <a:solidFill>
            <a:srgbClr val="CED2E2"/>
          </a:solidFill>
        </a:fill>
      </a:tcStyle>
    </a:band1H>
    <a:band2H>
      <a:tcTxStyle b="off" i="off"/>
      <a:tcStyle>
        <a:tcBdr/>
      </a:tcStyle>
    </a:band2H>
    <a:band1V>
      <a:tcTxStyle b="off" i="off"/>
      <a:tcStyle>
        <a:tcBdr/>
        <a:fill>
          <a:solidFill>
            <a:srgbClr val="CED2E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A59A09C0-D732-4459-82FB-D33D26ADCBB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41" autoAdjust="0"/>
  </p:normalViewPr>
  <p:slideViewPr>
    <p:cSldViewPr snapToGrid="0">
      <p:cViewPr varScale="1">
        <p:scale>
          <a:sx n="78" d="100"/>
          <a:sy n="78" d="100"/>
        </p:scale>
        <p:origin x="850" y="62"/>
      </p:cViewPr>
      <p:guideLst/>
    </p:cSldViewPr>
  </p:slideViewPr>
  <p:outlineViewPr>
    <p:cViewPr>
      <p:scale>
        <a:sx n="33" d="100"/>
        <a:sy n="33" d="100"/>
      </p:scale>
      <p:origin x="0" y="-88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51"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4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Leigh - Division of Academic Program Standards" userId="S::leigh.turner@education.ky.gov::d75bdbf3-d3b4-4273-9f42-493e4fe899af" providerId="AD" clId="Web-{8F8E67E0-81ED-F3AF-6B51-F6DE4AC72CC5}"/>
    <pc:docChg chg="modSld">
      <pc:chgData name="Turner, Leigh - Division of Academic Program Standards" userId="S::leigh.turner@education.ky.gov::d75bdbf3-d3b4-4273-9f42-493e4fe899af" providerId="AD" clId="Web-{8F8E67E0-81ED-F3AF-6B51-F6DE4AC72CC5}" dt="2024-02-07T14:47:18.495" v="11" actId="20577"/>
      <pc:docMkLst>
        <pc:docMk/>
      </pc:docMkLst>
      <pc:sldChg chg="modSp">
        <pc:chgData name="Turner, Leigh - Division of Academic Program Standards" userId="S::leigh.turner@education.ky.gov::d75bdbf3-d3b4-4273-9f42-493e4fe899af" providerId="AD" clId="Web-{8F8E67E0-81ED-F3AF-6B51-F6DE4AC72CC5}" dt="2024-02-07T14:47:18.495" v="11" actId="20577"/>
        <pc:sldMkLst>
          <pc:docMk/>
          <pc:sldMk cId="3524616593" sldId="298"/>
        </pc:sldMkLst>
        <pc:spChg chg="mod">
          <ac:chgData name="Turner, Leigh - Division of Academic Program Standards" userId="S::leigh.turner@education.ky.gov::d75bdbf3-d3b4-4273-9f42-493e4fe899af" providerId="AD" clId="Web-{8F8E67E0-81ED-F3AF-6B51-F6DE4AC72CC5}" dt="2024-02-07T14:47:18.495" v="11" actId="20577"/>
          <ac:spMkLst>
            <pc:docMk/>
            <pc:sldMk cId="3524616593" sldId="298"/>
            <ac:spMk id="11" creationId="{ECB5B649-8286-643A-3C9E-F3A1C2A8A669}"/>
          </ac:spMkLst>
        </pc:spChg>
      </pc:sldChg>
    </pc:docChg>
  </pc:docChgLst>
  <pc:docChgLst>
    <pc:chgData name="Guest User" userId="S::urn:spo:anon#bc254101762f3348d7d1f168e456f638d00b0321ff8a3b6559e32d063274f76d::" providerId="AD" clId="Web-{A4A98179-64C2-E18A-997B-B11A901961C0}"/>
    <pc:docChg chg="addSld modSld">
      <pc:chgData name="Guest User" userId="S::urn:spo:anon#bc254101762f3348d7d1f168e456f638d00b0321ff8a3b6559e32d063274f76d::" providerId="AD" clId="Web-{A4A98179-64C2-E18A-997B-B11A901961C0}" dt="2024-02-06T18:10:40.328" v="63" actId="20577"/>
      <pc:docMkLst>
        <pc:docMk/>
      </pc:docMkLst>
      <pc:sldChg chg="addSp delSp modSp mod modClrScheme chgLayout">
        <pc:chgData name="Guest User" userId="S::urn:spo:anon#bc254101762f3348d7d1f168e456f638d00b0321ff8a3b6559e32d063274f76d::" providerId="AD" clId="Web-{A4A98179-64C2-E18A-997B-B11A901961C0}" dt="2024-02-06T18:04:37.148" v="6"/>
        <pc:sldMkLst>
          <pc:docMk/>
          <pc:sldMk cId="0" sldId="266"/>
        </pc:sldMkLst>
        <pc:spChg chg="add del mod ord">
          <ac:chgData name="Guest User" userId="S::urn:spo:anon#bc254101762f3348d7d1f168e456f638d00b0321ff8a3b6559e32d063274f76d::" providerId="AD" clId="Web-{A4A98179-64C2-E18A-997B-B11A901961C0}" dt="2024-02-06T18:04:30.851" v="3"/>
          <ac:spMkLst>
            <pc:docMk/>
            <pc:sldMk cId="0" sldId="266"/>
            <ac:spMk id="2" creationId="{C5C61106-857B-977C-737C-CF204C5A55A9}"/>
          </ac:spMkLst>
        </pc:spChg>
        <pc:spChg chg="mod ord">
          <ac:chgData name="Guest User" userId="S::urn:spo:anon#bc254101762f3348d7d1f168e456f638d00b0321ff8a3b6559e32d063274f76d::" providerId="AD" clId="Web-{A4A98179-64C2-E18A-997B-B11A901961C0}" dt="2024-02-06T18:04:30.851" v="3"/>
          <ac:spMkLst>
            <pc:docMk/>
            <pc:sldMk cId="0" sldId="266"/>
            <ac:spMk id="214" creationId="{00000000-0000-0000-0000-000000000000}"/>
          </ac:spMkLst>
        </pc:spChg>
        <pc:spChg chg="del mod ord">
          <ac:chgData name="Guest User" userId="S::urn:spo:anon#bc254101762f3348d7d1f168e456f638d00b0321ff8a3b6559e32d063274f76d::" providerId="AD" clId="Web-{A4A98179-64C2-E18A-997B-B11A901961C0}" dt="2024-02-06T18:04:37.148" v="6"/>
          <ac:spMkLst>
            <pc:docMk/>
            <pc:sldMk cId="0" sldId="266"/>
            <ac:spMk id="215" creationId="{00000000-0000-0000-0000-000000000000}"/>
          </ac:spMkLst>
        </pc:spChg>
        <pc:picChg chg="mod">
          <ac:chgData name="Guest User" userId="S::urn:spo:anon#bc254101762f3348d7d1f168e456f638d00b0321ff8a3b6559e32d063274f76d::" providerId="AD" clId="Web-{A4A98179-64C2-E18A-997B-B11A901961C0}" dt="2024-02-06T18:04:35.773" v="5" actId="1076"/>
          <ac:picMkLst>
            <pc:docMk/>
            <pc:sldMk cId="0" sldId="266"/>
            <ac:picMk id="216" creationId="{00000000-0000-0000-0000-000000000000}"/>
          </ac:picMkLst>
        </pc:picChg>
      </pc:sldChg>
      <pc:sldChg chg="addSp delSp modSp mod modClrScheme chgLayout">
        <pc:chgData name="Guest User" userId="S::urn:spo:anon#bc254101762f3348d7d1f168e456f638d00b0321ff8a3b6559e32d063274f76d::" providerId="AD" clId="Web-{A4A98179-64C2-E18A-997B-B11A901961C0}" dt="2024-02-06T18:05:44.949" v="16" actId="14100"/>
        <pc:sldMkLst>
          <pc:docMk/>
          <pc:sldMk cId="0" sldId="269"/>
        </pc:sldMkLst>
        <pc:spChg chg="add del mod ord">
          <ac:chgData name="Guest User" userId="S::urn:spo:anon#bc254101762f3348d7d1f168e456f638d00b0321ff8a3b6559e32d063274f76d::" providerId="AD" clId="Web-{A4A98179-64C2-E18A-997B-B11A901961C0}" dt="2024-02-06T18:05:23.479" v="11"/>
          <ac:spMkLst>
            <pc:docMk/>
            <pc:sldMk cId="0" sldId="269"/>
            <ac:spMk id="2" creationId="{5C16A336-C480-640C-C9EE-4232367C3E78}"/>
          </ac:spMkLst>
        </pc:spChg>
        <pc:spChg chg="add del mod ord">
          <ac:chgData name="Guest User" userId="S::urn:spo:anon#bc254101762f3348d7d1f168e456f638d00b0321ff8a3b6559e32d063274f76d::" providerId="AD" clId="Web-{A4A98179-64C2-E18A-997B-B11A901961C0}" dt="2024-02-06T18:05:23.479" v="11"/>
          <ac:spMkLst>
            <pc:docMk/>
            <pc:sldMk cId="0" sldId="269"/>
            <ac:spMk id="3" creationId="{29B54AC2-2DBC-B523-81EB-312380B0865C}"/>
          </ac:spMkLst>
        </pc:spChg>
        <pc:spChg chg="add del mod ord">
          <ac:chgData name="Guest User" userId="S::urn:spo:anon#bc254101762f3348d7d1f168e456f638d00b0321ff8a3b6559e32d063274f76d::" providerId="AD" clId="Web-{A4A98179-64C2-E18A-997B-B11A901961C0}" dt="2024-02-06T18:05:23.479" v="11"/>
          <ac:spMkLst>
            <pc:docMk/>
            <pc:sldMk cId="0" sldId="269"/>
            <ac:spMk id="4" creationId="{3F9C8FF0-4ABC-3D80-FEF9-A276A08436EB}"/>
          </ac:spMkLst>
        </pc:spChg>
        <pc:spChg chg="mod ord">
          <ac:chgData name="Guest User" userId="S::urn:spo:anon#bc254101762f3348d7d1f168e456f638d00b0321ff8a3b6559e32d063274f76d::" providerId="AD" clId="Web-{A4A98179-64C2-E18A-997B-B11A901961C0}" dt="2024-02-06T18:05:40.652" v="15" actId="20577"/>
          <ac:spMkLst>
            <pc:docMk/>
            <pc:sldMk cId="0" sldId="269"/>
            <ac:spMk id="238" creationId="{00000000-0000-0000-0000-000000000000}"/>
          </ac:spMkLst>
        </pc:spChg>
        <pc:spChg chg="mod ord">
          <ac:chgData name="Guest User" userId="S::urn:spo:anon#bc254101762f3348d7d1f168e456f638d00b0321ff8a3b6559e32d063274f76d::" providerId="AD" clId="Web-{A4A98179-64C2-E18A-997B-B11A901961C0}" dt="2024-02-06T18:05:44.949" v="16" actId="14100"/>
          <ac:spMkLst>
            <pc:docMk/>
            <pc:sldMk cId="0" sldId="269"/>
            <ac:spMk id="239" creationId="{00000000-0000-0000-0000-000000000000}"/>
          </ac:spMkLst>
        </pc:spChg>
        <pc:spChg chg="mod ord">
          <ac:chgData name="Guest User" userId="S::urn:spo:anon#bc254101762f3348d7d1f168e456f638d00b0321ff8a3b6559e32d063274f76d::" providerId="AD" clId="Web-{A4A98179-64C2-E18A-997B-B11A901961C0}" dt="2024-02-06T18:05:23.479" v="11"/>
          <ac:spMkLst>
            <pc:docMk/>
            <pc:sldMk cId="0" sldId="269"/>
            <ac:spMk id="240" creationId="{00000000-0000-0000-0000-000000000000}"/>
          </ac:spMkLst>
        </pc:spChg>
        <pc:spChg chg="del mod">
          <ac:chgData name="Guest User" userId="S::urn:spo:anon#bc254101762f3348d7d1f168e456f638d00b0321ff8a3b6559e32d063274f76d::" providerId="AD" clId="Web-{A4A98179-64C2-E18A-997B-B11A901961C0}" dt="2024-02-06T18:04:59.634" v="9"/>
          <ac:spMkLst>
            <pc:docMk/>
            <pc:sldMk cId="0" sldId="269"/>
            <ac:spMk id="241" creationId="{00000000-0000-0000-0000-000000000000}"/>
          </ac:spMkLst>
        </pc:spChg>
      </pc:sldChg>
      <pc:sldChg chg="modSp mod modClrScheme chgLayout">
        <pc:chgData name="Guest User" userId="S::urn:spo:anon#bc254101762f3348d7d1f168e456f638d00b0321ff8a3b6559e32d063274f76d::" providerId="AD" clId="Web-{A4A98179-64C2-E18A-997B-B11A901961C0}" dt="2024-02-06T18:06:05.560" v="17"/>
        <pc:sldMkLst>
          <pc:docMk/>
          <pc:sldMk cId="0" sldId="278"/>
        </pc:sldMkLst>
        <pc:spChg chg="mod ord">
          <ac:chgData name="Guest User" userId="S::urn:spo:anon#bc254101762f3348d7d1f168e456f638d00b0321ff8a3b6559e32d063274f76d::" providerId="AD" clId="Web-{A4A98179-64C2-E18A-997B-B11A901961C0}" dt="2024-02-06T18:06:05.560" v="17"/>
          <ac:spMkLst>
            <pc:docMk/>
            <pc:sldMk cId="0" sldId="278"/>
            <ac:spMk id="2" creationId="{00000000-0000-0000-0000-000000000000}"/>
          </ac:spMkLst>
        </pc:spChg>
        <pc:spChg chg="mod ord">
          <ac:chgData name="Guest User" userId="S::urn:spo:anon#bc254101762f3348d7d1f168e456f638d00b0321ff8a3b6559e32d063274f76d::" providerId="AD" clId="Web-{A4A98179-64C2-E18A-997B-B11A901961C0}" dt="2024-02-06T18:06:05.560" v="17"/>
          <ac:spMkLst>
            <pc:docMk/>
            <pc:sldMk cId="0" sldId="278"/>
            <ac:spMk id="318" creationId="{00000000-0000-0000-0000-000000000000}"/>
          </ac:spMkLst>
        </pc:spChg>
        <pc:spChg chg="mod ord">
          <ac:chgData name="Guest User" userId="S::urn:spo:anon#bc254101762f3348d7d1f168e456f638d00b0321ff8a3b6559e32d063274f76d::" providerId="AD" clId="Web-{A4A98179-64C2-E18A-997B-B11A901961C0}" dt="2024-02-06T18:06:05.560" v="17"/>
          <ac:spMkLst>
            <pc:docMk/>
            <pc:sldMk cId="0" sldId="278"/>
            <ac:spMk id="319" creationId="{00000000-0000-0000-0000-000000000000}"/>
          </ac:spMkLst>
        </pc:spChg>
      </pc:sldChg>
      <pc:sldChg chg="modSp mod modClrScheme chgLayout">
        <pc:chgData name="Guest User" userId="S::urn:spo:anon#bc254101762f3348d7d1f168e456f638d00b0321ff8a3b6559e32d063274f76d::" providerId="AD" clId="Web-{A4A98179-64C2-E18A-997B-B11A901961C0}" dt="2024-02-06T18:06:14.217" v="18"/>
        <pc:sldMkLst>
          <pc:docMk/>
          <pc:sldMk cId="0" sldId="279"/>
        </pc:sldMkLst>
        <pc:spChg chg="mod ord">
          <ac:chgData name="Guest User" userId="S::urn:spo:anon#bc254101762f3348d7d1f168e456f638d00b0321ff8a3b6559e32d063274f76d::" providerId="AD" clId="Web-{A4A98179-64C2-E18A-997B-B11A901961C0}" dt="2024-02-06T18:06:14.217" v="18"/>
          <ac:spMkLst>
            <pc:docMk/>
            <pc:sldMk cId="0" sldId="279"/>
            <ac:spMk id="325" creationId="{00000000-0000-0000-0000-000000000000}"/>
          </ac:spMkLst>
        </pc:spChg>
        <pc:spChg chg="mod ord">
          <ac:chgData name="Guest User" userId="S::urn:spo:anon#bc254101762f3348d7d1f168e456f638d00b0321ff8a3b6559e32d063274f76d::" providerId="AD" clId="Web-{A4A98179-64C2-E18A-997B-B11A901961C0}" dt="2024-02-06T18:06:14.217" v="18"/>
          <ac:spMkLst>
            <pc:docMk/>
            <pc:sldMk cId="0" sldId="279"/>
            <ac:spMk id="326" creationId="{00000000-0000-0000-0000-000000000000}"/>
          </ac:spMkLst>
        </pc:spChg>
        <pc:spChg chg="mod ord">
          <ac:chgData name="Guest User" userId="S::urn:spo:anon#bc254101762f3348d7d1f168e456f638d00b0321ff8a3b6559e32d063274f76d::" providerId="AD" clId="Web-{A4A98179-64C2-E18A-997B-B11A901961C0}" dt="2024-02-06T18:06:14.217" v="18"/>
          <ac:spMkLst>
            <pc:docMk/>
            <pc:sldMk cId="0" sldId="279"/>
            <ac:spMk id="327" creationId="{00000000-0000-0000-0000-000000000000}"/>
          </ac:spMkLst>
        </pc:spChg>
      </pc:sldChg>
      <pc:sldChg chg="addSp delSp modSp mod modClrScheme chgLayout">
        <pc:chgData name="Guest User" userId="S::urn:spo:anon#bc254101762f3348d7d1f168e456f638d00b0321ff8a3b6559e32d063274f76d::" providerId="AD" clId="Web-{A4A98179-64C2-E18A-997B-B11A901961C0}" dt="2024-02-06T18:06:55.423" v="24" actId="14100"/>
        <pc:sldMkLst>
          <pc:docMk/>
          <pc:sldMk cId="0" sldId="280"/>
        </pc:sldMkLst>
        <pc:spChg chg="add del mod ord">
          <ac:chgData name="Guest User" userId="S::urn:spo:anon#bc254101762f3348d7d1f168e456f638d00b0321ff8a3b6559e32d063274f76d::" providerId="AD" clId="Web-{A4A98179-64C2-E18A-997B-B11A901961C0}" dt="2024-02-06T18:06:33.562" v="20"/>
          <ac:spMkLst>
            <pc:docMk/>
            <pc:sldMk cId="0" sldId="280"/>
            <ac:spMk id="2" creationId="{AF86DA39-DE64-36D4-E003-8B5BC69DD7FF}"/>
          </ac:spMkLst>
        </pc:spChg>
        <pc:spChg chg="mod ord">
          <ac:chgData name="Guest User" userId="S::urn:spo:anon#bc254101762f3348d7d1f168e456f638d00b0321ff8a3b6559e32d063274f76d::" providerId="AD" clId="Web-{A4A98179-64C2-E18A-997B-B11A901961C0}" dt="2024-02-06T18:06:33.562" v="20"/>
          <ac:spMkLst>
            <pc:docMk/>
            <pc:sldMk cId="0" sldId="280"/>
            <ac:spMk id="333" creationId="{00000000-0000-0000-0000-000000000000}"/>
          </ac:spMkLst>
        </pc:spChg>
        <pc:spChg chg="mod ord">
          <ac:chgData name="Guest User" userId="S::urn:spo:anon#bc254101762f3348d7d1f168e456f638d00b0321ff8a3b6559e32d063274f76d::" providerId="AD" clId="Web-{A4A98179-64C2-E18A-997B-B11A901961C0}" dt="2024-02-06T18:06:33.562" v="20"/>
          <ac:spMkLst>
            <pc:docMk/>
            <pc:sldMk cId="0" sldId="280"/>
            <ac:spMk id="334" creationId="{00000000-0000-0000-0000-000000000000}"/>
          </ac:spMkLst>
        </pc:spChg>
        <pc:spChg chg="mod">
          <ac:chgData name="Guest User" userId="S::urn:spo:anon#bc254101762f3348d7d1f168e456f638d00b0321ff8a3b6559e32d063274f76d::" providerId="AD" clId="Web-{A4A98179-64C2-E18A-997B-B11A901961C0}" dt="2024-02-06T18:06:55.423" v="24" actId="14100"/>
          <ac:spMkLst>
            <pc:docMk/>
            <pc:sldMk cId="0" sldId="280"/>
            <ac:spMk id="336" creationId="{00000000-0000-0000-0000-000000000000}"/>
          </ac:spMkLst>
        </pc:spChg>
        <pc:picChg chg="mod">
          <ac:chgData name="Guest User" userId="S::urn:spo:anon#bc254101762f3348d7d1f168e456f638d00b0321ff8a3b6559e32d063274f76d::" providerId="AD" clId="Web-{A4A98179-64C2-E18A-997B-B11A901961C0}" dt="2024-02-06T18:06:37.922" v="21" actId="14100"/>
          <ac:picMkLst>
            <pc:docMk/>
            <pc:sldMk cId="0" sldId="280"/>
            <ac:picMk id="335" creationId="{00000000-0000-0000-0000-000000000000}"/>
          </ac:picMkLst>
        </pc:picChg>
      </pc:sldChg>
      <pc:sldChg chg="addSp delSp modSp mod setBg modClrScheme chgLayout">
        <pc:chgData name="Guest User" userId="S::urn:spo:anon#bc254101762f3348d7d1f168e456f638d00b0321ff8a3b6559e32d063274f76d::" providerId="AD" clId="Web-{A4A98179-64C2-E18A-997B-B11A901961C0}" dt="2024-02-06T18:09:42.731" v="51" actId="1076"/>
        <pc:sldMkLst>
          <pc:docMk/>
          <pc:sldMk cId="0" sldId="281"/>
        </pc:sldMkLst>
        <pc:spChg chg="del mod ord">
          <ac:chgData name="Guest User" userId="S::urn:spo:anon#bc254101762f3348d7d1f168e456f638d00b0321ff8a3b6559e32d063274f76d::" providerId="AD" clId="Web-{A4A98179-64C2-E18A-997B-B11A901961C0}" dt="2024-02-06T18:07:27.534" v="31"/>
          <ac:spMkLst>
            <pc:docMk/>
            <pc:sldMk cId="0" sldId="281"/>
            <ac:spMk id="2" creationId="{00000000-0000-0000-0000-000000000000}"/>
          </ac:spMkLst>
        </pc:spChg>
        <pc:spChg chg="mod ord">
          <ac:chgData name="Guest User" userId="S::urn:spo:anon#bc254101762f3348d7d1f168e456f638d00b0321ff8a3b6559e32d063274f76d::" providerId="AD" clId="Web-{A4A98179-64C2-E18A-997B-B11A901961C0}" dt="2024-02-06T18:07:12.205" v="26"/>
          <ac:spMkLst>
            <pc:docMk/>
            <pc:sldMk cId="0" sldId="281"/>
            <ac:spMk id="343" creationId="{00000000-0000-0000-0000-000000000000}"/>
          </ac:spMkLst>
        </pc:spChg>
        <pc:spChg chg="mod">
          <ac:chgData name="Guest User" userId="S::urn:spo:anon#bc254101762f3348d7d1f168e456f638d00b0321ff8a3b6559e32d063274f76d::" providerId="AD" clId="Web-{A4A98179-64C2-E18A-997B-B11A901961C0}" dt="2024-02-06T18:09:42.731" v="51" actId="1076"/>
          <ac:spMkLst>
            <pc:docMk/>
            <pc:sldMk cId="0" sldId="281"/>
            <ac:spMk id="345" creationId="{00000000-0000-0000-0000-000000000000}"/>
          </ac:spMkLst>
        </pc:spChg>
        <pc:picChg chg="add del mod">
          <ac:chgData name="Guest User" userId="S::urn:spo:anon#bc254101762f3348d7d1f168e456f638d00b0321ff8a3b6559e32d063274f76d::" providerId="AD" clId="Web-{A4A98179-64C2-E18A-997B-B11A901961C0}" dt="2024-02-06T18:08:31.085" v="38"/>
          <ac:picMkLst>
            <pc:docMk/>
            <pc:sldMk cId="0" sldId="281"/>
            <ac:picMk id="3" creationId="{692061B2-F233-D3F1-9825-D8977DA93E20}"/>
          </ac:picMkLst>
        </pc:picChg>
        <pc:picChg chg="add mod ord">
          <ac:chgData name="Guest User" userId="S::urn:spo:anon#bc254101762f3348d7d1f168e456f638d00b0321ff8a3b6559e32d063274f76d::" providerId="AD" clId="Web-{A4A98179-64C2-E18A-997B-B11A901961C0}" dt="2024-02-06T18:09:39.840" v="50"/>
          <ac:picMkLst>
            <pc:docMk/>
            <pc:sldMk cId="0" sldId="281"/>
            <ac:picMk id="4" creationId="{B8BED3F2-ED56-81A4-21FC-B733C7F30029}"/>
          </ac:picMkLst>
        </pc:picChg>
        <pc:picChg chg="del mod">
          <ac:chgData name="Guest User" userId="S::urn:spo:anon#bc254101762f3348d7d1f168e456f638d00b0321ff8a3b6559e32d063274f76d::" providerId="AD" clId="Web-{A4A98179-64C2-E18A-997B-B11A901961C0}" dt="2024-02-06T18:08:00.662" v="33"/>
          <ac:picMkLst>
            <pc:docMk/>
            <pc:sldMk cId="0" sldId="281"/>
            <ac:picMk id="344" creationId="{00000000-0000-0000-0000-000000000000}"/>
          </ac:picMkLst>
        </pc:picChg>
      </pc:sldChg>
      <pc:sldChg chg="delSp">
        <pc:chgData name="Guest User" userId="S::urn:spo:anon#bc254101762f3348d7d1f168e456f638d00b0321ff8a3b6559e32d063274f76d::" providerId="AD" clId="Web-{A4A98179-64C2-E18A-997B-B11A901961C0}" dt="2024-02-06T18:10:06.732" v="54"/>
        <pc:sldMkLst>
          <pc:docMk/>
          <pc:sldMk cId="0" sldId="282"/>
        </pc:sldMkLst>
        <pc:spChg chg="del">
          <ac:chgData name="Guest User" userId="S::urn:spo:anon#bc254101762f3348d7d1f168e456f638d00b0321ff8a3b6559e32d063274f76d::" providerId="AD" clId="Web-{A4A98179-64C2-E18A-997B-B11A901961C0}" dt="2024-02-06T18:10:04.576" v="53"/>
          <ac:spMkLst>
            <pc:docMk/>
            <pc:sldMk cId="0" sldId="282"/>
            <ac:spMk id="351" creationId="{00000000-0000-0000-0000-000000000000}"/>
          </ac:spMkLst>
        </pc:spChg>
        <pc:spChg chg="del">
          <ac:chgData name="Guest User" userId="S::urn:spo:anon#bc254101762f3348d7d1f168e456f638d00b0321ff8a3b6559e32d063274f76d::" providerId="AD" clId="Web-{A4A98179-64C2-E18A-997B-B11A901961C0}" dt="2024-02-06T18:10:06.732" v="54"/>
          <ac:spMkLst>
            <pc:docMk/>
            <pc:sldMk cId="0" sldId="282"/>
            <ac:spMk id="354" creationId="{00000000-0000-0000-0000-000000000000}"/>
          </ac:spMkLst>
        </pc:spChg>
        <pc:picChg chg="del">
          <ac:chgData name="Guest User" userId="S::urn:spo:anon#bc254101762f3348d7d1f168e456f638d00b0321ff8a3b6559e32d063274f76d::" providerId="AD" clId="Web-{A4A98179-64C2-E18A-997B-B11A901961C0}" dt="2024-02-06T18:10:00.951" v="52"/>
          <ac:picMkLst>
            <pc:docMk/>
            <pc:sldMk cId="0" sldId="282"/>
            <ac:picMk id="353" creationId="{00000000-0000-0000-0000-000000000000}"/>
          </ac:picMkLst>
        </pc:picChg>
      </pc:sldChg>
      <pc:sldChg chg="modSp">
        <pc:chgData name="Guest User" userId="S::urn:spo:anon#bc254101762f3348d7d1f168e456f638d00b0321ff8a3b6559e32d063274f76d::" providerId="AD" clId="Web-{A4A98179-64C2-E18A-997B-B11A901961C0}" dt="2024-02-06T18:03:50.520" v="1" actId="20577"/>
        <pc:sldMkLst>
          <pc:docMk/>
          <pc:sldMk cId="0" sldId="288"/>
        </pc:sldMkLst>
        <pc:spChg chg="mod">
          <ac:chgData name="Guest User" userId="S::urn:spo:anon#bc254101762f3348d7d1f168e456f638d00b0321ff8a3b6559e32d063274f76d::" providerId="AD" clId="Web-{A4A98179-64C2-E18A-997B-B11A901961C0}" dt="2024-02-06T18:03:50.520" v="1" actId="20577"/>
          <ac:spMkLst>
            <pc:docMk/>
            <pc:sldMk cId="0" sldId="288"/>
            <ac:spMk id="132" creationId="{00000000-0000-0000-0000-000000000000}"/>
          </ac:spMkLst>
        </pc:spChg>
      </pc:sldChg>
      <pc:sldChg chg="modSp new">
        <pc:chgData name="Guest User" userId="S::urn:spo:anon#bc254101762f3348d7d1f168e456f638d00b0321ff8a3b6559e32d063274f76d::" providerId="AD" clId="Web-{A4A98179-64C2-E18A-997B-B11A901961C0}" dt="2024-02-06T18:10:40.328" v="63" actId="20577"/>
        <pc:sldMkLst>
          <pc:docMk/>
          <pc:sldMk cId="1942709482" sldId="297"/>
        </pc:sldMkLst>
        <pc:spChg chg="mod">
          <ac:chgData name="Guest User" userId="S::urn:spo:anon#bc254101762f3348d7d1f168e456f638d00b0321ff8a3b6559e32d063274f76d::" providerId="AD" clId="Web-{A4A98179-64C2-E18A-997B-B11A901961C0}" dt="2024-02-06T18:10:40.328" v="63" actId="20577"/>
          <ac:spMkLst>
            <pc:docMk/>
            <pc:sldMk cId="1942709482" sldId="297"/>
            <ac:spMk id="2" creationId="{0E553CAC-D445-2CEF-246B-2D80BED124C6}"/>
          </ac:spMkLst>
        </pc:spChg>
      </pc:sldChg>
    </pc:docChg>
  </pc:docChgLst>
  <pc:docChgLst>
    <pc:chgData name="Guest User" userId="S::urn:spo:anon#bc254101762f3348d7d1f168e456f638d00b0321ff8a3b6559e32d063274f76d::" providerId="AD" clId="Web-{3A98C81F-5162-8932-FF8E-DD7FC692CEC3}"/>
    <pc:docChg chg="addSld delSld modSld sldOrd">
      <pc:chgData name="Guest User" userId="S::urn:spo:anon#bc254101762f3348d7d1f168e456f638d00b0321ff8a3b6559e32d063274f76d::" providerId="AD" clId="Web-{3A98C81F-5162-8932-FF8E-DD7FC692CEC3}" dt="2024-02-06T20:01:46.563" v="404"/>
      <pc:docMkLst>
        <pc:docMk/>
      </pc:docMkLst>
      <pc:sldChg chg="modSp del mod ord modClrScheme chgLayout">
        <pc:chgData name="Guest User" userId="S::urn:spo:anon#bc254101762f3348d7d1f168e456f638d00b0321ff8a3b6559e32d063274f76d::" providerId="AD" clId="Web-{3A98C81F-5162-8932-FF8E-DD7FC692CEC3}" dt="2024-02-06T20:01:46.563" v="404"/>
        <pc:sldMkLst>
          <pc:docMk/>
          <pc:sldMk cId="0" sldId="266"/>
        </pc:sldMkLst>
        <pc:spChg chg="mod ord">
          <ac:chgData name="Guest User" userId="S::urn:spo:anon#bc254101762f3348d7d1f168e456f638d00b0321ff8a3b6559e32d063274f76d::" providerId="AD" clId="Web-{3A98C81F-5162-8932-FF8E-DD7FC692CEC3}" dt="2024-02-06T18:34:05.811" v="209"/>
          <ac:spMkLst>
            <pc:docMk/>
            <pc:sldMk cId="0" sldId="266"/>
            <ac:spMk id="214" creationId="{00000000-0000-0000-0000-000000000000}"/>
          </ac:spMkLst>
        </pc:spChg>
        <pc:picChg chg="mod">
          <ac:chgData name="Guest User" userId="S::urn:spo:anon#bc254101762f3348d7d1f168e456f638d00b0321ff8a3b6559e32d063274f76d::" providerId="AD" clId="Web-{3A98C81F-5162-8932-FF8E-DD7FC692CEC3}" dt="2024-02-06T19:50:18.021" v="367" actId="1076"/>
          <ac:picMkLst>
            <pc:docMk/>
            <pc:sldMk cId="0" sldId="266"/>
            <ac:picMk id="216" creationId="{00000000-0000-0000-0000-000000000000}"/>
          </ac:picMkLst>
        </pc:picChg>
      </pc:sldChg>
      <pc:sldChg chg="modSp">
        <pc:chgData name="Guest User" userId="S::urn:spo:anon#bc254101762f3348d7d1f168e456f638d00b0321ff8a3b6559e32d063274f76d::" providerId="AD" clId="Web-{3A98C81F-5162-8932-FF8E-DD7FC692CEC3}" dt="2024-02-06T18:36:14.361" v="231" actId="20577"/>
        <pc:sldMkLst>
          <pc:docMk/>
          <pc:sldMk cId="0" sldId="269"/>
        </pc:sldMkLst>
        <pc:spChg chg="mod">
          <ac:chgData name="Guest User" userId="S::urn:spo:anon#bc254101762f3348d7d1f168e456f638d00b0321ff8a3b6559e32d063274f76d::" providerId="AD" clId="Web-{3A98C81F-5162-8932-FF8E-DD7FC692CEC3}" dt="2024-02-06T18:36:14.361" v="231" actId="20577"/>
          <ac:spMkLst>
            <pc:docMk/>
            <pc:sldMk cId="0" sldId="269"/>
            <ac:spMk id="238" creationId="{00000000-0000-0000-0000-000000000000}"/>
          </ac:spMkLst>
        </pc:spChg>
      </pc:sldChg>
      <pc:sldChg chg="modSp">
        <pc:chgData name="Guest User" userId="S::urn:spo:anon#bc254101762f3348d7d1f168e456f638d00b0321ff8a3b6559e32d063274f76d::" providerId="AD" clId="Web-{3A98C81F-5162-8932-FF8E-DD7FC692CEC3}" dt="2024-02-06T19:50:57.647" v="370" actId="14100"/>
        <pc:sldMkLst>
          <pc:docMk/>
          <pc:sldMk cId="0" sldId="278"/>
        </pc:sldMkLst>
        <pc:spChg chg="mod">
          <ac:chgData name="Guest User" userId="S::urn:spo:anon#bc254101762f3348d7d1f168e456f638d00b0321ff8a3b6559e32d063274f76d::" providerId="AD" clId="Web-{3A98C81F-5162-8932-FF8E-DD7FC692CEC3}" dt="2024-02-06T19:50:55.085" v="369" actId="1076"/>
          <ac:spMkLst>
            <pc:docMk/>
            <pc:sldMk cId="0" sldId="278"/>
            <ac:spMk id="2" creationId="{00000000-0000-0000-0000-000000000000}"/>
          </ac:spMkLst>
        </pc:spChg>
        <pc:spChg chg="mod">
          <ac:chgData name="Guest User" userId="S::urn:spo:anon#bc254101762f3348d7d1f168e456f638d00b0321ff8a3b6559e32d063274f76d::" providerId="AD" clId="Web-{3A98C81F-5162-8932-FF8E-DD7FC692CEC3}" dt="2024-02-06T19:50:57.647" v="370" actId="14100"/>
          <ac:spMkLst>
            <pc:docMk/>
            <pc:sldMk cId="0" sldId="278"/>
            <ac:spMk id="318" creationId="{00000000-0000-0000-0000-000000000000}"/>
          </ac:spMkLst>
        </pc:spChg>
      </pc:sldChg>
      <pc:sldChg chg="modSp">
        <pc:chgData name="Guest User" userId="S::urn:spo:anon#bc254101762f3348d7d1f168e456f638d00b0321ff8a3b6559e32d063274f76d::" providerId="AD" clId="Web-{3A98C81F-5162-8932-FF8E-DD7FC692CEC3}" dt="2024-02-06T19:51:02.866" v="371" actId="14100"/>
        <pc:sldMkLst>
          <pc:docMk/>
          <pc:sldMk cId="0" sldId="279"/>
        </pc:sldMkLst>
        <pc:spChg chg="mod">
          <ac:chgData name="Guest User" userId="S::urn:spo:anon#bc254101762f3348d7d1f168e456f638d00b0321ff8a3b6559e32d063274f76d::" providerId="AD" clId="Web-{3A98C81F-5162-8932-FF8E-DD7FC692CEC3}" dt="2024-02-06T18:36:49.190" v="237" actId="20577"/>
          <ac:spMkLst>
            <pc:docMk/>
            <pc:sldMk cId="0" sldId="279"/>
            <ac:spMk id="325" creationId="{00000000-0000-0000-0000-000000000000}"/>
          </ac:spMkLst>
        </pc:spChg>
        <pc:spChg chg="mod">
          <ac:chgData name="Guest User" userId="S::urn:spo:anon#bc254101762f3348d7d1f168e456f638d00b0321ff8a3b6559e32d063274f76d::" providerId="AD" clId="Web-{3A98C81F-5162-8932-FF8E-DD7FC692CEC3}" dt="2024-02-06T19:51:02.866" v="371" actId="14100"/>
          <ac:spMkLst>
            <pc:docMk/>
            <pc:sldMk cId="0" sldId="279"/>
            <ac:spMk id="327" creationId="{00000000-0000-0000-0000-000000000000}"/>
          </ac:spMkLst>
        </pc:spChg>
      </pc:sldChg>
      <pc:sldChg chg="del ord">
        <pc:chgData name="Guest User" userId="S::urn:spo:anon#bc254101762f3348d7d1f168e456f638d00b0321ff8a3b6559e32d063274f76d::" providerId="AD" clId="Web-{3A98C81F-5162-8932-FF8E-DD7FC692CEC3}" dt="2024-02-06T18:32:40.808" v="171"/>
        <pc:sldMkLst>
          <pc:docMk/>
          <pc:sldMk cId="0" sldId="280"/>
        </pc:sldMkLst>
      </pc:sldChg>
      <pc:sldChg chg="addSp delSp modSp mod modClrScheme chgLayout">
        <pc:chgData name="Guest User" userId="S::urn:spo:anon#bc254101762f3348d7d1f168e456f638d00b0321ff8a3b6559e32d063274f76d::" providerId="AD" clId="Web-{3A98C81F-5162-8932-FF8E-DD7FC692CEC3}" dt="2024-02-06T19:52:11.760" v="388" actId="14100"/>
        <pc:sldMkLst>
          <pc:docMk/>
          <pc:sldMk cId="0" sldId="281"/>
        </pc:sldMkLst>
        <pc:spChg chg="add mod">
          <ac:chgData name="Guest User" userId="S::urn:spo:anon#bc254101762f3348d7d1f168e456f638d00b0321ff8a3b6559e32d063274f76d::" providerId="AD" clId="Web-{3A98C81F-5162-8932-FF8E-DD7FC692CEC3}" dt="2024-02-06T19:52:11.760" v="388" actId="14100"/>
          <ac:spMkLst>
            <pc:docMk/>
            <pc:sldMk cId="0" sldId="281"/>
            <ac:spMk id="6" creationId="{F70075FA-4B20-3A8D-984F-ECE429A569FC}"/>
          </ac:spMkLst>
        </pc:spChg>
        <pc:spChg chg="add del mod ord">
          <ac:chgData name="Guest User" userId="S::urn:spo:anon#bc254101762f3348d7d1f168e456f638d00b0321ff8a3b6559e32d063274f76d::" providerId="AD" clId="Web-{3A98C81F-5162-8932-FF8E-DD7FC692CEC3}" dt="2024-02-06T18:24:56.062" v="98"/>
          <ac:spMkLst>
            <pc:docMk/>
            <pc:sldMk cId="0" sldId="281"/>
            <ac:spMk id="7" creationId="{FDABC7C1-207D-D9BB-5881-2892DE821440}"/>
          </ac:spMkLst>
        </pc:spChg>
        <pc:spChg chg="add del mod ord">
          <ac:chgData name="Guest User" userId="S::urn:spo:anon#bc254101762f3348d7d1f168e456f638d00b0321ff8a3b6559e32d063274f76d::" providerId="AD" clId="Web-{3A98C81F-5162-8932-FF8E-DD7FC692CEC3}" dt="2024-02-06T18:24:54.390" v="97"/>
          <ac:spMkLst>
            <pc:docMk/>
            <pc:sldMk cId="0" sldId="281"/>
            <ac:spMk id="8" creationId="{8364D90F-DDB0-093E-0315-6C824E47541C}"/>
          </ac:spMkLst>
        </pc:spChg>
        <pc:spChg chg="add mod">
          <ac:chgData name="Guest User" userId="S::urn:spo:anon#bc254101762f3348d7d1f168e456f638d00b0321ff8a3b6559e32d063274f76d::" providerId="AD" clId="Web-{3A98C81F-5162-8932-FF8E-DD7FC692CEC3}" dt="2024-02-06T18:39:44.663" v="253" actId="20577"/>
          <ac:spMkLst>
            <pc:docMk/>
            <pc:sldMk cId="0" sldId="281"/>
            <ac:spMk id="10" creationId="{94D4BECD-66DD-5511-F747-3FB983D140F5}"/>
          </ac:spMkLst>
        </pc:spChg>
        <pc:spChg chg="mod ord">
          <ac:chgData name="Guest User" userId="S::urn:spo:anon#bc254101762f3348d7d1f168e456f638d00b0321ff8a3b6559e32d063274f76d::" providerId="AD" clId="Web-{3A98C81F-5162-8932-FF8E-DD7FC692CEC3}" dt="2024-02-06T18:24:48.030" v="96"/>
          <ac:spMkLst>
            <pc:docMk/>
            <pc:sldMk cId="0" sldId="281"/>
            <ac:spMk id="343" creationId="{00000000-0000-0000-0000-000000000000}"/>
          </ac:spMkLst>
        </pc:spChg>
        <pc:spChg chg="mod">
          <ac:chgData name="Guest User" userId="S::urn:spo:anon#bc254101762f3348d7d1f168e456f638d00b0321ff8a3b6559e32d063274f76d::" providerId="AD" clId="Web-{3A98C81F-5162-8932-FF8E-DD7FC692CEC3}" dt="2024-02-06T19:52:07.009" v="387" actId="14100"/>
          <ac:spMkLst>
            <pc:docMk/>
            <pc:sldMk cId="0" sldId="281"/>
            <ac:spMk id="345" creationId="{00000000-0000-0000-0000-000000000000}"/>
          </ac:spMkLst>
        </pc:spChg>
        <pc:picChg chg="add mod">
          <ac:chgData name="Guest User" userId="S::urn:spo:anon#bc254101762f3348d7d1f168e456f638d00b0321ff8a3b6559e32d063274f76d::" providerId="AD" clId="Web-{3A98C81F-5162-8932-FF8E-DD7FC692CEC3}" dt="2024-02-06T18:40:09.742" v="260" actId="1076"/>
          <ac:picMkLst>
            <pc:docMk/>
            <pc:sldMk cId="0" sldId="281"/>
            <ac:picMk id="3" creationId="{E5FD989F-204B-FDED-64EA-88AC662936B6}"/>
          </ac:picMkLst>
        </pc:picChg>
        <pc:picChg chg="mod">
          <ac:chgData name="Guest User" userId="S::urn:spo:anon#bc254101762f3348d7d1f168e456f638d00b0321ff8a3b6559e32d063274f76d::" providerId="AD" clId="Web-{3A98C81F-5162-8932-FF8E-DD7FC692CEC3}" dt="2024-02-06T18:40:09.726" v="258" actId="1076"/>
          <ac:picMkLst>
            <pc:docMk/>
            <pc:sldMk cId="0" sldId="281"/>
            <ac:picMk id="4" creationId="{B8BED3F2-ED56-81A4-21FC-B733C7F30029}"/>
          </ac:picMkLst>
        </pc:picChg>
      </pc:sldChg>
      <pc:sldChg chg="addSp delSp modSp add del mod ord modClrScheme chgLayout">
        <pc:chgData name="Guest User" userId="S::urn:spo:anon#bc254101762f3348d7d1f168e456f638d00b0321ff8a3b6559e32d063274f76d::" providerId="AD" clId="Web-{3A98C81F-5162-8932-FF8E-DD7FC692CEC3}" dt="2024-02-06T18:41:13.509" v="273" actId="20577"/>
        <pc:sldMkLst>
          <pc:docMk/>
          <pc:sldMk cId="0" sldId="282"/>
        </pc:sldMkLst>
        <pc:spChg chg="add del mod">
          <ac:chgData name="Guest User" userId="S::urn:spo:anon#bc254101762f3348d7d1f168e456f638d00b0321ff8a3b6559e32d063274f76d::" providerId="AD" clId="Web-{3A98C81F-5162-8932-FF8E-DD7FC692CEC3}" dt="2024-02-06T18:14:33.795" v="18"/>
          <ac:spMkLst>
            <pc:docMk/>
            <pc:sldMk cId="0" sldId="282"/>
            <ac:spMk id="4" creationId="{20EE4B2B-DD1C-3B37-D6E2-E106C05438D7}"/>
          </ac:spMkLst>
        </pc:spChg>
        <pc:spChg chg="add del mod">
          <ac:chgData name="Guest User" userId="S::urn:spo:anon#bc254101762f3348d7d1f168e456f638d00b0321ff8a3b6559e32d063274f76d::" providerId="AD" clId="Web-{3A98C81F-5162-8932-FF8E-DD7FC692CEC3}" dt="2024-02-06T18:26:33.455" v="116"/>
          <ac:spMkLst>
            <pc:docMk/>
            <pc:sldMk cId="0" sldId="282"/>
            <ac:spMk id="7" creationId="{E900C620-1A1D-E6FF-DDE3-7E2D6F041C3B}"/>
          </ac:spMkLst>
        </pc:spChg>
        <pc:spChg chg="add mod">
          <ac:chgData name="Guest User" userId="S::urn:spo:anon#bc254101762f3348d7d1f168e456f638d00b0321ff8a3b6559e32d063274f76d::" providerId="AD" clId="Web-{3A98C81F-5162-8932-FF8E-DD7FC692CEC3}" dt="2024-02-06T18:40:45.665" v="268" actId="1076"/>
          <ac:spMkLst>
            <pc:docMk/>
            <pc:sldMk cId="0" sldId="282"/>
            <ac:spMk id="11" creationId="{4F3D6772-BC81-9042-CC39-187B80ECB8E5}"/>
          </ac:spMkLst>
        </pc:spChg>
        <pc:spChg chg="add mod">
          <ac:chgData name="Guest User" userId="S::urn:spo:anon#bc254101762f3348d7d1f168e456f638d00b0321ff8a3b6559e32d063274f76d::" providerId="AD" clId="Web-{3A98C81F-5162-8932-FF8E-DD7FC692CEC3}" dt="2024-02-06T18:40:45.712" v="270" actId="1076"/>
          <ac:spMkLst>
            <pc:docMk/>
            <pc:sldMk cId="0" sldId="282"/>
            <ac:spMk id="15" creationId="{ADAB9ADD-4F9A-9021-BD17-59BFA7DB87B0}"/>
          </ac:spMkLst>
        </pc:spChg>
        <pc:spChg chg="add mod">
          <ac:chgData name="Guest User" userId="S::urn:spo:anon#bc254101762f3348d7d1f168e456f638d00b0321ff8a3b6559e32d063274f76d::" providerId="AD" clId="Web-{3A98C81F-5162-8932-FF8E-DD7FC692CEC3}" dt="2024-02-06T18:41:13.509" v="273" actId="20577"/>
          <ac:spMkLst>
            <pc:docMk/>
            <pc:sldMk cId="0" sldId="282"/>
            <ac:spMk id="17" creationId="{B5972029-4918-23F2-07EC-1AACEF3DE79E}"/>
          </ac:spMkLst>
        </pc:spChg>
        <pc:spChg chg="add del mod ord">
          <ac:chgData name="Guest User" userId="S::urn:spo:anon#bc254101762f3348d7d1f168e456f638d00b0321ff8a3b6559e32d063274f76d::" providerId="AD" clId="Web-{3A98C81F-5162-8932-FF8E-DD7FC692CEC3}" dt="2024-02-06T18:40:22.711" v="263"/>
          <ac:spMkLst>
            <pc:docMk/>
            <pc:sldMk cId="0" sldId="282"/>
            <ac:spMk id="18" creationId="{5859A3A1-5E38-E1D9-A609-3064366657BA}"/>
          </ac:spMkLst>
        </pc:spChg>
        <pc:spChg chg="add del mod ord">
          <ac:chgData name="Guest User" userId="S::urn:spo:anon#bc254101762f3348d7d1f168e456f638d00b0321ff8a3b6559e32d063274f76d::" providerId="AD" clId="Web-{3A98C81F-5162-8932-FF8E-DD7FC692CEC3}" dt="2024-02-06T18:40:24.352" v="264"/>
          <ac:spMkLst>
            <pc:docMk/>
            <pc:sldMk cId="0" sldId="282"/>
            <ac:spMk id="19" creationId="{042A933C-6285-4BAF-2F19-61DE773713B8}"/>
          </ac:spMkLst>
        </pc:spChg>
        <pc:spChg chg="del">
          <ac:chgData name="Guest User" userId="S::urn:spo:anon#bc254101762f3348d7d1f168e456f638d00b0321ff8a3b6559e32d063274f76d::" providerId="AD" clId="Web-{3A98C81F-5162-8932-FF8E-DD7FC692CEC3}" dt="2024-02-06T18:13:57.481" v="12"/>
          <ac:spMkLst>
            <pc:docMk/>
            <pc:sldMk cId="0" sldId="282"/>
            <ac:spMk id="350" creationId="{00000000-0000-0000-0000-000000000000}"/>
          </ac:spMkLst>
        </pc:spChg>
        <pc:spChg chg="mod ord">
          <ac:chgData name="Guest User" userId="S::urn:spo:anon#bc254101762f3348d7d1f168e456f638d00b0321ff8a3b6559e32d063274f76d::" providerId="AD" clId="Web-{3A98C81F-5162-8932-FF8E-DD7FC692CEC3}" dt="2024-02-06T18:40:18.367" v="262"/>
          <ac:spMkLst>
            <pc:docMk/>
            <pc:sldMk cId="0" sldId="282"/>
            <ac:spMk id="352" creationId="{00000000-0000-0000-0000-000000000000}"/>
          </ac:spMkLst>
        </pc:spChg>
        <pc:picChg chg="add del mod">
          <ac:chgData name="Guest User" userId="S::urn:spo:anon#bc254101762f3348d7d1f168e456f638d00b0321ff8a3b6559e32d063274f76d::" providerId="AD" clId="Web-{3A98C81F-5162-8932-FF8E-DD7FC692CEC3}" dt="2024-02-06T18:14:32.123" v="17"/>
          <ac:picMkLst>
            <pc:docMk/>
            <pc:sldMk cId="0" sldId="282"/>
            <ac:picMk id="2" creationId="{4D72971D-C1E8-3775-5BE9-B8E37E830FDB}"/>
          </ac:picMkLst>
        </pc:picChg>
        <pc:picChg chg="add del mod">
          <ac:chgData name="Guest User" userId="S::urn:spo:anon#bc254101762f3348d7d1f168e456f638d00b0321ff8a3b6559e32d063274f76d::" providerId="AD" clId="Web-{3A98C81F-5162-8932-FF8E-DD7FC692CEC3}" dt="2024-02-06T18:26:32.064" v="115"/>
          <ac:picMkLst>
            <pc:docMk/>
            <pc:sldMk cId="0" sldId="282"/>
            <ac:picMk id="5" creationId="{284B9D05-D5CB-28DA-C45C-DF2E0522E350}"/>
          </ac:picMkLst>
        </pc:picChg>
        <pc:picChg chg="add mod">
          <ac:chgData name="Guest User" userId="S::urn:spo:anon#bc254101762f3348d7d1f168e456f638d00b0321ff8a3b6559e32d063274f76d::" providerId="AD" clId="Web-{3A98C81F-5162-8932-FF8E-DD7FC692CEC3}" dt="2024-02-06T18:40:45.649" v="267" actId="1076"/>
          <ac:picMkLst>
            <pc:docMk/>
            <pc:sldMk cId="0" sldId="282"/>
            <ac:picMk id="9" creationId="{D19FEA45-0FC7-E848-7E11-45CC79518CA6}"/>
          </ac:picMkLst>
        </pc:picChg>
        <pc:picChg chg="add mod">
          <ac:chgData name="Guest User" userId="S::urn:spo:anon#bc254101762f3348d7d1f168e456f638d00b0321ff8a3b6559e32d063274f76d::" providerId="AD" clId="Web-{3A98C81F-5162-8932-FF8E-DD7FC692CEC3}" dt="2024-02-06T18:40:45.712" v="269" actId="1076"/>
          <ac:picMkLst>
            <pc:docMk/>
            <pc:sldMk cId="0" sldId="282"/>
            <ac:picMk id="13" creationId="{478D6FF5-6BE1-2182-AC6E-1E102C619EE0}"/>
          </ac:picMkLst>
        </pc:picChg>
      </pc:sldChg>
      <pc:sldChg chg="addSp delSp modSp del mod ord modClrScheme chgLayout">
        <pc:chgData name="Guest User" userId="S::urn:spo:anon#bc254101762f3348d7d1f168e456f638d00b0321ff8a3b6559e32d063274f76d::" providerId="AD" clId="Web-{3A98C81F-5162-8932-FF8E-DD7FC692CEC3}" dt="2024-02-06T18:26:45.049" v="119"/>
        <pc:sldMkLst>
          <pc:docMk/>
          <pc:sldMk cId="0" sldId="283"/>
        </pc:sldMkLst>
        <pc:spChg chg="del">
          <ac:chgData name="Guest User" userId="S::urn:spo:anon#bc254101762f3348d7d1f168e456f638d00b0321ff8a3b6559e32d063274f76d::" providerId="AD" clId="Web-{3A98C81F-5162-8932-FF8E-DD7FC692CEC3}" dt="2024-02-06T18:17:02.018" v="31"/>
          <ac:spMkLst>
            <pc:docMk/>
            <pc:sldMk cId="0" sldId="283"/>
            <ac:spMk id="2" creationId="{00000000-0000-0000-0000-000000000000}"/>
          </ac:spMkLst>
        </pc:spChg>
        <pc:spChg chg="del">
          <ac:chgData name="Guest User" userId="S::urn:spo:anon#bc254101762f3348d7d1f168e456f638d00b0321ff8a3b6559e32d063274f76d::" providerId="AD" clId="Web-{3A98C81F-5162-8932-FF8E-DD7FC692CEC3}" dt="2024-02-06T18:17:03.127" v="32"/>
          <ac:spMkLst>
            <pc:docMk/>
            <pc:sldMk cId="0" sldId="283"/>
            <ac:spMk id="3" creationId="{00000000-0000-0000-0000-000000000000}"/>
          </ac:spMkLst>
        </pc:spChg>
        <pc:spChg chg="add del mod">
          <ac:chgData name="Guest User" userId="S::urn:spo:anon#bc254101762f3348d7d1f168e456f638d00b0321ff8a3b6559e32d063274f76d::" providerId="AD" clId="Web-{3A98C81F-5162-8932-FF8E-DD7FC692CEC3}" dt="2024-02-06T18:17:04.830" v="33"/>
          <ac:spMkLst>
            <pc:docMk/>
            <pc:sldMk cId="0" sldId="283"/>
            <ac:spMk id="5" creationId="{CF52DABB-F3FA-724E-5B26-8B872FF915DB}"/>
          </ac:spMkLst>
        </pc:spChg>
        <pc:spChg chg="add mod">
          <ac:chgData name="Guest User" userId="S::urn:spo:anon#bc254101762f3348d7d1f168e456f638d00b0321ff8a3b6559e32d063274f76d::" providerId="AD" clId="Web-{3A98C81F-5162-8932-FF8E-DD7FC692CEC3}" dt="2024-02-06T18:20:16.835" v="52" actId="1076"/>
          <ac:spMkLst>
            <pc:docMk/>
            <pc:sldMk cId="0" sldId="283"/>
            <ac:spMk id="8" creationId="{FEC2EDBD-8400-5F54-4AA9-6F15570B3A56}"/>
          </ac:spMkLst>
        </pc:spChg>
        <pc:spChg chg="mod ord">
          <ac:chgData name="Guest User" userId="S::urn:spo:anon#bc254101762f3348d7d1f168e456f638d00b0321ff8a3b6559e32d063274f76d::" providerId="AD" clId="Web-{3A98C81F-5162-8932-FF8E-DD7FC692CEC3}" dt="2024-02-06T18:17:12.893" v="34"/>
          <ac:spMkLst>
            <pc:docMk/>
            <pc:sldMk cId="0" sldId="283"/>
            <ac:spMk id="360" creationId="{00000000-0000-0000-0000-000000000000}"/>
          </ac:spMkLst>
        </pc:spChg>
        <pc:spChg chg="del">
          <ac:chgData name="Guest User" userId="S::urn:spo:anon#bc254101762f3348d7d1f168e456f638d00b0321ff8a3b6559e32d063274f76d::" providerId="AD" clId="Web-{3A98C81F-5162-8932-FF8E-DD7FC692CEC3}" dt="2024-02-06T18:16:58.299" v="29"/>
          <ac:spMkLst>
            <pc:docMk/>
            <pc:sldMk cId="0" sldId="283"/>
            <ac:spMk id="362" creationId="{00000000-0000-0000-0000-000000000000}"/>
          </ac:spMkLst>
        </pc:spChg>
        <pc:picChg chg="add mod">
          <ac:chgData name="Guest User" userId="S::urn:spo:anon#bc254101762f3348d7d1f168e456f638d00b0321ff8a3b6559e32d063274f76d::" providerId="AD" clId="Web-{3A98C81F-5162-8932-FF8E-DD7FC692CEC3}" dt="2024-02-06T18:20:03.632" v="50" actId="1076"/>
          <ac:picMkLst>
            <pc:docMk/>
            <pc:sldMk cId="0" sldId="283"/>
            <ac:picMk id="6" creationId="{8D427D2F-E40B-133F-73AE-FFB9E02E6CC5}"/>
          </ac:picMkLst>
        </pc:picChg>
        <pc:picChg chg="del">
          <ac:chgData name="Guest User" userId="S::urn:spo:anon#bc254101762f3348d7d1f168e456f638d00b0321ff8a3b6559e32d063274f76d::" providerId="AD" clId="Web-{3A98C81F-5162-8932-FF8E-DD7FC692CEC3}" dt="2024-02-06T18:16:59.752" v="30"/>
          <ac:picMkLst>
            <pc:docMk/>
            <pc:sldMk cId="0" sldId="283"/>
            <ac:picMk id="361" creationId="{00000000-0000-0000-0000-000000000000}"/>
          </ac:picMkLst>
        </pc:picChg>
      </pc:sldChg>
      <pc:sldChg chg="modSp">
        <pc:chgData name="Guest User" userId="S::urn:spo:anon#bc254101762f3348d7d1f168e456f638d00b0321ff8a3b6559e32d063274f76d::" providerId="AD" clId="Web-{3A98C81F-5162-8932-FF8E-DD7FC692CEC3}" dt="2024-02-06T19:49:59.239" v="364" actId="20577"/>
        <pc:sldMkLst>
          <pc:docMk/>
          <pc:sldMk cId="0" sldId="288"/>
        </pc:sldMkLst>
        <pc:spChg chg="mod">
          <ac:chgData name="Guest User" userId="S::urn:spo:anon#bc254101762f3348d7d1f168e456f638d00b0321ff8a3b6559e32d063274f76d::" providerId="AD" clId="Web-{3A98C81F-5162-8932-FF8E-DD7FC692CEC3}" dt="2024-02-06T19:49:59.239" v="364" actId="20577"/>
          <ac:spMkLst>
            <pc:docMk/>
            <pc:sldMk cId="0" sldId="288"/>
            <ac:spMk id="132" creationId="{00000000-0000-0000-0000-000000000000}"/>
          </ac:spMkLst>
        </pc:spChg>
        <pc:picChg chg="mod">
          <ac:chgData name="Guest User" userId="S::urn:spo:anon#bc254101762f3348d7d1f168e456f638d00b0321ff8a3b6559e32d063274f76d::" providerId="AD" clId="Web-{3A98C81F-5162-8932-FF8E-DD7FC692CEC3}" dt="2024-02-06T19:49:45.113" v="360" actId="1076"/>
          <ac:picMkLst>
            <pc:docMk/>
            <pc:sldMk cId="0" sldId="288"/>
            <ac:picMk id="134" creationId="{00000000-0000-0000-0000-000000000000}"/>
          </ac:picMkLst>
        </pc:picChg>
      </pc:sldChg>
      <pc:sldChg chg="modSp">
        <pc:chgData name="Guest User" userId="S::urn:spo:anon#bc254101762f3348d7d1f168e456f638d00b0321ff8a3b6559e32d063274f76d::" providerId="AD" clId="Web-{3A98C81F-5162-8932-FF8E-DD7FC692CEC3}" dt="2024-02-06T19:50:38.615" v="368" actId="14100"/>
        <pc:sldMkLst>
          <pc:docMk/>
          <pc:sldMk cId="0" sldId="296"/>
        </pc:sldMkLst>
        <pc:picChg chg="mod">
          <ac:chgData name="Guest User" userId="S::urn:spo:anon#bc254101762f3348d7d1f168e456f638d00b0321ff8a3b6559e32d063274f76d::" providerId="AD" clId="Web-{3A98C81F-5162-8932-FF8E-DD7FC692CEC3}" dt="2024-02-06T19:50:38.615" v="368" actId="14100"/>
          <ac:picMkLst>
            <pc:docMk/>
            <pc:sldMk cId="0" sldId="296"/>
            <ac:picMk id="191" creationId="{00000000-0000-0000-0000-000000000000}"/>
          </ac:picMkLst>
        </pc:picChg>
      </pc:sldChg>
      <pc:sldChg chg="addSp delSp modSp">
        <pc:chgData name="Guest User" userId="S::urn:spo:anon#bc254101762f3348d7d1f168e456f638d00b0321ff8a3b6559e32d063274f76d::" providerId="AD" clId="Web-{3A98C81F-5162-8932-FF8E-DD7FC692CEC3}" dt="2024-02-06T19:51:52.524" v="386" actId="1076"/>
        <pc:sldMkLst>
          <pc:docMk/>
          <pc:sldMk cId="1942709482" sldId="297"/>
        </pc:sldMkLst>
        <pc:spChg chg="mod">
          <ac:chgData name="Guest User" userId="S::urn:spo:anon#bc254101762f3348d7d1f168e456f638d00b0321ff8a3b6559e32d063274f76d::" providerId="AD" clId="Web-{3A98C81F-5162-8932-FF8E-DD7FC692CEC3}" dt="2024-02-06T19:51:52.524" v="385" actId="1076"/>
          <ac:spMkLst>
            <pc:docMk/>
            <pc:sldMk cId="1942709482" sldId="297"/>
            <ac:spMk id="2" creationId="{0E553CAC-D445-2CEF-246B-2D80BED124C6}"/>
          </ac:spMkLst>
        </pc:spChg>
        <pc:spChg chg="del">
          <ac:chgData name="Guest User" userId="S::urn:spo:anon#bc254101762f3348d7d1f168e456f638d00b0321ff8a3b6559e32d063274f76d::" providerId="AD" clId="Web-{3A98C81F-5162-8932-FF8E-DD7FC692CEC3}" dt="2024-02-06T18:11:31.743" v="1"/>
          <ac:spMkLst>
            <pc:docMk/>
            <pc:sldMk cId="1942709482" sldId="297"/>
            <ac:spMk id="3" creationId="{A176438C-31C8-5889-8075-B8A467E33A7F}"/>
          </ac:spMkLst>
        </pc:spChg>
        <pc:spChg chg="add mod">
          <ac:chgData name="Guest User" userId="S::urn:spo:anon#bc254101762f3348d7d1f168e456f638d00b0321ff8a3b6559e32d063274f76d::" providerId="AD" clId="Web-{3A98C81F-5162-8932-FF8E-DD7FC692CEC3}" dt="2024-02-06T19:51:40.493" v="384" actId="1076"/>
          <ac:spMkLst>
            <pc:docMk/>
            <pc:sldMk cId="1942709482" sldId="297"/>
            <ac:spMk id="5" creationId="{A77D4240-4F6B-C5E5-0675-A1A25A5E1AA4}"/>
          </ac:spMkLst>
        </pc:spChg>
        <pc:picChg chg="add mod">
          <ac:chgData name="Guest User" userId="S::urn:spo:anon#bc254101762f3348d7d1f168e456f638d00b0321ff8a3b6559e32d063274f76d::" providerId="AD" clId="Web-{3A98C81F-5162-8932-FF8E-DD7FC692CEC3}" dt="2024-02-06T19:51:52.524" v="386" actId="1076"/>
          <ac:picMkLst>
            <pc:docMk/>
            <pc:sldMk cId="1942709482" sldId="297"/>
            <ac:picMk id="4" creationId="{D6074207-5B38-79D9-501E-B2227A267CBB}"/>
          </ac:picMkLst>
        </pc:picChg>
      </pc:sldChg>
      <pc:sldChg chg="addSp delSp modSp add mod replId modClrScheme chgLayout">
        <pc:chgData name="Guest User" userId="S::urn:spo:anon#bc254101762f3348d7d1f168e456f638d00b0321ff8a3b6559e32d063274f76d::" providerId="AD" clId="Web-{3A98C81F-5162-8932-FF8E-DD7FC692CEC3}" dt="2024-02-06T19:53:43.997" v="403" actId="1076"/>
        <pc:sldMkLst>
          <pc:docMk/>
          <pc:sldMk cId="3524616593" sldId="298"/>
        </pc:sldMkLst>
        <pc:spChg chg="add del mod ord">
          <ac:chgData name="Guest User" userId="S::urn:spo:anon#bc254101762f3348d7d1f168e456f638d00b0321ff8a3b6559e32d063274f76d::" providerId="AD" clId="Web-{3A98C81F-5162-8932-FF8E-DD7FC692CEC3}" dt="2024-02-06T18:41:45.245" v="276"/>
          <ac:spMkLst>
            <pc:docMk/>
            <pc:sldMk cId="3524616593" sldId="298"/>
            <ac:spMk id="5" creationId="{067FF168-95CA-F5D1-2278-8D66A6DEC4FA}"/>
          </ac:spMkLst>
        </pc:spChg>
        <pc:spChg chg="add del mod ord">
          <ac:chgData name="Guest User" userId="S::urn:spo:anon#bc254101762f3348d7d1f168e456f638d00b0321ff8a3b6559e32d063274f76d::" providerId="AD" clId="Web-{3A98C81F-5162-8932-FF8E-DD7FC692CEC3}" dt="2024-02-06T18:41:43.135" v="275"/>
          <ac:spMkLst>
            <pc:docMk/>
            <pc:sldMk cId="3524616593" sldId="298"/>
            <ac:spMk id="7" creationId="{C28BC5F4-258A-D5C2-05C0-6D7F71D29335}"/>
          </ac:spMkLst>
        </pc:spChg>
        <pc:spChg chg="mod ord">
          <ac:chgData name="Guest User" userId="S::urn:spo:anon#bc254101762f3348d7d1f168e456f638d00b0321ff8a3b6559e32d063274f76d::" providerId="AD" clId="Web-{3A98C81F-5162-8932-FF8E-DD7FC692CEC3}" dt="2024-02-06T19:53:17.668" v="398" actId="1076"/>
          <ac:spMkLst>
            <pc:docMk/>
            <pc:sldMk cId="3524616593" sldId="298"/>
            <ac:spMk id="8" creationId="{FEC2EDBD-8400-5F54-4AA9-6F15570B3A56}"/>
          </ac:spMkLst>
        </pc:spChg>
        <pc:spChg chg="add">
          <ac:chgData name="Guest User" userId="S::urn:spo:anon#bc254101762f3348d7d1f168e456f638d00b0321ff8a3b6559e32d063274f76d::" providerId="AD" clId="Web-{3A98C81F-5162-8932-FF8E-DD7FC692CEC3}" dt="2024-02-06T18:41:48.104" v="277"/>
          <ac:spMkLst>
            <pc:docMk/>
            <pc:sldMk cId="3524616593" sldId="298"/>
            <ac:spMk id="10" creationId="{EA26FB5C-510A-A232-2ED8-AA357C546145}"/>
          </ac:spMkLst>
        </pc:spChg>
        <pc:spChg chg="add mod">
          <ac:chgData name="Guest User" userId="S::urn:spo:anon#bc254101762f3348d7d1f168e456f638d00b0321ff8a3b6559e32d063274f76d::" providerId="AD" clId="Web-{3A98C81F-5162-8932-FF8E-DD7FC692CEC3}" dt="2024-02-06T19:53:43.997" v="403" actId="1076"/>
          <ac:spMkLst>
            <pc:docMk/>
            <pc:sldMk cId="3524616593" sldId="298"/>
            <ac:spMk id="11" creationId="{ECB5B649-8286-643A-3C9E-F3A1C2A8A669}"/>
          </ac:spMkLst>
        </pc:spChg>
        <pc:spChg chg="mod ord">
          <ac:chgData name="Guest User" userId="S::urn:spo:anon#bc254101762f3348d7d1f168e456f638d00b0321ff8a3b6559e32d063274f76d::" providerId="AD" clId="Web-{3A98C81F-5162-8932-FF8E-DD7FC692CEC3}" dt="2024-02-06T18:41:38.869" v="274"/>
          <ac:spMkLst>
            <pc:docMk/>
            <pc:sldMk cId="3524616593" sldId="298"/>
            <ac:spMk id="360" creationId="{00000000-0000-0000-0000-000000000000}"/>
          </ac:spMkLst>
        </pc:spChg>
        <pc:picChg chg="add del mod ord">
          <ac:chgData name="Guest User" userId="S::urn:spo:anon#bc254101762f3348d7d1f168e456f638d00b0321ff8a3b6559e32d063274f76d::" providerId="AD" clId="Web-{3A98C81F-5162-8932-FF8E-DD7FC692CEC3}" dt="2024-02-06T18:28:57.459" v="141"/>
          <ac:picMkLst>
            <pc:docMk/>
            <pc:sldMk cId="3524616593" sldId="298"/>
            <ac:picMk id="2" creationId="{A3E9502B-CAB6-CBB2-F44D-BBC2DA47B5FE}"/>
          </ac:picMkLst>
        </pc:picChg>
        <pc:picChg chg="add mod">
          <ac:chgData name="Guest User" userId="S::urn:spo:anon#bc254101762f3348d7d1f168e456f638d00b0321ff8a3b6559e32d063274f76d::" providerId="AD" clId="Web-{3A98C81F-5162-8932-FF8E-DD7FC692CEC3}" dt="2024-02-06T18:42:54.903" v="289" actId="1076"/>
          <ac:picMkLst>
            <pc:docMk/>
            <pc:sldMk cId="3524616593" sldId="298"/>
            <ac:picMk id="3" creationId="{87541667-1345-8EF8-EB18-12509823A9CE}"/>
          </ac:picMkLst>
        </pc:picChg>
        <pc:picChg chg="add mod">
          <ac:chgData name="Guest User" userId="S::urn:spo:anon#bc254101762f3348d7d1f168e456f638d00b0321ff8a3b6559e32d063274f76d::" providerId="AD" clId="Web-{3A98C81F-5162-8932-FF8E-DD7FC692CEC3}" dt="2024-02-06T18:42:54.918" v="290" actId="1076"/>
          <ac:picMkLst>
            <pc:docMk/>
            <pc:sldMk cId="3524616593" sldId="298"/>
            <ac:picMk id="4" creationId="{28AF1C3E-483F-ACB3-3572-C5F616E51E61}"/>
          </ac:picMkLst>
        </pc:picChg>
        <pc:picChg chg="del mod">
          <ac:chgData name="Guest User" userId="S::urn:spo:anon#bc254101762f3348d7d1f168e456f638d00b0321ff8a3b6559e32d063274f76d::" providerId="AD" clId="Web-{3A98C81F-5162-8932-FF8E-DD7FC692CEC3}" dt="2024-02-06T18:22:19.824" v="62"/>
          <ac:picMkLst>
            <pc:docMk/>
            <pc:sldMk cId="3524616593" sldId="298"/>
            <ac:picMk id="6" creationId="{8D427D2F-E40B-133F-73AE-FFB9E02E6CC5}"/>
          </ac:picMkLst>
        </pc:picChg>
      </pc:sldChg>
    </pc:docChg>
  </pc:docChgLst>
  <pc:docChgLst>
    <pc:chgData name="Tinch, Kristen - Division of Academic Program Standards" userId="6c01d962-f986-4664-8762-cfa5e0c37793" providerId="ADAL" clId="{CBC3BC0A-B0A7-4692-8CE3-747110163AE1}"/>
    <pc:docChg chg="custSel delSld modSld sldOrd delMainMaster">
      <pc:chgData name="Tinch, Kristen - Division of Academic Program Standards" userId="6c01d962-f986-4664-8762-cfa5e0c37793" providerId="ADAL" clId="{CBC3BC0A-B0A7-4692-8CE3-747110163AE1}" dt="2024-02-06T17:46:58.825" v="27" actId="47"/>
      <pc:docMkLst>
        <pc:docMk/>
      </pc:docMkLst>
      <pc:sldChg chg="del">
        <pc:chgData name="Tinch, Kristen - Division of Academic Program Standards" userId="6c01d962-f986-4664-8762-cfa5e0c37793" providerId="ADAL" clId="{CBC3BC0A-B0A7-4692-8CE3-747110163AE1}" dt="2024-02-06T17:44:56.074" v="0" actId="47"/>
        <pc:sldMkLst>
          <pc:docMk/>
          <pc:sldMk cId="0" sldId="256"/>
        </pc:sldMkLst>
      </pc:sldChg>
      <pc:sldChg chg="del">
        <pc:chgData name="Tinch, Kristen - Division of Academic Program Standards" userId="6c01d962-f986-4664-8762-cfa5e0c37793" providerId="ADAL" clId="{CBC3BC0A-B0A7-4692-8CE3-747110163AE1}" dt="2024-02-06T17:44:57.761" v="1" actId="47"/>
        <pc:sldMkLst>
          <pc:docMk/>
          <pc:sldMk cId="0" sldId="257"/>
        </pc:sldMkLst>
      </pc:sldChg>
      <pc:sldChg chg="del">
        <pc:chgData name="Tinch, Kristen - Division of Academic Program Standards" userId="6c01d962-f986-4664-8762-cfa5e0c37793" providerId="ADAL" clId="{CBC3BC0A-B0A7-4692-8CE3-747110163AE1}" dt="2024-02-06T17:44:58.116" v="2" actId="47"/>
        <pc:sldMkLst>
          <pc:docMk/>
          <pc:sldMk cId="0" sldId="258"/>
        </pc:sldMkLst>
      </pc:sldChg>
      <pc:sldChg chg="del">
        <pc:chgData name="Tinch, Kristen - Division of Academic Program Standards" userId="6c01d962-f986-4664-8762-cfa5e0c37793" providerId="ADAL" clId="{CBC3BC0A-B0A7-4692-8CE3-747110163AE1}" dt="2024-02-06T17:44:58.517" v="3" actId="47"/>
        <pc:sldMkLst>
          <pc:docMk/>
          <pc:sldMk cId="0" sldId="259"/>
        </pc:sldMkLst>
      </pc:sldChg>
      <pc:sldChg chg="del">
        <pc:chgData name="Tinch, Kristen - Division of Academic Program Standards" userId="6c01d962-f986-4664-8762-cfa5e0c37793" providerId="ADAL" clId="{CBC3BC0A-B0A7-4692-8CE3-747110163AE1}" dt="2024-02-06T17:44:58.891" v="4" actId="47"/>
        <pc:sldMkLst>
          <pc:docMk/>
          <pc:sldMk cId="0" sldId="260"/>
        </pc:sldMkLst>
      </pc:sldChg>
      <pc:sldChg chg="del">
        <pc:chgData name="Tinch, Kristen - Division of Academic Program Standards" userId="6c01d962-f986-4664-8762-cfa5e0c37793" providerId="ADAL" clId="{CBC3BC0A-B0A7-4692-8CE3-747110163AE1}" dt="2024-02-06T17:44:59.266" v="5" actId="47"/>
        <pc:sldMkLst>
          <pc:docMk/>
          <pc:sldMk cId="0" sldId="261"/>
        </pc:sldMkLst>
      </pc:sldChg>
      <pc:sldChg chg="del">
        <pc:chgData name="Tinch, Kristen - Division of Academic Program Standards" userId="6c01d962-f986-4664-8762-cfa5e0c37793" providerId="ADAL" clId="{CBC3BC0A-B0A7-4692-8CE3-747110163AE1}" dt="2024-02-06T17:45:01.143" v="6" actId="47"/>
        <pc:sldMkLst>
          <pc:docMk/>
          <pc:sldMk cId="0" sldId="262"/>
        </pc:sldMkLst>
      </pc:sldChg>
      <pc:sldChg chg="del">
        <pc:chgData name="Tinch, Kristen - Division of Academic Program Standards" userId="6c01d962-f986-4664-8762-cfa5e0c37793" providerId="ADAL" clId="{CBC3BC0A-B0A7-4692-8CE3-747110163AE1}" dt="2024-02-06T17:45:08.118" v="7" actId="47"/>
        <pc:sldMkLst>
          <pc:docMk/>
          <pc:sldMk cId="0" sldId="263"/>
        </pc:sldMkLst>
      </pc:sldChg>
      <pc:sldChg chg="del">
        <pc:chgData name="Tinch, Kristen - Division of Academic Program Standards" userId="6c01d962-f986-4664-8762-cfa5e0c37793" providerId="ADAL" clId="{CBC3BC0A-B0A7-4692-8CE3-747110163AE1}" dt="2024-02-06T17:45:15.067" v="8" actId="47"/>
        <pc:sldMkLst>
          <pc:docMk/>
          <pc:sldMk cId="0" sldId="264"/>
        </pc:sldMkLst>
      </pc:sldChg>
      <pc:sldChg chg="del">
        <pc:chgData name="Tinch, Kristen - Division of Academic Program Standards" userId="6c01d962-f986-4664-8762-cfa5e0c37793" providerId="ADAL" clId="{CBC3BC0A-B0A7-4692-8CE3-747110163AE1}" dt="2024-02-06T17:45:24.921" v="12" actId="47"/>
        <pc:sldMkLst>
          <pc:docMk/>
          <pc:sldMk cId="0" sldId="265"/>
        </pc:sldMkLst>
      </pc:sldChg>
      <pc:sldChg chg="ord">
        <pc:chgData name="Tinch, Kristen - Division of Academic Program Standards" userId="6c01d962-f986-4664-8762-cfa5e0c37793" providerId="ADAL" clId="{CBC3BC0A-B0A7-4692-8CE3-747110163AE1}" dt="2024-02-06T17:45:21.588" v="11"/>
        <pc:sldMkLst>
          <pc:docMk/>
          <pc:sldMk cId="0" sldId="266"/>
        </pc:sldMkLst>
      </pc:sldChg>
      <pc:sldChg chg="del">
        <pc:chgData name="Tinch, Kristen - Division of Academic Program Standards" userId="6c01d962-f986-4664-8762-cfa5e0c37793" providerId="ADAL" clId="{CBC3BC0A-B0A7-4692-8CE3-747110163AE1}" dt="2024-02-06T17:45:16.897" v="9" actId="47"/>
        <pc:sldMkLst>
          <pc:docMk/>
          <pc:sldMk cId="0" sldId="267"/>
        </pc:sldMkLst>
      </pc:sldChg>
      <pc:sldChg chg="del">
        <pc:chgData name="Tinch, Kristen - Division of Academic Program Standards" userId="6c01d962-f986-4664-8762-cfa5e0c37793" providerId="ADAL" clId="{CBC3BC0A-B0A7-4692-8CE3-747110163AE1}" dt="2024-02-06T17:46:02.677" v="14" actId="47"/>
        <pc:sldMkLst>
          <pc:docMk/>
          <pc:sldMk cId="0" sldId="268"/>
        </pc:sldMkLst>
      </pc:sldChg>
      <pc:sldChg chg="modSp mod modShow">
        <pc:chgData name="Tinch, Kristen - Division of Academic Program Standards" userId="6c01d962-f986-4664-8762-cfa5e0c37793" providerId="ADAL" clId="{CBC3BC0A-B0A7-4692-8CE3-747110163AE1}" dt="2024-02-06T17:46:07.968" v="15" actId="729"/>
        <pc:sldMkLst>
          <pc:docMk/>
          <pc:sldMk cId="0" sldId="269"/>
        </pc:sldMkLst>
        <pc:spChg chg="mod">
          <ac:chgData name="Tinch, Kristen - Division of Academic Program Standards" userId="6c01d962-f986-4664-8762-cfa5e0c37793" providerId="ADAL" clId="{CBC3BC0A-B0A7-4692-8CE3-747110163AE1}" dt="2024-02-06T17:45:42.275" v="13" actId="20577"/>
          <ac:spMkLst>
            <pc:docMk/>
            <pc:sldMk cId="0" sldId="269"/>
            <ac:spMk id="238" creationId="{00000000-0000-0000-0000-000000000000}"/>
          </ac:spMkLst>
        </pc:spChg>
      </pc:sldChg>
      <pc:sldChg chg="del">
        <pc:chgData name="Tinch, Kristen - Division of Academic Program Standards" userId="6c01d962-f986-4664-8762-cfa5e0c37793" providerId="ADAL" clId="{CBC3BC0A-B0A7-4692-8CE3-747110163AE1}" dt="2024-02-06T17:46:17.202" v="16" actId="47"/>
        <pc:sldMkLst>
          <pc:docMk/>
          <pc:sldMk cId="0" sldId="270"/>
        </pc:sldMkLst>
      </pc:sldChg>
      <pc:sldChg chg="del">
        <pc:chgData name="Tinch, Kristen - Division of Academic Program Standards" userId="6c01d962-f986-4664-8762-cfa5e0c37793" providerId="ADAL" clId="{CBC3BC0A-B0A7-4692-8CE3-747110163AE1}" dt="2024-02-06T17:46:19.382" v="17" actId="47"/>
        <pc:sldMkLst>
          <pc:docMk/>
          <pc:sldMk cId="0" sldId="271"/>
        </pc:sldMkLst>
      </pc:sldChg>
      <pc:sldChg chg="del">
        <pc:chgData name="Tinch, Kristen - Division of Academic Program Standards" userId="6c01d962-f986-4664-8762-cfa5e0c37793" providerId="ADAL" clId="{CBC3BC0A-B0A7-4692-8CE3-747110163AE1}" dt="2024-02-06T17:46:22.158" v="18" actId="47"/>
        <pc:sldMkLst>
          <pc:docMk/>
          <pc:sldMk cId="0" sldId="272"/>
        </pc:sldMkLst>
      </pc:sldChg>
      <pc:sldChg chg="del">
        <pc:chgData name="Tinch, Kristen - Division of Academic Program Standards" userId="6c01d962-f986-4664-8762-cfa5e0c37793" providerId="ADAL" clId="{CBC3BC0A-B0A7-4692-8CE3-747110163AE1}" dt="2024-02-06T17:46:22.610" v="19" actId="47"/>
        <pc:sldMkLst>
          <pc:docMk/>
          <pc:sldMk cId="0" sldId="273"/>
        </pc:sldMkLst>
      </pc:sldChg>
      <pc:sldChg chg="del">
        <pc:chgData name="Tinch, Kristen - Division of Academic Program Standards" userId="6c01d962-f986-4664-8762-cfa5e0c37793" providerId="ADAL" clId="{CBC3BC0A-B0A7-4692-8CE3-747110163AE1}" dt="2024-02-06T17:46:23.272" v="20" actId="47"/>
        <pc:sldMkLst>
          <pc:docMk/>
          <pc:sldMk cId="0" sldId="274"/>
        </pc:sldMkLst>
      </pc:sldChg>
      <pc:sldChg chg="del">
        <pc:chgData name="Tinch, Kristen - Division of Academic Program Standards" userId="6c01d962-f986-4664-8762-cfa5e0c37793" providerId="ADAL" clId="{CBC3BC0A-B0A7-4692-8CE3-747110163AE1}" dt="2024-02-06T17:46:23.831" v="21" actId="47"/>
        <pc:sldMkLst>
          <pc:docMk/>
          <pc:sldMk cId="0" sldId="275"/>
        </pc:sldMkLst>
      </pc:sldChg>
      <pc:sldChg chg="del">
        <pc:chgData name="Tinch, Kristen - Division of Academic Program Standards" userId="6c01d962-f986-4664-8762-cfa5e0c37793" providerId="ADAL" clId="{CBC3BC0A-B0A7-4692-8CE3-747110163AE1}" dt="2024-02-06T17:46:24.248" v="22" actId="47"/>
        <pc:sldMkLst>
          <pc:docMk/>
          <pc:sldMk cId="0" sldId="276"/>
        </pc:sldMkLst>
      </pc:sldChg>
      <pc:sldChg chg="del">
        <pc:chgData name="Tinch, Kristen - Division of Academic Program Standards" userId="6c01d962-f986-4664-8762-cfa5e0c37793" providerId="ADAL" clId="{CBC3BC0A-B0A7-4692-8CE3-747110163AE1}" dt="2024-02-06T17:46:24.795" v="23" actId="47"/>
        <pc:sldMkLst>
          <pc:docMk/>
          <pc:sldMk cId="0" sldId="277"/>
        </pc:sldMkLst>
      </pc:sldChg>
      <pc:sldChg chg="del">
        <pc:chgData name="Tinch, Kristen - Division of Academic Program Standards" userId="6c01d962-f986-4664-8762-cfa5e0c37793" providerId="ADAL" clId="{CBC3BC0A-B0A7-4692-8CE3-747110163AE1}" dt="2024-02-06T17:46:54.870" v="25" actId="47"/>
        <pc:sldMkLst>
          <pc:docMk/>
          <pc:sldMk cId="0" sldId="284"/>
        </pc:sldMkLst>
      </pc:sldChg>
      <pc:sldChg chg="del">
        <pc:chgData name="Tinch, Kristen - Division of Academic Program Standards" userId="6c01d962-f986-4664-8762-cfa5e0c37793" providerId="ADAL" clId="{CBC3BC0A-B0A7-4692-8CE3-747110163AE1}" dt="2024-02-06T17:46:57.884" v="26" actId="47"/>
        <pc:sldMkLst>
          <pc:docMk/>
          <pc:sldMk cId="0" sldId="285"/>
        </pc:sldMkLst>
      </pc:sldChg>
      <pc:sldChg chg="del">
        <pc:chgData name="Tinch, Kristen - Division of Academic Program Standards" userId="6c01d962-f986-4664-8762-cfa5e0c37793" providerId="ADAL" clId="{CBC3BC0A-B0A7-4692-8CE3-747110163AE1}" dt="2024-02-06T17:46:58.825" v="27" actId="47"/>
        <pc:sldMkLst>
          <pc:docMk/>
          <pc:sldMk cId="0" sldId="286"/>
        </pc:sldMkLst>
      </pc:sldChg>
      <pc:sldChg chg="delSp mod delAnim">
        <pc:chgData name="Tinch, Kristen - Division of Academic Program Standards" userId="6c01d962-f986-4664-8762-cfa5e0c37793" providerId="ADAL" clId="{CBC3BC0A-B0A7-4692-8CE3-747110163AE1}" dt="2024-02-06T17:46:39.538" v="24" actId="478"/>
        <pc:sldMkLst>
          <pc:docMk/>
          <pc:sldMk cId="0" sldId="293"/>
        </pc:sldMkLst>
        <pc:spChg chg="del">
          <ac:chgData name="Tinch, Kristen - Division of Academic Program Standards" userId="6c01d962-f986-4664-8762-cfa5e0c37793" providerId="ADAL" clId="{CBC3BC0A-B0A7-4692-8CE3-747110163AE1}" dt="2024-02-06T17:46:39.538" v="24" actId="478"/>
          <ac:spMkLst>
            <pc:docMk/>
            <pc:sldMk cId="0" sldId="293"/>
            <ac:spMk id="167" creationId="{00000000-0000-0000-0000-000000000000}"/>
          </ac:spMkLst>
        </pc:spChg>
      </pc:sldChg>
      <pc:sldMasterChg chg="del delSldLayout">
        <pc:chgData name="Tinch, Kristen - Division of Academic Program Standards" userId="6c01d962-f986-4664-8762-cfa5e0c37793" providerId="ADAL" clId="{CBC3BC0A-B0A7-4692-8CE3-747110163AE1}" dt="2024-02-06T17:46:58.825" v="27" actId="47"/>
        <pc:sldMasterMkLst>
          <pc:docMk/>
          <pc:sldMasterMk cId="0" sldId="2147483648"/>
        </pc:sldMasterMkLst>
        <pc:sldLayoutChg chg="del">
          <pc:chgData name="Tinch, Kristen - Division of Academic Program Standards" userId="6c01d962-f986-4664-8762-cfa5e0c37793" providerId="ADAL" clId="{CBC3BC0A-B0A7-4692-8CE3-747110163AE1}" dt="2024-02-06T17:46:58.825" v="27" actId="47"/>
          <pc:sldLayoutMkLst>
            <pc:docMk/>
            <pc:sldMasterMk cId="0" sldId="2147483648"/>
            <pc:sldLayoutMk cId="0" sldId="2147483649"/>
          </pc:sldLayoutMkLst>
        </pc:sldLayoutChg>
        <pc:sldLayoutChg chg="del">
          <pc:chgData name="Tinch, Kristen - Division of Academic Program Standards" userId="6c01d962-f986-4664-8762-cfa5e0c37793" providerId="ADAL" clId="{CBC3BC0A-B0A7-4692-8CE3-747110163AE1}" dt="2024-02-06T17:46:58.825" v="27" actId="47"/>
          <pc:sldLayoutMkLst>
            <pc:docMk/>
            <pc:sldMasterMk cId="0" sldId="2147483648"/>
            <pc:sldLayoutMk cId="0" sldId="2147483650"/>
          </pc:sldLayoutMkLst>
        </pc:sldLayoutChg>
        <pc:sldLayoutChg chg="del">
          <pc:chgData name="Tinch, Kristen - Division of Academic Program Standards" userId="6c01d962-f986-4664-8762-cfa5e0c37793" providerId="ADAL" clId="{CBC3BC0A-B0A7-4692-8CE3-747110163AE1}" dt="2024-02-06T17:46:58.825" v="27" actId="47"/>
          <pc:sldLayoutMkLst>
            <pc:docMk/>
            <pc:sldMasterMk cId="0" sldId="2147483648"/>
            <pc:sldLayoutMk cId="0" sldId="2147483651"/>
          </pc:sldLayoutMkLst>
        </pc:sldLayoutChg>
      </pc:sldMasterChg>
      <pc:sldMasterChg chg="delSldLayout">
        <pc:chgData name="Tinch, Kristen - Division of Academic Program Standards" userId="6c01d962-f986-4664-8762-cfa5e0c37793" providerId="ADAL" clId="{CBC3BC0A-B0A7-4692-8CE3-747110163AE1}" dt="2024-02-06T17:46:19.382" v="17" actId="47"/>
        <pc:sldMasterMkLst>
          <pc:docMk/>
          <pc:sldMasterMk cId="0" sldId="2147483652"/>
        </pc:sldMasterMkLst>
        <pc:sldLayoutChg chg="del">
          <pc:chgData name="Tinch, Kristen - Division of Academic Program Standards" userId="6c01d962-f986-4664-8762-cfa5e0c37793" providerId="ADAL" clId="{CBC3BC0A-B0A7-4692-8CE3-747110163AE1}" dt="2024-02-06T17:46:19.382" v="17" actId="47"/>
          <pc:sldLayoutMkLst>
            <pc:docMk/>
            <pc:sldMasterMk cId="0" sldId="2147483652"/>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0167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z6XzikFdro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z6XzikFdro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z6XzikFdro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z6XzikFdro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z6XzikFdro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z6XzikFdro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323d204c9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f323d204c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0f475b58f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0f475b58f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is adapted from the </a:t>
            </a:r>
            <a:r>
              <a:rPr lang="en" u="sng">
                <a:solidFill>
                  <a:schemeClr val="hlink"/>
                </a:solidFill>
                <a:hlinkClick r:id="rId3"/>
              </a:rPr>
              <a:t>Reading and Writing TDQ Webcast</a:t>
            </a:r>
            <a:r>
              <a:rPr lang="en"/>
              <a:t> that aired on 3-19-20.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0df6f3896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0df6f3896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80df6f3896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28009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f1632c5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6f1632c55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6" name="Google Shape;316;g6f1632c55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4001981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fe05e525f_0_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3" name="Google Shape;323;g6fe05e525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28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10173cd0f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10173cd0f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Once you get to kystandards.org, you will access the Understand Text Dependent Questions Module through the Your Standards Resources link.</a:t>
            </a:r>
            <a:endParaRPr/>
          </a:p>
          <a:p>
            <a:pPr marL="0" lvl="0" indent="0" algn="l" rtl="0">
              <a:lnSpc>
                <a:spcPct val="100000"/>
              </a:lnSpc>
              <a:spcBef>
                <a:spcPts val="0"/>
              </a:spcBef>
              <a:spcAft>
                <a:spcPts val="0"/>
              </a:spcAft>
              <a:buSzPts val="1400"/>
              <a:buNone/>
            </a:pPr>
            <a:endParaRPr/>
          </a:p>
        </p:txBody>
      </p:sp>
      <p:sp>
        <p:nvSpPr>
          <p:cNvPr id="340" name="Google Shape;340;g710173cd0f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extLst>
      <p:ext uri="{BB962C8B-B14F-4D97-AF65-F5344CB8AC3E}">
        <p14:creationId xmlns:p14="http://schemas.microsoft.com/office/powerpoint/2010/main" val="235509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10173cd0f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Since the module is a reading and writing specific resource, we recommend going straight to the Content Area Resources and clicking on the RED Reading &amp; Writing Resources button. Red icons will always represent reading and writing resources.</a:t>
            </a:r>
            <a:endParaRPr/>
          </a:p>
        </p:txBody>
      </p:sp>
      <p:sp>
        <p:nvSpPr>
          <p:cNvPr id="348" name="Google Shape;348;g710173cd0f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4788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10173cd0f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710173cd0f_0_1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a:t>
            </a:r>
            <a:r>
              <a:rPr lang="en-US" i="1"/>
              <a:t>Understand Text Dependent Questions Module </a:t>
            </a:r>
            <a:r>
              <a:rPr lang="en-US"/>
              <a:t>can be found by choosing the Reading &amp; Writing Professional Learning Modules button on the far left of the second row of resources. </a:t>
            </a:r>
            <a:endParaRPr/>
          </a:p>
        </p:txBody>
      </p:sp>
      <p:sp>
        <p:nvSpPr>
          <p:cNvPr id="358" name="Google Shape;358;g710173cd0f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227157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323d204c9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f323d204c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323d204c9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f323d204c9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f475b58f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f475b58f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is adapted from the </a:t>
            </a:r>
            <a:r>
              <a:rPr lang="en" u="sng">
                <a:solidFill>
                  <a:schemeClr val="hlink"/>
                </a:solidFill>
                <a:hlinkClick r:id="rId3"/>
              </a:rPr>
              <a:t>Reading and Writing TDQ Webcast</a:t>
            </a:r>
            <a:r>
              <a:rPr lang="en">
                <a:solidFill>
                  <a:schemeClr val="dk1"/>
                </a:solidFill>
              </a:rPr>
              <a:t> that aired on 3-19-20.</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f475b58f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0f475b58f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is adapted from the </a:t>
            </a:r>
            <a:r>
              <a:rPr lang="en" u="sng">
                <a:solidFill>
                  <a:schemeClr val="hlink"/>
                </a:solidFill>
                <a:hlinkClick r:id="rId3"/>
              </a:rPr>
              <a:t>Reading and Writing TDQ Webcast</a:t>
            </a:r>
            <a:r>
              <a:rPr lang="en">
                <a:solidFill>
                  <a:schemeClr val="dk1"/>
                </a:solidFill>
              </a:rPr>
              <a:t> that aired on 3-19-20.</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0f475b58f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0f475b58f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is adapted from the </a:t>
            </a:r>
            <a:r>
              <a:rPr lang="en" u="sng">
                <a:solidFill>
                  <a:schemeClr val="hlink"/>
                </a:solidFill>
                <a:hlinkClick r:id="rId3"/>
              </a:rPr>
              <a:t>Reading and Writing TDQ Webcast</a:t>
            </a:r>
            <a:r>
              <a:rPr lang="en">
                <a:solidFill>
                  <a:schemeClr val="dk1"/>
                </a:solidFill>
              </a:rPr>
              <a:t> that aired on 3-19-20.</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f323d204c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f323d204c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f323d204c9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f323d204c9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is adapted from the </a:t>
            </a:r>
            <a:r>
              <a:rPr lang="en" u="sng">
                <a:solidFill>
                  <a:schemeClr val="hlink"/>
                </a:solidFill>
                <a:hlinkClick r:id="rId3"/>
              </a:rPr>
              <a:t>Reading and Writing TDQ Webcast</a:t>
            </a:r>
            <a:r>
              <a:rPr lang="en">
                <a:solidFill>
                  <a:schemeClr val="dk1"/>
                </a:solidFill>
              </a:rPr>
              <a:t> that aired on 3-19-20.</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f475b58f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0f475b58f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is adapted from the </a:t>
            </a:r>
            <a:r>
              <a:rPr lang="en" u="sng">
                <a:solidFill>
                  <a:schemeClr val="hlink"/>
                </a:solidFill>
                <a:hlinkClick r:id="rId3"/>
              </a:rPr>
              <a:t>Reading and Writing TDQ Webcast</a:t>
            </a:r>
            <a:r>
              <a:rPr lang="en">
                <a:solidFill>
                  <a:schemeClr val="dk1"/>
                </a:solidFill>
              </a:rPr>
              <a:t> that aired on 3-19-20.</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102649"/>
              </a:buClr>
              <a:buSzPts val="4500"/>
              <a:buFont typeface="Libre Franklin Medium"/>
              <a:buNone/>
              <a:defRPr sz="6000">
                <a:solidFill>
                  <a:srgbClr val="10264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1524000" y="3602039"/>
            <a:ext cx="9144000" cy="1655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rgbClr val="007780"/>
              </a:buClr>
              <a:buSzPts val="1800"/>
              <a:buNone/>
              <a:defRPr sz="2400">
                <a:solidFill>
                  <a:srgbClr val="007780"/>
                </a:solidFill>
              </a:defRPr>
            </a:lvl1pPr>
            <a:lvl2pPr lvl="1" algn="ctr" rtl="0">
              <a:lnSpc>
                <a:spcPct val="90000"/>
              </a:lnSpc>
              <a:spcBef>
                <a:spcPts val="533"/>
              </a:spcBef>
              <a:spcAft>
                <a:spcPts val="0"/>
              </a:spcAft>
              <a:buClr>
                <a:srgbClr val="102649"/>
              </a:buClr>
              <a:buSzPts val="1500"/>
              <a:buNone/>
              <a:defRPr sz="2000"/>
            </a:lvl2pPr>
            <a:lvl3pPr lvl="2" algn="ctr" rtl="0">
              <a:lnSpc>
                <a:spcPct val="90000"/>
              </a:lnSpc>
              <a:spcBef>
                <a:spcPts val="533"/>
              </a:spcBef>
              <a:spcAft>
                <a:spcPts val="0"/>
              </a:spcAft>
              <a:buClr>
                <a:srgbClr val="102649"/>
              </a:buClr>
              <a:buSzPts val="1400"/>
              <a:buNone/>
              <a:defRPr sz="1867"/>
            </a:lvl3pPr>
            <a:lvl4pPr lvl="3" algn="ctr" rtl="0">
              <a:lnSpc>
                <a:spcPct val="90000"/>
              </a:lnSpc>
              <a:spcBef>
                <a:spcPts val="533"/>
              </a:spcBef>
              <a:spcAft>
                <a:spcPts val="0"/>
              </a:spcAft>
              <a:buClr>
                <a:srgbClr val="102649"/>
              </a:buClr>
              <a:buSzPts val="1200"/>
              <a:buNone/>
              <a:defRPr sz="1600"/>
            </a:lvl4pPr>
            <a:lvl5pPr lvl="4" algn="ctr" rtl="0">
              <a:lnSpc>
                <a:spcPct val="90000"/>
              </a:lnSpc>
              <a:spcBef>
                <a:spcPts val="533"/>
              </a:spcBef>
              <a:spcAft>
                <a:spcPts val="0"/>
              </a:spcAft>
              <a:buClr>
                <a:srgbClr val="102649"/>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58" name="Google Shape;58;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14"/>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007780"/>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67"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67"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67"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67"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67"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67"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67"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67" b="0" i="0" u="none" strike="noStrike" cap="none">
                <a:solidFill>
                  <a:srgbClr val="007780"/>
                </a:solidFill>
                <a:latin typeface="Libre Franklin"/>
                <a:ea typeface="Libre Franklin"/>
                <a:cs typeface="Libre Franklin"/>
                <a:sym typeface="Libre Frankli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8353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3"/>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102649"/>
              </a:buClr>
              <a:buSzPts val="1400"/>
              <a:buChar char="•"/>
              <a:defRPr/>
            </a:lvl1pPr>
            <a:lvl2pPr marL="1219170" lvl="1" indent="-423323" algn="l" rtl="0">
              <a:lnSpc>
                <a:spcPct val="90000"/>
              </a:lnSpc>
              <a:spcBef>
                <a:spcPts val="533"/>
              </a:spcBef>
              <a:spcAft>
                <a:spcPts val="0"/>
              </a:spcAft>
              <a:buClr>
                <a:srgbClr val="102649"/>
              </a:buClr>
              <a:buSzPts val="1400"/>
              <a:buChar char="•"/>
              <a:defRPr/>
            </a:lvl2pPr>
            <a:lvl3pPr marL="1828754" lvl="2" indent="-423323" algn="l" rtl="0">
              <a:lnSpc>
                <a:spcPct val="90000"/>
              </a:lnSpc>
              <a:spcBef>
                <a:spcPts val="533"/>
              </a:spcBef>
              <a:spcAft>
                <a:spcPts val="0"/>
              </a:spcAft>
              <a:buClr>
                <a:srgbClr val="102649"/>
              </a:buClr>
              <a:buSzPts val="1400"/>
              <a:buChar char="•"/>
              <a:defRPr/>
            </a:lvl3pPr>
            <a:lvl4pPr marL="2438339" lvl="3" indent="-423323" algn="l" rtl="0">
              <a:lnSpc>
                <a:spcPct val="90000"/>
              </a:lnSpc>
              <a:spcBef>
                <a:spcPts val="533"/>
              </a:spcBef>
              <a:spcAft>
                <a:spcPts val="0"/>
              </a:spcAft>
              <a:buClr>
                <a:srgbClr val="102649"/>
              </a:buClr>
              <a:buSzPts val="1400"/>
              <a:buChar char="•"/>
              <a:defRPr/>
            </a:lvl4pPr>
            <a:lvl5pPr marL="3047924" lvl="4" indent="-423323" algn="l" rtl="0">
              <a:lnSpc>
                <a:spcPct val="90000"/>
              </a:lnSpc>
              <a:spcBef>
                <a:spcPts val="533"/>
              </a:spcBef>
              <a:spcAft>
                <a:spcPts val="0"/>
              </a:spcAft>
              <a:buClr>
                <a:srgbClr val="102649"/>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9" name="Google Shape;109;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3"/>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114148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4"/>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102649"/>
              </a:buClr>
              <a:buSzPts val="1400"/>
              <a:buChar char="•"/>
              <a:defRPr/>
            </a:lvl1pPr>
            <a:lvl2pPr marL="1219170" lvl="1" indent="-423323" algn="l" rtl="0">
              <a:lnSpc>
                <a:spcPct val="90000"/>
              </a:lnSpc>
              <a:spcBef>
                <a:spcPts val="533"/>
              </a:spcBef>
              <a:spcAft>
                <a:spcPts val="0"/>
              </a:spcAft>
              <a:buClr>
                <a:srgbClr val="102649"/>
              </a:buClr>
              <a:buSzPts val="1400"/>
              <a:buChar char="•"/>
              <a:defRPr/>
            </a:lvl2pPr>
            <a:lvl3pPr marL="1828754" lvl="2" indent="-423323" algn="l" rtl="0">
              <a:lnSpc>
                <a:spcPct val="90000"/>
              </a:lnSpc>
              <a:spcBef>
                <a:spcPts val="533"/>
              </a:spcBef>
              <a:spcAft>
                <a:spcPts val="0"/>
              </a:spcAft>
              <a:buClr>
                <a:srgbClr val="102649"/>
              </a:buClr>
              <a:buSzPts val="1400"/>
              <a:buChar char="•"/>
              <a:defRPr/>
            </a:lvl3pPr>
            <a:lvl4pPr marL="2438339" lvl="3" indent="-423323" algn="l" rtl="0">
              <a:lnSpc>
                <a:spcPct val="90000"/>
              </a:lnSpc>
              <a:spcBef>
                <a:spcPts val="533"/>
              </a:spcBef>
              <a:spcAft>
                <a:spcPts val="0"/>
              </a:spcAft>
              <a:buClr>
                <a:srgbClr val="102649"/>
              </a:buClr>
              <a:buSzPts val="1400"/>
              <a:buChar char="•"/>
              <a:defRPr/>
            </a:lvl4pPr>
            <a:lvl5pPr marL="3047924" lvl="4" indent="-423323" algn="l" rtl="0">
              <a:lnSpc>
                <a:spcPct val="90000"/>
              </a:lnSpc>
              <a:spcBef>
                <a:spcPts val="533"/>
              </a:spcBef>
              <a:spcAft>
                <a:spcPts val="0"/>
              </a:spcAft>
              <a:buClr>
                <a:srgbClr val="102649"/>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14" name="Google Shape;114;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4"/>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70785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5"/>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2206688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415600" y="593367"/>
            <a:ext cx="11360800" cy="7636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6"/>
          <p:cNvSpPr txBox="1">
            <a:spLocks noGrp="1"/>
          </p:cNvSpPr>
          <p:nvPr>
            <p:ph type="body" idx="1"/>
          </p:nvPr>
        </p:nvSpPr>
        <p:spPr>
          <a:xfrm>
            <a:off x="415600" y="1536633"/>
            <a:ext cx="11360800" cy="4555200"/>
          </a:xfrm>
          <a:prstGeom prst="rect">
            <a:avLst/>
          </a:prstGeom>
        </p:spPr>
        <p:txBody>
          <a:bodyPr spcFirstLastPara="1" wrap="square" lIns="68575" tIns="34275" rIns="68575" bIns="34275" anchor="t" anchorCtr="0">
            <a:normAutofit/>
          </a:bodyPr>
          <a:lstStyle>
            <a:lvl1pPr marL="609585" lvl="0" indent="-482588" rtl="0">
              <a:spcBef>
                <a:spcPts val="1067"/>
              </a:spcBef>
              <a:spcAft>
                <a:spcPts val="0"/>
              </a:spcAft>
              <a:buSzPts val="2100"/>
              <a:buChar char="•"/>
              <a:defRPr/>
            </a:lvl1pPr>
            <a:lvl2pPr marL="1219170" lvl="1" indent="-457189" rtl="0">
              <a:spcBef>
                <a:spcPts val="533"/>
              </a:spcBef>
              <a:spcAft>
                <a:spcPts val="0"/>
              </a:spcAft>
              <a:buSzPts val="1800"/>
              <a:buChar char="•"/>
              <a:defRPr/>
            </a:lvl2pPr>
            <a:lvl3pPr marL="1828754" lvl="2" indent="-431789" rtl="0">
              <a:spcBef>
                <a:spcPts val="533"/>
              </a:spcBef>
              <a:spcAft>
                <a:spcPts val="0"/>
              </a:spcAft>
              <a:buSzPts val="1500"/>
              <a:buChar char="•"/>
              <a:defRPr/>
            </a:lvl3pPr>
            <a:lvl4pPr marL="2438339" lvl="3" indent="-423323" rtl="0">
              <a:spcBef>
                <a:spcPts val="533"/>
              </a:spcBef>
              <a:spcAft>
                <a:spcPts val="0"/>
              </a:spcAft>
              <a:buSzPts val="1400"/>
              <a:buChar char="•"/>
              <a:defRPr/>
            </a:lvl4pPr>
            <a:lvl5pPr marL="3047924" lvl="4" indent="-423323" rtl="0">
              <a:spcBef>
                <a:spcPts val="533"/>
              </a:spcBef>
              <a:spcAft>
                <a:spcPts val="0"/>
              </a:spcAft>
              <a:buSzPts val="1400"/>
              <a:buChar char="•"/>
              <a:defRPr/>
            </a:lvl5pPr>
            <a:lvl6pPr marL="3657509" lvl="5" indent="-423323" rtl="0">
              <a:spcBef>
                <a:spcPts val="533"/>
              </a:spcBef>
              <a:spcAft>
                <a:spcPts val="0"/>
              </a:spcAft>
              <a:buSzPts val="1400"/>
              <a:buChar char="•"/>
              <a:defRPr/>
            </a:lvl6pPr>
            <a:lvl7pPr marL="4267093" lvl="6" indent="-423323" rtl="0">
              <a:spcBef>
                <a:spcPts val="533"/>
              </a:spcBef>
              <a:spcAft>
                <a:spcPts val="0"/>
              </a:spcAft>
              <a:buSzPts val="1400"/>
              <a:buChar char="•"/>
              <a:defRPr/>
            </a:lvl7pPr>
            <a:lvl8pPr marL="4876678" lvl="7" indent="-423323" rtl="0">
              <a:spcBef>
                <a:spcPts val="533"/>
              </a:spcBef>
              <a:spcAft>
                <a:spcPts val="0"/>
              </a:spcAft>
              <a:buSzPts val="1400"/>
              <a:buChar char="•"/>
              <a:defRPr/>
            </a:lvl8pPr>
            <a:lvl9pPr marL="5486263" lvl="8" indent="-423323" rtl="0">
              <a:spcBef>
                <a:spcPts val="533"/>
              </a:spcBef>
              <a:spcAft>
                <a:spcPts val="0"/>
              </a:spcAft>
              <a:buSzPts val="1400"/>
              <a:buChar char="•"/>
              <a:defRPr/>
            </a:lvl9pPr>
          </a:lstStyle>
          <a:p>
            <a:endParaRPr/>
          </a:p>
        </p:txBody>
      </p:sp>
      <p:sp>
        <p:nvSpPr>
          <p:cNvPr id="122" name="Google Shape;122;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sz="1867"/>
            </a:lvl1pPr>
            <a:lvl2pPr lvl="1" rtl="0">
              <a:buNone/>
              <a:defRPr sz="1867"/>
            </a:lvl2pPr>
            <a:lvl3pPr lvl="2" rtl="0">
              <a:buNone/>
              <a:defRPr sz="1867"/>
            </a:lvl3pPr>
            <a:lvl4pPr lvl="3" rtl="0">
              <a:buNone/>
              <a:defRPr sz="1867"/>
            </a:lvl4pPr>
            <a:lvl5pPr lvl="4" rtl="0">
              <a:buNone/>
              <a:defRPr sz="1867"/>
            </a:lvl5pPr>
            <a:lvl6pPr lvl="5" rtl="0">
              <a:buNone/>
              <a:defRPr sz="1867"/>
            </a:lvl6pPr>
            <a:lvl7pPr lvl="6" rtl="0">
              <a:buNone/>
              <a:defRPr sz="1867"/>
            </a:lvl7pPr>
            <a:lvl8pPr lvl="7" rtl="0">
              <a:buNone/>
              <a:defRPr sz="1867"/>
            </a:lvl8pPr>
            <a:lvl9pPr lvl="8" rtl="0">
              <a:buNone/>
              <a:defRPr sz="1867"/>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596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102649"/>
              </a:buClr>
              <a:buSzPts val="1400"/>
              <a:buChar char="•"/>
              <a:defRPr/>
            </a:lvl1pPr>
            <a:lvl2pPr marL="1219170" lvl="1" indent="-423323" algn="l" rtl="0">
              <a:lnSpc>
                <a:spcPct val="90000"/>
              </a:lnSpc>
              <a:spcBef>
                <a:spcPts val="533"/>
              </a:spcBef>
              <a:spcAft>
                <a:spcPts val="0"/>
              </a:spcAft>
              <a:buClr>
                <a:srgbClr val="102649"/>
              </a:buClr>
              <a:buSzPts val="1400"/>
              <a:buChar char="•"/>
              <a:defRPr/>
            </a:lvl2pPr>
            <a:lvl3pPr marL="1828754" lvl="2" indent="-423323" algn="l" rtl="0">
              <a:lnSpc>
                <a:spcPct val="90000"/>
              </a:lnSpc>
              <a:spcBef>
                <a:spcPts val="533"/>
              </a:spcBef>
              <a:spcAft>
                <a:spcPts val="0"/>
              </a:spcAft>
              <a:buClr>
                <a:srgbClr val="102649"/>
              </a:buClr>
              <a:buSzPts val="1400"/>
              <a:buChar char="•"/>
              <a:defRPr/>
            </a:lvl3pPr>
            <a:lvl4pPr marL="2438339" lvl="3" indent="-423323" algn="l" rtl="0">
              <a:lnSpc>
                <a:spcPct val="90000"/>
              </a:lnSpc>
              <a:spcBef>
                <a:spcPts val="533"/>
              </a:spcBef>
              <a:spcAft>
                <a:spcPts val="0"/>
              </a:spcAft>
              <a:buClr>
                <a:srgbClr val="102649"/>
              </a:buClr>
              <a:buSzPts val="1400"/>
              <a:buChar char="•"/>
              <a:defRPr/>
            </a:lvl4pPr>
            <a:lvl5pPr marL="3047924" lvl="4" indent="-423323" algn="l" rtl="0">
              <a:lnSpc>
                <a:spcPct val="90000"/>
              </a:lnSpc>
              <a:spcBef>
                <a:spcPts val="533"/>
              </a:spcBef>
              <a:spcAft>
                <a:spcPts val="0"/>
              </a:spcAft>
              <a:buClr>
                <a:srgbClr val="102649"/>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375443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4500"/>
              <a:buFont typeface="Libre Franklin Medium"/>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69" name="Google Shape;69;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4038600" y="6356351"/>
            <a:ext cx="4078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67"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67"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67"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67"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67"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67"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67"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67" b="0" i="0" u="none" strike="noStrike" cap="none">
                <a:solidFill>
                  <a:srgbClr val="102649"/>
                </a:solidFill>
                <a:latin typeface="Libre Franklin"/>
                <a:ea typeface="Libre Franklin"/>
                <a:cs typeface="Libre Franklin"/>
                <a:sym typeface="Libre Frankli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866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102649"/>
              </a:buClr>
              <a:buSzPts val="1400"/>
              <a:buChar char="•"/>
              <a:defRPr/>
            </a:lvl1pPr>
            <a:lvl2pPr marL="1219170" lvl="1" indent="-423323" algn="l" rtl="0">
              <a:lnSpc>
                <a:spcPct val="90000"/>
              </a:lnSpc>
              <a:spcBef>
                <a:spcPts val="533"/>
              </a:spcBef>
              <a:spcAft>
                <a:spcPts val="0"/>
              </a:spcAft>
              <a:buClr>
                <a:srgbClr val="102649"/>
              </a:buClr>
              <a:buSzPts val="1400"/>
              <a:buChar char="•"/>
              <a:defRPr/>
            </a:lvl2pPr>
            <a:lvl3pPr marL="1828754" lvl="2" indent="-423323" algn="l" rtl="0">
              <a:lnSpc>
                <a:spcPct val="90000"/>
              </a:lnSpc>
              <a:spcBef>
                <a:spcPts val="533"/>
              </a:spcBef>
              <a:spcAft>
                <a:spcPts val="0"/>
              </a:spcAft>
              <a:buClr>
                <a:srgbClr val="102649"/>
              </a:buClr>
              <a:buSzPts val="1400"/>
              <a:buChar char="•"/>
              <a:defRPr/>
            </a:lvl3pPr>
            <a:lvl4pPr marL="2438339" lvl="3" indent="-423323" algn="l" rtl="0">
              <a:lnSpc>
                <a:spcPct val="90000"/>
              </a:lnSpc>
              <a:spcBef>
                <a:spcPts val="533"/>
              </a:spcBef>
              <a:spcAft>
                <a:spcPts val="0"/>
              </a:spcAft>
              <a:buClr>
                <a:srgbClr val="102649"/>
              </a:buClr>
              <a:buSzPts val="1400"/>
              <a:buChar char="•"/>
              <a:defRPr/>
            </a:lvl4pPr>
            <a:lvl5pPr marL="3047924" lvl="4" indent="-423323" algn="l" rtl="0">
              <a:lnSpc>
                <a:spcPct val="90000"/>
              </a:lnSpc>
              <a:spcBef>
                <a:spcPts val="533"/>
              </a:spcBef>
              <a:spcAft>
                <a:spcPts val="0"/>
              </a:spcAft>
              <a:buClr>
                <a:srgbClr val="102649"/>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5" name="Google Shape;75;p17"/>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102649"/>
              </a:buClr>
              <a:buSzPts val="1400"/>
              <a:buChar char="•"/>
              <a:defRPr/>
            </a:lvl1pPr>
            <a:lvl2pPr marL="1219170" lvl="1" indent="-423323" algn="l" rtl="0">
              <a:lnSpc>
                <a:spcPct val="90000"/>
              </a:lnSpc>
              <a:spcBef>
                <a:spcPts val="533"/>
              </a:spcBef>
              <a:spcAft>
                <a:spcPts val="0"/>
              </a:spcAft>
              <a:buClr>
                <a:srgbClr val="102649"/>
              </a:buClr>
              <a:buSzPts val="1400"/>
              <a:buChar char="•"/>
              <a:defRPr/>
            </a:lvl2pPr>
            <a:lvl3pPr marL="1828754" lvl="2" indent="-423323" algn="l" rtl="0">
              <a:lnSpc>
                <a:spcPct val="90000"/>
              </a:lnSpc>
              <a:spcBef>
                <a:spcPts val="533"/>
              </a:spcBef>
              <a:spcAft>
                <a:spcPts val="0"/>
              </a:spcAft>
              <a:buClr>
                <a:srgbClr val="102649"/>
              </a:buClr>
              <a:buSzPts val="1400"/>
              <a:buChar char="•"/>
              <a:defRPr/>
            </a:lvl3pPr>
            <a:lvl4pPr marL="2438339" lvl="3" indent="-423323" algn="l" rtl="0">
              <a:lnSpc>
                <a:spcPct val="90000"/>
              </a:lnSpc>
              <a:spcBef>
                <a:spcPts val="533"/>
              </a:spcBef>
              <a:spcAft>
                <a:spcPts val="0"/>
              </a:spcAft>
              <a:buClr>
                <a:srgbClr val="102649"/>
              </a:buClr>
              <a:buSzPts val="1400"/>
              <a:buChar char="•"/>
              <a:defRPr/>
            </a:lvl4pPr>
            <a:lvl5pPr marL="3047924" lvl="4" indent="-423323" algn="l" rtl="0">
              <a:lnSpc>
                <a:spcPct val="90000"/>
              </a:lnSpc>
              <a:spcBef>
                <a:spcPts val="533"/>
              </a:spcBef>
              <a:spcAft>
                <a:spcPts val="0"/>
              </a:spcAft>
              <a:buClr>
                <a:srgbClr val="102649"/>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6" name="Google Shape;76;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72551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Clr>
                <a:srgbClr val="102649"/>
              </a:buClr>
              <a:buSzPts val="1800"/>
              <a:buNone/>
              <a:defRPr sz="2400" b="1"/>
            </a:lvl1pPr>
            <a:lvl2pPr marL="1219170" lvl="1" indent="-304792" algn="l" rtl="0">
              <a:lnSpc>
                <a:spcPct val="90000"/>
              </a:lnSpc>
              <a:spcBef>
                <a:spcPts val="533"/>
              </a:spcBef>
              <a:spcAft>
                <a:spcPts val="0"/>
              </a:spcAft>
              <a:buClr>
                <a:srgbClr val="102649"/>
              </a:buClr>
              <a:buSzPts val="1500"/>
              <a:buNone/>
              <a:defRPr sz="2000" b="1"/>
            </a:lvl2pPr>
            <a:lvl3pPr marL="1828754" lvl="2" indent="-304792" algn="l" rtl="0">
              <a:lnSpc>
                <a:spcPct val="90000"/>
              </a:lnSpc>
              <a:spcBef>
                <a:spcPts val="533"/>
              </a:spcBef>
              <a:spcAft>
                <a:spcPts val="0"/>
              </a:spcAft>
              <a:buClr>
                <a:srgbClr val="102649"/>
              </a:buClr>
              <a:buSzPts val="1400"/>
              <a:buNone/>
              <a:defRPr sz="1867" b="1"/>
            </a:lvl3pPr>
            <a:lvl4pPr marL="2438339" lvl="3" indent="-304792" algn="l" rtl="0">
              <a:lnSpc>
                <a:spcPct val="90000"/>
              </a:lnSpc>
              <a:spcBef>
                <a:spcPts val="533"/>
              </a:spcBef>
              <a:spcAft>
                <a:spcPts val="0"/>
              </a:spcAft>
              <a:buClr>
                <a:srgbClr val="102649"/>
              </a:buClr>
              <a:buSzPts val="1200"/>
              <a:buNone/>
              <a:defRPr sz="1600" b="1"/>
            </a:lvl4pPr>
            <a:lvl5pPr marL="3047924" lvl="4" indent="-304792" algn="l" rtl="0">
              <a:lnSpc>
                <a:spcPct val="90000"/>
              </a:lnSpc>
              <a:spcBef>
                <a:spcPts val="533"/>
              </a:spcBef>
              <a:spcAft>
                <a:spcPts val="0"/>
              </a:spcAft>
              <a:buClr>
                <a:srgbClr val="102649"/>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81" name="Google Shape;81;p18"/>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102649"/>
              </a:buClr>
              <a:buSzPts val="1400"/>
              <a:buChar char="•"/>
              <a:defRPr/>
            </a:lvl1pPr>
            <a:lvl2pPr marL="1219170" lvl="1" indent="-423323" algn="l" rtl="0">
              <a:lnSpc>
                <a:spcPct val="90000"/>
              </a:lnSpc>
              <a:spcBef>
                <a:spcPts val="533"/>
              </a:spcBef>
              <a:spcAft>
                <a:spcPts val="0"/>
              </a:spcAft>
              <a:buClr>
                <a:srgbClr val="102649"/>
              </a:buClr>
              <a:buSzPts val="1400"/>
              <a:buChar char="•"/>
              <a:defRPr/>
            </a:lvl2pPr>
            <a:lvl3pPr marL="1828754" lvl="2" indent="-423323" algn="l" rtl="0">
              <a:lnSpc>
                <a:spcPct val="90000"/>
              </a:lnSpc>
              <a:spcBef>
                <a:spcPts val="533"/>
              </a:spcBef>
              <a:spcAft>
                <a:spcPts val="0"/>
              </a:spcAft>
              <a:buClr>
                <a:srgbClr val="102649"/>
              </a:buClr>
              <a:buSzPts val="1400"/>
              <a:buChar char="•"/>
              <a:defRPr/>
            </a:lvl3pPr>
            <a:lvl4pPr marL="2438339" lvl="3" indent="-423323" algn="l" rtl="0">
              <a:lnSpc>
                <a:spcPct val="90000"/>
              </a:lnSpc>
              <a:spcBef>
                <a:spcPts val="533"/>
              </a:spcBef>
              <a:spcAft>
                <a:spcPts val="0"/>
              </a:spcAft>
              <a:buClr>
                <a:srgbClr val="102649"/>
              </a:buClr>
              <a:buSzPts val="1400"/>
              <a:buChar char="•"/>
              <a:defRPr/>
            </a:lvl4pPr>
            <a:lvl5pPr marL="3047924" lvl="4" indent="-423323" algn="l" rtl="0">
              <a:lnSpc>
                <a:spcPct val="90000"/>
              </a:lnSpc>
              <a:spcBef>
                <a:spcPts val="533"/>
              </a:spcBef>
              <a:spcAft>
                <a:spcPts val="0"/>
              </a:spcAft>
              <a:buClr>
                <a:srgbClr val="102649"/>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2" name="Google Shape;82;p18"/>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Clr>
                <a:srgbClr val="102649"/>
              </a:buClr>
              <a:buSzPts val="1800"/>
              <a:buNone/>
              <a:defRPr sz="2400" b="1"/>
            </a:lvl1pPr>
            <a:lvl2pPr marL="1219170" lvl="1" indent="-304792" algn="l" rtl="0">
              <a:lnSpc>
                <a:spcPct val="90000"/>
              </a:lnSpc>
              <a:spcBef>
                <a:spcPts val="533"/>
              </a:spcBef>
              <a:spcAft>
                <a:spcPts val="0"/>
              </a:spcAft>
              <a:buClr>
                <a:srgbClr val="102649"/>
              </a:buClr>
              <a:buSzPts val="1500"/>
              <a:buNone/>
              <a:defRPr sz="2000" b="1"/>
            </a:lvl2pPr>
            <a:lvl3pPr marL="1828754" lvl="2" indent="-304792" algn="l" rtl="0">
              <a:lnSpc>
                <a:spcPct val="90000"/>
              </a:lnSpc>
              <a:spcBef>
                <a:spcPts val="533"/>
              </a:spcBef>
              <a:spcAft>
                <a:spcPts val="0"/>
              </a:spcAft>
              <a:buClr>
                <a:srgbClr val="102649"/>
              </a:buClr>
              <a:buSzPts val="1400"/>
              <a:buNone/>
              <a:defRPr sz="1867" b="1"/>
            </a:lvl3pPr>
            <a:lvl4pPr marL="2438339" lvl="3" indent="-304792" algn="l" rtl="0">
              <a:lnSpc>
                <a:spcPct val="90000"/>
              </a:lnSpc>
              <a:spcBef>
                <a:spcPts val="533"/>
              </a:spcBef>
              <a:spcAft>
                <a:spcPts val="0"/>
              </a:spcAft>
              <a:buClr>
                <a:srgbClr val="102649"/>
              </a:buClr>
              <a:buSzPts val="1200"/>
              <a:buNone/>
              <a:defRPr sz="1600" b="1"/>
            </a:lvl4pPr>
            <a:lvl5pPr marL="3047924" lvl="4" indent="-304792" algn="l" rtl="0">
              <a:lnSpc>
                <a:spcPct val="90000"/>
              </a:lnSpc>
              <a:spcBef>
                <a:spcPts val="533"/>
              </a:spcBef>
              <a:spcAft>
                <a:spcPts val="0"/>
              </a:spcAft>
              <a:buClr>
                <a:srgbClr val="102649"/>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83" name="Google Shape;83;p18"/>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102649"/>
              </a:buClr>
              <a:buSzPts val="1400"/>
              <a:buChar char="•"/>
              <a:defRPr/>
            </a:lvl1pPr>
            <a:lvl2pPr marL="1219170" lvl="1" indent="-423323" algn="l" rtl="0">
              <a:lnSpc>
                <a:spcPct val="90000"/>
              </a:lnSpc>
              <a:spcBef>
                <a:spcPts val="533"/>
              </a:spcBef>
              <a:spcAft>
                <a:spcPts val="0"/>
              </a:spcAft>
              <a:buClr>
                <a:srgbClr val="102649"/>
              </a:buClr>
              <a:buSzPts val="1400"/>
              <a:buChar char="•"/>
              <a:defRPr/>
            </a:lvl2pPr>
            <a:lvl3pPr marL="1828754" lvl="2" indent="-423323" algn="l" rtl="0">
              <a:lnSpc>
                <a:spcPct val="90000"/>
              </a:lnSpc>
              <a:spcBef>
                <a:spcPts val="533"/>
              </a:spcBef>
              <a:spcAft>
                <a:spcPts val="0"/>
              </a:spcAft>
              <a:buClr>
                <a:srgbClr val="102649"/>
              </a:buClr>
              <a:buSzPts val="1400"/>
              <a:buChar char="•"/>
              <a:defRPr/>
            </a:lvl3pPr>
            <a:lvl4pPr marL="2438339" lvl="3" indent="-423323" algn="l" rtl="0">
              <a:lnSpc>
                <a:spcPct val="90000"/>
              </a:lnSpc>
              <a:spcBef>
                <a:spcPts val="533"/>
              </a:spcBef>
              <a:spcAft>
                <a:spcPts val="0"/>
              </a:spcAft>
              <a:buClr>
                <a:srgbClr val="102649"/>
              </a:buClr>
              <a:buSzPts val="1400"/>
              <a:buChar char="•"/>
              <a:defRPr/>
            </a:lvl4pPr>
            <a:lvl5pPr marL="3047924" lvl="4" indent="-423323" algn="l" rtl="0">
              <a:lnSpc>
                <a:spcPct val="90000"/>
              </a:lnSpc>
              <a:spcBef>
                <a:spcPts val="533"/>
              </a:spcBef>
              <a:spcAft>
                <a:spcPts val="0"/>
              </a:spcAft>
              <a:buClr>
                <a:srgbClr val="102649"/>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4" name="Google Shape;84;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8"/>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312703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 name="Google Shape;88;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9"/>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122295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20"/>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265895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2400"/>
              <a:buFont typeface="Libre Franklin Medium"/>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 name="Google Shape;95;p21"/>
          <p:cNvSpPr txBox="1">
            <a:spLocks noGrp="1"/>
          </p:cNvSpPr>
          <p:nvPr>
            <p:ph type="body" idx="1"/>
          </p:nvPr>
        </p:nvSpPr>
        <p:spPr>
          <a:xfrm>
            <a:off x="5183188" y="1891429"/>
            <a:ext cx="6172400" cy="3969600"/>
          </a:xfrm>
          <a:prstGeom prst="rect">
            <a:avLst/>
          </a:prstGeom>
          <a:noFill/>
          <a:ln>
            <a:noFill/>
          </a:ln>
        </p:spPr>
        <p:txBody>
          <a:bodyPr spcFirstLastPara="1" wrap="square" lIns="68575" tIns="34275" rIns="68575" bIns="34275" anchor="t" anchorCtr="0">
            <a:normAutofit/>
          </a:bodyPr>
          <a:lstStyle>
            <a:lvl1pPr marL="609585" lvl="0" indent="-507987" algn="l" rtl="0">
              <a:lnSpc>
                <a:spcPct val="90000"/>
              </a:lnSpc>
              <a:spcBef>
                <a:spcPts val="1067"/>
              </a:spcBef>
              <a:spcAft>
                <a:spcPts val="0"/>
              </a:spcAft>
              <a:buClr>
                <a:srgbClr val="102649"/>
              </a:buClr>
              <a:buSzPts val="2400"/>
              <a:buChar char="•"/>
              <a:defRPr sz="3200"/>
            </a:lvl1pPr>
            <a:lvl2pPr marL="1219170" lvl="1" indent="-482588" algn="l" rtl="0">
              <a:lnSpc>
                <a:spcPct val="90000"/>
              </a:lnSpc>
              <a:spcBef>
                <a:spcPts val="533"/>
              </a:spcBef>
              <a:spcAft>
                <a:spcPts val="0"/>
              </a:spcAft>
              <a:buClr>
                <a:srgbClr val="102649"/>
              </a:buClr>
              <a:buSzPts val="2100"/>
              <a:buChar char="•"/>
              <a:defRPr sz="2800"/>
            </a:lvl2pPr>
            <a:lvl3pPr marL="1828754" lvl="2" indent="-457189" algn="l" rtl="0">
              <a:lnSpc>
                <a:spcPct val="90000"/>
              </a:lnSpc>
              <a:spcBef>
                <a:spcPts val="533"/>
              </a:spcBef>
              <a:spcAft>
                <a:spcPts val="0"/>
              </a:spcAft>
              <a:buClr>
                <a:srgbClr val="102649"/>
              </a:buClr>
              <a:buSzPts val="1800"/>
              <a:buChar char="•"/>
              <a:defRPr sz="2400"/>
            </a:lvl3pPr>
            <a:lvl4pPr marL="2438339" lvl="3" indent="-431789" algn="l" rtl="0">
              <a:lnSpc>
                <a:spcPct val="90000"/>
              </a:lnSpc>
              <a:spcBef>
                <a:spcPts val="533"/>
              </a:spcBef>
              <a:spcAft>
                <a:spcPts val="0"/>
              </a:spcAft>
              <a:buClr>
                <a:srgbClr val="102649"/>
              </a:buClr>
              <a:buSzPts val="1500"/>
              <a:buChar char="•"/>
              <a:defRPr sz="2000"/>
            </a:lvl4pPr>
            <a:lvl5pPr marL="3047924" lvl="4" indent="-431789" algn="l" rtl="0">
              <a:lnSpc>
                <a:spcPct val="90000"/>
              </a:lnSpc>
              <a:spcBef>
                <a:spcPts val="533"/>
              </a:spcBef>
              <a:spcAft>
                <a:spcPts val="0"/>
              </a:spcAft>
              <a:buClr>
                <a:srgbClr val="102649"/>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96" name="Google Shape;96;p21"/>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102649"/>
              </a:buClr>
              <a:buSzPts val="1200"/>
              <a:buNone/>
              <a:defRPr sz="1600"/>
            </a:lvl1pPr>
            <a:lvl2pPr marL="1219170" lvl="1" indent="-304792" algn="l" rtl="0">
              <a:lnSpc>
                <a:spcPct val="90000"/>
              </a:lnSpc>
              <a:spcBef>
                <a:spcPts val="533"/>
              </a:spcBef>
              <a:spcAft>
                <a:spcPts val="0"/>
              </a:spcAft>
              <a:buClr>
                <a:srgbClr val="102649"/>
              </a:buClr>
              <a:buSzPts val="1100"/>
              <a:buNone/>
              <a:defRPr sz="1467"/>
            </a:lvl2pPr>
            <a:lvl3pPr marL="1828754" lvl="2" indent="-304792" algn="l" rtl="0">
              <a:lnSpc>
                <a:spcPct val="90000"/>
              </a:lnSpc>
              <a:spcBef>
                <a:spcPts val="533"/>
              </a:spcBef>
              <a:spcAft>
                <a:spcPts val="0"/>
              </a:spcAft>
              <a:buClr>
                <a:srgbClr val="102649"/>
              </a:buClr>
              <a:buSzPts val="900"/>
              <a:buNone/>
              <a:defRPr sz="1200"/>
            </a:lvl3pPr>
            <a:lvl4pPr marL="2438339" lvl="3" indent="-304792" algn="l" rtl="0">
              <a:lnSpc>
                <a:spcPct val="90000"/>
              </a:lnSpc>
              <a:spcBef>
                <a:spcPts val="533"/>
              </a:spcBef>
              <a:spcAft>
                <a:spcPts val="0"/>
              </a:spcAft>
              <a:buClr>
                <a:srgbClr val="102649"/>
              </a:buClr>
              <a:buSzPts val="800"/>
              <a:buNone/>
              <a:defRPr sz="1067"/>
            </a:lvl4pPr>
            <a:lvl5pPr marL="3047924" lvl="4" indent="-304792" algn="l" rtl="0">
              <a:lnSpc>
                <a:spcPct val="90000"/>
              </a:lnSpc>
              <a:spcBef>
                <a:spcPts val="533"/>
              </a:spcBef>
              <a:spcAft>
                <a:spcPts val="0"/>
              </a:spcAft>
              <a:buClr>
                <a:srgbClr val="102649"/>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97" name="Google Shape;97;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1"/>
          <p:cNvSpPr txBox="1">
            <a:spLocks noGrp="1"/>
          </p:cNvSpPr>
          <p:nvPr>
            <p:ph type="ftr" idx="11"/>
          </p:nvPr>
        </p:nvSpPr>
        <p:spPr>
          <a:xfrm>
            <a:off x="4038600" y="6356351"/>
            <a:ext cx="4040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67"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67"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67"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67"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67"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67"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67"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67" b="0" i="0" u="none" strike="noStrike" cap="none">
                <a:solidFill>
                  <a:srgbClr val="102649"/>
                </a:solidFill>
                <a:latin typeface="Libre Franklin"/>
                <a:ea typeface="Libre Franklin"/>
                <a:cs typeface="Libre Franklin"/>
                <a:sym typeface="Libre Frankli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088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2400"/>
              <a:buFont typeface="Libre Franklin Medium"/>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 name="Google Shape;102;p22"/>
          <p:cNvSpPr>
            <a:spLocks noGrp="1"/>
          </p:cNvSpPr>
          <p:nvPr>
            <p:ph type="pic" idx="2"/>
          </p:nvPr>
        </p:nvSpPr>
        <p:spPr>
          <a:xfrm>
            <a:off x="5183188" y="987425"/>
            <a:ext cx="6172400" cy="4873600"/>
          </a:xfrm>
          <a:prstGeom prst="rect">
            <a:avLst/>
          </a:prstGeom>
          <a:noFill/>
          <a:ln>
            <a:noFill/>
          </a:ln>
        </p:spPr>
      </p:sp>
      <p:sp>
        <p:nvSpPr>
          <p:cNvPr id="103" name="Google Shape;103;p22"/>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102649"/>
              </a:buClr>
              <a:buSzPts val="1200"/>
              <a:buNone/>
              <a:defRPr sz="1600"/>
            </a:lvl1pPr>
            <a:lvl2pPr marL="1219170" lvl="1" indent="-304792" algn="l" rtl="0">
              <a:lnSpc>
                <a:spcPct val="90000"/>
              </a:lnSpc>
              <a:spcBef>
                <a:spcPts val="533"/>
              </a:spcBef>
              <a:spcAft>
                <a:spcPts val="0"/>
              </a:spcAft>
              <a:buClr>
                <a:srgbClr val="102649"/>
              </a:buClr>
              <a:buSzPts val="1100"/>
              <a:buNone/>
              <a:defRPr sz="1467"/>
            </a:lvl2pPr>
            <a:lvl3pPr marL="1828754" lvl="2" indent="-304792" algn="l" rtl="0">
              <a:lnSpc>
                <a:spcPct val="90000"/>
              </a:lnSpc>
              <a:spcBef>
                <a:spcPts val="533"/>
              </a:spcBef>
              <a:spcAft>
                <a:spcPts val="0"/>
              </a:spcAft>
              <a:buClr>
                <a:srgbClr val="102649"/>
              </a:buClr>
              <a:buSzPts val="900"/>
              <a:buNone/>
              <a:defRPr sz="1200"/>
            </a:lvl3pPr>
            <a:lvl4pPr marL="2438339" lvl="3" indent="-304792" algn="l" rtl="0">
              <a:lnSpc>
                <a:spcPct val="90000"/>
              </a:lnSpc>
              <a:spcBef>
                <a:spcPts val="533"/>
              </a:spcBef>
              <a:spcAft>
                <a:spcPts val="0"/>
              </a:spcAft>
              <a:buClr>
                <a:srgbClr val="102649"/>
              </a:buClr>
              <a:buSzPts val="800"/>
              <a:buNone/>
              <a:defRPr sz="1067"/>
            </a:lvl4pPr>
            <a:lvl5pPr marL="3047924" lvl="4" indent="-304792" algn="l" rtl="0">
              <a:lnSpc>
                <a:spcPct val="90000"/>
              </a:lnSpc>
              <a:spcBef>
                <a:spcPts val="533"/>
              </a:spcBef>
              <a:spcAft>
                <a:spcPts val="0"/>
              </a:spcAft>
              <a:buClr>
                <a:srgbClr val="102649"/>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04" name="Google Shape;104;p2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2"/>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146644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9pPr>
          </a:lstStyle>
          <a:p>
            <a:endParaRPr/>
          </a:p>
        </p:txBody>
      </p:sp>
      <p:sp>
        <p:nvSpPr>
          <p:cNvPr id="54" name="Google Shape;54;p13"/>
          <p:cNvSpPr txBox="1">
            <a:spLocks noGrp="1"/>
          </p:cNvSpPr>
          <p:nvPr>
            <p:ph type="ftr" idx="11"/>
          </p:nvPr>
        </p:nvSpPr>
        <p:spPr>
          <a:xfrm>
            <a:off x="4038600" y="6356351"/>
            <a:ext cx="35644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867" b="0" i="0" u="none" strike="noStrike" cap="none">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3759811190"/>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kystandards.org"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forms.gle/JugPFS1gUnJLh98v6"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ctrTitle"/>
          </p:nvPr>
        </p:nvSpPr>
        <p:spPr>
          <a:xfrm>
            <a:off x="2620233" y="2397600"/>
            <a:ext cx="9128000" cy="1752800"/>
          </a:xfrm>
          <a:prstGeom prst="rect">
            <a:avLst/>
          </a:prstGeom>
        </p:spPr>
        <p:txBody>
          <a:bodyPr spcFirstLastPara="1" wrap="square" lIns="91433" tIns="45700" rIns="91433" bIns="45700" anchor="b" anchorCtr="0">
            <a:noAutofit/>
          </a:bodyPr>
          <a:lstStyle/>
          <a:p>
            <a:endParaRPr sz="5067" dirty="0"/>
          </a:p>
          <a:p>
            <a:r>
              <a:rPr lang="en" sz="3867" dirty="0"/>
              <a:t>Improving Literacy Tasks with</a:t>
            </a:r>
            <a:endParaRPr sz="3867" dirty="0"/>
          </a:p>
          <a:p>
            <a:endParaRPr sz="1333" dirty="0"/>
          </a:p>
          <a:p>
            <a:r>
              <a:rPr lang="en" sz="7466" dirty="0"/>
              <a:t>Text-Dependent Questions (TDQs)</a:t>
            </a:r>
            <a:endParaRPr sz="746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2" name="Title 1">
            <a:extLst>
              <a:ext uri="{FF2B5EF4-FFF2-40B4-BE49-F238E27FC236}">
                <a16:creationId xmlns:a16="http://schemas.microsoft.com/office/drawing/2014/main" id="{B5FC7437-B3DD-2227-18EE-0EEBF1CFF896}"/>
              </a:ext>
            </a:extLst>
          </p:cNvPr>
          <p:cNvSpPr>
            <a:spLocks noGrp="1"/>
          </p:cNvSpPr>
          <p:nvPr>
            <p:ph type="title"/>
          </p:nvPr>
        </p:nvSpPr>
        <p:spPr/>
        <p:txBody>
          <a:bodyPr/>
          <a:lstStyle/>
          <a:p>
            <a:r>
              <a:rPr lang="en-US" sz="3600" b="1" dirty="0"/>
              <a:t>Text-Dependent or Not? </a:t>
            </a:r>
            <a:br>
              <a:rPr lang="en-US" sz="3600" b="1" dirty="0"/>
            </a:br>
            <a:endParaRPr lang="en-US" dirty="0"/>
          </a:p>
        </p:txBody>
      </p:sp>
      <p:sp>
        <p:nvSpPr>
          <p:cNvPr id="188" name="Google Shape;188;p36"/>
          <p:cNvSpPr txBox="1">
            <a:spLocks noGrp="1"/>
          </p:cNvSpPr>
          <p:nvPr>
            <p:ph type="body" idx="1"/>
          </p:nvPr>
        </p:nvSpPr>
        <p:spPr>
          <a:xfrm>
            <a:off x="838200" y="1406525"/>
            <a:ext cx="5537200" cy="4351200"/>
          </a:xfrm>
          <a:prstGeom prst="rect">
            <a:avLst/>
          </a:prstGeom>
        </p:spPr>
        <p:txBody>
          <a:bodyPr spcFirstLastPara="1" wrap="square" lIns="91433" tIns="45700" rIns="91433" bIns="45700" anchor="t" anchorCtr="0">
            <a:normAutofit fontScale="92500"/>
          </a:bodyPr>
          <a:lstStyle/>
          <a:p>
            <a:pPr marL="0" indent="0">
              <a:lnSpc>
                <a:spcPct val="100000"/>
              </a:lnSpc>
              <a:buNone/>
            </a:pPr>
            <a:r>
              <a:rPr lang="en" b="1" dirty="0">
                <a:solidFill>
                  <a:srgbClr val="007780"/>
                </a:solidFill>
              </a:rPr>
              <a:t>(From “The Gettysburg Address”)</a:t>
            </a:r>
            <a:endParaRPr dirty="0">
              <a:solidFill>
                <a:srgbClr val="007780"/>
              </a:solidFill>
            </a:endParaRPr>
          </a:p>
          <a:p>
            <a:pPr marL="0" indent="0">
              <a:lnSpc>
                <a:spcPct val="100000"/>
              </a:lnSpc>
              <a:buNone/>
            </a:pPr>
            <a:endParaRPr sz="1867" dirty="0">
              <a:solidFill>
                <a:srgbClr val="007780"/>
              </a:solidFill>
            </a:endParaRPr>
          </a:p>
          <a:p>
            <a:pPr marL="914377" lvl="1" indent="-496533">
              <a:lnSpc>
                <a:spcPct val="100000"/>
              </a:lnSpc>
              <a:buSzPts val="3265"/>
            </a:pPr>
            <a:r>
              <a:rPr lang="en" sz="4352" b="1" dirty="0"/>
              <a:t>What is a metaphor? Make up a metaphor for Lincoln’s role in the Civil War.</a:t>
            </a:r>
            <a:endParaRPr sz="4352" b="1" dirty="0"/>
          </a:p>
        </p:txBody>
      </p:sp>
      <p:sp>
        <p:nvSpPr>
          <p:cNvPr id="189" name="Google Shape;189;p36">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defTabSz="1219170"/>
            <a:endParaRPr sz="1867"/>
          </a:p>
        </p:txBody>
      </p:sp>
      <p:sp>
        <p:nvSpPr>
          <p:cNvPr id="190" name="Google Shape;190;p36"/>
          <p:cNvSpPr txBox="1"/>
          <p:nvPr/>
        </p:nvSpPr>
        <p:spPr>
          <a:xfrm>
            <a:off x="6740500" y="3253634"/>
            <a:ext cx="5367600" cy="2298346"/>
          </a:xfrm>
          <a:prstGeom prst="rect">
            <a:avLst/>
          </a:prstGeom>
          <a:noFill/>
          <a:ln>
            <a:noFill/>
          </a:ln>
        </p:spPr>
        <p:txBody>
          <a:bodyPr spcFirstLastPara="1" wrap="square" lIns="121900" tIns="121900" rIns="121900" bIns="121900" anchor="t" anchorCtr="0">
            <a:spAutoFit/>
          </a:bodyPr>
          <a:lstStyle/>
          <a:p>
            <a:pPr defTabSz="1219170"/>
            <a:r>
              <a:rPr lang="en" sz="2667">
                <a:latin typeface="Libre Franklin"/>
                <a:ea typeface="Libre Franklin"/>
                <a:cs typeface="Libre Franklin"/>
                <a:sym typeface="Libre Franklin"/>
              </a:rPr>
              <a:t>No! This question does not require students to engage with the text and requires knowledge not necessarily provided in the text.</a:t>
            </a:r>
            <a:endParaRPr sz="2667">
              <a:latin typeface="Libre Franklin"/>
              <a:ea typeface="Libre Franklin"/>
              <a:cs typeface="Libre Franklin"/>
              <a:sym typeface="Libre Franklin"/>
            </a:endParaRPr>
          </a:p>
        </p:txBody>
      </p:sp>
      <p:pic>
        <p:nvPicPr>
          <p:cNvPr id="191" name="Google Shape;191;p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015899" y="431300"/>
            <a:ext cx="2333226" cy="23668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80df6f3896_0_62"/>
          <p:cNvSpPr txBox="1">
            <a:spLocks noGrp="1"/>
          </p:cNvSpPr>
          <p:nvPr>
            <p:ph type="title"/>
          </p:nvPr>
        </p:nvSpPr>
        <p:spPr>
          <a:xfrm>
            <a:off x="357554" y="540971"/>
            <a:ext cx="10515600" cy="1325600"/>
          </a:xfrm>
          <a:prstGeom prst="rect">
            <a:avLst/>
          </a:prstGeom>
        </p:spPr>
        <p:txBody>
          <a:bodyPr spcFirstLastPara="1" wrap="square" lIns="91425" tIns="91425" rIns="91425" bIns="91425" anchor="t" anchorCtr="0">
            <a:noAutofit/>
          </a:bodyPr>
          <a:lstStyle/>
          <a:p>
            <a:r>
              <a:rPr lang="en" sz="4000" b="1"/>
              <a:t>Remember, TDQs...</a:t>
            </a:r>
            <a:endParaRPr lang="en-US" sz="4000"/>
          </a:p>
          <a:p>
            <a:endParaRPr lang="en-US" sz="4400" b="1">
              <a:solidFill>
                <a:srgbClr val="000000"/>
              </a:solidFill>
            </a:endParaRPr>
          </a:p>
        </p:txBody>
      </p:sp>
      <p:sp>
        <p:nvSpPr>
          <p:cNvPr id="239" name="Google Shape;239;g80df6f3896_0_62"/>
          <p:cNvSpPr txBox="1">
            <a:spLocks noGrp="1"/>
          </p:cNvSpPr>
          <p:nvPr>
            <p:ph type="body" idx="1"/>
          </p:nvPr>
        </p:nvSpPr>
        <p:spPr>
          <a:xfrm>
            <a:off x="838200" y="1396330"/>
            <a:ext cx="10515600" cy="4780495"/>
          </a:xfrm>
          <a:prstGeom prst="rect">
            <a:avLst/>
          </a:prstGeom>
        </p:spPr>
        <p:txBody>
          <a:bodyPr spcFirstLastPara="1" wrap="square" lIns="91425" tIns="91425" rIns="91425" bIns="91425" anchor="t" anchorCtr="0">
            <a:noAutofit/>
          </a:bodyPr>
          <a:lstStyle/>
          <a:p>
            <a:pPr marL="527050" lvl="0" indent="-514350" algn="l" rtl="0">
              <a:spcBef>
                <a:spcPts val="2400"/>
              </a:spcBef>
              <a:spcAft>
                <a:spcPts val="0"/>
              </a:spcAft>
              <a:buSzPts val="3400"/>
              <a:buAutoNum type="arabicPeriod"/>
            </a:pPr>
            <a:r>
              <a:rPr lang="en-US" sz="3400"/>
              <a:t>Are not low-level, recall, literal questions. </a:t>
            </a:r>
          </a:p>
          <a:p>
            <a:pPr marL="527050" lvl="0" indent="-514350" algn="l" rtl="0">
              <a:spcBef>
                <a:spcPts val="2400"/>
              </a:spcBef>
              <a:spcAft>
                <a:spcPts val="0"/>
              </a:spcAft>
              <a:buSzPts val="3400"/>
              <a:buAutoNum type="arabicPeriod"/>
            </a:pPr>
            <a:r>
              <a:rPr lang="en-US" sz="3400"/>
              <a:t>Are not questions that students can answer without reading the text.</a:t>
            </a:r>
          </a:p>
          <a:p>
            <a:pPr marL="469900" lvl="0" algn="l" rtl="0">
              <a:spcBef>
                <a:spcPts val="2400"/>
              </a:spcBef>
              <a:spcAft>
                <a:spcPts val="0"/>
              </a:spcAft>
              <a:buSzPts val="3400"/>
              <a:buAutoNum type="arabicPeriod"/>
            </a:pPr>
            <a:r>
              <a:rPr lang="en-US" sz="3400"/>
              <a:t>Are not questions that rely on personal background/context to answer.</a:t>
            </a:r>
          </a:p>
          <a:p>
            <a:pPr marL="469900" lvl="0" algn="l" rtl="0">
              <a:spcBef>
                <a:spcPts val="2400"/>
              </a:spcBef>
              <a:spcAft>
                <a:spcPts val="0"/>
              </a:spcAft>
              <a:buSzPts val="3400"/>
              <a:buAutoNum type="arabicPeriod"/>
            </a:pPr>
            <a:r>
              <a:rPr lang="en-US" sz="3400"/>
              <a:t>Are not questions that rely on speculation. </a:t>
            </a:r>
            <a:endParaRPr sz="3400"/>
          </a:p>
        </p:txBody>
      </p:sp>
      <p:sp>
        <p:nvSpPr>
          <p:cNvPr id="240" name="Google Shape;240;g80df6f3896_0_62"/>
          <p:cNvSpPr txBox="1">
            <a:spLocks noGrp="1"/>
          </p:cNvSpPr>
          <p:nvPr>
            <p:ph type="sldNum" idx="4294967295"/>
          </p:nvPr>
        </p:nvSpPr>
        <p:spPr>
          <a:xfrm>
            <a:off x="11507788" y="6313488"/>
            <a:ext cx="684212" cy="365125"/>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2" name="Title 1"/>
          <p:cNvSpPr>
            <a:spLocks noGrp="1"/>
          </p:cNvSpPr>
          <p:nvPr>
            <p:ph type="title"/>
          </p:nvPr>
        </p:nvSpPr>
        <p:spPr>
          <a:xfrm>
            <a:off x="838200" y="230654"/>
            <a:ext cx="10515600" cy="1325600"/>
          </a:xfrm>
        </p:spPr>
        <p:txBody>
          <a:bodyPr>
            <a:normAutofit/>
          </a:bodyPr>
          <a:lstStyle/>
          <a:p>
            <a:r>
              <a:rPr lang="en-US" sz="4000" b="1"/>
              <a:t>Going from Non-TDQ to TDQ</a:t>
            </a:r>
          </a:p>
        </p:txBody>
      </p:sp>
      <p:sp>
        <p:nvSpPr>
          <p:cNvPr id="318" name="Google Shape;318;g6f1632c55f_0_0"/>
          <p:cNvSpPr txBox="1">
            <a:spLocks noGrp="1"/>
          </p:cNvSpPr>
          <p:nvPr>
            <p:ph type="body" idx="1"/>
          </p:nvPr>
        </p:nvSpPr>
        <p:spPr>
          <a:xfrm>
            <a:off x="838200" y="1343773"/>
            <a:ext cx="10515600" cy="4833052"/>
          </a:xfrm>
          <a:prstGeom prst="rect">
            <a:avLst/>
          </a:prstGeom>
          <a:noFill/>
          <a:ln>
            <a:noFill/>
          </a:ln>
        </p:spPr>
        <p:txBody>
          <a:bodyPr spcFirstLastPara="1" wrap="square" lIns="91425" tIns="91425" rIns="91425" bIns="91425" anchor="t" anchorCtr="0">
            <a:noAutofit/>
          </a:bodyPr>
          <a:lstStyle/>
          <a:p>
            <a:pPr marL="0" indent="0">
              <a:spcBef>
                <a:spcPts val="1000"/>
              </a:spcBef>
              <a:buNone/>
            </a:pPr>
            <a:r>
              <a:rPr lang="en-US" sz="3000" b="1"/>
              <a:t>Not TDQ:</a:t>
            </a:r>
            <a:r>
              <a:rPr lang="en-US" sz="3000"/>
              <a:t> What is a metaphor? Make up a metaphor that Lincoln could use in the </a:t>
            </a:r>
            <a:r>
              <a:rPr lang="en-US" sz="3000" i="1"/>
              <a:t>Gettysburg Address</a:t>
            </a:r>
            <a:r>
              <a:rPr lang="en-US" sz="3000"/>
              <a:t>. </a:t>
            </a:r>
            <a:endParaRPr sz="3000"/>
          </a:p>
          <a:p>
            <a:pPr marL="0" lvl="0" indent="0" algn="l" rtl="0">
              <a:spcBef>
                <a:spcPts val="1000"/>
              </a:spcBef>
              <a:spcAft>
                <a:spcPts val="0"/>
              </a:spcAft>
              <a:buNone/>
            </a:pPr>
            <a:endParaRPr sz="3000"/>
          </a:p>
          <a:p>
            <a:pPr marL="0" lvl="0" indent="0" algn="l" rtl="0">
              <a:spcBef>
                <a:spcPts val="1000"/>
              </a:spcBef>
              <a:spcAft>
                <a:spcPts val="0"/>
              </a:spcAft>
              <a:buNone/>
            </a:pPr>
            <a:r>
              <a:rPr lang="en-US" sz="3000" b="1"/>
              <a:t>Revised to TDQ:</a:t>
            </a:r>
            <a:r>
              <a:rPr lang="en-US" sz="3000"/>
              <a:t> </a:t>
            </a:r>
            <a:r>
              <a:rPr lang="en-US" sz="3000">
                <a:solidFill>
                  <a:schemeClr val="dk1"/>
                </a:solidFill>
                <a:latin typeface="Calibri"/>
                <a:ea typeface="Calibri"/>
                <a:cs typeface="Calibri"/>
                <a:sym typeface="Calibri"/>
              </a:rPr>
              <a:t>How does using the metaphor “new birth of freedom” impact the meaning/tone of the passage?</a:t>
            </a:r>
            <a:endParaRPr sz="3000">
              <a:solidFill>
                <a:schemeClr val="dk1"/>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latin typeface="Calibri"/>
              <a:ea typeface="Calibri"/>
              <a:cs typeface="Calibri"/>
              <a:sym typeface="Calibri"/>
            </a:endParaRPr>
          </a:p>
          <a:p>
            <a:pPr marL="0" lvl="0" indent="0" algn="l" rtl="0">
              <a:spcBef>
                <a:spcPts val="0"/>
              </a:spcBef>
              <a:spcAft>
                <a:spcPts val="0"/>
              </a:spcAft>
              <a:buNone/>
            </a:pPr>
            <a:r>
              <a:rPr lang="en-US" sz="3000" b="1">
                <a:solidFill>
                  <a:schemeClr val="dk1"/>
                </a:solidFill>
                <a:ea typeface="Calibri"/>
                <a:cs typeface="Calibri"/>
                <a:sym typeface="Calibri"/>
              </a:rPr>
              <a:t>Why TDQ?:</a:t>
            </a:r>
            <a:r>
              <a:rPr lang="en-US" sz="3000">
                <a:solidFill>
                  <a:schemeClr val="dk1"/>
                </a:solidFill>
                <a:ea typeface="Calibri"/>
                <a:cs typeface="Calibri"/>
                <a:sym typeface="Calibri"/>
              </a:rPr>
              <a:t> The revised version requires an answer grounded in the text and can only be answered by referring to the text.</a:t>
            </a:r>
            <a:endParaRPr sz="3000">
              <a:solidFill>
                <a:schemeClr val="dk1"/>
              </a:solidFill>
            </a:endParaRPr>
          </a:p>
          <a:p>
            <a:pPr marL="0" lvl="0" indent="0" algn="l" rtl="0">
              <a:lnSpc>
                <a:spcPct val="100000"/>
              </a:lnSpc>
              <a:spcBef>
                <a:spcPts val="1000"/>
              </a:spcBef>
              <a:spcAft>
                <a:spcPts val="0"/>
              </a:spcAft>
              <a:buSzPts val="3600"/>
              <a:buNone/>
            </a:pPr>
            <a:endParaRPr sz="3000"/>
          </a:p>
        </p:txBody>
      </p:sp>
      <p:sp>
        <p:nvSpPr>
          <p:cNvPr id="319" name="Google Shape;319;g6f1632c55f_0_0"/>
          <p:cNvSpPr txBox="1">
            <a:spLocks noGrp="1"/>
          </p:cNvSpPr>
          <p:nvPr>
            <p:ph type="sldNum" idx="4294967295"/>
          </p:nvPr>
        </p:nvSpPr>
        <p:spPr>
          <a:xfrm>
            <a:off x="11507788" y="6313488"/>
            <a:ext cx="68421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6fe05e525f_0_9"/>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72B62"/>
              </a:buClr>
              <a:buSzPts val="1400"/>
              <a:buFont typeface="Georgia"/>
              <a:buNone/>
            </a:pPr>
            <a:r>
              <a:rPr lang="en-US" sz="4000" b="1"/>
              <a:t>TDQ Key Take-Aways</a:t>
            </a:r>
          </a:p>
          <a:p>
            <a:pPr marL="0" marR="0" lvl="0" indent="0" algn="l" rtl="0">
              <a:lnSpc>
                <a:spcPct val="100000"/>
              </a:lnSpc>
              <a:spcBef>
                <a:spcPts val="0"/>
              </a:spcBef>
              <a:spcAft>
                <a:spcPts val="0"/>
              </a:spcAft>
              <a:buClr>
                <a:srgbClr val="072B62"/>
              </a:buClr>
              <a:buSzPts val="1400"/>
              <a:buFont typeface="Georgia"/>
              <a:buNone/>
            </a:pPr>
            <a:endParaRPr sz="3600"/>
          </a:p>
        </p:txBody>
      </p:sp>
      <p:sp>
        <p:nvSpPr>
          <p:cNvPr id="327" name="Google Shape;327;g6fe05e525f_0_9"/>
          <p:cNvSpPr txBox="1">
            <a:spLocks noGrp="1"/>
          </p:cNvSpPr>
          <p:nvPr>
            <p:ph type="body" idx="1"/>
          </p:nvPr>
        </p:nvSpPr>
        <p:spPr>
          <a:xfrm>
            <a:off x="838200" y="1399802"/>
            <a:ext cx="10515600" cy="4777023"/>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1100"/>
              </a:spcAft>
              <a:buSzPts val="3600"/>
              <a:buChar char="●"/>
            </a:pPr>
            <a:r>
              <a:rPr lang="en-US" sz="3000"/>
              <a:t>Level the playing field for </a:t>
            </a:r>
            <a:r>
              <a:rPr lang="en-US" sz="3000" i="1"/>
              <a:t>all</a:t>
            </a:r>
            <a:r>
              <a:rPr lang="en-US" sz="3000"/>
              <a:t> students</a:t>
            </a:r>
            <a:endParaRPr lang="en-US"/>
          </a:p>
          <a:p>
            <a:pPr marL="457200" lvl="0" indent="-457200" algn="l" rtl="0">
              <a:spcBef>
                <a:spcPts val="0"/>
              </a:spcBef>
              <a:spcAft>
                <a:spcPts val="1100"/>
              </a:spcAft>
              <a:buSzPts val="3600"/>
              <a:buChar char="●"/>
            </a:pPr>
            <a:r>
              <a:rPr lang="en-US" sz="3000"/>
              <a:t>Help </a:t>
            </a:r>
            <a:r>
              <a:rPr lang="en-US" sz="3000" i="1"/>
              <a:t>all</a:t>
            </a:r>
            <a:r>
              <a:rPr lang="en-US" sz="3000"/>
              <a:t> students make meaning</a:t>
            </a:r>
            <a:endParaRPr sz="3000"/>
          </a:p>
          <a:p>
            <a:pPr marL="457200" lvl="0" indent="-457200" algn="l" rtl="0">
              <a:spcBef>
                <a:spcPts val="0"/>
              </a:spcBef>
              <a:spcAft>
                <a:spcPts val="1100"/>
              </a:spcAft>
              <a:buSzPts val="3600"/>
              <a:buChar char="●"/>
            </a:pPr>
            <a:r>
              <a:rPr lang="en-US" sz="3000"/>
              <a:t>Require students to closely examine complex text</a:t>
            </a:r>
            <a:endParaRPr sz="3000"/>
          </a:p>
          <a:p>
            <a:pPr marL="457200" lvl="0" indent="-457200" algn="l" rtl="0">
              <a:spcBef>
                <a:spcPts val="0"/>
              </a:spcBef>
              <a:spcAft>
                <a:spcPts val="1100"/>
              </a:spcAft>
              <a:buSzPts val="3600"/>
              <a:buChar char="●"/>
            </a:pPr>
            <a:r>
              <a:rPr lang="en-US" sz="3000"/>
              <a:t>Facilitate close reading in order build a deeper understanding of text</a:t>
            </a:r>
            <a:endParaRPr sz="3000"/>
          </a:p>
          <a:p>
            <a:pPr marL="457200" lvl="0" indent="-457200" algn="l" rtl="0">
              <a:spcBef>
                <a:spcPts val="0"/>
              </a:spcBef>
              <a:spcAft>
                <a:spcPts val="1100"/>
              </a:spcAft>
              <a:buSzPts val="3600"/>
              <a:buChar char="●"/>
            </a:pPr>
            <a:r>
              <a:rPr lang="en-US" sz="3000"/>
              <a:t>Guide readers back to the text to specific portions for specific answers</a:t>
            </a:r>
            <a:endParaRPr sz="3000"/>
          </a:p>
          <a:p>
            <a:pPr marL="457200" lvl="0" indent="0" algn="l" rtl="0">
              <a:spcBef>
                <a:spcPts val="1000"/>
              </a:spcBef>
              <a:spcAft>
                <a:spcPts val="0"/>
              </a:spcAft>
              <a:buNone/>
            </a:pPr>
            <a:endParaRPr/>
          </a:p>
        </p:txBody>
      </p:sp>
      <p:sp>
        <p:nvSpPr>
          <p:cNvPr id="326" name="Google Shape;326;g6fe05e525f_0_9"/>
          <p:cNvSpPr txBox="1">
            <a:spLocks noGrp="1"/>
          </p:cNvSpPr>
          <p:nvPr>
            <p:ph type="sldNum" idx="4294967295"/>
          </p:nvPr>
        </p:nvSpPr>
        <p:spPr>
          <a:xfrm>
            <a:off x="11509375" y="6310313"/>
            <a:ext cx="6826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3CAC-D445-2CEF-246B-2D80BED124C6}"/>
              </a:ext>
            </a:extLst>
          </p:cNvPr>
          <p:cNvSpPr>
            <a:spLocks noGrp="1"/>
          </p:cNvSpPr>
          <p:nvPr>
            <p:ph type="title"/>
          </p:nvPr>
        </p:nvSpPr>
        <p:spPr>
          <a:xfrm>
            <a:off x="876675" y="2225208"/>
            <a:ext cx="10515600" cy="2852800"/>
          </a:xfrm>
        </p:spPr>
        <p:txBody>
          <a:bodyPr/>
          <a:lstStyle/>
          <a:p>
            <a:r>
              <a:rPr lang="en-US"/>
              <a:t>KY</a:t>
            </a:r>
            <a:r>
              <a:rPr lang="en-US" b="1"/>
              <a:t>Standards</a:t>
            </a:r>
            <a:r>
              <a:rPr lang="en-US"/>
              <a:t>.org</a:t>
            </a:r>
          </a:p>
        </p:txBody>
      </p:sp>
      <p:pic>
        <p:nvPicPr>
          <p:cNvPr id="4" name="Picture 3" descr="A logo with text on it&#10;&#10;Description automatically generated">
            <a:extLst>
              <a:ext uri="{FF2B5EF4-FFF2-40B4-BE49-F238E27FC236}">
                <a16:creationId xmlns:a16="http://schemas.microsoft.com/office/drawing/2014/main" id="{D6074207-5B38-79D9-501E-B2227A267CBB}"/>
              </a:ext>
            </a:extLst>
          </p:cNvPr>
          <p:cNvPicPr>
            <a:picLocks noChangeAspect="1"/>
          </p:cNvPicPr>
          <p:nvPr/>
        </p:nvPicPr>
        <p:blipFill>
          <a:blip r:embed="rId2"/>
          <a:stretch>
            <a:fillRect/>
          </a:stretch>
        </p:blipFill>
        <p:spPr>
          <a:xfrm>
            <a:off x="7240402" y="4081462"/>
            <a:ext cx="3762375" cy="981075"/>
          </a:xfrm>
          <a:prstGeom prst="rect">
            <a:avLst/>
          </a:prstGeom>
        </p:spPr>
      </p:pic>
      <p:sp>
        <p:nvSpPr>
          <p:cNvPr id="5" name="TextBox 4">
            <a:extLst>
              <a:ext uri="{FF2B5EF4-FFF2-40B4-BE49-F238E27FC236}">
                <a16:creationId xmlns:a16="http://schemas.microsoft.com/office/drawing/2014/main" id="{A77D4240-4F6B-C5E5-0675-A1A25A5E1AA4}"/>
              </a:ext>
            </a:extLst>
          </p:cNvPr>
          <p:cNvSpPr txBox="1"/>
          <p:nvPr/>
        </p:nvSpPr>
        <p:spPr>
          <a:xfrm>
            <a:off x="107577" y="2561664"/>
            <a:ext cx="11988052"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Libre Franklin"/>
                <a:cs typeface="Segoe UI"/>
              </a:rPr>
              <a:t>Understanding Text Dependent Question Module</a:t>
            </a:r>
            <a:r>
              <a:rPr lang="en-US" sz="2800" b="1">
                <a:solidFill>
                  <a:srgbClr val="808080"/>
                </a:solidFill>
                <a:latin typeface="Libre Franklin"/>
                <a:cs typeface="Segoe UI"/>
              </a:rPr>
              <a:t>​</a:t>
            </a:r>
          </a:p>
          <a:p>
            <a:pPr algn="ctr"/>
            <a:r>
              <a:rPr lang="en-US" sz="2000">
                <a:solidFill>
                  <a:srgbClr val="7E8890"/>
                </a:solidFill>
                <a:latin typeface="Libre Franklin"/>
                <a:cs typeface="Segoe UI"/>
              </a:rPr>
              <a:t>To access the interactive professional learning module, </a:t>
            </a:r>
          </a:p>
          <a:p>
            <a:pPr algn="ctr"/>
            <a:r>
              <a:rPr lang="en-US" sz="2000">
                <a:solidFill>
                  <a:srgbClr val="7E8890"/>
                </a:solidFill>
                <a:latin typeface="Libre Franklin"/>
                <a:cs typeface="Segoe UI"/>
              </a:rPr>
              <a:t>"Understanding Text Dependent Questions,” go to </a:t>
            </a:r>
            <a:r>
              <a:rPr lang="en-US" sz="2000">
                <a:solidFill>
                  <a:srgbClr val="7E8890"/>
                </a:solidFill>
                <a:latin typeface="Libre Franklin"/>
                <a:cs typeface="Segoe UI"/>
                <a:hlinkClick r:id="rId3"/>
              </a:rPr>
              <a:t>KyStandards.org</a:t>
            </a:r>
            <a:r>
              <a:rPr lang="en-US" sz="2000">
                <a:solidFill>
                  <a:srgbClr val="7E8890"/>
                </a:solidFill>
                <a:latin typeface="Libre Franklin"/>
                <a:cs typeface="Segoe UI"/>
              </a:rPr>
              <a:t>.</a:t>
            </a:r>
            <a:endParaRPr lang="en-US"/>
          </a:p>
        </p:txBody>
      </p:sp>
    </p:spTree>
    <p:extLst>
      <p:ext uri="{BB962C8B-B14F-4D97-AF65-F5344CB8AC3E}">
        <p14:creationId xmlns:p14="http://schemas.microsoft.com/office/powerpoint/2010/main" val="194270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g710173cd0f_0_9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15</a:t>
            </a:fld>
            <a:endParaRPr/>
          </a:p>
        </p:txBody>
      </p:sp>
      <p:pic>
        <p:nvPicPr>
          <p:cNvPr id="4" name="Picture 3" descr="A screenshot of a website&#10;&#10;Description automatically generated">
            <a:extLst>
              <a:ext uri="{FF2B5EF4-FFF2-40B4-BE49-F238E27FC236}">
                <a16:creationId xmlns:a16="http://schemas.microsoft.com/office/drawing/2014/main" id="{B8BED3F2-ED56-81A4-21FC-B733C7F30029}"/>
              </a:ext>
            </a:extLst>
          </p:cNvPr>
          <p:cNvPicPr>
            <a:picLocks noChangeAspect="1"/>
          </p:cNvPicPr>
          <p:nvPr/>
        </p:nvPicPr>
        <p:blipFill>
          <a:blip r:embed="rId3"/>
          <a:stretch>
            <a:fillRect/>
          </a:stretch>
        </p:blipFill>
        <p:spPr>
          <a:xfrm>
            <a:off x="413065" y="810709"/>
            <a:ext cx="6776629" cy="3518467"/>
          </a:xfrm>
          <a:prstGeom prst="rect">
            <a:avLst/>
          </a:prstGeom>
          <a:ln>
            <a:solidFill>
              <a:schemeClr val="tx1"/>
            </a:solidFill>
          </a:ln>
        </p:spPr>
      </p:pic>
      <p:sp>
        <p:nvSpPr>
          <p:cNvPr id="345" name="Google Shape;345;g710173cd0f_0_92" descr="&quot; &quot;"/>
          <p:cNvSpPr/>
          <p:nvPr/>
        </p:nvSpPr>
        <p:spPr>
          <a:xfrm>
            <a:off x="3607906" y="3152186"/>
            <a:ext cx="1696965" cy="583923"/>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descr="A screenshot of a website&#10;&#10;Description automatically generated">
            <a:extLst>
              <a:ext uri="{FF2B5EF4-FFF2-40B4-BE49-F238E27FC236}">
                <a16:creationId xmlns:a16="http://schemas.microsoft.com/office/drawing/2014/main" id="{E5FD989F-204B-FDED-64EA-88AC662936B6}"/>
              </a:ext>
            </a:extLst>
          </p:cNvPr>
          <p:cNvPicPr>
            <a:picLocks noChangeAspect="1"/>
          </p:cNvPicPr>
          <p:nvPr/>
        </p:nvPicPr>
        <p:blipFill>
          <a:blip r:embed="rId4"/>
          <a:stretch>
            <a:fillRect/>
          </a:stretch>
        </p:blipFill>
        <p:spPr>
          <a:xfrm>
            <a:off x="7291575" y="805789"/>
            <a:ext cx="4465988" cy="3518648"/>
          </a:xfrm>
          <a:prstGeom prst="rect">
            <a:avLst/>
          </a:prstGeom>
          <a:ln>
            <a:solidFill>
              <a:schemeClr val="tx1"/>
            </a:solidFill>
          </a:ln>
        </p:spPr>
      </p:pic>
      <p:sp>
        <p:nvSpPr>
          <p:cNvPr id="6" name="Google Shape;345;g710173cd0f_0_92" descr="&quot; &quot;">
            <a:extLst>
              <a:ext uri="{FF2B5EF4-FFF2-40B4-BE49-F238E27FC236}">
                <a16:creationId xmlns:a16="http://schemas.microsoft.com/office/drawing/2014/main" id="{F70075FA-4B20-3A8D-984F-ECE429A569FC}"/>
              </a:ext>
            </a:extLst>
          </p:cNvPr>
          <p:cNvSpPr/>
          <p:nvPr/>
        </p:nvSpPr>
        <p:spPr>
          <a:xfrm>
            <a:off x="9580640" y="3084951"/>
            <a:ext cx="1047025" cy="718394"/>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Title 1">
            <a:extLst>
              <a:ext uri="{FF2B5EF4-FFF2-40B4-BE49-F238E27FC236}">
                <a16:creationId xmlns:a16="http://schemas.microsoft.com/office/drawing/2014/main" id="{94D4BECD-66DD-5511-F747-3FB983D140F5}"/>
              </a:ext>
            </a:extLst>
          </p:cNvPr>
          <p:cNvSpPr>
            <a:spLocks noGrp="1"/>
          </p:cNvSpPr>
          <p:nvPr>
            <p:ph type="title"/>
          </p:nvPr>
        </p:nvSpPr>
        <p:spPr>
          <a:xfrm>
            <a:off x="159498" y="5844707"/>
            <a:ext cx="10515600" cy="1127095"/>
          </a:xfrm>
        </p:spPr>
        <p:txBody>
          <a:bodyPr/>
          <a:lstStyle/>
          <a:p>
            <a:r>
              <a:rPr lang="en-US">
                <a:solidFill>
                  <a:schemeClr val="bg1"/>
                </a:solidFill>
              </a:rPr>
              <a:t>KY</a:t>
            </a:r>
            <a:r>
              <a:rPr lang="en-US" b="1">
                <a:solidFill>
                  <a:schemeClr val="bg1"/>
                </a:solidFill>
              </a:rPr>
              <a:t>Standards</a:t>
            </a:r>
            <a:r>
              <a:rPr lang="en-US">
                <a:solidFill>
                  <a:schemeClr val="bg1"/>
                </a:solidFill>
              </a:rPr>
              <a:t>.org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g710173cd0f_0_10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16</a:t>
            </a:fld>
            <a:endParaRPr/>
          </a:p>
        </p:txBody>
      </p:sp>
      <p:pic>
        <p:nvPicPr>
          <p:cNvPr id="9" name="Picture 8" descr="A screenshot of a web page&#10;&#10;Description automatically generated">
            <a:extLst>
              <a:ext uri="{FF2B5EF4-FFF2-40B4-BE49-F238E27FC236}">
                <a16:creationId xmlns:a16="http://schemas.microsoft.com/office/drawing/2014/main" id="{D19FEA45-0FC7-E848-7E11-45CC79518CA6}"/>
              </a:ext>
            </a:extLst>
          </p:cNvPr>
          <p:cNvPicPr>
            <a:picLocks noChangeAspect="1"/>
          </p:cNvPicPr>
          <p:nvPr/>
        </p:nvPicPr>
        <p:blipFill>
          <a:blip r:embed="rId3"/>
          <a:stretch>
            <a:fillRect/>
          </a:stretch>
        </p:blipFill>
        <p:spPr>
          <a:xfrm>
            <a:off x="689192" y="316522"/>
            <a:ext cx="4890191" cy="4990240"/>
          </a:xfrm>
          <a:prstGeom prst="rect">
            <a:avLst/>
          </a:prstGeom>
          <a:ln>
            <a:solidFill>
              <a:schemeClr val="tx1"/>
            </a:solidFill>
          </a:ln>
        </p:spPr>
      </p:pic>
      <p:sp>
        <p:nvSpPr>
          <p:cNvPr id="11" name="Google Shape;345;g710173cd0f_0_92" descr="&quot; &quot;">
            <a:extLst>
              <a:ext uri="{FF2B5EF4-FFF2-40B4-BE49-F238E27FC236}">
                <a16:creationId xmlns:a16="http://schemas.microsoft.com/office/drawing/2014/main" id="{4F3D6772-BC81-9042-CC39-187B80ECB8E5}"/>
              </a:ext>
            </a:extLst>
          </p:cNvPr>
          <p:cNvSpPr/>
          <p:nvPr/>
        </p:nvSpPr>
        <p:spPr>
          <a:xfrm>
            <a:off x="543529" y="4083308"/>
            <a:ext cx="1573700" cy="729601"/>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Picture 12" descr="A screenshot of a computer&#10;&#10;Description automatically generated">
            <a:extLst>
              <a:ext uri="{FF2B5EF4-FFF2-40B4-BE49-F238E27FC236}">
                <a16:creationId xmlns:a16="http://schemas.microsoft.com/office/drawing/2014/main" id="{478D6FF5-6BE1-2182-AC6E-1E102C619EE0}"/>
              </a:ext>
            </a:extLst>
          </p:cNvPr>
          <p:cNvPicPr>
            <a:picLocks noChangeAspect="1"/>
          </p:cNvPicPr>
          <p:nvPr/>
        </p:nvPicPr>
        <p:blipFill>
          <a:blip r:embed="rId4"/>
          <a:stretch>
            <a:fillRect/>
          </a:stretch>
        </p:blipFill>
        <p:spPr>
          <a:xfrm>
            <a:off x="6246563" y="336177"/>
            <a:ext cx="4898406" cy="4997824"/>
          </a:xfrm>
          <a:prstGeom prst="rect">
            <a:avLst/>
          </a:prstGeom>
          <a:ln>
            <a:solidFill>
              <a:schemeClr val="tx1"/>
            </a:solidFill>
          </a:ln>
        </p:spPr>
      </p:pic>
      <p:sp>
        <p:nvSpPr>
          <p:cNvPr id="15" name="Google Shape;345;g710173cd0f_0_92" descr="&quot; &quot;">
            <a:extLst>
              <a:ext uri="{FF2B5EF4-FFF2-40B4-BE49-F238E27FC236}">
                <a16:creationId xmlns:a16="http://schemas.microsoft.com/office/drawing/2014/main" id="{ADAB9ADD-4F9A-9021-BD17-59BFA7DB87B0}"/>
              </a:ext>
            </a:extLst>
          </p:cNvPr>
          <p:cNvSpPr/>
          <p:nvPr/>
        </p:nvSpPr>
        <p:spPr>
          <a:xfrm>
            <a:off x="7580823" y="4957366"/>
            <a:ext cx="2391729" cy="382219"/>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Title 1">
            <a:extLst>
              <a:ext uri="{FF2B5EF4-FFF2-40B4-BE49-F238E27FC236}">
                <a16:creationId xmlns:a16="http://schemas.microsoft.com/office/drawing/2014/main" id="{B5972029-4918-23F2-07EC-1AACEF3DE79E}"/>
              </a:ext>
            </a:extLst>
          </p:cNvPr>
          <p:cNvSpPr txBox="1">
            <a:spLocks noGrp="1"/>
          </p:cNvSpPr>
          <p:nvPr>
            <p:ph type="title" idx="4294967295"/>
          </p:nvPr>
        </p:nvSpPr>
        <p:spPr>
          <a:xfrm>
            <a:off x="103468" y="6057618"/>
            <a:ext cx="10515600" cy="11270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chemeClr val="bg1"/>
                </a:solidFill>
                <a:effectLst/>
                <a:uLnTx/>
                <a:uFillTx/>
                <a:latin typeface="Libre Franklin Medium"/>
                <a:ea typeface="Arial"/>
                <a:cs typeface="Arial"/>
                <a:sym typeface="Arial"/>
              </a:rPr>
              <a:t>KY</a:t>
            </a:r>
            <a:r>
              <a:rPr kumimoji="0" lang="en-US" sz="3300" b="1" i="0" u="none" strike="noStrike" kern="0" cap="none" spc="0" normalizeH="0" baseline="0" noProof="0" dirty="0">
                <a:ln>
                  <a:noFill/>
                </a:ln>
                <a:solidFill>
                  <a:schemeClr val="bg1"/>
                </a:solidFill>
                <a:effectLst/>
                <a:uLnTx/>
                <a:uFillTx/>
                <a:latin typeface="Libre Franklin Medium"/>
                <a:ea typeface="Arial"/>
                <a:cs typeface="Arial"/>
                <a:sym typeface="Arial"/>
              </a:rPr>
              <a:t>Standards</a:t>
            </a:r>
            <a:r>
              <a:rPr kumimoji="0" lang="en-US" sz="3300" b="0" i="0" u="none" strike="noStrike" kern="0" cap="none" spc="0" normalizeH="0" baseline="0" noProof="0" dirty="0">
                <a:ln>
                  <a:noFill/>
                </a:ln>
                <a:solidFill>
                  <a:schemeClr val="bg1"/>
                </a:solidFill>
                <a:effectLst/>
                <a:uLnTx/>
                <a:uFillTx/>
                <a:latin typeface="Libre Franklin Medium"/>
                <a:ea typeface="Arial"/>
                <a:cs typeface="Arial"/>
                <a:sym typeface="Arial"/>
              </a:rPr>
              <a:t>.org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5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710173cd0f_0_10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17</a:t>
            </a:fld>
            <a:endParaRPr/>
          </a:p>
        </p:txBody>
      </p:sp>
      <p:pic>
        <p:nvPicPr>
          <p:cNvPr id="3" name="Picture 2" descr="A red rectangular sign with white text&#10;&#10;Description automatically generated">
            <a:extLst>
              <a:ext uri="{FF2B5EF4-FFF2-40B4-BE49-F238E27FC236}">
                <a16:creationId xmlns:a16="http://schemas.microsoft.com/office/drawing/2014/main" id="{87541667-1345-8EF8-EB18-12509823A9CE}"/>
              </a:ext>
            </a:extLst>
          </p:cNvPr>
          <p:cNvPicPr>
            <a:picLocks noChangeAspect="1"/>
          </p:cNvPicPr>
          <p:nvPr/>
        </p:nvPicPr>
        <p:blipFill>
          <a:blip r:embed="rId3"/>
          <a:stretch>
            <a:fillRect/>
          </a:stretch>
        </p:blipFill>
        <p:spPr>
          <a:xfrm>
            <a:off x="6734413" y="396989"/>
            <a:ext cx="3780306" cy="1957670"/>
          </a:xfrm>
          <a:prstGeom prst="rect">
            <a:avLst/>
          </a:prstGeom>
          <a:ln>
            <a:solidFill>
              <a:schemeClr val="tx1"/>
            </a:solidFill>
          </a:ln>
        </p:spPr>
      </p:pic>
      <p:pic>
        <p:nvPicPr>
          <p:cNvPr id="4" name="Picture 3" descr="A screenshot of a computer&#10;&#10;Description automatically generated">
            <a:extLst>
              <a:ext uri="{FF2B5EF4-FFF2-40B4-BE49-F238E27FC236}">
                <a16:creationId xmlns:a16="http://schemas.microsoft.com/office/drawing/2014/main" id="{28AF1C3E-483F-ACB3-3572-C5F616E51E61}"/>
              </a:ext>
            </a:extLst>
          </p:cNvPr>
          <p:cNvPicPr>
            <a:picLocks noChangeAspect="1"/>
          </p:cNvPicPr>
          <p:nvPr/>
        </p:nvPicPr>
        <p:blipFill>
          <a:blip r:embed="rId4"/>
          <a:stretch>
            <a:fillRect/>
          </a:stretch>
        </p:blipFill>
        <p:spPr>
          <a:xfrm>
            <a:off x="6729369" y="2360821"/>
            <a:ext cx="3790391" cy="2893360"/>
          </a:xfrm>
          <a:prstGeom prst="rect">
            <a:avLst/>
          </a:prstGeom>
          <a:ln>
            <a:solidFill>
              <a:schemeClr val="tx1"/>
            </a:solidFill>
          </a:ln>
        </p:spPr>
      </p:pic>
      <p:sp>
        <p:nvSpPr>
          <p:cNvPr id="8" name="Google Shape;345;g710173cd0f_0_92" descr="&quot; &quot;">
            <a:extLst>
              <a:ext uri="{FF2B5EF4-FFF2-40B4-BE49-F238E27FC236}">
                <a16:creationId xmlns:a16="http://schemas.microsoft.com/office/drawing/2014/main" id="{FEC2EDBD-8400-5F54-4AA9-6F15570B3A56}"/>
              </a:ext>
            </a:extLst>
          </p:cNvPr>
          <p:cNvSpPr/>
          <p:nvPr/>
        </p:nvSpPr>
        <p:spPr>
          <a:xfrm>
            <a:off x="6400242" y="2909792"/>
            <a:ext cx="4375171" cy="2343249"/>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Title 1">
            <a:extLst>
              <a:ext uri="{FF2B5EF4-FFF2-40B4-BE49-F238E27FC236}">
                <a16:creationId xmlns:a16="http://schemas.microsoft.com/office/drawing/2014/main" id="{EA26FB5C-510A-A232-2ED8-AA357C546145}"/>
              </a:ext>
            </a:extLst>
          </p:cNvPr>
          <p:cNvSpPr txBox="1">
            <a:spLocks noGrp="1"/>
          </p:cNvSpPr>
          <p:nvPr>
            <p:ph type="title" idx="4294967295"/>
          </p:nvPr>
        </p:nvSpPr>
        <p:spPr>
          <a:xfrm>
            <a:off x="103468" y="6057618"/>
            <a:ext cx="10515600" cy="11270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chemeClr val="bg1"/>
                </a:solidFill>
                <a:effectLst/>
                <a:uLnTx/>
                <a:uFillTx/>
                <a:latin typeface="Libre Franklin Medium"/>
                <a:ea typeface="Arial"/>
                <a:cs typeface="Arial"/>
                <a:sym typeface="Arial"/>
              </a:rPr>
              <a:t>KY</a:t>
            </a:r>
            <a:r>
              <a:rPr kumimoji="0" lang="en-US" sz="3300" b="1" i="0" u="none" strike="noStrike" kern="0" cap="none" spc="0" normalizeH="0" baseline="0" noProof="0" dirty="0">
                <a:ln>
                  <a:noFill/>
                </a:ln>
                <a:solidFill>
                  <a:schemeClr val="bg1"/>
                </a:solidFill>
                <a:effectLst/>
                <a:uLnTx/>
                <a:uFillTx/>
                <a:latin typeface="Libre Franklin Medium"/>
                <a:ea typeface="Arial"/>
                <a:cs typeface="Arial"/>
                <a:sym typeface="Arial"/>
              </a:rPr>
              <a:t>Standards</a:t>
            </a:r>
            <a:r>
              <a:rPr kumimoji="0" lang="en-US" sz="3300" b="0" i="0" u="none" strike="noStrike" kern="0" cap="none" spc="0" normalizeH="0" baseline="0" noProof="0" dirty="0">
                <a:ln>
                  <a:noFill/>
                </a:ln>
                <a:solidFill>
                  <a:schemeClr val="bg1"/>
                </a:solidFill>
                <a:effectLst/>
                <a:uLnTx/>
                <a:uFillTx/>
                <a:latin typeface="Libre Franklin Medium"/>
                <a:ea typeface="Arial"/>
                <a:cs typeface="Arial"/>
                <a:sym typeface="Arial"/>
              </a:rPr>
              <a:t>.org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TextBox 10">
            <a:extLst>
              <a:ext uri="{FF2B5EF4-FFF2-40B4-BE49-F238E27FC236}">
                <a16:creationId xmlns:a16="http://schemas.microsoft.com/office/drawing/2014/main" id="{ECB5B649-8286-643A-3C9E-F3A1C2A8A669}"/>
              </a:ext>
            </a:extLst>
          </p:cNvPr>
          <p:cNvSpPr txBox="1"/>
          <p:nvPr/>
        </p:nvSpPr>
        <p:spPr>
          <a:xfrm>
            <a:off x="243730" y="1260661"/>
            <a:ext cx="6306105"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Libre Franklin"/>
              </a:rPr>
              <a:t>Understanding Text-Dependent Question Module</a:t>
            </a:r>
          </a:p>
          <a:p>
            <a:pPr algn="ctr"/>
            <a:endParaRPr lang="en-US" sz="2000">
              <a:latin typeface="Libre Franklin"/>
            </a:endParaRPr>
          </a:p>
          <a:p>
            <a:r>
              <a:rPr lang="en-US" sz="1600">
                <a:solidFill>
                  <a:srgbClr val="7E8890"/>
                </a:solidFill>
                <a:latin typeface="Libre Franklin"/>
              </a:rPr>
              <a:t>The interactive professional learning module, ‘Understanding Text Dependent Questions,” helps teachers learn how using text-dependent questions (TDQs) gives ALL students, from diverse backgrounds and different life experiences, the opportunity to make meaning of complex text through analysis, synthesis, and evaluation. Use the “next” button to move through the course. When you have completed this module, please fill out </a:t>
            </a:r>
            <a:r>
              <a:rPr lang="en-US" sz="1600" b="1">
                <a:solidFill>
                  <a:srgbClr val="7E8890"/>
                </a:solidFill>
                <a:latin typeface="Libre Franklin"/>
                <a:hlinkClick r:id="rId5"/>
              </a:rPr>
              <a:t>this survey</a:t>
            </a:r>
            <a:r>
              <a:rPr lang="en-US" sz="1600">
                <a:solidFill>
                  <a:srgbClr val="7E8890"/>
                </a:solidFill>
                <a:latin typeface="Libre Franklin"/>
              </a:rPr>
              <a:t> to provide valuable feedback as well as </a:t>
            </a:r>
            <a:r>
              <a:rPr lang="en-US" sz="1600" b="1">
                <a:solidFill>
                  <a:srgbClr val="7E8890"/>
                </a:solidFill>
                <a:latin typeface="Libre Franklin"/>
              </a:rPr>
              <a:t>to receive a link to your certificate of completion</a:t>
            </a:r>
            <a:r>
              <a:rPr lang="en-US" sz="1600">
                <a:solidFill>
                  <a:srgbClr val="7E8890"/>
                </a:solidFill>
                <a:latin typeface="Libre Franklin"/>
              </a:rPr>
              <a:t> which can be submitted to your district for PD or EILA credit.</a:t>
            </a:r>
            <a:endParaRPr lang="en-US" sz="1600">
              <a:latin typeface="Libre Franklin"/>
            </a:endParaRPr>
          </a:p>
          <a:p>
            <a:pPr algn="l"/>
            <a:endParaRPr lang="en-US"/>
          </a:p>
        </p:txBody>
      </p:sp>
    </p:spTree>
    <p:extLst>
      <p:ext uri="{BB962C8B-B14F-4D97-AF65-F5344CB8AC3E}">
        <p14:creationId xmlns:p14="http://schemas.microsoft.com/office/powerpoint/2010/main" val="352461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8"/>
          <p:cNvSpPr txBox="1">
            <a:spLocks noGrp="1"/>
          </p:cNvSpPr>
          <p:nvPr>
            <p:ph type="title" idx="4294967295"/>
          </p:nvPr>
        </p:nvSpPr>
        <p:spPr>
          <a:xfrm>
            <a:off x="7291388" y="554038"/>
            <a:ext cx="4711700" cy="4997450"/>
          </a:xfrm>
          <a:prstGeom prst="rect">
            <a:avLst/>
          </a:prstGeom>
          <a:noFill/>
          <a:ln>
            <a:noFill/>
            <a:prstDash/>
          </a:ln>
          <a:effectLst/>
        </p:spPr>
        <p:txBody>
          <a:bodyPr rot="0" spcFirstLastPara="1" vertOverflow="overflow" horzOverflow="overflow" vert="horz" wrap="square" lIns="91433" tIns="45700" rIns="91433"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67"/>
              </a:spcBef>
              <a:spcAft>
                <a:spcPts val="0"/>
              </a:spcAft>
              <a:buClr>
                <a:srgbClr val="102649"/>
              </a:buClr>
              <a:buSzPts val="1400"/>
              <a:buFont typeface="Arial"/>
              <a:buNone/>
              <a:tabLst/>
              <a:defRPr/>
            </a:pPr>
            <a:endParaRPr kumimoji="0" lang="en-US" sz="1867" b="0" i="0" u="none" strike="noStrike" kern="0" cap="none" spc="0" normalizeH="0" baseline="0" noProof="0" dirty="0">
              <a:ln>
                <a:noFill/>
              </a:ln>
              <a:solidFill>
                <a:srgbClr val="007780"/>
              </a:solidFill>
              <a:effectLst/>
              <a:uLnTx/>
              <a:uFillTx/>
              <a:latin typeface="Libre Franklin"/>
              <a:ea typeface="Libre Franklin"/>
              <a:cs typeface="Libre Franklin"/>
              <a:sym typeface="Libre Franklin"/>
            </a:endParaRPr>
          </a:p>
          <a:p>
            <a:pPr marL="0" marR="0" lvl="0" indent="0" algn="l" defTabSz="914400" rtl="0" eaLnBrk="1" fontAlgn="auto" latinLnBrk="0" hangingPunct="1">
              <a:lnSpc>
                <a:spcPct val="100000"/>
              </a:lnSpc>
              <a:spcBef>
                <a:spcPts val="1067"/>
              </a:spcBef>
              <a:spcAft>
                <a:spcPts val="0"/>
              </a:spcAft>
              <a:buClr>
                <a:srgbClr val="102649"/>
              </a:buClr>
              <a:buSzPts val="1400"/>
              <a:buFont typeface="Arial"/>
              <a:buNone/>
              <a:tabLst/>
              <a:defRPr/>
            </a:pPr>
            <a:r>
              <a:rPr kumimoji="0" lang="en-US" sz="3150" b="0" i="0" u="none" strike="noStrike" kern="0" cap="none" spc="0" normalizeH="0" baseline="0" noProof="0" dirty="0">
                <a:ln>
                  <a:noFill/>
                </a:ln>
                <a:solidFill>
                  <a:srgbClr val="102649"/>
                </a:solidFill>
                <a:effectLst/>
                <a:uLnTx/>
                <a:uFillTx/>
                <a:latin typeface="Libre Franklin"/>
                <a:ea typeface="Libre Franklin"/>
                <a:cs typeface="Libre Franklin"/>
                <a:sym typeface="Libre Franklin"/>
              </a:rPr>
              <a:t>Our Goal:  </a:t>
            </a:r>
            <a:endParaRPr kumimoji="0" lang="en-US" sz="3152" b="0" i="0" u="none" strike="noStrike" kern="0" cap="none" spc="0" normalizeH="0" baseline="0" noProof="0" dirty="0">
              <a:ln>
                <a:noFill/>
              </a:ln>
              <a:solidFill>
                <a:srgbClr val="102649"/>
              </a:solidFill>
              <a:effectLst/>
              <a:uLnTx/>
              <a:uFillTx/>
              <a:latin typeface="Libre Franklin"/>
              <a:ea typeface="Libre Franklin"/>
              <a:cs typeface="Libre Franklin"/>
              <a:sym typeface="Libre Franklin"/>
            </a:endParaRPr>
          </a:p>
          <a:p>
            <a:pPr marL="0" marR="0" lvl="0" indent="0" algn="l" defTabSz="914400" rtl="0" eaLnBrk="1" fontAlgn="auto" latinLnBrk="0" hangingPunct="1">
              <a:lnSpc>
                <a:spcPct val="100000"/>
              </a:lnSpc>
              <a:spcBef>
                <a:spcPts val="1067"/>
              </a:spcBef>
              <a:spcAft>
                <a:spcPts val="0"/>
              </a:spcAft>
              <a:buClr>
                <a:srgbClr val="102649"/>
              </a:buClr>
              <a:buSzPts val="1400"/>
              <a:buFont typeface="Arial"/>
              <a:buNone/>
              <a:tabLst/>
              <a:defRPr/>
            </a:pPr>
            <a:r>
              <a:rPr kumimoji="0" lang="en-US" sz="3150" b="0" i="0" u="none" strike="noStrike" kern="0" cap="none" spc="0" normalizeH="0" baseline="0" noProof="0" dirty="0">
                <a:ln>
                  <a:noFill/>
                </a:ln>
                <a:solidFill>
                  <a:srgbClr val="102649"/>
                </a:solidFill>
                <a:effectLst/>
                <a:uLnTx/>
                <a:uFillTx/>
                <a:latin typeface="Libre Franklin"/>
                <a:ea typeface="Libre Franklin"/>
                <a:cs typeface="Libre Franklin"/>
                <a:sym typeface="Libre Franklin"/>
              </a:rPr>
              <a:t>Review and strengthen the concepts and skills required to </a:t>
            </a:r>
            <a:r>
              <a:rPr kumimoji="0" lang="en-US" sz="3150" b="1" i="0" u="none" strike="noStrike" kern="0" cap="none" spc="0" normalizeH="0" baseline="0" noProof="0" dirty="0">
                <a:ln>
                  <a:noFill/>
                </a:ln>
                <a:solidFill>
                  <a:srgbClr val="102649"/>
                </a:solidFill>
                <a:effectLst/>
                <a:uLnTx/>
                <a:uFillTx/>
                <a:latin typeface="Libre Franklin"/>
                <a:ea typeface="Libre Franklin"/>
                <a:cs typeface="Libre Franklin"/>
                <a:sym typeface="Libre Franklin"/>
              </a:rPr>
              <a:t>engage students deeply in text with text-dependent questions</a:t>
            </a:r>
            <a:r>
              <a:rPr kumimoji="0" lang="en-US" sz="3150" b="0" i="0" u="none" strike="noStrike" kern="0" cap="none" spc="0" normalizeH="0" baseline="0" noProof="0" dirty="0">
                <a:ln>
                  <a:noFill/>
                </a:ln>
                <a:solidFill>
                  <a:srgbClr val="102649"/>
                </a:solidFill>
                <a:effectLst/>
                <a:uLnTx/>
                <a:uFillTx/>
                <a:latin typeface="Libre Franklin"/>
                <a:ea typeface="Libre Franklin"/>
                <a:cs typeface="Libre Franklin"/>
                <a:sym typeface="Libre Franklin"/>
              </a:rPr>
              <a:t>. </a:t>
            </a:r>
          </a:p>
        </p:txBody>
      </p:sp>
      <p:sp>
        <p:nvSpPr>
          <p:cNvPr id="133" name="Google Shape;133;p28">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defTabSz="1219170"/>
            <a:endParaRPr sz="1867"/>
          </a:p>
        </p:txBody>
      </p:sp>
      <p:pic>
        <p:nvPicPr>
          <p:cNvPr id="134" name="Google Shape;134;p28" descr="Understand Text-Dependent Questions module thumbnail"/>
          <p:cNvPicPr preferRelativeResize="0"/>
          <p:nvPr/>
        </p:nvPicPr>
        <p:blipFill>
          <a:blip r:embed="rId4">
            <a:alphaModFix/>
          </a:blip>
          <a:stretch>
            <a:fillRect/>
          </a:stretch>
        </p:blipFill>
        <p:spPr>
          <a:xfrm>
            <a:off x="238770" y="554602"/>
            <a:ext cx="6800467" cy="449316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2" name="Title 1">
            <a:extLst>
              <a:ext uri="{FF2B5EF4-FFF2-40B4-BE49-F238E27FC236}">
                <a16:creationId xmlns:a16="http://schemas.microsoft.com/office/drawing/2014/main" id="{9A324C64-3B4D-381F-18F1-C37FED1219B2}"/>
              </a:ext>
            </a:extLst>
          </p:cNvPr>
          <p:cNvSpPr>
            <a:spLocks noGrp="1"/>
          </p:cNvSpPr>
          <p:nvPr>
            <p:ph type="title"/>
          </p:nvPr>
        </p:nvSpPr>
        <p:spPr/>
        <p:txBody>
          <a:bodyPr/>
          <a:lstStyle/>
          <a:p>
            <a:r>
              <a:rPr lang="en-US" sz="3600" b="1" dirty="0"/>
              <a:t>What are text-dependent questions?</a:t>
            </a:r>
            <a:br>
              <a:rPr lang="en-US" sz="3600" dirty="0"/>
            </a:br>
            <a:endParaRPr lang="en-US" dirty="0"/>
          </a:p>
        </p:txBody>
      </p:sp>
      <p:sp>
        <p:nvSpPr>
          <p:cNvPr id="139" name="Google Shape;139;p29"/>
          <p:cNvSpPr txBox="1">
            <a:spLocks noGrp="1"/>
          </p:cNvSpPr>
          <p:nvPr>
            <p:ph type="body" idx="1"/>
          </p:nvPr>
        </p:nvSpPr>
        <p:spPr>
          <a:xfrm>
            <a:off x="965200" y="1027925"/>
            <a:ext cx="10515600" cy="4351200"/>
          </a:xfrm>
          <a:prstGeom prst="rect">
            <a:avLst/>
          </a:prstGeom>
        </p:spPr>
        <p:txBody>
          <a:bodyPr spcFirstLastPara="1" wrap="square" lIns="91433" tIns="45700" rIns="91433" bIns="45700" anchor="t" anchorCtr="0">
            <a:normAutofit fontScale="92500" lnSpcReduction="20000"/>
          </a:bodyPr>
          <a:lstStyle/>
          <a:p>
            <a:pPr marL="0" indent="0">
              <a:lnSpc>
                <a:spcPct val="100000"/>
              </a:lnSpc>
              <a:buNone/>
            </a:pPr>
            <a:endParaRPr sz="1867" dirty="0">
              <a:solidFill>
                <a:srgbClr val="007780"/>
              </a:solidFill>
            </a:endParaRPr>
          </a:p>
          <a:p>
            <a:pPr marL="914377" lvl="1" indent="-420335">
              <a:lnSpc>
                <a:spcPct val="100000"/>
              </a:lnSpc>
              <a:buSzPts val="2365"/>
            </a:pPr>
            <a:r>
              <a:rPr lang="en" sz="3152" dirty="0"/>
              <a:t>Only answerable by referring to the text being read</a:t>
            </a:r>
            <a:endParaRPr sz="3152" dirty="0"/>
          </a:p>
          <a:p>
            <a:pPr marL="0" indent="0">
              <a:lnSpc>
                <a:spcPct val="100000"/>
              </a:lnSpc>
              <a:buNone/>
            </a:pPr>
            <a:endParaRPr sz="1600" dirty="0"/>
          </a:p>
          <a:p>
            <a:pPr marL="914377" lvl="1" indent="-420335">
              <a:lnSpc>
                <a:spcPct val="100000"/>
              </a:lnSpc>
              <a:buSzPts val="2365"/>
            </a:pPr>
            <a:r>
              <a:rPr lang="en" sz="3152" dirty="0"/>
              <a:t>May be literal, recall questions but should work towards analysis, synthesis and evaluation</a:t>
            </a:r>
            <a:endParaRPr sz="3152" dirty="0"/>
          </a:p>
          <a:p>
            <a:pPr marL="914377" indent="0">
              <a:lnSpc>
                <a:spcPct val="100000"/>
              </a:lnSpc>
              <a:buNone/>
            </a:pPr>
            <a:endParaRPr sz="1600" dirty="0"/>
          </a:p>
          <a:p>
            <a:pPr marL="914377" lvl="1" indent="-420335">
              <a:lnSpc>
                <a:spcPct val="100000"/>
              </a:lnSpc>
              <a:buSzPts val="2365"/>
            </a:pPr>
            <a:r>
              <a:rPr lang="en" sz="3152" dirty="0"/>
              <a:t>May include prompts for writing and discussion</a:t>
            </a:r>
            <a:endParaRPr sz="3152" dirty="0"/>
          </a:p>
          <a:p>
            <a:pPr marL="914377" indent="0">
              <a:lnSpc>
                <a:spcPct val="100000"/>
              </a:lnSpc>
              <a:buNone/>
            </a:pPr>
            <a:endParaRPr sz="1667" dirty="0"/>
          </a:p>
          <a:p>
            <a:pPr marL="914377" lvl="1" indent="-420335">
              <a:lnSpc>
                <a:spcPct val="100000"/>
              </a:lnSpc>
              <a:buSzPts val="2365"/>
            </a:pPr>
            <a:r>
              <a:rPr lang="en" sz="3152" dirty="0"/>
              <a:t>Relevant across all content areas as students should be engaging deeply with texts (anything that communicates a message) in all of their classes</a:t>
            </a:r>
            <a:endParaRPr sz="3152" dirty="0"/>
          </a:p>
        </p:txBody>
      </p:sp>
      <p:sp>
        <p:nvSpPr>
          <p:cNvPr id="140" name="Google Shape;140;p29">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defTabSz="1219170"/>
            <a:endParaRPr sz="18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1" end="1"/>
                                            </p:txEl>
                                          </p:spTgt>
                                        </p:tgtEl>
                                        <p:attrNameLst>
                                          <p:attrName>style.visibility</p:attrName>
                                        </p:attrNameLst>
                                      </p:cBhvr>
                                      <p:to>
                                        <p:strVal val="visible"/>
                                      </p:to>
                                    </p:set>
                                    <p:animEffect transition="in" filter="fade">
                                      <p:cBhvr>
                                        <p:cTn id="7" dur="1000"/>
                                        <p:tgtEl>
                                          <p:spTgt spid="1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3" end="3"/>
                                            </p:txEl>
                                          </p:spTgt>
                                        </p:tgtEl>
                                        <p:attrNameLst>
                                          <p:attrName>style.visibility</p:attrName>
                                        </p:attrNameLst>
                                      </p:cBhvr>
                                      <p:to>
                                        <p:strVal val="visible"/>
                                      </p:to>
                                    </p:set>
                                    <p:animEffect transition="in" filter="fade">
                                      <p:cBhvr>
                                        <p:cTn id="12" dur="1000"/>
                                        <p:tgtEl>
                                          <p:spTgt spid="1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5" end="5"/>
                                            </p:txEl>
                                          </p:spTgt>
                                        </p:tgtEl>
                                        <p:attrNameLst>
                                          <p:attrName>style.visibility</p:attrName>
                                        </p:attrNameLst>
                                      </p:cBhvr>
                                      <p:to>
                                        <p:strVal val="visible"/>
                                      </p:to>
                                    </p:set>
                                    <p:animEffect transition="in" filter="fade">
                                      <p:cBhvr>
                                        <p:cTn id="17" dur="1000"/>
                                        <p:tgtEl>
                                          <p:spTgt spid="13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7" end="7"/>
                                            </p:txEl>
                                          </p:spTgt>
                                        </p:tgtEl>
                                        <p:attrNameLst>
                                          <p:attrName>style.visibility</p:attrName>
                                        </p:attrNameLst>
                                      </p:cBhvr>
                                      <p:to>
                                        <p:strVal val="visible"/>
                                      </p:to>
                                    </p:set>
                                    <p:animEffect transition="in" filter="fade">
                                      <p:cBhvr>
                                        <p:cTn id="22" dur="1000"/>
                                        <p:tgtEl>
                                          <p:spTgt spid="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a:extLst>
              <a:ext uri="{FF2B5EF4-FFF2-40B4-BE49-F238E27FC236}">
                <a16:creationId xmlns:a16="http://schemas.microsoft.com/office/drawing/2014/main" id="{70019E2F-BC1A-97DF-D682-C1B8390A0A45}"/>
              </a:ext>
            </a:extLst>
          </p:cNvPr>
          <p:cNvSpPr>
            <a:spLocks noGrp="1"/>
          </p:cNvSpPr>
          <p:nvPr>
            <p:ph type="title"/>
          </p:nvPr>
        </p:nvSpPr>
        <p:spPr/>
        <p:txBody>
          <a:bodyPr/>
          <a:lstStyle/>
          <a:p>
            <a:r>
              <a:rPr lang="en-US" sz="3600" b="1" dirty="0"/>
              <a:t>Why use text-dependent questions?</a:t>
            </a:r>
            <a:br>
              <a:rPr lang="en-US" sz="3600" dirty="0"/>
            </a:br>
            <a:endParaRPr lang="en-US" dirty="0"/>
          </a:p>
        </p:txBody>
      </p:sp>
      <p:sp>
        <p:nvSpPr>
          <p:cNvPr id="145" name="Google Shape;145;p30"/>
          <p:cNvSpPr txBox="1">
            <a:spLocks noGrp="1"/>
          </p:cNvSpPr>
          <p:nvPr>
            <p:ph type="body" idx="1"/>
          </p:nvPr>
        </p:nvSpPr>
        <p:spPr>
          <a:xfrm>
            <a:off x="838200" y="1027925"/>
            <a:ext cx="10515600" cy="4351200"/>
          </a:xfrm>
          <a:prstGeom prst="rect">
            <a:avLst/>
          </a:prstGeom>
        </p:spPr>
        <p:txBody>
          <a:bodyPr spcFirstLastPara="1" wrap="square" lIns="91433" tIns="45700" rIns="91433" bIns="45700" anchor="t" anchorCtr="0">
            <a:normAutofit fontScale="85000" lnSpcReduction="10000"/>
          </a:bodyPr>
          <a:lstStyle/>
          <a:p>
            <a:pPr marL="0" indent="0">
              <a:lnSpc>
                <a:spcPct val="100000"/>
              </a:lnSpc>
              <a:buNone/>
            </a:pPr>
            <a:endParaRPr sz="1867" dirty="0">
              <a:solidFill>
                <a:srgbClr val="007780"/>
              </a:solidFill>
            </a:endParaRPr>
          </a:p>
          <a:p>
            <a:pPr marL="914377" lvl="1" indent="-405319">
              <a:lnSpc>
                <a:spcPct val="100000"/>
              </a:lnSpc>
              <a:buSzPct val="100000"/>
            </a:pPr>
            <a:r>
              <a:rPr lang="en" sz="3152" dirty="0"/>
              <a:t>To help students focus on </a:t>
            </a:r>
            <a:r>
              <a:rPr lang="en" sz="3152" b="1" dirty="0"/>
              <a:t>difficult portions</a:t>
            </a:r>
            <a:r>
              <a:rPr lang="en" sz="3152" dirty="0"/>
              <a:t> of text to enhance reading proficiency through deeper engagement</a:t>
            </a:r>
            <a:endParaRPr sz="3152" dirty="0"/>
          </a:p>
          <a:p>
            <a:pPr marL="914377" indent="0">
              <a:lnSpc>
                <a:spcPct val="100000"/>
              </a:lnSpc>
              <a:buNone/>
            </a:pPr>
            <a:endParaRPr sz="1600" dirty="0"/>
          </a:p>
          <a:p>
            <a:pPr marL="914377" lvl="1" indent="-405319">
              <a:lnSpc>
                <a:spcPct val="100000"/>
              </a:lnSpc>
              <a:buSzPct val="100000"/>
            </a:pPr>
            <a:r>
              <a:rPr lang="en" sz="3152" dirty="0"/>
              <a:t>To deepen students’ understanding of a text by </a:t>
            </a:r>
            <a:r>
              <a:rPr lang="en" sz="3152" b="1" dirty="0"/>
              <a:t>sequencing questions</a:t>
            </a:r>
            <a:r>
              <a:rPr lang="en" sz="3152" dirty="0"/>
              <a:t> to build on each other, including </a:t>
            </a:r>
            <a:r>
              <a:rPr lang="en" sz="3152" b="1" dirty="0"/>
              <a:t>analysis, synthesis and evaluation</a:t>
            </a:r>
            <a:endParaRPr sz="3152" b="1" dirty="0"/>
          </a:p>
          <a:p>
            <a:pPr marL="914377" indent="0">
              <a:lnSpc>
                <a:spcPct val="100000"/>
              </a:lnSpc>
              <a:buNone/>
            </a:pPr>
            <a:endParaRPr sz="1600" dirty="0"/>
          </a:p>
          <a:p>
            <a:pPr marL="914377" lvl="1" indent="-405319">
              <a:lnSpc>
                <a:spcPct val="100000"/>
              </a:lnSpc>
              <a:buSzPct val="100000"/>
            </a:pPr>
            <a:r>
              <a:rPr lang="en" sz="3152" dirty="0"/>
              <a:t>To direct students to </a:t>
            </a:r>
            <a:r>
              <a:rPr lang="en" sz="3152" b="1" dirty="0"/>
              <a:t>specific words, sentences and paragraphs meanings</a:t>
            </a:r>
            <a:r>
              <a:rPr lang="en" sz="3152" dirty="0"/>
              <a:t> as well as </a:t>
            </a:r>
            <a:r>
              <a:rPr lang="en" sz="3152" b="1" dirty="0"/>
              <a:t>large ideas, themes or events</a:t>
            </a:r>
            <a:endParaRPr sz="3152" b="1" dirty="0"/>
          </a:p>
        </p:txBody>
      </p:sp>
      <p:sp>
        <p:nvSpPr>
          <p:cNvPr id="146" name="Google Shape;146;p30">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defTabSz="1219170"/>
            <a:endParaRPr sz="18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1" end="1"/>
                                            </p:txEl>
                                          </p:spTgt>
                                        </p:tgtEl>
                                        <p:attrNameLst>
                                          <p:attrName>style.visibility</p:attrName>
                                        </p:attrNameLst>
                                      </p:cBhvr>
                                      <p:to>
                                        <p:strVal val="visible"/>
                                      </p:to>
                                    </p:set>
                                    <p:animEffect transition="in" filter="fade">
                                      <p:cBhvr>
                                        <p:cTn id="7" dur="1000"/>
                                        <p:tgtEl>
                                          <p:spTgt spid="14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3" end="3"/>
                                            </p:txEl>
                                          </p:spTgt>
                                        </p:tgtEl>
                                        <p:attrNameLst>
                                          <p:attrName>style.visibility</p:attrName>
                                        </p:attrNameLst>
                                      </p:cBhvr>
                                      <p:to>
                                        <p:strVal val="visible"/>
                                      </p:to>
                                    </p:set>
                                    <p:animEffect transition="in" filter="fade">
                                      <p:cBhvr>
                                        <p:cTn id="12" dur="1000"/>
                                        <p:tgtEl>
                                          <p:spTgt spid="14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5" end="5"/>
                                            </p:txEl>
                                          </p:spTgt>
                                        </p:tgtEl>
                                        <p:attrNameLst>
                                          <p:attrName>style.visibility</p:attrName>
                                        </p:attrNameLst>
                                      </p:cBhvr>
                                      <p:to>
                                        <p:strVal val="visible"/>
                                      </p:to>
                                    </p:set>
                                    <p:animEffect transition="in" filter="fade">
                                      <p:cBhvr>
                                        <p:cTn id="17" dur="1000"/>
                                        <p:tgtEl>
                                          <p:spTgt spid="1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idx="4294967295"/>
          </p:nvPr>
        </p:nvSpPr>
        <p:spPr>
          <a:xfrm>
            <a:off x="331788" y="325438"/>
            <a:ext cx="11528425" cy="950912"/>
          </a:xfrm>
          <a:prstGeom prst="rect">
            <a:avLst/>
          </a:prstGeom>
          <a:noFill/>
          <a:ln>
            <a:noFill/>
            <a:prstDash/>
          </a:ln>
          <a:effectLst/>
        </p:spPr>
        <p:txBody>
          <a:bodyPr rot="0" spcFirstLastPara="1" vertOverflow="overflow" horzOverflow="overflow" vert="horz" wrap="square" lIns="91433" tIns="45700" rIns="91433"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1067"/>
              </a:spcBef>
              <a:spcAft>
                <a:spcPts val="0"/>
              </a:spcAft>
              <a:buClr>
                <a:srgbClr val="102649"/>
              </a:buClr>
              <a:buSzPts val="1400"/>
              <a:buFont typeface="Arial"/>
              <a:buNone/>
              <a:tabLst/>
              <a:defRPr/>
            </a:pPr>
            <a:r>
              <a:rPr kumimoji="0" lang="en-US" sz="4000" b="1" i="0" u="none" strike="noStrike" kern="0" cap="none" spc="0" normalizeH="0" baseline="0" noProof="0" dirty="0">
                <a:ln>
                  <a:noFill/>
                </a:ln>
                <a:solidFill>
                  <a:srgbClr val="007780"/>
                </a:solidFill>
                <a:effectLst/>
                <a:uLnTx/>
                <a:uFillTx/>
                <a:latin typeface="Libre Franklin"/>
                <a:ea typeface="Libre Franklin"/>
                <a:cs typeface="Libre Franklin"/>
                <a:sym typeface="Libre Franklin"/>
              </a:rPr>
              <a:t>Text-Dependent Questions Promote Equity!</a:t>
            </a:r>
            <a:endParaRPr kumimoji="0" lang="en-US" sz="3152" b="0" i="0" u="none" strike="noStrike" kern="0" cap="none" spc="0" normalizeH="0" baseline="0" noProof="0" dirty="0">
              <a:ln>
                <a:noFill/>
              </a:ln>
              <a:solidFill>
                <a:srgbClr val="102649"/>
              </a:solidFill>
              <a:effectLst/>
              <a:uLnTx/>
              <a:uFillTx/>
              <a:latin typeface="Libre Franklin"/>
              <a:ea typeface="Libre Franklin"/>
              <a:cs typeface="Libre Franklin"/>
              <a:sym typeface="Libre Franklin"/>
            </a:endParaRPr>
          </a:p>
        </p:txBody>
      </p:sp>
      <p:sp>
        <p:nvSpPr>
          <p:cNvPr id="152" name="Google Shape;152;p31">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defTabSz="1219170"/>
            <a:endParaRPr sz="1867"/>
          </a:p>
        </p:txBody>
      </p:sp>
      <p:graphicFrame>
        <p:nvGraphicFramePr>
          <p:cNvPr id="153" name="Google Shape;153;p31"/>
          <p:cNvGraphicFramePr/>
          <p:nvPr>
            <p:extLst>
              <p:ext uri="{D42A27DB-BD31-4B8C-83A1-F6EECF244321}">
                <p14:modId xmlns:p14="http://schemas.microsoft.com/office/powerpoint/2010/main" val="23046358"/>
              </p:ext>
            </p:extLst>
          </p:nvPr>
        </p:nvGraphicFramePr>
        <p:xfrm>
          <a:off x="567000" y="1515633"/>
          <a:ext cx="11066266" cy="2849840"/>
        </p:xfrm>
        <a:graphic>
          <a:graphicData uri="http://schemas.openxmlformats.org/drawingml/2006/table">
            <a:tbl>
              <a:tblPr firstRow="1">
                <a:noFill/>
              </a:tblPr>
              <a:tblGrid>
                <a:gridCol w="5533133">
                  <a:extLst>
                    <a:ext uri="{9D8B030D-6E8A-4147-A177-3AD203B41FA5}">
                      <a16:colId xmlns:a16="http://schemas.microsoft.com/office/drawing/2014/main" val="20000"/>
                    </a:ext>
                  </a:extLst>
                </a:gridCol>
                <a:gridCol w="5533133">
                  <a:extLst>
                    <a:ext uri="{9D8B030D-6E8A-4147-A177-3AD203B41FA5}">
                      <a16:colId xmlns:a16="http://schemas.microsoft.com/office/drawing/2014/main" val="20001"/>
                    </a:ext>
                  </a:extLst>
                </a:gridCol>
              </a:tblGrid>
              <a:tr h="2824440">
                <a:tc>
                  <a:txBody>
                    <a:bodyPr/>
                    <a:lstStyle/>
                    <a:p>
                      <a:pPr marL="0" lvl="0" indent="0" algn="ctr" rtl="0">
                        <a:spcBef>
                          <a:spcPts val="0"/>
                        </a:spcBef>
                        <a:spcAft>
                          <a:spcPts val="0"/>
                        </a:spcAft>
                        <a:buNone/>
                      </a:pPr>
                      <a:r>
                        <a:rPr lang="en" sz="3100" b="1">
                          <a:latin typeface="Libre Franklin"/>
                          <a:ea typeface="Libre Franklin"/>
                          <a:cs typeface="Libre Franklin"/>
                          <a:sym typeface="Libre Franklin"/>
                        </a:rPr>
                        <a:t>TDQs DO</a:t>
                      </a:r>
                      <a:endParaRPr sz="3100" b="1">
                        <a:latin typeface="Libre Franklin"/>
                        <a:ea typeface="Libre Franklin"/>
                        <a:cs typeface="Libre Franklin"/>
                        <a:sym typeface="Libre Franklin"/>
                      </a:endParaRPr>
                    </a:p>
                    <a:p>
                      <a:pPr marL="0" lvl="0" indent="0" algn="ctr" rtl="0">
                        <a:spcBef>
                          <a:spcPts val="0"/>
                        </a:spcBef>
                        <a:spcAft>
                          <a:spcPts val="0"/>
                        </a:spcAft>
                        <a:buNone/>
                      </a:pPr>
                      <a:endParaRPr sz="1600" b="1">
                        <a:latin typeface="Libre Franklin"/>
                        <a:ea typeface="Libre Franklin"/>
                        <a:cs typeface="Libre Franklin"/>
                        <a:sym typeface="Libre Franklin"/>
                      </a:endParaRPr>
                    </a:p>
                    <a:p>
                      <a:pPr marL="0" lvl="0" indent="0" algn="ctr" rtl="0">
                        <a:spcBef>
                          <a:spcPts val="0"/>
                        </a:spcBef>
                        <a:spcAft>
                          <a:spcPts val="0"/>
                        </a:spcAft>
                        <a:buNone/>
                      </a:pPr>
                      <a:r>
                        <a:rPr lang="en" sz="3100">
                          <a:latin typeface="Libre Franklin"/>
                          <a:ea typeface="Libre Franklin"/>
                          <a:cs typeface="Libre Franklin"/>
                          <a:sym typeface="Libre Franklin"/>
                        </a:rPr>
                        <a:t>ground student responses in complex text–one of the key components of excellent literacy instruction. </a:t>
                      </a:r>
                      <a:endParaRPr sz="3100">
                        <a:latin typeface="Libre Franklin"/>
                        <a:ea typeface="Libre Franklin"/>
                        <a:cs typeface="Libre Franklin"/>
                        <a:sym typeface="Libre Franklin"/>
                      </a:endParaRPr>
                    </a:p>
                  </a:txBody>
                  <a:tcPr marL="121900" marR="121900" marT="121900" marB="12190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lvl="0" indent="0" algn="ctr" rtl="0">
                        <a:spcBef>
                          <a:spcPts val="0"/>
                        </a:spcBef>
                        <a:spcAft>
                          <a:spcPts val="0"/>
                        </a:spcAft>
                        <a:buNone/>
                      </a:pPr>
                      <a:r>
                        <a:rPr lang="en" sz="3100" b="1" dirty="0">
                          <a:latin typeface="Libre Franklin"/>
                          <a:ea typeface="Libre Franklin"/>
                          <a:cs typeface="Libre Franklin"/>
                          <a:sym typeface="Libre Franklin"/>
                        </a:rPr>
                        <a:t>TDQs DO NOT</a:t>
                      </a:r>
                      <a:endParaRPr sz="3100" b="1" dirty="0">
                        <a:latin typeface="Libre Franklin"/>
                        <a:ea typeface="Libre Franklin"/>
                        <a:cs typeface="Libre Franklin"/>
                        <a:sym typeface="Libre Franklin"/>
                      </a:endParaRPr>
                    </a:p>
                    <a:p>
                      <a:pPr marL="0" lvl="0" indent="0" algn="ctr" rtl="0">
                        <a:spcBef>
                          <a:spcPts val="0"/>
                        </a:spcBef>
                        <a:spcAft>
                          <a:spcPts val="0"/>
                        </a:spcAft>
                        <a:buNone/>
                      </a:pPr>
                      <a:endParaRPr sz="1600" b="1" dirty="0">
                        <a:latin typeface="Libre Franklin"/>
                        <a:ea typeface="Libre Franklin"/>
                        <a:cs typeface="Libre Franklin"/>
                        <a:sym typeface="Libre Franklin"/>
                      </a:endParaRPr>
                    </a:p>
                    <a:p>
                      <a:pPr marL="0" lvl="0" indent="0" algn="ctr" rtl="0">
                        <a:spcBef>
                          <a:spcPts val="0"/>
                        </a:spcBef>
                        <a:spcAft>
                          <a:spcPts val="0"/>
                        </a:spcAft>
                        <a:buNone/>
                      </a:pPr>
                      <a:r>
                        <a:rPr lang="en" sz="3100" dirty="0">
                          <a:latin typeface="Libre Franklin"/>
                          <a:ea typeface="Libre Franklin"/>
                          <a:cs typeface="Libre Franklin"/>
                          <a:sym typeface="Libre Franklin"/>
                        </a:rPr>
                        <a:t>assume a student has background knowledge  that can’t be found in text.</a:t>
                      </a:r>
                      <a:endParaRPr sz="3100" dirty="0">
                        <a:latin typeface="Libre Franklin"/>
                        <a:ea typeface="Libre Franklin"/>
                        <a:cs typeface="Libre Franklin"/>
                        <a:sym typeface="Libre Franklin"/>
                      </a:endParaRPr>
                    </a:p>
                    <a:p>
                      <a:pPr marL="0" lvl="0" indent="0" algn="ctr" rtl="0">
                        <a:spcBef>
                          <a:spcPts val="0"/>
                        </a:spcBef>
                        <a:spcAft>
                          <a:spcPts val="0"/>
                        </a:spcAft>
                        <a:buNone/>
                      </a:pPr>
                      <a:endParaRPr sz="3100" b="1" dirty="0">
                        <a:latin typeface="Libre Franklin"/>
                        <a:ea typeface="Libre Franklin"/>
                        <a:cs typeface="Libre Franklin"/>
                        <a:sym typeface="Libre Franklin"/>
                      </a:endParaRPr>
                    </a:p>
                  </a:txBody>
                  <a:tcPr marL="121900" marR="121900" marT="121900" marB="12190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title" idx="4294967295"/>
          </p:nvPr>
        </p:nvSpPr>
        <p:spPr>
          <a:xfrm>
            <a:off x="331788" y="325438"/>
            <a:ext cx="11528425" cy="950912"/>
          </a:xfrm>
          <a:prstGeom prst="rect">
            <a:avLst/>
          </a:prstGeom>
          <a:noFill/>
          <a:ln>
            <a:noFill/>
            <a:prstDash/>
          </a:ln>
          <a:effectLst/>
        </p:spPr>
        <p:txBody>
          <a:bodyPr rot="0" spcFirstLastPara="1" vertOverflow="overflow" horzOverflow="overflow" vert="horz" wrap="square" lIns="91433" tIns="45700" rIns="91433"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1067"/>
              </a:spcBef>
              <a:spcAft>
                <a:spcPts val="0"/>
              </a:spcAft>
              <a:buClr>
                <a:srgbClr val="102649"/>
              </a:buClr>
              <a:buSzPts val="1400"/>
              <a:buFont typeface="Arial"/>
              <a:buNone/>
              <a:tabLst/>
              <a:defRPr/>
            </a:pPr>
            <a:r>
              <a:rPr kumimoji="0" lang="en-US" sz="4000" b="1" i="0" u="none" strike="noStrike" kern="0" cap="none" spc="0" normalizeH="0" baseline="0" noProof="0" dirty="0">
                <a:ln>
                  <a:noFill/>
                </a:ln>
                <a:solidFill>
                  <a:srgbClr val="007780"/>
                </a:solidFill>
                <a:effectLst/>
                <a:uLnTx/>
                <a:uFillTx/>
                <a:latin typeface="Libre Franklin"/>
                <a:ea typeface="Libre Franklin"/>
                <a:cs typeface="Libre Franklin"/>
                <a:sym typeface="Libre Franklin"/>
              </a:rPr>
              <a:t>Examples from “The Gettysburg Address”</a:t>
            </a:r>
            <a:endParaRPr kumimoji="0" lang="en-US" sz="3152" b="0" i="0" u="none" strike="noStrike" kern="0" cap="none" spc="0" normalizeH="0" baseline="0" noProof="0" dirty="0">
              <a:ln>
                <a:noFill/>
              </a:ln>
              <a:solidFill>
                <a:srgbClr val="102649"/>
              </a:solidFill>
              <a:effectLst/>
              <a:uLnTx/>
              <a:uFillTx/>
              <a:latin typeface="Libre Franklin"/>
              <a:ea typeface="Libre Franklin"/>
              <a:cs typeface="Libre Franklin"/>
              <a:sym typeface="Libre Franklin"/>
            </a:endParaRPr>
          </a:p>
        </p:txBody>
      </p:sp>
      <p:sp>
        <p:nvSpPr>
          <p:cNvPr id="159" name="Google Shape;159;p32">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defTabSz="1219170"/>
            <a:endParaRPr sz="1867"/>
          </a:p>
        </p:txBody>
      </p:sp>
      <p:graphicFrame>
        <p:nvGraphicFramePr>
          <p:cNvPr id="160" name="Google Shape;160;p32"/>
          <p:cNvGraphicFramePr/>
          <p:nvPr>
            <p:extLst>
              <p:ext uri="{D42A27DB-BD31-4B8C-83A1-F6EECF244321}">
                <p14:modId xmlns:p14="http://schemas.microsoft.com/office/powerpoint/2010/main" val="861594617"/>
              </p:ext>
            </p:extLst>
          </p:nvPr>
        </p:nvGraphicFramePr>
        <p:xfrm>
          <a:off x="562867" y="1196300"/>
          <a:ext cx="11066266" cy="4328080"/>
        </p:xfrm>
        <a:graphic>
          <a:graphicData uri="http://schemas.openxmlformats.org/drawingml/2006/table">
            <a:tbl>
              <a:tblPr firstRow="1">
                <a:noFill/>
              </a:tblPr>
              <a:tblGrid>
                <a:gridCol w="5533133">
                  <a:extLst>
                    <a:ext uri="{9D8B030D-6E8A-4147-A177-3AD203B41FA5}">
                      <a16:colId xmlns:a16="http://schemas.microsoft.com/office/drawing/2014/main" val="20000"/>
                    </a:ext>
                  </a:extLst>
                </a:gridCol>
                <a:gridCol w="5533133">
                  <a:extLst>
                    <a:ext uri="{9D8B030D-6E8A-4147-A177-3AD203B41FA5}">
                      <a16:colId xmlns:a16="http://schemas.microsoft.com/office/drawing/2014/main" val="20001"/>
                    </a:ext>
                  </a:extLst>
                </a:gridCol>
              </a:tblGrid>
              <a:tr h="2824440">
                <a:tc>
                  <a:txBody>
                    <a:bodyPr/>
                    <a:lstStyle/>
                    <a:p>
                      <a:pPr marL="0" lvl="0" indent="0" algn="ctr" rtl="0">
                        <a:spcBef>
                          <a:spcPts val="0"/>
                        </a:spcBef>
                        <a:spcAft>
                          <a:spcPts val="0"/>
                        </a:spcAft>
                        <a:buNone/>
                      </a:pPr>
                      <a:r>
                        <a:rPr lang="en" sz="3100" b="1">
                          <a:latin typeface="Libre Franklin"/>
                          <a:ea typeface="Libre Franklin"/>
                          <a:cs typeface="Libre Franklin"/>
                          <a:sym typeface="Libre Franklin"/>
                        </a:rPr>
                        <a:t>TDQs DO</a:t>
                      </a:r>
                      <a:endParaRPr sz="3100" b="1">
                        <a:latin typeface="Libre Franklin"/>
                        <a:ea typeface="Libre Franklin"/>
                        <a:cs typeface="Libre Franklin"/>
                        <a:sym typeface="Libre Franklin"/>
                      </a:endParaRPr>
                    </a:p>
                    <a:p>
                      <a:pPr marL="0" lvl="0" indent="0" algn="ctr" rtl="0">
                        <a:spcBef>
                          <a:spcPts val="0"/>
                        </a:spcBef>
                        <a:spcAft>
                          <a:spcPts val="0"/>
                        </a:spcAft>
                        <a:buNone/>
                      </a:pPr>
                      <a:endParaRPr sz="1600" b="1">
                        <a:latin typeface="Libre Franklin"/>
                        <a:ea typeface="Libre Franklin"/>
                        <a:cs typeface="Libre Franklin"/>
                        <a:sym typeface="Libre Franklin"/>
                      </a:endParaRPr>
                    </a:p>
                    <a:p>
                      <a:pPr marL="0" lvl="0" indent="0" algn="ctr" rtl="0">
                        <a:spcBef>
                          <a:spcPts val="0"/>
                        </a:spcBef>
                        <a:spcAft>
                          <a:spcPts val="0"/>
                        </a:spcAft>
                        <a:buNone/>
                      </a:pPr>
                      <a:r>
                        <a:rPr lang="en" sz="3100">
                          <a:latin typeface="Libre Franklin"/>
                          <a:ea typeface="Libre Franklin"/>
                          <a:cs typeface="Libre Franklin"/>
                          <a:sym typeface="Libre Franklin"/>
                        </a:rPr>
                        <a:t>ground student responses in complex text–one of the key components of excellent literacy instruction. </a:t>
                      </a:r>
                      <a:endParaRPr sz="3100">
                        <a:latin typeface="Libre Franklin"/>
                        <a:ea typeface="Libre Franklin"/>
                        <a:cs typeface="Libre Franklin"/>
                        <a:sym typeface="Libre Franklin"/>
                      </a:endParaRPr>
                    </a:p>
                  </a:txBody>
                  <a:tcPr marL="121900" marR="121900" marT="121900" marB="12190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lvl="0" indent="0" algn="ctr" rtl="0">
                        <a:spcBef>
                          <a:spcPts val="0"/>
                        </a:spcBef>
                        <a:spcAft>
                          <a:spcPts val="0"/>
                        </a:spcAft>
                        <a:buNone/>
                      </a:pPr>
                      <a:r>
                        <a:rPr lang="en" sz="3100" b="1">
                          <a:latin typeface="Libre Franklin"/>
                          <a:ea typeface="Libre Franklin"/>
                          <a:cs typeface="Libre Franklin"/>
                          <a:sym typeface="Libre Franklin"/>
                        </a:rPr>
                        <a:t>TDQs DO NOT</a:t>
                      </a:r>
                      <a:endParaRPr sz="3100" b="1">
                        <a:latin typeface="Libre Franklin"/>
                        <a:ea typeface="Libre Franklin"/>
                        <a:cs typeface="Libre Franklin"/>
                        <a:sym typeface="Libre Franklin"/>
                      </a:endParaRPr>
                    </a:p>
                    <a:p>
                      <a:pPr marL="0" lvl="0" indent="0" algn="ctr" rtl="0">
                        <a:spcBef>
                          <a:spcPts val="0"/>
                        </a:spcBef>
                        <a:spcAft>
                          <a:spcPts val="0"/>
                        </a:spcAft>
                        <a:buNone/>
                      </a:pPr>
                      <a:endParaRPr sz="1600" b="1">
                        <a:latin typeface="Libre Franklin"/>
                        <a:ea typeface="Libre Franklin"/>
                        <a:cs typeface="Libre Franklin"/>
                        <a:sym typeface="Libre Franklin"/>
                      </a:endParaRPr>
                    </a:p>
                    <a:p>
                      <a:pPr marL="0" lvl="0" indent="0" algn="ctr" rtl="0">
                        <a:spcBef>
                          <a:spcPts val="0"/>
                        </a:spcBef>
                        <a:spcAft>
                          <a:spcPts val="0"/>
                        </a:spcAft>
                        <a:buNone/>
                      </a:pPr>
                      <a:r>
                        <a:rPr lang="en" sz="3100">
                          <a:latin typeface="Libre Franklin"/>
                          <a:ea typeface="Libre Franklin"/>
                          <a:cs typeface="Libre Franklin"/>
                          <a:sym typeface="Libre Franklin"/>
                        </a:rPr>
                        <a:t>assume a student has background knowledge  that can’t be found in text.</a:t>
                      </a:r>
                      <a:endParaRPr sz="3100">
                        <a:latin typeface="Libre Franklin"/>
                        <a:ea typeface="Libre Franklin"/>
                        <a:cs typeface="Libre Franklin"/>
                        <a:sym typeface="Libre Franklin"/>
                      </a:endParaRPr>
                    </a:p>
                    <a:p>
                      <a:pPr marL="0" lvl="0" indent="0" algn="ctr" rtl="0">
                        <a:spcBef>
                          <a:spcPts val="0"/>
                        </a:spcBef>
                        <a:spcAft>
                          <a:spcPts val="0"/>
                        </a:spcAft>
                        <a:buNone/>
                      </a:pPr>
                      <a:endParaRPr sz="3100" b="1">
                        <a:latin typeface="Libre Franklin"/>
                        <a:ea typeface="Libre Franklin"/>
                        <a:cs typeface="Libre Franklin"/>
                        <a:sym typeface="Libre Franklin"/>
                      </a:endParaRPr>
                    </a:p>
                  </a:txBody>
                  <a:tcPr marL="121900" marR="121900" marT="121900" marB="12190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0000"/>
                  </a:ext>
                </a:extLst>
              </a:tr>
              <a:tr h="1463000">
                <a:tc>
                  <a:txBody>
                    <a:bodyPr/>
                    <a:lstStyle/>
                    <a:p>
                      <a:pPr marL="0" lvl="0" indent="0" algn="ctr" rtl="0">
                        <a:spcBef>
                          <a:spcPts val="0"/>
                        </a:spcBef>
                        <a:spcAft>
                          <a:spcPts val="0"/>
                        </a:spcAft>
                        <a:buClr>
                          <a:schemeClr val="dk1"/>
                        </a:buClr>
                        <a:buSzPts val="1100"/>
                        <a:buFont typeface="Arial"/>
                        <a:buNone/>
                      </a:pPr>
                      <a:r>
                        <a:rPr lang="en" sz="2700" b="1" i="1">
                          <a:solidFill>
                            <a:schemeClr val="dk1"/>
                          </a:solidFill>
                          <a:latin typeface="Libre Franklin"/>
                          <a:ea typeface="Libre Franklin"/>
                          <a:cs typeface="Libre Franklin"/>
                          <a:sym typeface="Libre Franklin"/>
                        </a:rPr>
                        <a:t>What is the importance of meeting on the “portion of that field” and “this ground”? </a:t>
                      </a:r>
                      <a:endParaRPr sz="2700" b="1" i="1">
                        <a:latin typeface="Libre Franklin"/>
                        <a:ea typeface="Libre Franklin"/>
                        <a:cs typeface="Libre Franklin"/>
                        <a:sym typeface="Libre Franklin"/>
                      </a:endParaRPr>
                    </a:p>
                  </a:txBody>
                  <a:tcPr marL="121900" marR="121900" marT="121900" marB="12190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700" b="1" i="1" dirty="0">
                          <a:solidFill>
                            <a:schemeClr val="dk1"/>
                          </a:solidFill>
                          <a:latin typeface="Libre Franklin"/>
                          <a:ea typeface="Libre Franklin"/>
                          <a:cs typeface="Libre Franklin"/>
                          <a:sym typeface="Libre Franklin"/>
                        </a:rPr>
                        <a:t>Why did the North fight the Civil War?</a:t>
                      </a:r>
                      <a:endParaRPr sz="2700" b="1" i="1" dirty="0">
                        <a:latin typeface="Libre Franklin"/>
                        <a:ea typeface="Libre Franklin"/>
                        <a:cs typeface="Libre Franklin"/>
                        <a:sym typeface="Libre Franklin"/>
                      </a:endParaRPr>
                    </a:p>
                  </a:txBody>
                  <a:tcPr marL="121900" marR="121900" marT="121900" marB="121900"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2" name="Title 1">
            <a:extLst>
              <a:ext uri="{FF2B5EF4-FFF2-40B4-BE49-F238E27FC236}">
                <a16:creationId xmlns:a16="http://schemas.microsoft.com/office/drawing/2014/main" id="{BD8623B2-E013-BD77-ADA1-CC0B560B9C39}"/>
              </a:ext>
            </a:extLst>
          </p:cNvPr>
          <p:cNvSpPr>
            <a:spLocks noGrp="1"/>
          </p:cNvSpPr>
          <p:nvPr>
            <p:ph type="title"/>
          </p:nvPr>
        </p:nvSpPr>
        <p:spPr/>
        <p:txBody>
          <a:bodyPr>
            <a:normAutofit fontScale="90000"/>
          </a:bodyPr>
          <a:lstStyle/>
          <a:p>
            <a:r>
              <a:rPr lang="en-US" sz="3600" b="1" dirty="0"/>
              <a:t>We need a variety of TDQs to support student engagement with text:</a:t>
            </a:r>
            <a:br>
              <a:rPr lang="en-US" sz="3600" dirty="0"/>
            </a:br>
            <a:endParaRPr lang="en-US" dirty="0"/>
          </a:p>
        </p:txBody>
      </p:sp>
      <p:sp>
        <p:nvSpPr>
          <p:cNvPr id="165" name="Google Shape;165;p33"/>
          <p:cNvSpPr txBox="1">
            <a:spLocks noGrp="1"/>
          </p:cNvSpPr>
          <p:nvPr>
            <p:ph type="body" idx="1"/>
          </p:nvPr>
        </p:nvSpPr>
        <p:spPr>
          <a:xfrm>
            <a:off x="838200" y="1139825"/>
            <a:ext cx="10515600" cy="4351200"/>
          </a:xfrm>
          <a:prstGeom prst="rect">
            <a:avLst/>
          </a:prstGeom>
        </p:spPr>
        <p:txBody>
          <a:bodyPr spcFirstLastPara="1" wrap="square" lIns="91433" tIns="45700" rIns="91433" bIns="45700" anchor="t" anchorCtr="0">
            <a:normAutofit fontScale="92500" lnSpcReduction="20000"/>
          </a:bodyPr>
          <a:lstStyle/>
          <a:p>
            <a:pPr marL="0" indent="0">
              <a:lnSpc>
                <a:spcPct val="100000"/>
              </a:lnSpc>
              <a:buNone/>
            </a:pPr>
            <a:endParaRPr sz="1867" dirty="0">
              <a:solidFill>
                <a:srgbClr val="007780"/>
              </a:solidFill>
            </a:endParaRPr>
          </a:p>
          <a:p>
            <a:pPr marL="914377" lvl="1" indent="-405319">
              <a:lnSpc>
                <a:spcPct val="100000"/>
              </a:lnSpc>
              <a:buSzPct val="100000"/>
            </a:pPr>
            <a:r>
              <a:rPr lang="en" sz="3152" b="1" dirty="0"/>
              <a:t>Vocabulary &amp; Comprehension</a:t>
            </a:r>
            <a:r>
              <a:rPr lang="en" sz="3152" dirty="0"/>
              <a:t>: Does the student understand what the text is saying?</a:t>
            </a:r>
            <a:endParaRPr sz="3152" dirty="0"/>
          </a:p>
          <a:p>
            <a:pPr marL="914377" indent="0">
              <a:lnSpc>
                <a:spcPct val="100000"/>
              </a:lnSpc>
              <a:buNone/>
            </a:pPr>
            <a:endParaRPr sz="1667" dirty="0"/>
          </a:p>
          <a:p>
            <a:pPr marL="914377" lvl="1" indent="-405319">
              <a:lnSpc>
                <a:spcPct val="100000"/>
              </a:lnSpc>
              <a:buSzPct val="100000"/>
            </a:pPr>
            <a:r>
              <a:rPr lang="en" sz="3152" b="1" dirty="0"/>
              <a:t>Syntax &amp; Structure: </a:t>
            </a:r>
            <a:r>
              <a:rPr lang="en" sz="3152" dirty="0"/>
              <a:t>Does the student understand the elements of craft and authorial choice that make meaning?</a:t>
            </a:r>
            <a:endParaRPr sz="3152" dirty="0"/>
          </a:p>
          <a:p>
            <a:pPr marL="914377" indent="0">
              <a:lnSpc>
                <a:spcPct val="100000"/>
              </a:lnSpc>
              <a:buNone/>
            </a:pPr>
            <a:endParaRPr sz="1667" dirty="0"/>
          </a:p>
          <a:p>
            <a:pPr marL="914377" lvl="1" indent="-405319">
              <a:lnSpc>
                <a:spcPct val="100000"/>
              </a:lnSpc>
              <a:buSzPct val="100000"/>
            </a:pPr>
            <a:r>
              <a:rPr lang="en" sz="3152" b="1" dirty="0"/>
              <a:t>Theme/Central Idea Analysis: </a:t>
            </a:r>
            <a:r>
              <a:rPr lang="en" sz="3152" dirty="0"/>
              <a:t>Does the student understand how themes and central ideas develop over the course of a text?</a:t>
            </a:r>
            <a:endParaRPr sz="3152" dirty="0"/>
          </a:p>
        </p:txBody>
      </p:sp>
      <p:sp>
        <p:nvSpPr>
          <p:cNvPr id="166" name="Google Shape;166;p33">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defTabSz="1219170"/>
            <a:endParaRPr sz="18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Title 1">
            <a:extLst>
              <a:ext uri="{FF2B5EF4-FFF2-40B4-BE49-F238E27FC236}">
                <a16:creationId xmlns:a16="http://schemas.microsoft.com/office/drawing/2014/main" id="{FEC98650-AEF5-261D-2A60-F71EF9C59514}"/>
              </a:ext>
            </a:extLst>
          </p:cNvPr>
          <p:cNvSpPr>
            <a:spLocks noGrp="1"/>
          </p:cNvSpPr>
          <p:nvPr>
            <p:ph type="title"/>
          </p:nvPr>
        </p:nvSpPr>
        <p:spPr/>
        <p:txBody>
          <a:bodyPr/>
          <a:lstStyle/>
          <a:p>
            <a:r>
              <a:rPr lang="en-US" sz="3600" b="1" dirty="0"/>
              <a:t>Text-Dependent or Not? </a:t>
            </a:r>
            <a:br>
              <a:rPr lang="en-US" sz="3600" b="1" dirty="0"/>
            </a:br>
            <a:endParaRPr lang="en-US" dirty="0"/>
          </a:p>
        </p:txBody>
      </p:sp>
      <p:sp>
        <p:nvSpPr>
          <p:cNvPr id="172" name="Google Shape;172;p34"/>
          <p:cNvSpPr txBox="1">
            <a:spLocks noGrp="1"/>
          </p:cNvSpPr>
          <p:nvPr>
            <p:ph type="body" idx="1"/>
          </p:nvPr>
        </p:nvSpPr>
        <p:spPr>
          <a:xfrm>
            <a:off x="838200" y="1253400"/>
            <a:ext cx="5901801" cy="4351200"/>
          </a:xfrm>
          <a:prstGeom prst="rect">
            <a:avLst/>
          </a:prstGeom>
        </p:spPr>
        <p:txBody>
          <a:bodyPr spcFirstLastPara="1" wrap="square" lIns="91433" tIns="45700" rIns="91433" bIns="45700" anchor="t" anchorCtr="0">
            <a:normAutofit fontScale="92500" lnSpcReduction="10000"/>
          </a:bodyPr>
          <a:lstStyle/>
          <a:p>
            <a:pPr marL="0" indent="0">
              <a:lnSpc>
                <a:spcPct val="100000"/>
              </a:lnSpc>
              <a:buNone/>
            </a:pPr>
            <a:r>
              <a:rPr lang="en" b="1" dirty="0">
                <a:solidFill>
                  <a:srgbClr val="007780"/>
                </a:solidFill>
              </a:rPr>
              <a:t>(From “The Gettysburg Address”)</a:t>
            </a:r>
            <a:endParaRPr dirty="0">
              <a:solidFill>
                <a:srgbClr val="007780"/>
              </a:solidFill>
            </a:endParaRPr>
          </a:p>
          <a:p>
            <a:pPr marL="0" indent="0">
              <a:lnSpc>
                <a:spcPct val="100000"/>
              </a:lnSpc>
              <a:buNone/>
            </a:pPr>
            <a:endParaRPr sz="1867" dirty="0">
              <a:solidFill>
                <a:srgbClr val="007780"/>
              </a:solidFill>
            </a:endParaRPr>
          </a:p>
          <a:p>
            <a:pPr marL="914377" lvl="1" indent="-475801">
              <a:lnSpc>
                <a:spcPct val="100000"/>
              </a:lnSpc>
              <a:buSzPct val="100000"/>
            </a:pPr>
            <a:r>
              <a:rPr lang="en" sz="4352" b="1" dirty="0"/>
              <a:t>Who does Lincoln mean by “fathers” and what can we infer about the “fathers” from this sentence?</a:t>
            </a:r>
            <a:endParaRPr sz="4352" b="1" dirty="0"/>
          </a:p>
        </p:txBody>
      </p:sp>
      <p:sp>
        <p:nvSpPr>
          <p:cNvPr id="173" name="Google Shape;173;p34">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defTabSz="1219170"/>
            <a:endParaRPr sz="1867"/>
          </a:p>
        </p:txBody>
      </p:sp>
      <p:pic>
        <p:nvPicPr>
          <p:cNvPr id="174" name="Google Shape;174;p3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16734" y="826634"/>
            <a:ext cx="2260333" cy="2260333"/>
          </a:xfrm>
          <a:prstGeom prst="rect">
            <a:avLst/>
          </a:prstGeom>
          <a:noFill/>
          <a:ln>
            <a:noFill/>
          </a:ln>
        </p:spPr>
      </p:pic>
      <p:sp>
        <p:nvSpPr>
          <p:cNvPr id="175" name="Google Shape;175;p34"/>
          <p:cNvSpPr txBox="1"/>
          <p:nvPr/>
        </p:nvSpPr>
        <p:spPr>
          <a:xfrm>
            <a:off x="6740500" y="3253634"/>
            <a:ext cx="5367600" cy="2298346"/>
          </a:xfrm>
          <a:prstGeom prst="rect">
            <a:avLst/>
          </a:prstGeom>
          <a:noFill/>
          <a:ln>
            <a:noFill/>
          </a:ln>
        </p:spPr>
        <p:txBody>
          <a:bodyPr spcFirstLastPara="1" wrap="square" lIns="121900" tIns="121900" rIns="121900" bIns="121900" anchor="t" anchorCtr="0">
            <a:spAutoFit/>
          </a:bodyPr>
          <a:lstStyle/>
          <a:p>
            <a:pPr defTabSz="1219170"/>
            <a:r>
              <a:rPr lang="en" sz="2667">
                <a:latin typeface="Libre Franklin"/>
                <a:ea typeface="Libre Franklin"/>
                <a:cs typeface="Libre Franklin"/>
                <a:sym typeface="Libre Franklin"/>
              </a:rPr>
              <a:t>YES! This is a </a:t>
            </a:r>
            <a:r>
              <a:rPr lang="en" sz="2667" b="1">
                <a:latin typeface="Libre Franklin"/>
                <a:ea typeface="Libre Franklin"/>
                <a:cs typeface="Libre Franklin"/>
                <a:sym typeface="Libre Franklin"/>
              </a:rPr>
              <a:t>Vocabulary &amp; Comprehension </a:t>
            </a:r>
            <a:r>
              <a:rPr lang="en" sz="2667">
                <a:latin typeface="Libre Franklin"/>
                <a:ea typeface="Libre Franklin"/>
                <a:cs typeface="Libre Franklin"/>
                <a:sym typeface="Libre Franklin"/>
              </a:rPr>
              <a:t>question that requires students to refer to the text and could not be answered with prior knowledge. </a:t>
            </a:r>
            <a:endParaRPr sz="2667">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itle 1">
            <a:extLst>
              <a:ext uri="{FF2B5EF4-FFF2-40B4-BE49-F238E27FC236}">
                <a16:creationId xmlns:a16="http://schemas.microsoft.com/office/drawing/2014/main" id="{18DF10BF-C7E9-9AD6-AC41-096DD48EF916}"/>
              </a:ext>
            </a:extLst>
          </p:cNvPr>
          <p:cNvSpPr>
            <a:spLocks noGrp="1"/>
          </p:cNvSpPr>
          <p:nvPr>
            <p:ph type="title"/>
          </p:nvPr>
        </p:nvSpPr>
        <p:spPr/>
        <p:txBody>
          <a:bodyPr/>
          <a:lstStyle/>
          <a:p>
            <a:r>
              <a:rPr lang="en-US" sz="3600" b="1" dirty="0"/>
              <a:t>Text-Dependent or Not? </a:t>
            </a:r>
            <a:br>
              <a:rPr lang="en-US" sz="3600" b="1" dirty="0"/>
            </a:br>
            <a:endParaRPr lang="en-US" dirty="0"/>
          </a:p>
        </p:txBody>
      </p:sp>
      <p:sp>
        <p:nvSpPr>
          <p:cNvPr id="180" name="Google Shape;180;p35"/>
          <p:cNvSpPr txBox="1">
            <a:spLocks noGrp="1"/>
          </p:cNvSpPr>
          <p:nvPr>
            <p:ph type="body" idx="1"/>
          </p:nvPr>
        </p:nvSpPr>
        <p:spPr>
          <a:xfrm>
            <a:off x="838200" y="1253400"/>
            <a:ext cx="5461000" cy="4351200"/>
          </a:xfrm>
          <a:prstGeom prst="rect">
            <a:avLst/>
          </a:prstGeom>
        </p:spPr>
        <p:txBody>
          <a:bodyPr spcFirstLastPara="1" wrap="square" lIns="91433" tIns="45700" rIns="91433" bIns="45700" anchor="t" anchorCtr="0">
            <a:normAutofit/>
          </a:bodyPr>
          <a:lstStyle/>
          <a:p>
            <a:pPr marL="0" indent="0">
              <a:lnSpc>
                <a:spcPct val="100000"/>
              </a:lnSpc>
              <a:buNone/>
            </a:pPr>
            <a:r>
              <a:rPr lang="en" b="1" dirty="0">
                <a:solidFill>
                  <a:srgbClr val="007780"/>
                </a:solidFill>
              </a:rPr>
              <a:t>(From “The Gettysburg Address”)</a:t>
            </a:r>
            <a:endParaRPr dirty="0">
              <a:solidFill>
                <a:srgbClr val="007780"/>
              </a:solidFill>
            </a:endParaRPr>
          </a:p>
          <a:p>
            <a:pPr marL="0" indent="0">
              <a:lnSpc>
                <a:spcPct val="100000"/>
              </a:lnSpc>
              <a:buNone/>
            </a:pPr>
            <a:endParaRPr sz="1867" dirty="0">
              <a:solidFill>
                <a:srgbClr val="007780"/>
              </a:solidFill>
            </a:endParaRPr>
          </a:p>
          <a:p>
            <a:pPr marL="914377" lvl="1" indent="-496533">
              <a:lnSpc>
                <a:spcPct val="100000"/>
              </a:lnSpc>
              <a:buSzPts val="3265"/>
            </a:pPr>
            <a:r>
              <a:rPr lang="en" sz="4352" b="1" dirty="0"/>
              <a:t>Why does Lincoln start this section with “but”?</a:t>
            </a:r>
            <a:endParaRPr sz="4352" b="1" dirty="0"/>
          </a:p>
        </p:txBody>
      </p:sp>
      <p:sp>
        <p:nvSpPr>
          <p:cNvPr id="181" name="Google Shape;181;p35">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defTabSz="1219170"/>
            <a:endParaRPr sz="1867"/>
          </a:p>
        </p:txBody>
      </p:sp>
      <p:pic>
        <p:nvPicPr>
          <p:cNvPr id="182" name="Google Shape;182;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160034" y="826634"/>
            <a:ext cx="2260333" cy="2260333"/>
          </a:xfrm>
          <a:prstGeom prst="rect">
            <a:avLst/>
          </a:prstGeom>
          <a:noFill/>
          <a:ln>
            <a:noFill/>
          </a:ln>
        </p:spPr>
      </p:pic>
      <p:sp>
        <p:nvSpPr>
          <p:cNvPr id="183" name="Google Shape;183;p35"/>
          <p:cNvSpPr txBox="1"/>
          <p:nvPr/>
        </p:nvSpPr>
        <p:spPr>
          <a:xfrm>
            <a:off x="6740500" y="3253634"/>
            <a:ext cx="5367600" cy="2298346"/>
          </a:xfrm>
          <a:prstGeom prst="rect">
            <a:avLst/>
          </a:prstGeom>
          <a:noFill/>
          <a:ln>
            <a:noFill/>
          </a:ln>
        </p:spPr>
        <p:txBody>
          <a:bodyPr spcFirstLastPara="1" wrap="square" lIns="121900" tIns="121900" rIns="121900" bIns="121900" anchor="t" anchorCtr="0">
            <a:spAutoFit/>
          </a:bodyPr>
          <a:lstStyle/>
          <a:p>
            <a:pPr defTabSz="1219170"/>
            <a:r>
              <a:rPr lang="en" sz="2667">
                <a:latin typeface="Libre Franklin"/>
                <a:ea typeface="Libre Franklin"/>
                <a:cs typeface="Libre Franklin"/>
                <a:sym typeface="Libre Franklin"/>
              </a:rPr>
              <a:t>YES! This is a </a:t>
            </a:r>
            <a:r>
              <a:rPr lang="en" sz="2667" b="1">
                <a:latin typeface="Libre Franklin"/>
                <a:ea typeface="Libre Franklin"/>
                <a:cs typeface="Libre Franklin"/>
                <a:sym typeface="Libre Franklin"/>
              </a:rPr>
              <a:t>Syntax &amp; Structure </a:t>
            </a:r>
            <a:r>
              <a:rPr lang="en" sz="2667">
                <a:latin typeface="Libre Franklin"/>
                <a:ea typeface="Libre Franklin"/>
                <a:cs typeface="Libre Franklin"/>
                <a:sym typeface="Libre Franklin"/>
              </a:rPr>
              <a:t>question that requires students to refer to the text and could not be answered with prior knowledge. </a:t>
            </a:r>
            <a:endParaRPr sz="2667">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2020-03-16T04:00:00+00:00</Publication_x0020_Date>
    <Audience1 xmlns="3a62de7d-ba57-4f43-9dae-9623ba637be0"/>
    <_dlc_DocId xmlns="3a62de7d-ba57-4f43-9dae-9623ba637be0">KYED-536-1961</_dlc_DocId>
    <_dlc_DocIdUrl xmlns="3a62de7d-ba57-4f43-9dae-9623ba637be0">
      <Url>https://www.education.ky.gov/curriculum/standards/kyacadstand/_layouts/15/DocIdRedir.aspx?ID=KYED-536-1961</Url>
      <Description>KYED-536-1961</Description>
    </_dlc_DocIdUrl>
  </documentManagement>
</p:properties>
</file>

<file path=customXml/itemProps1.xml><?xml version="1.0" encoding="utf-8"?>
<ds:datastoreItem xmlns:ds="http://schemas.openxmlformats.org/officeDocument/2006/customXml" ds:itemID="{804BB381-361F-4C1A-8BCB-0D600F634FA0}">
  <ds:schemaRefs>
    <ds:schemaRef ds:uri="http://schemas.microsoft.com/sharepoint/events"/>
  </ds:schemaRefs>
</ds:datastoreItem>
</file>

<file path=customXml/itemProps2.xml><?xml version="1.0" encoding="utf-8"?>
<ds:datastoreItem xmlns:ds="http://schemas.openxmlformats.org/officeDocument/2006/customXml" ds:itemID="{A6D3F08A-072B-43E9-B672-4E7B8BFCA64F}">
  <ds:schemaRefs>
    <ds:schemaRef ds:uri="http://schemas.microsoft.com/sharepoint/v3/contenttype/forms"/>
  </ds:schemaRefs>
</ds:datastoreItem>
</file>

<file path=customXml/itemProps3.xml><?xml version="1.0" encoding="utf-8"?>
<ds:datastoreItem xmlns:ds="http://schemas.openxmlformats.org/officeDocument/2006/customXml" ds:itemID="{D257E89E-D280-4D0C-B34B-73AC10629B47}">
  <ds:schemaRefs>
    <ds:schemaRef ds:uri="3a62de7d-ba57-4f43-9dae-9623ba637b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196B0C6-C075-4B76-B708-7329969B1481}">
  <ds:schemaRefs>
    <ds:schemaRef ds:uri="3a62de7d-ba57-4f43-9dae-9623ba637be0"/>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1008</Words>
  <Application>Microsoft Office PowerPoint</Application>
  <PresentationFormat>Widescreen</PresentationFormat>
  <Paragraphs>108</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Georgia</vt:lpstr>
      <vt:lpstr>Libre Franklin</vt:lpstr>
      <vt:lpstr>Libre Franklin Medium</vt:lpstr>
      <vt:lpstr>Office Theme</vt:lpstr>
      <vt:lpstr> Improving Literacy Tasks with  Text-Dependent Questions (TDQs)</vt:lpstr>
      <vt:lpstr> Our Goal:   Review and strengthen the concepts and skills required to engage students deeply in text with text-dependent questions. </vt:lpstr>
      <vt:lpstr>What are text-dependent questions? </vt:lpstr>
      <vt:lpstr>Why use text-dependent questions? </vt:lpstr>
      <vt:lpstr>Text-Dependent Questions Promote Equity!</vt:lpstr>
      <vt:lpstr>Examples from “The Gettysburg Address”</vt:lpstr>
      <vt:lpstr>We need a variety of TDQs to support student engagement with text: </vt:lpstr>
      <vt:lpstr>Text-Dependent or Not?  </vt:lpstr>
      <vt:lpstr>Text-Dependent or Not?  </vt:lpstr>
      <vt:lpstr>Text-Dependent or Not?  </vt:lpstr>
      <vt:lpstr>Remember, TDQs... </vt:lpstr>
      <vt:lpstr>Going from Non-TDQ to TDQ</vt:lpstr>
      <vt:lpstr>TDQ Key Take-Aways </vt:lpstr>
      <vt:lpstr>KYStandards.org</vt:lpstr>
      <vt:lpstr>KYStandards.org</vt:lpstr>
      <vt:lpstr>KYStandards.org </vt:lpstr>
      <vt:lpstr>KYStandards.org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Clouse, Thomas - Division of Program Standards</dc:creator>
  <cp:lastModifiedBy>Davidson, Caryn - Office of Teaching and Learning</cp:lastModifiedBy>
  <cp:revision>2</cp:revision>
  <dcterms:modified xsi:type="dcterms:W3CDTF">2024-02-26T19:44:22Z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22ba440e-fd59-4004-b78f-989861a69597</vt:lpwstr>
  </property>
</Properties>
</file>