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  <p:sldMasterId id="2147483678" r:id="rId6"/>
    <p:sldMasterId id="2147483703" r:id="rId7"/>
    <p:sldMasterId id="2147483707" r:id="rId8"/>
  </p:sldMasterIdLst>
  <p:notesMasterIdLst>
    <p:notesMasterId r:id="rId36"/>
  </p:notesMasterIdLst>
  <p:sldIdLst>
    <p:sldId id="297" r:id="rId9"/>
    <p:sldId id="272" r:id="rId10"/>
    <p:sldId id="274" r:id="rId11"/>
    <p:sldId id="279" r:id="rId12"/>
    <p:sldId id="259" r:id="rId13"/>
    <p:sldId id="273" r:id="rId14"/>
    <p:sldId id="266" r:id="rId15"/>
    <p:sldId id="267" r:id="rId16"/>
    <p:sldId id="276" r:id="rId17"/>
    <p:sldId id="280" r:id="rId18"/>
    <p:sldId id="281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9" r:id="rId33"/>
    <p:sldId id="301" r:id="rId34"/>
    <p:sldId id="30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8" d="100"/>
          <a:sy n="9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3840-69E2-47EA-8784-9C718162A0B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BB953-ACE5-4CFB-9A35-2943EA00C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1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B953-ACE5-4CFB-9A35-2943EA00C9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B953-ACE5-4CFB-9A35-2943EA00C9C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8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4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8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5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Click to edit Master subtitle style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4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2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83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30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35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2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822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66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87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21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72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70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146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94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94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11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78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1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2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90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41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28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75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7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37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Click to edit Master subtitle style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07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35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20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7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64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440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97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5987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3125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21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97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12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10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367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2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05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759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81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11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7521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05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Click to edit Master subtitle style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09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77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13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14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8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139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14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00955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33229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239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89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421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69721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051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3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68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4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4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1.tif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425A-1478-492C-BD8D-16684CB7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1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6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3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Isosceles Triangle 16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9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2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11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1" y="393878"/>
            <a:ext cx="11150578" cy="60821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Success</a:t>
            </a:r>
            <a:br>
              <a:rPr lang="en-US" dirty="0" smtClean="0"/>
            </a:br>
            <a:r>
              <a:rPr lang="en-US" dirty="0" smtClean="0"/>
              <a:t>Proficiency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from October 2018</a:t>
            </a:r>
          </a:p>
          <a:p>
            <a:r>
              <a:rPr lang="en-US" dirty="0" smtClean="0"/>
              <a:t>Spring 2017 KPREP Scores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473670"/>
            <a:ext cx="9144019" cy="5943612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12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576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457194"/>
            <a:ext cx="9144019" cy="5943612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13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700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14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457194"/>
            <a:ext cx="9144019" cy="59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15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457194"/>
            <a:ext cx="9144019" cy="59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457194"/>
            <a:ext cx="9144019" cy="5943612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16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63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457194"/>
            <a:ext cx="9144019" cy="5943612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17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493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Success</a:t>
            </a:r>
            <a:br>
              <a:rPr lang="en-US" dirty="0" smtClean="0"/>
            </a:br>
            <a:r>
              <a:rPr lang="en-US" dirty="0" smtClean="0"/>
              <a:t>Achievement Gap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Forecast with goal lines included</a:t>
            </a:r>
          </a:p>
          <a:p>
            <a:r>
              <a:rPr lang="en-US" dirty="0" smtClean="0"/>
              <a:t>October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10092267" y="6289675"/>
            <a:ext cx="1974321" cy="3312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12/05/2018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457194"/>
            <a:ext cx="9144019" cy="5943612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19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985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8" y="1477104"/>
            <a:ext cx="8952031" cy="1646302"/>
          </a:xfrm>
        </p:spPr>
        <p:txBody>
          <a:bodyPr/>
          <a:lstStyle/>
          <a:p>
            <a:pPr algn="ctr"/>
            <a:r>
              <a:rPr lang="en-US" sz="4400" dirty="0" smtClean="0"/>
              <a:t>KDE Strategic Performance Update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294" y="3462944"/>
            <a:ext cx="8298206" cy="2237465"/>
          </a:xfrm>
        </p:spPr>
        <p:txBody>
          <a:bodyPr/>
          <a:lstStyle/>
          <a:p>
            <a:pPr algn="ctr"/>
            <a:r>
              <a:rPr lang="en-US" sz="2200" dirty="0" smtClean="0"/>
              <a:t>Hannah Poquette</a:t>
            </a:r>
          </a:p>
          <a:p>
            <a:pPr algn="ctr"/>
            <a:r>
              <a:rPr lang="en-US" sz="2200" dirty="0" smtClean="0"/>
              <a:t>Aaron Butler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Presentation for Kentucky Board of Education on </a:t>
            </a:r>
            <a:r>
              <a:rPr lang="en-US" sz="2000" dirty="0" smtClean="0"/>
              <a:t>December 5, 2018.</a:t>
            </a:r>
            <a:endParaRPr lang="en-US" sz="2000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457194"/>
            <a:ext cx="9144019" cy="5943612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20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690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21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457194"/>
            <a:ext cx="9144019" cy="59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457194"/>
            <a:ext cx="9144019" cy="5943612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22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29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457194"/>
            <a:ext cx="9144019" cy="5943612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23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984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24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457194"/>
            <a:ext cx="9144019" cy="59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41894" y="99064"/>
            <a:ext cx="8664694" cy="1646302"/>
          </a:xfrm>
        </p:spPr>
        <p:txBody>
          <a:bodyPr/>
          <a:lstStyle/>
          <a:p>
            <a:r>
              <a:rPr lang="en-US" dirty="0" smtClean="0"/>
              <a:t>How Will We Move the Needle?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64040"/>
              </p:ext>
            </p:extLst>
          </p:nvPr>
        </p:nvGraphicFramePr>
        <p:xfrm>
          <a:off x="579550" y="2170369"/>
          <a:ext cx="9127038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519"/>
                <a:gridCol w="4563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Operational Excellence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Literacy/Early Numeracy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and District Improvement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Standards Revision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School Graduation Requirements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Pathways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 Strategic Management Action Plan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 Agency Communication Plan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School Report Card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development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3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Next Steps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Identifying leading indicators for each initiative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44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Frankfort-Based Employee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from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8" y="359242"/>
            <a:ext cx="9892145" cy="61825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31" y="387667"/>
            <a:ext cx="9915938" cy="61974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Customer Survey</a:t>
            </a:r>
            <a:br>
              <a:rPr lang="en-US" dirty="0" smtClean="0"/>
            </a:br>
            <a:r>
              <a:rPr lang="en-US" sz="3200" dirty="0" smtClean="0"/>
              <a:t>Superintendents, District Central Office Staff and Principals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from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32" y="374788"/>
            <a:ext cx="9915936" cy="61974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32" y="374788"/>
            <a:ext cx="9915936" cy="6197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425A-1478-492C-BD8D-16684CB71D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Management Maturity Matrix</a:t>
            </a:r>
            <a:br>
              <a:rPr lang="en-US" dirty="0" smtClean="0"/>
            </a:br>
            <a:r>
              <a:rPr lang="en-US" sz="3600" dirty="0" smtClean="0"/>
              <a:t>Frankfort-based staff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from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3.xml><?xml version="1.0" encoding="utf-8"?>
<a:theme xmlns:a="http://schemas.openxmlformats.org/drawingml/2006/main" name="1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4.xml><?xml version="1.0" encoding="utf-8"?>
<a:theme xmlns:a="http://schemas.openxmlformats.org/drawingml/2006/main" name="3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5.xml><?xml version="1.0" encoding="utf-8"?>
<a:theme xmlns:a="http://schemas.openxmlformats.org/drawingml/2006/main" name="2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 xsi:nil="true"/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ccessibility_x0020_Target_x0020_Date xmlns="3a62de7d-ba57-4f43-9dae-9623ba637be0" xsi:nil="true"/>
    <Accessibility_x0020_Audit_x0020_Date xmlns="3a62de7d-ba57-4f43-9dae-9623ba637be0" xsi:nil="true"/>
    <PublishingExpirationDate xmlns="http://schemas.microsoft.com/sharepoint/v3" xsi:nil="true"/>
    <PublishingStartDate xmlns="http://schemas.microsoft.com/sharepoint/v3" xsi:nil="true"/>
    <_dlc_DocId xmlns="3a62de7d-ba57-4f43-9dae-9623ba637be0">KYED-2058863482-7</_dlc_DocId>
    <_dlc_DocIdUrl xmlns="3a62de7d-ba57-4f43-9dae-9623ba637be0">
      <Url>https://www.education.ky.gov/CommOfEd/research/_layouts/15/DocIdRedir.aspx?ID=KYED-2058863482-7</Url>
      <Description>KYED-2058863482-7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36883AFAACE468F4F7607041150E6" ma:contentTypeVersion="2" ma:contentTypeDescription="Create a new document." ma:contentTypeScope="" ma:versionID="6f51ccd1cce3f7c7118b43a1a9bf04a7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1c55912f0596f6bab9ef02f23eaceeaf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7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8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1B4B15C-5637-421E-AA0D-D724E58E55D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6896a2d-2a08-49cf-be86-cf1069a95a2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0CFAB7-AFEA-41AB-9DB4-6F319E6013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830B9A-BA86-4030-AF31-FA97F7D3204E}"/>
</file>

<file path=customXml/itemProps4.xml><?xml version="1.0" encoding="utf-8"?>
<ds:datastoreItem xmlns:ds="http://schemas.openxmlformats.org/officeDocument/2006/customXml" ds:itemID="{3741C445-49CC-4560-89CE-65600BD781AA}"/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142</Words>
  <Application>Microsoft Office PowerPoint</Application>
  <PresentationFormat>Widescreen</PresentationFormat>
  <Paragraphs>64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Franklin Gothic Medium</vt:lpstr>
      <vt:lpstr>Georgia</vt:lpstr>
      <vt:lpstr>Wingdings 2</vt:lpstr>
      <vt:lpstr>Wingdings 3</vt:lpstr>
      <vt:lpstr>Office Theme</vt:lpstr>
      <vt:lpstr>Theme1</vt:lpstr>
      <vt:lpstr>1_Theme1</vt:lpstr>
      <vt:lpstr>3_Theme1</vt:lpstr>
      <vt:lpstr>2_Theme1</vt:lpstr>
      <vt:lpstr>PowerPoint Presentation</vt:lpstr>
      <vt:lpstr>KDE Strategic Performance Update</vt:lpstr>
      <vt:lpstr>Frankfort-Based Employee Survey</vt:lpstr>
      <vt:lpstr>PowerPoint Presentation</vt:lpstr>
      <vt:lpstr>PowerPoint Presentation</vt:lpstr>
      <vt:lpstr>Customer Survey Superintendents, District Central Office Staff and Principals</vt:lpstr>
      <vt:lpstr>PowerPoint Presentation</vt:lpstr>
      <vt:lpstr>PowerPoint Presentation</vt:lpstr>
      <vt:lpstr>Strategic Management Maturity Matrix Frankfort-based staff</vt:lpstr>
      <vt:lpstr>PowerPoint Presentation</vt:lpstr>
      <vt:lpstr>Student Success Proficiency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Success Achievement Gap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Will We Move the Needle?</vt:lpstr>
      <vt:lpstr>Next Steps</vt:lpstr>
      <vt:lpstr>PowerPoint Presentation</vt:lpstr>
    </vt:vector>
  </TitlesOfParts>
  <Company>Kentucky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Staff Meeting Survey Slides</dc:title>
  <dc:creator>Poquette, Hannah - Office of the Commissioner of Education</dc:creator>
  <cp:lastModifiedBy>Butler, Aaron - Office of the Commissioner of Education</cp:lastModifiedBy>
  <cp:revision>13</cp:revision>
  <dcterms:created xsi:type="dcterms:W3CDTF">2018-11-20T13:50:54Z</dcterms:created>
  <dcterms:modified xsi:type="dcterms:W3CDTF">2019-08-02T18:27:32Z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0x01010038E36883AFAACE468F4F7607041150E6</vt:lpwstr>
  </property>
  <property fmtid="{D5CDD505-2E9C-101B-9397-08002B2CF9AE}" pid="3" name="_dlc_DocIdItemGuid">
    <vt:lpwstr>2fdd1b7f-4f17-49d0-96aa-f6d787eaecd2</vt:lpwstr>
  </property>
</Properties>
</file>