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6" r:id="rId2"/>
    <p:sldMasterId id="2147483704" r:id="rId3"/>
  </p:sldMasterIdLst>
  <p:notesMasterIdLst>
    <p:notesMasterId r:id="rId2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82" r:id="rId25"/>
    <p:sldId id="283" r:id="rId26"/>
  </p:sldIdLst>
  <p:sldSz cx="24387175" cy="13716000"/>
  <p:notesSz cx="7010400" cy="9296400"/>
  <p:embeddedFontLst>
    <p:embeddedFont>
      <p:font typeface="Calibri" panose="020F0502020204030204" pitchFamily="34" charset="0"/>
      <p:regular r:id="rId28"/>
      <p:bold r:id="rId29"/>
      <p:italic r:id="rId30"/>
      <p:boldItalic r:id="rId31"/>
    </p:embeddedFont>
    <p:embeddedFont>
      <p:font typeface="Georgia" panose="02040502050405020303" pitchFamily="18" charset="0"/>
      <p:regular r:id="rId32"/>
      <p:bold r:id="rId33"/>
      <p:italic r:id="rId34"/>
      <p:boldItalic r:id="rId35"/>
    </p:embeddedFont>
    <p:embeddedFont>
      <p:font typeface="Libre Franklin" pitchFamily="2" charset="0"/>
      <p:regular r:id="rId36"/>
      <p:bold r:id="rId37"/>
      <p:italic r:id="rId38"/>
      <p:boldItalic r:id="rId39"/>
    </p:embeddedFont>
    <p:embeddedFont>
      <p:font typeface="Libre Franklin Medium" pitchFamily="2" charset="0"/>
      <p:regular r:id="rId40"/>
      <p:bold r:id="rId41"/>
      <p:italic r:id="rId42"/>
      <p:boldItalic r:id="rId43"/>
    </p:embeddedFont>
    <p:embeddedFont>
      <p:font typeface="Source Sans Pro" panose="020B0503030403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ha50LCc+e7UbOmjrd8OZIpBgd4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BFD59D-046A-4634-9F8C-20CDB64EBB77}">
  <a:tblStyle styleId="{DEBFD59D-046A-4634-9F8C-20CDB64EBB77}"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98" autoAdjust="0"/>
  </p:normalViewPr>
  <p:slideViewPr>
    <p:cSldViewPr snapToGrid="0">
      <p:cViewPr varScale="1">
        <p:scale>
          <a:sx n="29" d="100"/>
          <a:sy n="29" d="100"/>
        </p:scale>
        <p:origin x="96" y="138"/>
      </p:cViewPr>
      <p:guideLst/>
    </p:cSldViewPr>
  </p:slideViewPr>
  <p:outlineViewPr>
    <p:cViewPr>
      <p:scale>
        <a:sx n="33" d="100"/>
        <a:sy n="33" d="100"/>
      </p:scale>
      <p:origin x="0" y="-9480"/>
    </p:cViewPr>
  </p:outlin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2.fntdata"/><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2.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customXml" Target="../customXml/item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customschemas.google.com/relationships/presentationmetadata" Target="metadata"/><Relationship Id="rId56" Type="http://schemas.openxmlformats.org/officeDocument/2006/relationships/customXml" Target="../customXml/item4.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7.xml"/><Relationship Id="rId41" Type="http://schemas.openxmlformats.org/officeDocument/2006/relationships/font" Target="fonts/font14.fntdata"/><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jamboard.google.com/d/1FLC31tfVmVeKC3DWFgSmiGEPFFAetWqkbgp2AHxKFqo/edit?usp=shar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lowrevealgraphs.com/video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jamboard.google.com/d/1FLC31tfVmVeKC3DWFgSmiGEPFFAetWqkbgp2AHxKFqo/edit?usp=sharin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orms.gle/mgyxBK1KsQVmCZoe6"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oRXYc4xmvwg"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menti.com/alb39kihgoby" TargetMode="External"/><Relationship Id="rId4" Type="http://schemas.openxmlformats.org/officeDocument/2006/relationships/hyperlink" Target="https://daretolead.brenebrown.com/wp-content/uploads/2019/02/Values.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enti.com/alb39kihgob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7ecab029cd_1_54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Erin</a:t>
            </a:r>
            <a:endParaRPr/>
          </a:p>
        </p:txBody>
      </p:sp>
      <p:sp>
        <p:nvSpPr>
          <p:cNvPr id="411" name="Google Shape;411;g27ecab029cd_1_540:notes"/>
          <p:cNvSpPr>
            <a:spLocks noGrp="1" noRot="1" noChangeAspect="1"/>
          </p:cNvSpPr>
          <p:nvPr>
            <p:ph type="sldImg" idx="2"/>
          </p:nvPr>
        </p:nvSpPr>
        <p:spPr>
          <a:xfrm>
            <a:off x="1168326" y="697230"/>
            <a:ext cx="46746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7ecab029cd_1_6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g27ecab029cd_1_640: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100"/>
              <a:buNone/>
            </a:pPr>
            <a:r>
              <a:rPr lang="en-US">
                <a:highlight>
                  <a:schemeClr val="lt1"/>
                </a:highlight>
              </a:rPr>
              <a:t>Erin</a:t>
            </a:r>
            <a:endParaRPr>
              <a:highlight>
                <a:schemeClr val="lt1"/>
              </a:highlight>
            </a:endParaRPr>
          </a:p>
          <a:p>
            <a:pPr marL="0" lvl="0" indent="0" algn="l" rtl="0">
              <a:lnSpc>
                <a:spcPct val="100000"/>
              </a:lnSpc>
              <a:spcBef>
                <a:spcPts val="0"/>
              </a:spcBef>
              <a:spcAft>
                <a:spcPts val="0"/>
              </a:spcAft>
              <a:buSzPts val="1100"/>
              <a:buNone/>
            </a:pPr>
            <a:r>
              <a:rPr lang="en-US">
                <a:highlight>
                  <a:srgbClr val="00FFFF"/>
                </a:highlight>
              </a:rPr>
              <a:t>For Chat Box</a:t>
            </a:r>
            <a:r>
              <a:rPr lang="en-US">
                <a:highlight>
                  <a:schemeClr val="lt1"/>
                </a:highlight>
              </a:rPr>
              <a:t>:</a:t>
            </a:r>
            <a:r>
              <a:rPr lang="en-US" u="sng">
                <a:solidFill>
                  <a:schemeClr val="hlink"/>
                </a:solidFill>
                <a:highlight>
                  <a:schemeClr val="lt1"/>
                </a:highlight>
                <a:hlinkClick r:id="rId3"/>
              </a:rPr>
              <a:t>https://jamboard.google.com/d/1FLC31tfVmVeKC3DWFgSmiGEPFFAetWqkbgp2AHxKFqo/edit?usp=sharing</a:t>
            </a:r>
            <a:endParaRPr>
              <a:highlight>
                <a:schemeClr val="lt1"/>
              </a:highlight>
            </a:endParaRPr>
          </a:p>
          <a:p>
            <a:pPr marL="0" lvl="0" indent="0" algn="l" rtl="0">
              <a:lnSpc>
                <a:spcPct val="100000"/>
              </a:lnSpc>
              <a:spcBef>
                <a:spcPts val="0"/>
              </a:spcBef>
              <a:spcAft>
                <a:spcPts val="0"/>
              </a:spcAft>
              <a:buSzPts val="1100"/>
              <a:buNone/>
            </a:pPr>
            <a:endParaRPr>
              <a:highlight>
                <a:srgbClr val="00FFFF"/>
              </a:highlight>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7ecab029cd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g27ecab029cd_1_0: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100"/>
              <a:buFont typeface="Arial"/>
              <a:buNone/>
            </a:pPr>
            <a:r>
              <a:rPr lang="en-US"/>
              <a:t>Erin</a:t>
            </a:r>
            <a:endParaRPr/>
          </a:p>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You’ll be working with this “team” throughout our session this afternoon. Take just a moment to introduce yourself in your breakout room and share one of the words you want to keep front of mind during our learning experience tonight. Each person in the room should have about a minute to share. </a:t>
            </a:r>
            <a:endParaRPr sz="1200">
              <a:solidFill>
                <a:schemeClr val="dk1"/>
              </a:solidFill>
              <a:highlight>
                <a:srgbClr val="00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7f3fe798f5_0_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27f3fe798f5_0_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Erin</a:t>
            </a:r>
            <a:endParaRPr/>
          </a:p>
        </p:txBody>
      </p:sp>
      <p:sp>
        <p:nvSpPr>
          <p:cNvPr id="490" name="Google Shape;490;g27f3fe798f5_0_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7ecab029cd_1_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g27ecab029cd_1_6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Erin</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7f3fe798f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g27f3fe798f5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Maggie</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3dee0501cf_0_17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0" name="Google Shape;510;g13dee0501cf_0_171:notes"/>
          <p:cNvSpPr txBox="1">
            <a:spLocks noGrp="1"/>
          </p:cNvSpPr>
          <p:nvPr>
            <p:ph type="body" idx="1"/>
          </p:nvPr>
        </p:nvSpPr>
        <p:spPr>
          <a:xfrm>
            <a:off x="701040" y="4473893"/>
            <a:ext cx="5608200" cy="3660600"/>
          </a:xfrm>
          <a:prstGeom prst="rect">
            <a:avLst/>
          </a:prstGeom>
          <a:noFill/>
          <a:ln>
            <a:noFill/>
          </a:ln>
        </p:spPr>
        <p:txBody>
          <a:bodyPr spcFirstLastPara="1" wrap="square" lIns="93125" tIns="93125" rIns="93125" bIns="93125" anchor="ctr" anchorCtr="0">
            <a:noAutofit/>
          </a:bodyPr>
          <a:lstStyle/>
          <a:p>
            <a:pPr marL="0" lvl="0" indent="0" algn="l" rtl="0">
              <a:lnSpc>
                <a:spcPct val="100000"/>
              </a:lnSpc>
              <a:spcBef>
                <a:spcPts val="0"/>
              </a:spcBef>
              <a:spcAft>
                <a:spcPts val="0"/>
              </a:spcAft>
              <a:buSzPts val="1100"/>
              <a:buNone/>
            </a:pPr>
            <a:r>
              <a:rPr lang="en-US"/>
              <a:t>Maggie</a:t>
            </a:r>
            <a:endParaRPr/>
          </a:p>
          <a:p>
            <a:pPr marL="0" lvl="0" indent="0" algn="l" rtl="0">
              <a:lnSpc>
                <a:spcPct val="100000"/>
              </a:lnSpc>
              <a:spcBef>
                <a:spcPts val="0"/>
              </a:spcBef>
              <a:spcAft>
                <a:spcPts val="0"/>
              </a:spcAft>
              <a:buSzPts val="1100"/>
              <a:buNone/>
            </a:pPr>
            <a:r>
              <a:rPr lang="en-US" sz="1200" b="1">
                <a:latin typeface="Calibri"/>
                <a:ea typeface="Calibri"/>
                <a:cs typeface="Calibri"/>
                <a:sym typeface="Calibri"/>
              </a:rPr>
              <a:t>Explain:</a:t>
            </a:r>
            <a:endParaRPr sz="1200" b="1">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resources for today’s session can be accessed via kystandards.org. If you have not yet subscribed to kystandards.org, you may do so by clicking the gray plus sign on the left side of the page. Providing your email ensures you will be notified as new resources designed to support standards implementation are released. We will spend our time in the Standards Resources section for Mathematics.”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i="1">
                <a:solidFill>
                  <a:schemeClr val="dk1"/>
                </a:solidFill>
                <a:latin typeface="Calibri"/>
                <a:ea typeface="Calibri"/>
                <a:cs typeface="Calibri"/>
                <a:sym typeface="Calibri"/>
              </a:rPr>
              <a:t>Facilitators might pause to allow participants to access the website and subscribe. Materials are pictured on the slides, but having access to the resources may help participants process.</a:t>
            </a:r>
            <a:endParaRPr sz="1200">
              <a:latin typeface="Calibri"/>
              <a:ea typeface="Calibri"/>
              <a:cs typeface="Calibri"/>
              <a:sym typeface="Calibri"/>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511" name="Google Shape;511;g13dee0501cf_0_171:notes"/>
          <p:cNvSpPr txBox="1">
            <a:spLocks noGrp="1"/>
          </p:cNvSpPr>
          <p:nvPr>
            <p:ph type="sldNum" idx="12"/>
          </p:nvPr>
        </p:nvSpPr>
        <p:spPr>
          <a:xfrm>
            <a:off x="3970939" y="8829967"/>
            <a:ext cx="3037800" cy="466200"/>
          </a:xfrm>
          <a:prstGeom prst="rect">
            <a:avLst/>
          </a:prstGeom>
          <a:no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9" name="Google Shape;51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a:t>Maggie</a:t>
            </a:r>
            <a:endParaRPr/>
          </a:p>
          <a:p>
            <a:pPr marL="0" lvl="0" indent="0" algn="l" rtl="0">
              <a:lnSpc>
                <a:spcPct val="100000"/>
              </a:lnSpc>
              <a:spcBef>
                <a:spcPts val="0"/>
              </a:spcBef>
              <a:spcAft>
                <a:spcPts val="0"/>
              </a:spcAft>
              <a:buClr>
                <a:schemeClr val="dk1"/>
              </a:buClr>
              <a:buSzPts val="1100"/>
              <a:buFont typeface="Calibri"/>
              <a:buNone/>
            </a:pPr>
            <a:r>
              <a:rPr lang="en-US" sz="1200" b="1">
                <a:latin typeface="Calibri"/>
                <a:ea typeface="Calibri"/>
                <a:cs typeface="Calibri"/>
                <a:sym typeface="Calibri"/>
              </a:rPr>
              <a:t>Explain: </a:t>
            </a:r>
            <a:endParaRPr sz="1200" b="1">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“Specifically, within the Mathematics Standards resources page, we will be accessing the </a:t>
            </a:r>
            <a:r>
              <a:rPr lang="en-US" sz="1200" i="1">
                <a:solidFill>
                  <a:schemeClr val="dk1"/>
                </a:solidFill>
                <a:latin typeface="Calibri"/>
                <a:ea typeface="Calibri"/>
                <a:cs typeface="Calibri"/>
                <a:sym typeface="Calibri"/>
              </a:rPr>
              <a:t>KAS for Mathematics</a:t>
            </a:r>
            <a:r>
              <a:rPr lang="en-US" sz="1200">
                <a:solidFill>
                  <a:schemeClr val="dk1"/>
                </a:solidFill>
                <a:latin typeface="Calibri"/>
                <a:ea typeface="Calibri"/>
                <a:cs typeface="Calibri"/>
                <a:sym typeface="Calibri"/>
              </a:rPr>
              <a:t>, the Breaking Down a Standard resource and the Assignment Review Protocol.”</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*Reference pre-session survey results. </a:t>
            </a:r>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7f3fe798f5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27f3fe798f5_0_1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Erin</a:t>
            </a:r>
            <a:endParaRPr/>
          </a:p>
        </p:txBody>
      </p:sp>
      <p:sp>
        <p:nvSpPr>
          <p:cNvPr id="532" name="Google Shape;532;g27f3fe798f5_0_15: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8222aafc7f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28222aafc7f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40" name="Google Shape;540;g28222aafc7f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8222aafc7f_2_1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28222aafc7f_2_13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What new information did we just learn? How does it change your thinking about this graph? </a:t>
            </a:r>
            <a:endParaRPr/>
          </a:p>
          <a:p>
            <a:pPr marL="0" lvl="0" indent="0" algn="l" rtl="0">
              <a:spcBef>
                <a:spcPts val="0"/>
              </a:spcBef>
              <a:spcAft>
                <a:spcPts val="0"/>
              </a:spcAft>
              <a:buNone/>
            </a:pPr>
            <a:endParaRPr/>
          </a:p>
        </p:txBody>
      </p:sp>
      <p:sp>
        <p:nvSpPr>
          <p:cNvPr id="550" name="Google Shape;550;g28222aafc7f_2_13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456eeb2a7b_3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456eeb2a7b_3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Erin</a:t>
            </a:r>
            <a:endParaRPr/>
          </a:p>
        </p:txBody>
      </p:sp>
      <p:sp>
        <p:nvSpPr>
          <p:cNvPr id="418" name="Google Shape;418;g2456eeb2a7b_3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8222aafc7f_0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28222aafc7f_0_1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59" name="Google Shape;559;g28222aafc7f_0_1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8222aafc7f_2_1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28222aafc7f_2_14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Yikes, 60% of KY fourth grade students are novice and apprentice!</a:t>
            </a:r>
            <a:endParaRPr/>
          </a:p>
          <a:p>
            <a:pPr marL="0" lvl="0" indent="0" algn="l" rtl="0">
              <a:spcBef>
                <a:spcPts val="0"/>
              </a:spcBef>
              <a:spcAft>
                <a:spcPts val="0"/>
              </a:spcAft>
              <a:buClr>
                <a:schemeClr val="dk1"/>
              </a:buClr>
              <a:buSzPts val="1100"/>
              <a:buFont typeface="Arial"/>
              <a:buNone/>
            </a:pPr>
            <a:r>
              <a:rPr lang="en-US"/>
              <a:t>Final reveal. Who might use this data and why?</a:t>
            </a:r>
            <a:endParaRPr/>
          </a:p>
          <a:p>
            <a:pPr marL="0" lvl="0" indent="0" algn="l" rtl="0">
              <a:spcBef>
                <a:spcPts val="0"/>
              </a:spcBef>
              <a:spcAft>
                <a:spcPts val="0"/>
              </a:spcAft>
              <a:buClr>
                <a:schemeClr val="dk1"/>
              </a:buClr>
              <a:buSzPts val="1100"/>
              <a:buFont typeface="Arial"/>
              <a:buNone/>
            </a:pPr>
            <a:r>
              <a:rPr lang="en-US"/>
              <a:t>For more information see, </a:t>
            </a:r>
            <a:r>
              <a:rPr lang="en-US" u="sng">
                <a:solidFill>
                  <a:schemeClr val="hlink"/>
                </a:solidFill>
                <a:hlinkClick r:id="rId3"/>
              </a:rPr>
              <a:t>Slow reveal graphs</a:t>
            </a:r>
            <a:r>
              <a:rPr lang="en-US"/>
              <a:t>.</a:t>
            </a:r>
            <a:endParaRPr/>
          </a:p>
          <a:p>
            <a:pPr marL="0" lvl="0" indent="0" algn="l" rtl="0">
              <a:spcBef>
                <a:spcPts val="0"/>
              </a:spcBef>
              <a:spcAft>
                <a:spcPts val="0"/>
              </a:spcAft>
              <a:buNone/>
            </a:pPr>
            <a:endParaRPr/>
          </a:p>
        </p:txBody>
      </p:sp>
      <p:sp>
        <p:nvSpPr>
          <p:cNvPr id="569" name="Google Shape;569;g28222aafc7f_2_14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7ecab029cd_1_65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27ecab029cd_1_653: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100"/>
              <a:buNone/>
            </a:pPr>
            <a:r>
              <a:rPr lang="en-US">
                <a:highlight>
                  <a:schemeClr val="lt1"/>
                </a:highlight>
              </a:rPr>
              <a:t>Jenny</a:t>
            </a:r>
            <a:endParaRPr>
              <a:highlight>
                <a:schemeClr val="lt1"/>
              </a:highlight>
            </a:endParaRPr>
          </a:p>
          <a:p>
            <a:pPr marL="0" lvl="0" indent="0" algn="l" rtl="0">
              <a:lnSpc>
                <a:spcPct val="100000"/>
              </a:lnSpc>
              <a:spcBef>
                <a:spcPts val="0"/>
              </a:spcBef>
              <a:spcAft>
                <a:spcPts val="0"/>
              </a:spcAft>
              <a:buSzPts val="1100"/>
              <a:buNone/>
            </a:pPr>
            <a:r>
              <a:rPr lang="en-US">
                <a:highlight>
                  <a:srgbClr val="00FFFF"/>
                </a:highlight>
              </a:rPr>
              <a:t>For Chat Box:</a:t>
            </a:r>
            <a:endParaRPr>
              <a:highlight>
                <a:srgbClr val="00FFFF"/>
              </a:highlight>
            </a:endParaRPr>
          </a:p>
          <a:p>
            <a:pPr marL="0" lvl="0" indent="0" algn="l" rtl="0">
              <a:lnSpc>
                <a:spcPct val="100000"/>
              </a:lnSpc>
              <a:spcBef>
                <a:spcPts val="0"/>
              </a:spcBef>
              <a:spcAft>
                <a:spcPts val="0"/>
              </a:spcAft>
              <a:buSzPts val="1100"/>
              <a:buNone/>
            </a:pPr>
            <a:r>
              <a:rPr lang="en-US" u="sng">
                <a:solidFill>
                  <a:schemeClr val="hlink"/>
                </a:solidFill>
                <a:hlinkClick r:id="rId3"/>
              </a:rPr>
              <a:t>https://jamboard.google.com/d/1FLC31tfVmVeKC3DWFgSmiGEPFFAetWqkbgp2AHxKFqo/edit?usp=sharing</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27ecab029cd_1_822:notes"/>
          <p:cNvSpPr>
            <a:spLocks noGrp="1" noRot="1" noChangeAspect="1"/>
          </p:cNvSpPr>
          <p:nvPr>
            <p:ph type="sldImg" idx="2"/>
          </p:nvPr>
        </p:nvSpPr>
        <p:spPr>
          <a:xfrm>
            <a:off x="1168326" y="697230"/>
            <a:ext cx="46746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27ecab029cd_1_82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highlight>
                  <a:schemeClr val="lt1"/>
                </a:highlight>
              </a:rPr>
              <a:t>Erin</a:t>
            </a:r>
            <a:endParaRPr>
              <a:highlight>
                <a:schemeClr val="lt1"/>
              </a:highlight>
            </a:endParaRPr>
          </a:p>
          <a:p>
            <a:pPr marL="0" lvl="0" indent="0" algn="l" rtl="0">
              <a:spcBef>
                <a:spcPts val="0"/>
              </a:spcBef>
              <a:spcAft>
                <a:spcPts val="0"/>
              </a:spcAft>
              <a:buNone/>
            </a:pPr>
            <a:r>
              <a:rPr lang="en-US">
                <a:solidFill>
                  <a:schemeClr val="dk1"/>
                </a:solidFill>
                <a:highlight>
                  <a:srgbClr val="00FFFF"/>
                </a:highlight>
              </a:rPr>
              <a:t>For the Chat Box:</a:t>
            </a:r>
            <a:r>
              <a:rPr lang="en-US">
                <a:solidFill>
                  <a:schemeClr val="dk1"/>
                </a:solidFill>
                <a:highlight>
                  <a:schemeClr val="lt1"/>
                </a:highlight>
              </a:rPr>
              <a:t> </a:t>
            </a:r>
            <a:endParaRPr>
              <a:solidFill>
                <a:schemeClr val="dk1"/>
              </a:solidFill>
              <a:highlight>
                <a:schemeClr val="lt1"/>
              </a:highlight>
            </a:endParaRPr>
          </a:p>
          <a:p>
            <a:pPr marL="0" lvl="0" indent="0" algn="l" rtl="0">
              <a:spcBef>
                <a:spcPts val="0"/>
              </a:spcBef>
              <a:spcAft>
                <a:spcPts val="0"/>
              </a:spcAft>
              <a:buNone/>
            </a:pPr>
            <a:endParaRPr>
              <a:highlight>
                <a:schemeClr val="lt1"/>
              </a:highlight>
            </a:endParaRPr>
          </a:p>
          <a:p>
            <a:pPr marL="0" lvl="0" indent="0" algn="l" rtl="0">
              <a:spcBef>
                <a:spcPts val="0"/>
              </a:spcBef>
              <a:spcAft>
                <a:spcPts val="0"/>
              </a:spcAft>
              <a:buNone/>
            </a:pPr>
            <a:r>
              <a:rPr lang="en-US">
                <a:highlight>
                  <a:schemeClr val="lt1"/>
                </a:highlight>
              </a:rPr>
              <a:t>G</a:t>
            </a:r>
            <a:r>
              <a:rPr lang="en-US">
                <a:solidFill>
                  <a:schemeClr val="dk1"/>
                </a:solidFill>
                <a:highlight>
                  <a:schemeClr val="lt1"/>
                </a:highlight>
              </a:rPr>
              <a:t>oogle form</a:t>
            </a:r>
            <a:r>
              <a:rPr lang="en-US" u="sng">
                <a:solidFill>
                  <a:schemeClr val="hlink"/>
                </a:solidFill>
                <a:highlight>
                  <a:schemeClr val="lt1"/>
                </a:highlight>
                <a:hlinkClick r:id="rId3"/>
              </a:rPr>
              <a:t>https://forms.gle/mgyxBK1KsQVmCZoe6</a:t>
            </a:r>
            <a:endParaRPr>
              <a:solidFill>
                <a:schemeClr val="dk1"/>
              </a:solidFill>
              <a:highlight>
                <a:schemeClr val="lt1"/>
              </a:highlight>
            </a:endParaRPr>
          </a:p>
          <a:p>
            <a:pPr marL="0" lvl="0" indent="0" algn="l" rtl="0">
              <a:spcBef>
                <a:spcPts val="0"/>
              </a:spcBef>
              <a:spcAft>
                <a:spcPts val="0"/>
              </a:spcAft>
              <a:buNone/>
            </a:pPr>
            <a:endParaRPr>
              <a:highlight>
                <a:schemeClr val="lt1"/>
              </a:highlight>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456eeb2a7b_3_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2456eeb2a7b_3_1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Erin</a:t>
            </a:r>
            <a:endParaRPr/>
          </a:p>
        </p:txBody>
      </p:sp>
      <p:sp>
        <p:nvSpPr>
          <p:cNvPr id="426" name="Google Shape;426;g2456eeb2a7b_3_1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4914c5a8a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14914c5a8a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Maggie</a:t>
            </a:r>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Explain: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“Group norms can help to create a safe space where participants feel comfortable sharing their ideas and experiences. Take a moment to read the norms.”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b="1" u="sng">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sz="1200" i="1">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7ecab029cd_1_135:notes"/>
          <p:cNvSpPr>
            <a:spLocks noGrp="1" noRot="1" noChangeAspect="1"/>
          </p:cNvSpPr>
          <p:nvPr>
            <p:ph type="sldImg" idx="2"/>
          </p:nvPr>
        </p:nvSpPr>
        <p:spPr>
          <a:xfrm>
            <a:off x="389368" y="697230"/>
            <a:ext cx="6232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g27ecab029cd_1_135: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Maggie</a:t>
            </a:r>
            <a:endParaRPr/>
          </a:p>
          <a:p>
            <a:pPr marL="0" lvl="0" indent="0" algn="l" rtl="0">
              <a:lnSpc>
                <a:spcPct val="100000"/>
              </a:lnSpc>
              <a:spcBef>
                <a:spcPts val="0"/>
              </a:spcBef>
              <a:spcAft>
                <a:spcPts val="0"/>
              </a:spcAft>
              <a:buClr>
                <a:schemeClr val="dk1"/>
              </a:buClr>
              <a:buSzPts val="1100"/>
              <a:buFont typeface="Arial"/>
              <a:buNone/>
            </a:pPr>
            <a:r>
              <a:rPr lang="en-US" sz="1200" i="1">
                <a:solidFill>
                  <a:schemeClr val="dk1"/>
                </a:solidFill>
                <a:latin typeface="Calibri"/>
                <a:ea typeface="Calibri"/>
                <a:cs typeface="Calibri"/>
                <a:sym typeface="Calibri"/>
              </a:rPr>
              <a:t>This 3.5 minute </a:t>
            </a:r>
            <a:r>
              <a:rPr lang="en-US" sz="1200" i="1"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video</a:t>
            </a:r>
            <a:r>
              <a:rPr lang="en-US" sz="1200" i="1">
                <a:solidFill>
                  <a:schemeClr val="dk1"/>
                </a:solidFill>
                <a:latin typeface="Calibri"/>
                <a:ea typeface="Calibri"/>
                <a:cs typeface="Calibri"/>
                <a:sym typeface="Calibri"/>
              </a:rPr>
              <a:t> references group norms that are really a list of qualities the group is willing to commit to as each day. The suggested group norms will likely apply across participant groups, but there is value in building community by inviting participants to provide input into those norms - especially for participants who will be meeting regularly. Co-creating group norms may help create community within and across school/district participants. Teams could approach this in a variety of ways, but might consider inviting suggestions or providing a list of words for participants to choose from, such as</a:t>
            </a:r>
            <a:endParaRPr sz="1200" i="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highlight>
                  <a:srgbClr val="00FFFF"/>
                </a:highlight>
              </a:rPr>
              <a:t>For the chat: </a:t>
            </a:r>
            <a:r>
              <a:rPr lang="en-US" i="1"/>
              <a:t>Here are some values you might select if you need some ideas:</a:t>
            </a:r>
            <a:r>
              <a:rPr lang="en-US" sz="1200" i="1">
                <a:solidFill>
                  <a:schemeClr val="dk1"/>
                </a:solidFill>
                <a:latin typeface="Calibri"/>
                <a:ea typeface="Calibri"/>
                <a:cs typeface="Calibri"/>
                <a:sym typeface="Calibri"/>
              </a:rPr>
              <a:t> </a:t>
            </a:r>
            <a:r>
              <a:rPr lang="en-US" sz="1200" i="1" u="sng">
                <a:solidFill>
                  <a:srgbClr val="9454C3"/>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https://daretolead.brenebrown.com/wp-content/uploads/2019/02/Values.pdf</a:t>
            </a:r>
            <a:r>
              <a:rPr lang="en-US" sz="1200" i="1">
                <a:solidFill>
                  <a:schemeClr val="dk1"/>
                </a:solidFill>
                <a:latin typeface="Calibri"/>
                <a:ea typeface="Calibri"/>
                <a:cs typeface="Calibri"/>
                <a:sym typeface="Calibri"/>
              </a:rPr>
              <a:t>. When you are ready, enter your five words in at </a:t>
            </a:r>
            <a:r>
              <a:rPr lang="en-US" sz="1200" i="1" u="sng">
                <a:solidFill>
                  <a:schemeClr val="hlink"/>
                </a:solidFill>
                <a:latin typeface="Calibri"/>
                <a:ea typeface="Calibri"/>
                <a:cs typeface="Calibri"/>
                <a:sym typeface="Calibri"/>
                <a:hlinkClick r:id="rId5"/>
              </a:rPr>
              <a:t>https://www.menti.com/alb39kihgoby</a:t>
            </a:r>
            <a:r>
              <a:rPr lang="en-US" i="1"/>
              <a:t>. </a:t>
            </a:r>
            <a:endParaRPr sz="1200" i="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i="1"/>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7ecab029cd_1_2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g27ecab029cd_1_216: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100"/>
              <a:buNone/>
            </a:pPr>
            <a:r>
              <a:rPr lang="en-US">
                <a:highlight>
                  <a:schemeClr val="lt1"/>
                </a:highlight>
              </a:rPr>
              <a:t>Maggie</a:t>
            </a:r>
            <a:endParaRPr>
              <a:highlight>
                <a:schemeClr val="lt1"/>
              </a:highlight>
            </a:endParaRPr>
          </a:p>
          <a:p>
            <a:pPr marL="0" lvl="0" indent="0" algn="l" rtl="0">
              <a:lnSpc>
                <a:spcPct val="100000"/>
              </a:lnSpc>
              <a:spcBef>
                <a:spcPts val="0"/>
              </a:spcBef>
              <a:spcAft>
                <a:spcPts val="0"/>
              </a:spcAft>
              <a:buSzPts val="1100"/>
              <a:buNone/>
            </a:pPr>
            <a:r>
              <a:rPr lang="en-US">
                <a:highlight>
                  <a:srgbClr val="00FFFF"/>
                </a:highlight>
              </a:rPr>
              <a:t>For Chat Box: </a:t>
            </a:r>
            <a:r>
              <a:rPr lang="en-US" u="sng">
                <a:solidFill>
                  <a:schemeClr val="hlink"/>
                </a:solidFill>
                <a:hlinkClick r:id="rId3"/>
              </a:rPr>
              <a:t>https://www.menti.com/alb39kihgoby</a:t>
            </a:r>
            <a:endParaRPr/>
          </a:p>
          <a:p>
            <a:pPr marL="0" lvl="0" indent="0" algn="l" rtl="0">
              <a:lnSpc>
                <a:spcPct val="100000"/>
              </a:lnSpc>
              <a:spcBef>
                <a:spcPts val="0"/>
              </a:spcBef>
              <a:spcAft>
                <a:spcPts val="0"/>
              </a:spcAft>
              <a:buSzPts val="1100"/>
              <a:buNone/>
            </a:pPr>
            <a:endParaRPr>
              <a:highlight>
                <a:srgbClr val="00FFFF"/>
              </a:highlight>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7ecab029cd_1_298: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27ecab029cd_1_29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Maggie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Erin</a:t>
            </a:r>
            <a:endParaRPr/>
          </a:p>
          <a:p>
            <a:pPr marL="0" lvl="0" indent="0" algn="l" rtl="0">
              <a:lnSpc>
                <a:spcPct val="100000"/>
              </a:lnSpc>
              <a:spcBef>
                <a:spcPts val="0"/>
              </a:spcBef>
              <a:spcAft>
                <a:spcPts val="0"/>
              </a:spcAft>
              <a:buClr>
                <a:schemeClr val="dk1"/>
              </a:buClr>
              <a:buSzPts val="1100"/>
              <a:buFont typeface="Arial"/>
              <a:buNone/>
            </a:pPr>
            <a:r>
              <a:rPr lang="en-US" b="1"/>
              <a:t>Notes</a:t>
            </a:r>
            <a:r>
              <a:rPr lang="en-US" sz="1200" b="1">
                <a:solidFill>
                  <a:schemeClr val="dk1"/>
                </a:solidFill>
                <a:latin typeface="Calibri"/>
                <a:ea typeface="Calibri"/>
                <a:cs typeface="Calibri"/>
                <a:sym typeface="Calibri"/>
              </a:rPr>
              <a:t>: </a:t>
            </a:r>
            <a:r>
              <a:rPr lang="en-US"/>
              <a:t>Motion to approve the agenda.</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7f3fe798f5_0_23: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27f3fe798f5_0_2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sz="1100"/>
              <a:t>Erin</a:t>
            </a:r>
            <a:endParaRPr sz="1100"/>
          </a:p>
          <a:p>
            <a:pPr marL="0" lvl="0" indent="0" algn="l" rtl="0">
              <a:spcBef>
                <a:spcPts val="0"/>
              </a:spcBef>
              <a:spcAft>
                <a:spcPts val="0"/>
              </a:spcAft>
              <a:buNone/>
            </a:pPr>
            <a:r>
              <a:rPr lang="en-US" sz="1100"/>
              <a:t>Notes: While the KDE historically requests appointments from the Governor’s Office, the Executive Order XXVII issued by former Governor Bevin in July 2019 abolished the committee and reconstituted the membership requirements. However, when the Executive Order was not codified into law during the 2019 session, the committee reverted back to its original membership composition </a:t>
            </a:r>
            <a:endParaRPr/>
          </a:p>
        </p:txBody>
      </p:sp>
      <p:sp>
        <p:nvSpPr>
          <p:cNvPr id="468" name="Google Shape;468;g27f3fe798f5_0_2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g13dee0501cf_0_108"/>
          <p:cNvSpPr txBox="1">
            <a:spLocks noGrp="1"/>
          </p:cNvSpPr>
          <p:nvPr>
            <p:ph type="ctrTitle"/>
          </p:nvPr>
        </p:nvSpPr>
        <p:spPr>
          <a:xfrm>
            <a:off x="3048397" y="2244726"/>
            <a:ext cx="18290400" cy="4775400"/>
          </a:xfrm>
          <a:prstGeom prst="rect">
            <a:avLst/>
          </a:prstGeom>
          <a:noFill/>
          <a:ln>
            <a:noFill/>
          </a:ln>
        </p:spPr>
        <p:txBody>
          <a:bodyPr spcFirstLastPara="1" wrap="square" lIns="182875" tIns="91400" rIns="182875" bIns="91400" anchor="b" anchorCtr="0">
            <a:normAutofit/>
          </a:bodyPr>
          <a:lstStyle>
            <a:lvl1pPr lvl="0" algn="ctr">
              <a:lnSpc>
                <a:spcPct val="90000"/>
              </a:lnSpc>
              <a:spcBef>
                <a:spcPts val="0"/>
              </a:spcBef>
              <a:spcAft>
                <a:spcPts val="0"/>
              </a:spcAft>
              <a:buClr>
                <a:srgbClr val="102649"/>
              </a:buClr>
              <a:buSzPts val="12000"/>
              <a:buFont typeface="Libre Franklin Medium"/>
              <a:buNone/>
              <a:defRPr sz="12000">
                <a:solidFill>
                  <a:srgbClr val="1026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g13dee0501cf_0_108"/>
          <p:cNvSpPr txBox="1">
            <a:spLocks noGrp="1"/>
          </p:cNvSpPr>
          <p:nvPr>
            <p:ph type="subTitle" idx="1"/>
          </p:nvPr>
        </p:nvSpPr>
        <p:spPr>
          <a:xfrm>
            <a:off x="3048397" y="7204076"/>
            <a:ext cx="18290400" cy="3311400"/>
          </a:xfrm>
          <a:prstGeom prst="rect">
            <a:avLst/>
          </a:prstGeom>
          <a:noFill/>
          <a:ln>
            <a:noFill/>
          </a:ln>
        </p:spPr>
        <p:txBody>
          <a:bodyPr spcFirstLastPara="1" wrap="square" lIns="182875" tIns="91400" rIns="182875" bIns="91400" anchor="t" anchorCtr="0">
            <a:normAutofit/>
          </a:bodyPr>
          <a:lstStyle>
            <a:lvl1pPr lvl="0" algn="ctr">
              <a:lnSpc>
                <a:spcPct val="90000"/>
              </a:lnSpc>
              <a:spcBef>
                <a:spcPts val="2000"/>
              </a:spcBef>
              <a:spcAft>
                <a:spcPts val="0"/>
              </a:spcAft>
              <a:buClr>
                <a:srgbClr val="007780"/>
              </a:buClr>
              <a:buSzPts val="4800"/>
              <a:buNone/>
              <a:defRPr sz="4800">
                <a:solidFill>
                  <a:srgbClr val="007780"/>
                </a:solidFill>
              </a:defRPr>
            </a:lvl1pPr>
            <a:lvl2pPr lvl="1" algn="ctr">
              <a:lnSpc>
                <a:spcPct val="90000"/>
              </a:lnSpc>
              <a:spcBef>
                <a:spcPts val="1000"/>
              </a:spcBef>
              <a:spcAft>
                <a:spcPts val="0"/>
              </a:spcAft>
              <a:buClr>
                <a:srgbClr val="102649"/>
              </a:buClr>
              <a:buSzPts val="4000"/>
              <a:buNone/>
              <a:defRPr sz="4000"/>
            </a:lvl2pPr>
            <a:lvl3pPr lvl="2" algn="ctr">
              <a:lnSpc>
                <a:spcPct val="90000"/>
              </a:lnSpc>
              <a:spcBef>
                <a:spcPts val="1000"/>
              </a:spcBef>
              <a:spcAft>
                <a:spcPts val="0"/>
              </a:spcAft>
              <a:buClr>
                <a:srgbClr val="102649"/>
              </a:buClr>
              <a:buSzPts val="3600"/>
              <a:buNone/>
              <a:defRPr sz="3600"/>
            </a:lvl3pPr>
            <a:lvl4pPr lvl="3" algn="ctr">
              <a:lnSpc>
                <a:spcPct val="90000"/>
              </a:lnSpc>
              <a:spcBef>
                <a:spcPts val="1000"/>
              </a:spcBef>
              <a:spcAft>
                <a:spcPts val="0"/>
              </a:spcAft>
              <a:buClr>
                <a:srgbClr val="102649"/>
              </a:buClr>
              <a:buSzPts val="3200"/>
              <a:buNone/>
              <a:defRPr sz="3200"/>
            </a:lvl4pPr>
            <a:lvl5pPr lvl="4" algn="ctr">
              <a:lnSpc>
                <a:spcPct val="90000"/>
              </a:lnSpc>
              <a:spcBef>
                <a:spcPts val="1000"/>
              </a:spcBef>
              <a:spcAft>
                <a:spcPts val="0"/>
              </a:spcAft>
              <a:buClr>
                <a:srgbClr val="102649"/>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a:endParaRPr/>
          </a:p>
        </p:txBody>
      </p:sp>
      <p:sp>
        <p:nvSpPr>
          <p:cNvPr id="16" name="Google Shape;16;g13dee0501cf_0_108"/>
          <p:cNvSpPr txBox="1">
            <a:spLocks noGrp="1"/>
          </p:cNvSpPr>
          <p:nvPr>
            <p:ph type="dt" idx="10"/>
          </p:nvPr>
        </p:nvSpPr>
        <p:spPr>
          <a:xfrm>
            <a:off x="1676618" y="12712700"/>
            <a:ext cx="5487000" cy="730200"/>
          </a:xfrm>
          <a:prstGeom prst="rect">
            <a:avLst/>
          </a:prstGeom>
          <a:noFill/>
          <a:ln>
            <a:noFill/>
          </a:ln>
        </p:spPr>
        <p:txBody>
          <a:bodyPr spcFirstLastPara="1" wrap="square" lIns="182875" tIns="91400" rIns="182875" bIns="91400" anchor="ctr" anchorCtr="0">
            <a:no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17" name="Google Shape;17;g13dee0501cf_0_108"/>
          <p:cNvSpPr txBox="1">
            <a:spLocks noGrp="1"/>
          </p:cNvSpPr>
          <p:nvPr>
            <p:ph type="ftr" idx="11"/>
          </p:nvPr>
        </p:nvSpPr>
        <p:spPr>
          <a:xfrm>
            <a:off x="8078252" y="12712700"/>
            <a:ext cx="7130100" cy="730200"/>
          </a:xfrm>
          <a:prstGeom prst="rect">
            <a:avLst/>
          </a:prstGeom>
          <a:noFill/>
          <a:ln>
            <a:noFill/>
          </a:ln>
        </p:spPr>
        <p:txBody>
          <a:bodyPr spcFirstLastPara="1" wrap="square" lIns="182875" tIns="91400" rIns="182875" bIns="91400"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778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18" name="Google Shape;18;g13dee0501cf_0_108"/>
          <p:cNvSpPr txBox="1">
            <a:spLocks noGrp="1"/>
          </p:cNvSpPr>
          <p:nvPr>
            <p:ph type="sldNum" idx="12"/>
          </p:nvPr>
        </p:nvSpPr>
        <p:spPr>
          <a:xfrm>
            <a:off x="17223442" y="12712700"/>
            <a:ext cx="5487000" cy="730200"/>
          </a:xfrm>
          <a:prstGeom prst="rect">
            <a:avLst/>
          </a:prstGeom>
          <a:noFill/>
          <a:ln>
            <a:noFill/>
          </a:ln>
        </p:spPr>
        <p:txBody>
          <a:bodyPr spcFirstLastPara="1" wrap="square" lIns="182875" tIns="91400" rIns="182875" bIns="91400" anchor="t" anchorCtr="0">
            <a:noAutofit/>
          </a:bodyPr>
          <a:lstStyle>
            <a:lvl1pPr marL="0" marR="0" lvl="0" indent="0" algn="l">
              <a:lnSpc>
                <a:spcPct val="100000"/>
              </a:lnSpc>
              <a:spcBef>
                <a:spcPts val="0"/>
              </a:spcBef>
              <a:spcAft>
                <a:spcPts val="0"/>
              </a:spcAft>
              <a:buClr>
                <a:srgbClr val="000000"/>
              </a:buClr>
              <a:buSzPts val="2133"/>
              <a:buFont typeface="Arial"/>
              <a:buNone/>
              <a:defRPr sz="3600" b="0" i="0" u="none" strike="noStrike" cap="none">
                <a:solidFill>
                  <a:srgbClr val="007780"/>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2133"/>
              <a:buFont typeface="Arial"/>
              <a:buNone/>
              <a:defRPr sz="3600" b="0" i="0" u="none" strike="noStrike" cap="none">
                <a:solidFill>
                  <a:srgbClr val="007780"/>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2133"/>
              <a:buFont typeface="Arial"/>
              <a:buNone/>
              <a:defRPr sz="3600" b="0" i="0" u="none" strike="noStrike" cap="none">
                <a:solidFill>
                  <a:srgbClr val="007780"/>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2133"/>
              <a:buFont typeface="Arial"/>
              <a:buNone/>
              <a:defRPr sz="3600" b="0" i="0" u="none" strike="noStrike" cap="none">
                <a:solidFill>
                  <a:srgbClr val="007780"/>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2133"/>
              <a:buFont typeface="Arial"/>
              <a:buNone/>
              <a:defRPr sz="3600" b="0" i="0" u="none" strike="noStrike" cap="none">
                <a:solidFill>
                  <a:srgbClr val="007780"/>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2133"/>
              <a:buFont typeface="Arial"/>
              <a:buNone/>
              <a:defRPr sz="3600" b="0" i="0" u="none" strike="noStrike" cap="none">
                <a:solidFill>
                  <a:srgbClr val="007780"/>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2133"/>
              <a:buFont typeface="Arial"/>
              <a:buNone/>
              <a:defRPr sz="3600" b="0" i="0" u="none" strike="noStrike" cap="none">
                <a:solidFill>
                  <a:srgbClr val="007780"/>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2133"/>
              <a:buFont typeface="Arial"/>
              <a:buNone/>
              <a:defRPr sz="3600" b="0" i="0" u="none" strike="noStrike" cap="none">
                <a:solidFill>
                  <a:srgbClr val="007780"/>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2133"/>
              <a:buFont typeface="Arial"/>
              <a:buNone/>
              <a:defRPr sz="36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Slide — 01">
  <p:cSld name="Image Slide — 01">
    <p:spTree>
      <p:nvGrpSpPr>
        <p:cNvPr id="1" name="Shape 76"/>
        <p:cNvGrpSpPr/>
        <p:nvPr/>
      </p:nvGrpSpPr>
      <p:grpSpPr>
        <a:xfrm>
          <a:off x="0" y="0"/>
          <a:ext cx="0" cy="0"/>
          <a:chOff x="0" y="0"/>
          <a:chExt cx="0" cy="0"/>
        </a:xfrm>
      </p:grpSpPr>
      <p:sp>
        <p:nvSpPr>
          <p:cNvPr id="77" name="Google Shape;77;p131"/>
          <p:cNvSpPr txBox="1">
            <a:spLocks noGrp="1"/>
          </p:cNvSpPr>
          <p:nvPr>
            <p:ph type="sldNum" idx="12"/>
          </p:nvPr>
        </p:nvSpPr>
        <p:spPr>
          <a:xfrm>
            <a:off x="22674363" y="12586396"/>
            <a:ext cx="950812" cy="7323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78" name="Google Shape;78;p131"/>
          <p:cNvPicPr preferRelativeResize="0"/>
          <p:nvPr/>
        </p:nvPicPr>
        <p:blipFill rotWithShape="1">
          <a:blip r:embed="rId2">
            <a:alphaModFix/>
          </a:blip>
          <a:srcRect/>
          <a:stretch/>
        </p:blipFill>
        <p:spPr>
          <a:xfrm>
            <a:off x="769935" y="12455705"/>
            <a:ext cx="3810000" cy="898122"/>
          </a:xfrm>
          <a:prstGeom prst="rect">
            <a:avLst/>
          </a:prstGeom>
          <a:noFill/>
          <a:ln>
            <a:noFill/>
          </a:ln>
        </p:spPr>
      </p:pic>
      <p:sp>
        <p:nvSpPr>
          <p:cNvPr id="79" name="Google Shape;79;p131"/>
          <p:cNvSpPr>
            <a:spLocks noGrp="1"/>
          </p:cNvSpPr>
          <p:nvPr>
            <p:ph type="pic" idx="2"/>
          </p:nvPr>
        </p:nvSpPr>
        <p:spPr>
          <a:xfrm>
            <a:off x="-31941" y="362176"/>
            <a:ext cx="24419116" cy="11826977"/>
          </a:xfrm>
          <a:prstGeom prst="rect">
            <a:avLst/>
          </a:prstGeom>
          <a:noFill/>
          <a:ln>
            <a:noFill/>
          </a:ln>
        </p:spPr>
      </p:sp>
      <p:sp>
        <p:nvSpPr>
          <p:cNvPr id="80" name="Google Shape;80;p131"/>
          <p:cNvSpPr/>
          <p:nvPr/>
        </p:nvSpPr>
        <p:spPr>
          <a:xfrm>
            <a:off x="1589" y="0"/>
            <a:ext cx="24384000" cy="381000"/>
          </a:xfrm>
          <a:prstGeom prst="rect">
            <a:avLst/>
          </a:prstGeom>
          <a:solidFill>
            <a:srgbClr val="FBB0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00"/>
              <a:buFont typeface="Arial"/>
              <a:buNone/>
            </a:pPr>
            <a:endParaRPr sz="12800" b="0" i="0" u="none" strike="noStrike" cap="none">
              <a:solidFill>
                <a:schemeClr val="lt1"/>
              </a:solidFill>
              <a:latin typeface="Arial"/>
              <a:ea typeface="Arial"/>
              <a:cs typeface="Arial"/>
              <a:sym typeface="Arial"/>
            </a:endParaRPr>
          </a:p>
        </p:txBody>
      </p:sp>
      <p:sp>
        <p:nvSpPr>
          <p:cNvPr id="81" name="Google Shape;81;p131"/>
          <p:cNvSpPr txBox="1"/>
          <p:nvPr/>
        </p:nvSpPr>
        <p:spPr>
          <a:xfrm>
            <a:off x="20588473" y="12756895"/>
            <a:ext cx="1802095"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rgbClr val="576F7F"/>
                </a:solidFill>
                <a:latin typeface="Calibri"/>
                <a:ea typeface="Calibri"/>
                <a:cs typeface="Calibri"/>
                <a:sym typeface="Calibri"/>
              </a:rPr>
              <a:t>REL Appalachia</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Slide — 02">
  <p:cSld name="Text Slide — 02">
    <p:spTree>
      <p:nvGrpSpPr>
        <p:cNvPr id="1" name="Shape 82"/>
        <p:cNvGrpSpPr/>
        <p:nvPr/>
      </p:nvGrpSpPr>
      <p:grpSpPr>
        <a:xfrm>
          <a:off x="0" y="0"/>
          <a:ext cx="0" cy="0"/>
          <a:chOff x="0" y="0"/>
          <a:chExt cx="0" cy="0"/>
        </a:xfrm>
      </p:grpSpPr>
      <p:sp>
        <p:nvSpPr>
          <p:cNvPr id="83" name="Google Shape;83;p132"/>
          <p:cNvSpPr txBox="1">
            <a:spLocks noGrp="1"/>
          </p:cNvSpPr>
          <p:nvPr>
            <p:ph type="ctrTitle"/>
          </p:nvPr>
        </p:nvSpPr>
        <p:spPr>
          <a:xfrm>
            <a:off x="1144588" y="1143001"/>
            <a:ext cx="22097999" cy="121917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76F7F"/>
              </a:buClr>
              <a:buSzPts val="6800"/>
              <a:buFont typeface="Times New Roman"/>
              <a:buNone/>
              <a:defRPr sz="6800" b="0" i="0">
                <a:solidFill>
                  <a:srgbClr val="576F7F"/>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4" name="Google Shape;84;p132"/>
          <p:cNvCxnSpPr/>
          <p:nvPr/>
        </p:nvCxnSpPr>
        <p:spPr>
          <a:xfrm>
            <a:off x="757240" y="12189150"/>
            <a:ext cx="22860000" cy="0"/>
          </a:xfrm>
          <a:prstGeom prst="straightConnector1">
            <a:avLst/>
          </a:prstGeom>
          <a:noFill/>
          <a:ln w="9525" cap="flat" cmpd="sng">
            <a:solidFill>
              <a:srgbClr val="576F7F"/>
            </a:solidFill>
            <a:prstDash val="solid"/>
            <a:round/>
            <a:headEnd type="none" w="sm" len="sm"/>
            <a:tailEnd type="none" w="sm" len="sm"/>
          </a:ln>
        </p:spPr>
      </p:cxnSp>
      <p:sp>
        <p:nvSpPr>
          <p:cNvPr id="85" name="Google Shape;85;p132"/>
          <p:cNvSpPr/>
          <p:nvPr/>
        </p:nvSpPr>
        <p:spPr>
          <a:xfrm>
            <a:off x="1589" y="0"/>
            <a:ext cx="24384000" cy="381000"/>
          </a:xfrm>
          <a:prstGeom prst="rect">
            <a:avLst/>
          </a:prstGeom>
          <a:solidFill>
            <a:srgbClr val="FBB0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00"/>
              <a:buFont typeface="Arial"/>
              <a:buNone/>
            </a:pPr>
            <a:endParaRPr sz="12800" b="0" i="0" u="none" strike="noStrike" cap="none">
              <a:solidFill>
                <a:schemeClr val="lt1"/>
              </a:solidFill>
              <a:latin typeface="Arial"/>
              <a:ea typeface="Arial"/>
              <a:cs typeface="Arial"/>
              <a:sym typeface="Arial"/>
            </a:endParaRPr>
          </a:p>
        </p:txBody>
      </p:sp>
      <p:sp>
        <p:nvSpPr>
          <p:cNvPr id="86" name="Google Shape;86;p132"/>
          <p:cNvSpPr txBox="1">
            <a:spLocks noGrp="1"/>
          </p:cNvSpPr>
          <p:nvPr>
            <p:ph type="sldNum" idx="12"/>
          </p:nvPr>
        </p:nvSpPr>
        <p:spPr>
          <a:xfrm>
            <a:off x="22674363" y="12586396"/>
            <a:ext cx="950812" cy="7323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87" name="Google Shape;87;p132"/>
          <p:cNvPicPr preferRelativeResize="0"/>
          <p:nvPr/>
        </p:nvPicPr>
        <p:blipFill rotWithShape="1">
          <a:blip r:embed="rId2">
            <a:alphaModFix/>
          </a:blip>
          <a:srcRect/>
          <a:stretch/>
        </p:blipFill>
        <p:spPr>
          <a:xfrm>
            <a:off x="769935" y="12455705"/>
            <a:ext cx="3810000" cy="898122"/>
          </a:xfrm>
          <a:prstGeom prst="rect">
            <a:avLst/>
          </a:prstGeom>
          <a:noFill/>
          <a:ln>
            <a:noFill/>
          </a:ln>
        </p:spPr>
      </p:pic>
      <p:sp>
        <p:nvSpPr>
          <p:cNvPr id="88" name="Google Shape;88;p132"/>
          <p:cNvSpPr txBox="1">
            <a:spLocks noGrp="1"/>
          </p:cNvSpPr>
          <p:nvPr>
            <p:ph type="body" idx="1"/>
          </p:nvPr>
        </p:nvSpPr>
        <p:spPr>
          <a:xfrm>
            <a:off x="1144588" y="3152756"/>
            <a:ext cx="22098002" cy="386049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Clr>
                <a:srgbClr val="576F7F"/>
              </a:buClr>
              <a:buSzPts val="4800"/>
              <a:buFont typeface="Times New Roman"/>
              <a:buNone/>
              <a:defRPr sz="4800">
                <a:solidFill>
                  <a:srgbClr val="576F7F"/>
                </a:solidFill>
                <a:latin typeface="Times New Roman"/>
                <a:ea typeface="Times New Roman"/>
                <a:cs typeface="Times New Roman"/>
                <a:sym typeface="Times New Roman"/>
              </a:defRPr>
            </a:lvl1pPr>
            <a:lvl2pPr marL="914400" lvl="1" indent="-228600" algn="l">
              <a:lnSpc>
                <a:spcPct val="100000"/>
              </a:lnSpc>
              <a:spcBef>
                <a:spcPts val="300"/>
              </a:spcBef>
              <a:spcAft>
                <a:spcPts val="0"/>
              </a:spcAft>
              <a:buClr>
                <a:srgbClr val="576F7F"/>
              </a:buClr>
              <a:buSzPts val="4000"/>
              <a:buNone/>
              <a:defRPr>
                <a:latin typeface="Times New Roman"/>
                <a:ea typeface="Times New Roman"/>
                <a:cs typeface="Times New Roman"/>
                <a:sym typeface="Times New Roman"/>
              </a:defRPr>
            </a:lvl2pPr>
            <a:lvl3pPr marL="1371600" lvl="2" indent="-228600" algn="l">
              <a:lnSpc>
                <a:spcPct val="100000"/>
              </a:lnSpc>
              <a:spcBef>
                <a:spcPts val="300"/>
              </a:spcBef>
              <a:spcAft>
                <a:spcPts val="0"/>
              </a:spcAft>
              <a:buClr>
                <a:srgbClr val="576F7F"/>
              </a:buClr>
              <a:buSzPts val="3600"/>
              <a:buNone/>
              <a:defRPr>
                <a:latin typeface="Times New Roman"/>
                <a:ea typeface="Times New Roman"/>
                <a:cs typeface="Times New Roman"/>
                <a:sym typeface="Times New Roman"/>
              </a:defRPr>
            </a:lvl3pPr>
            <a:lvl4pPr marL="1828800" lvl="3" indent="-431800" algn="l">
              <a:lnSpc>
                <a:spcPct val="100000"/>
              </a:lnSpc>
              <a:spcBef>
                <a:spcPts val="0"/>
              </a:spcBef>
              <a:spcAft>
                <a:spcPts val="0"/>
              </a:spcAft>
              <a:buClr>
                <a:schemeClr val="dk1"/>
              </a:buClr>
              <a:buSzPts val="3200"/>
              <a:buChar char="▪"/>
              <a:defRPr>
                <a:latin typeface="Times New Roman"/>
                <a:ea typeface="Times New Roman"/>
                <a:cs typeface="Times New Roman"/>
                <a:sym typeface="Times New Roman"/>
              </a:defRPr>
            </a:lvl4pPr>
            <a:lvl5pPr marL="2286000" lvl="4" indent="-406400" algn="l">
              <a:lnSpc>
                <a:spcPct val="100000"/>
              </a:lnSpc>
              <a:spcBef>
                <a:spcPts val="0"/>
              </a:spcBef>
              <a:spcAft>
                <a:spcPts val="0"/>
              </a:spcAft>
              <a:buClr>
                <a:schemeClr val="dk1"/>
              </a:buClr>
              <a:buSzPts val="2800"/>
              <a:buChar char="▫"/>
              <a:defRPr>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132"/>
          <p:cNvSpPr txBox="1">
            <a:spLocks noGrp="1"/>
          </p:cNvSpPr>
          <p:nvPr>
            <p:ph type="body" idx="2"/>
          </p:nvPr>
        </p:nvSpPr>
        <p:spPr>
          <a:xfrm>
            <a:off x="1144586" y="7781903"/>
            <a:ext cx="10682748" cy="3648098"/>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400"/>
              </a:spcBef>
              <a:spcAft>
                <a:spcPts val="0"/>
              </a:spcAft>
              <a:buClr>
                <a:srgbClr val="576F7F"/>
              </a:buClr>
              <a:buSzPts val="2800"/>
              <a:buFont typeface="Arial"/>
              <a:buChar char="•"/>
              <a:defRPr sz="2800">
                <a:solidFill>
                  <a:srgbClr val="576F7F"/>
                </a:solidFill>
                <a:latin typeface="Times New Roman"/>
                <a:ea typeface="Times New Roman"/>
                <a:cs typeface="Times New Roman"/>
                <a:sym typeface="Times New Roman"/>
              </a:defRPr>
            </a:lvl1pPr>
            <a:lvl2pPr marL="914400" lvl="1" indent="-228600" algn="l">
              <a:lnSpc>
                <a:spcPct val="100000"/>
              </a:lnSpc>
              <a:spcBef>
                <a:spcPts val="300"/>
              </a:spcBef>
              <a:spcAft>
                <a:spcPts val="0"/>
              </a:spcAft>
              <a:buClr>
                <a:srgbClr val="576F7F"/>
              </a:buClr>
              <a:buSzPts val="4000"/>
              <a:buNone/>
              <a:defRPr>
                <a:latin typeface="Times New Roman"/>
                <a:ea typeface="Times New Roman"/>
                <a:cs typeface="Times New Roman"/>
                <a:sym typeface="Times New Roman"/>
              </a:defRPr>
            </a:lvl2pPr>
            <a:lvl3pPr marL="1371600" lvl="2" indent="-228600" algn="l">
              <a:lnSpc>
                <a:spcPct val="100000"/>
              </a:lnSpc>
              <a:spcBef>
                <a:spcPts val="300"/>
              </a:spcBef>
              <a:spcAft>
                <a:spcPts val="0"/>
              </a:spcAft>
              <a:buClr>
                <a:srgbClr val="576F7F"/>
              </a:buClr>
              <a:buSzPts val="3600"/>
              <a:buNone/>
              <a:defRPr>
                <a:latin typeface="Times New Roman"/>
                <a:ea typeface="Times New Roman"/>
                <a:cs typeface="Times New Roman"/>
                <a:sym typeface="Times New Roman"/>
              </a:defRPr>
            </a:lvl3pPr>
            <a:lvl4pPr marL="1828800" lvl="3" indent="-431800" algn="l">
              <a:lnSpc>
                <a:spcPct val="100000"/>
              </a:lnSpc>
              <a:spcBef>
                <a:spcPts val="0"/>
              </a:spcBef>
              <a:spcAft>
                <a:spcPts val="0"/>
              </a:spcAft>
              <a:buClr>
                <a:schemeClr val="dk1"/>
              </a:buClr>
              <a:buSzPts val="3200"/>
              <a:buChar char="▪"/>
              <a:defRPr>
                <a:latin typeface="Times New Roman"/>
                <a:ea typeface="Times New Roman"/>
                <a:cs typeface="Times New Roman"/>
                <a:sym typeface="Times New Roman"/>
              </a:defRPr>
            </a:lvl4pPr>
            <a:lvl5pPr marL="2286000" lvl="4" indent="-406400" algn="l">
              <a:lnSpc>
                <a:spcPct val="100000"/>
              </a:lnSpc>
              <a:spcBef>
                <a:spcPts val="0"/>
              </a:spcBef>
              <a:spcAft>
                <a:spcPts val="0"/>
              </a:spcAft>
              <a:buClr>
                <a:schemeClr val="dk1"/>
              </a:buClr>
              <a:buSzPts val="2800"/>
              <a:buChar char="▫"/>
              <a:defRPr>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132"/>
          <p:cNvSpPr txBox="1">
            <a:spLocks noGrp="1"/>
          </p:cNvSpPr>
          <p:nvPr>
            <p:ph type="body" idx="3"/>
          </p:nvPr>
        </p:nvSpPr>
        <p:spPr>
          <a:xfrm>
            <a:off x="12574588" y="7781903"/>
            <a:ext cx="10682748" cy="3648098"/>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400"/>
              </a:spcBef>
              <a:spcAft>
                <a:spcPts val="0"/>
              </a:spcAft>
              <a:buClr>
                <a:srgbClr val="576F7F"/>
              </a:buClr>
              <a:buSzPts val="2800"/>
              <a:buFont typeface="Arial"/>
              <a:buChar char="•"/>
              <a:defRPr sz="2800">
                <a:solidFill>
                  <a:srgbClr val="576F7F"/>
                </a:solidFill>
                <a:latin typeface="Times New Roman"/>
                <a:ea typeface="Times New Roman"/>
                <a:cs typeface="Times New Roman"/>
                <a:sym typeface="Times New Roman"/>
              </a:defRPr>
            </a:lvl1pPr>
            <a:lvl2pPr marL="914400" lvl="1" indent="-228600" algn="l">
              <a:lnSpc>
                <a:spcPct val="100000"/>
              </a:lnSpc>
              <a:spcBef>
                <a:spcPts val="300"/>
              </a:spcBef>
              <a:spcAft>
                <a:spcPts val="0"/>
              </a:spcAft>
              <a:buClr>
                <a:srgbClr val="576F7F"/>
              </a:buClr>
              <a:buSzPts val="4000"/>
              <a:buNone/>
              <a:defRPr>
                <a:latin typeface="Times New Roman"/>
                <a:ea typeface="Times New Roman"/>
                <a:cs typeface="Times New Roman"/>
                <a:sym typeface="Times New Roman"/>
              </a:defRPr>
            </a:lvl2pPr>
            <a:lvl3pPr marL="1371600" lvl="2" indent="-228600" algn="l">
              <a:lnSpc>
                <a:spcPct val="100000"/>
              </a:lnSpc>
              <a:spcBef>
                <a:spcPts val="300"/>
              </a:spcBef>
              <a:spcAft>
                <a:spcPts val="0"/>
              </a:spcAft>
              <a:buClr>
                <a:srgbClr val="576F7F"/>
              </a:buClr>
              <a:buSzPts val="3600"/>
              <a:buNone/>
              <a:defRPr>
                <a:latin typeface="Times New Roman"/>
                <a:ea typeface="Times New Roman"/>
                <a:cs typeface="Times New Roman"/>
                <a:sym typeface="Times New Roman"/>
              </a:defRPr>
            </a:lvl3pPr>
            <a:lvl4pPr marL="1828800" lvl="3" indent="-431800" algn="l">
              <a:lnSpc>
                <a:spcPct val="100000"/>
              </a:lnSpc>
              <a:spcBef>
                <a:spcPts val="0"/>
              </a:spcBef>
              <a:spcAft>
                <a:spcPts val="0"/>
              </a:spcAft>
              <a:buClr>
                <a:schemeClr val="dk1"/>
              </a:buClr>
              <a:buSzPts val="3200"/>
              <a:buChar char="▪"/>
              <a:defRPr>
                <a:latin typeface="Times New Roman"/>
                <a:ea typeface="Times New Roman"/>
                <a:cs typeface="Times New Roman"/>
                <a:sym typeface="Times New Roman"/>
              </a:defRPr>
            </a:lvl4pPr>
            <a:lvl5pPr marL="2286000" lvl="4" indent="-406400" algn="l">
              <a:lnSpc>
                <a:spcPct val="100000"/>
              </a:lnSpc>
              <a:spcBef>
                <a:spcPts val="0"/>
              </a:spcBef>
              <a:spcAft>
                <a:spcPts val="0"/>
              </a:spcAft>
              <a:buClr>
                <a:schemeClr val="dk1"/>
              </a:buClr>
              <a:buSzPts val="2800"/>
              <a:buChar char="▫"/>
              <a:defRPr>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1" name="Google Shape;91;p132"/>
          <p:cNvSpPr txBox="1"/>
          <p:nvPr/>
        </p:nvSpPr>
        <p:spPr>
          <a:xfrm>
            <a:off x="20588473" y="12756895"/>
            <a:ext cx="1802095"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rgbClr val="576F7F"/>
                </a:solidFill>
                <a:latin typeface="Calibri"/>
                <a:ea typeface="Calibri"/>
                <a:cs typeface="Calibri"/>
                <a:sym typeface="Calibri"/>
              </a:rPr>
              <a:t>REL Appalachia</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92"/>
        <p:cNvGrpSpPr/>
        <p:nvPr/>
      </p:nvGrpSpPr>
      <p:grpSpPr>
        <a:xfrm>
          <a:off x="0" y="0"/>
          <a:ext cx="0" cy="0"/>
          <a:chOff x="0" y="0"/>
          <a:chExt cx="0" cy="0"/>
        </a:xfrm>
      </p:grpSpPr>
      <p:sp>
        <p:nvSpPr>
          <p:cNvPr id="93" name="Google Shape;93;p133"/>
          <p:cNvSpPr txBox="1">
            <a:spLocks noGrp="1"/>
          </p:cNvSpPr>
          <p:nvPr>
            <p:ph type="sldNum" idx="12"/>
          </p:nvPr>
        </p:nvSpPr>
        <p:spPr>
          <a:xfrm>
            <a:off x="22674363" y="12586396"/>
            <a:ext cx="950812" cy="7323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94" name="Google Shape;94;p133"/>
          <p:cNvPicPr preferRelativeResize="0"/>
          <p:nvPr/>
        </p:nvPicPr>
        <p:blipFill rotWithShape="1">
          <a:blip r:embed="rId2">
            <a:alphaModFix/>
          </a:blip>
          <a:srcRect/>
          <a:stretch/>
        </p:blipFill>
        <p:spPr>
          <a:xfrm>
            <a:off x="769935" y="12455705"/>
            <a:ext cx="3810000" cy="898122"/>
          </a:xfrm>
          <a:prstGeom prst="rect">
            <a:avLst/>
          </a:prstGeom>
          <a:noFill/>
          <a:ln>
            <a:noFill/>
          </a:ln>
        </p:spPr>
      </p:pic>
      <p:cxnSp>
        <p:nvCxnSpPr>
          <p:cNvPr id="95" name="Google Shape;95;p133"/>
          <p:cNvCxnSpPr/>
          <p:nvPr/>
        </p:nvCxnSpPr>
        <p:spPr>
          <a:xfrm>
            <a:off x="757240" y="12189150"/>
            <a:ext cx="22860000" cy="0"/>
          </a:xfrm>
          <a:prstGeom prst="straightConnector1">
            <a:avLst/>
          </a:prstGeom>
          <a:noFill/>
          <a:ln w="9525" cap="flat" cmpd="sng">
            <a:solidFill>
              <a:srgbClr val="576F7F"/>
            </a:solidFill>
            <a:prstDash val="solid"/>
            <a:round/>
            <a:headEnd type="none" w="sm" len="sm"/>
            <a:tailEnd type="none" w="sm" len="sm"/>
          </a:ln>
        </p:spPr>
      </p:cxnSp>
      <p:sp>
        <p:nvSpPr>
          <p:cNvPr id="96" name="Google Shape;96;p133"/>
          <p:cNvSpPr/>
          <p:nvPr/>
        </p:nvSpPr>
        <p:spPr>
          <a:xfrm>
            <a:off x="1589" y="0"/>
            <a:ext cx="24384000" cy="381000"/>
          </a:xfrm>
          <a:prstGeom prst="rect">
            <a:avLst/>
          </a:prstGeom>
          <a:solidFill>
            <a:srgbClr val="FBB0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00"/>
              <a:buFont typeface="Arial"/>
              <a:buNone/>
            </a:pPr>
            <a:endParaRPr sz="12800" b="0" i="0" u="none" strike="noStrike" cap="none">
              <a:solidFill>
                <a:schemeClr val="lt1"/>
              </a:solidFill>
              <a:latin typeface="Arial"/>
              <a:ea typeface="Arial"/>
              <a:cs typeface="Arial"/>
              <a:sym typeface="Arial"/>
            </a:endParaRPr>
          </a:p>
        </p:txBody>
      </p:sp>
      <p:sp>
        <p:nvSpPr>
          <p:cNvPr id="97" name="Google Shape;97;p133"/>
          <p:cNvSpPr txBox="1"/>
          <p:nvPr/>
        </p:nvSpPr>
        <p:spPr>
          <a:xfrm>
            <a:off x="20588473" y="12756895"/>
            <a:ext cx="1802095"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rgbClr val="576F7F"/>
                </a:solidFill>
                <a:latin typeface="Calibri"/>
                <a:ea typeface="Calibri"/>
                <a:cs typeface="Calibri"/>
                <a:sym typeface="Calibri"/>
              </a:rPr>
              <a:t>REL Appalachia</a:t>
            </a:r>
            <a:endParaRPr sz="1400" b="0" i="0" u="none" strike="noStrike" cap="none">
              <a:solidFill>
                <a:srgbClr val="000000"/>
              </a:solidFill>
              <a:latin typeface="Arial"/>
              <a:ea typeface="Arial"/>
              <a:cs typeface="Arial"/>
              <a:sym typeface="Arial"/>
            </a:endParaRPr>
          </a:p>
        </p:txBody>
      </p:sp>
      <p:sp>
        <p:nvSpPr>
          <p:cNvPr id="98" name="Google Shape;98;p133"/>
          <p:cNvSpPr txBox="1">
            <a:spLocks noGrp="1"/>
          </p:cNvSpPr>
          <p:nvPr>
            <p:ph type="ctrTitle"/>
          </p:nvPr>
        </p:nvSpPr>
        <p:spPr>
          <a:xfrm>
            <a:off x="1144588" y="1143001"/>
            <a:ext cx="22097999" cy="121917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76F7F"/>
              </a:buClr>
              <a:buSzPts val="6800"/>
              <a:buFont typeface="Times New Roman"/>
              <a:buNone/>
              <a:defRPr sz="6800" b="0" i="0">
                <a:solidFill>
                  <a:srgbClr val="576F7F"/>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33"/>
          <p:cNvSpPr>
            <a:spLocks noGrp="1"/>
          </p:cNvSpPr>
          <p:nvPr>
            <p:ph type="tbl" idx="2"/>
          </p:nvPr>
        </p:nvSpPr>
        <p:spPr>
          <a:xfrm>
            <a:off x="1144588" y="3124181"/>
            <a:ext cx="22097999" cy="610711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9pPr>
          </a:lstStyle>
          <a:p>
            <a:endParaRPr/>
          </a:p>
        </p:txBody>
      </p:sp>
      <p:sp>
        <p:nvSpPr>
          <p:cNvPr id="100" name="Google Shape;100;p133"/>
          <p:cNvSpPr txBox="1">
            <a:spLocks noGrp="1"/>
          </p:cNvSpPr>
          <p:nvPr>
            <p:ph type="body" idx="1"/>
          </p:nvPr>
        </p:nvSpPr>
        <p:spPr>
          <a:xfrm>
            <a:off x="744282" y="10930294"/>
            <a:ext cx="22859999" cy="76552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Clr>
                <a:srgbClr val="576F7F"/>
              </a:buClr>
              <a:buSzPts val="4400"/>
              <a:buFont typeface="Times New Roman"/>
              <a:buNone/>
              <a:defRPr/>
            </a:lvl1pPr>
            <a:lvl2pPr marL="914400" lvl="1" indent="-228600" algn="l">
              <a:lnSpc>
                <a:spcPct val="100000"/>
              </a:lnSpc>
              <a:spcBef>
                <a:spcPts val="300"/>
              </a:spcBef>
              <a:spcAft>
                <a:spcPts val="0"/>
              </a:spcAft>
              <a:buClr>
                <a:srgbClr val="576F7F"/>
              </a:buClr>
              <a:buSzPts val="4000"/>
              <a:buNone/>
              <a:defRPr/>
            </a:lvl2pPr>
            <a:lvl3pPr marL="1371600" lvl="2" indent="-342900" algn="l">
              <a:lnSpc>
                <a:spcPct val="100000"/>
              </a:lnSpc>
              <a:spcBef>
                <a:spcPts val="300"/>
              </a:spcBef>
              <a:spcAft>
                <a:spcPts val="0"/>
              </a:spcAft>
              <a:buClr>
                <a:srgbClr val="576F7F"/>
              </a:buClr>
              <a:buSzPts val="1800"/>
              <a:buChar char="o"/>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guide id="11" pos="7441">
          <p15:clr>
            <a:srgbClr val="FBAE40"/>
          </p15:clr>
        </p15:guide>
        <p15:guide id="12" pos="7921">
          <p15:clr>
            <a:srgbClr val="FBAE40"/>
          </p15:clr>
        </p15:guide>
        <p15:guide id="13" pos="5521">
          <p15:clr>
            <a:srgbClr val="FBAE40"/>
          </p15:clr>
        </p15:guide>
        <p15:guide id="14" pos="5041">
          <p15:clr>
            <a:srgbClr val="FBAE40"/>
          </p15:clr>
        </p15:guide>
        <p15:guide id="15" pos="9841">
          <p15:clr>
            <a:srgbClr val="FBAE40"/>
          </p15:clr>
        </p15:guide>
        <p15:guide id="16" pos="1032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Text Slide — 01">
  <p:cSld name="Image/Text Slide — 01">
    <p:spTree>
      <p:nvGrpSpPr>
        <p:cNvPr id="1" name="Shape 101"/>
        <p:cNvGrpSpPr/>
        <p:nvPr/>
      </p:nvGrpSpPr>
      <p:grpSpPr>
        <a:xfrm>
          <a:off x="0" y="0"/>
          <a:ext cx="0" cy="0"/>
          <a:chOff x="0" y="0"/>
          <a:chExt cx="0" cy="0"/>
        </a:xfrm>
      </p:grpSpPr>
      <p:sp>
        <p:nvSpPr>
          <p:cNvPr id="102" name="Google Shape;102;p134"/>
          <p:cNvSpPr txBox="1">
            <a:spLocks noGrp="1"/>
          </p:cNvSpPr>
          <p:nvPr>
            <p:ph type="ctrTitle"/>
          </p:nvPr>
        </p:nvSpPr>
        <p:spPr>
          <a:xfrm>
            <a:off x="1144589" y="1143001"/>
            <a:ext cx="10682747" cy="121917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76F7F"/>
              </a:buClr>
              <a:buSzPts val="6800"/>
              <a:buFont typeface="Times New Roman"/>
              <a:buNone/>
              <a:defRPr sz="6800" b="0" i="0">
                <a:solidFill>
                  <a:srgbClr val="576F7F"/>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3" name="Google Shape;103;p134"/>
          <p:cNvCxnSpPr/>
          <p:nvPr/>
        </p:nvCxnSpPr>
        <p:spPr>
          <a:xfrm>
            <a:off x="757240" y="12189150"/>
            <a:ext cx="22860000" cy="0"/>
          </a:xfrm>
          <a:prstGeom prst="straightConnector1">
            <a:avLst/>
          </a:prstGeom>
          <a:noFill/>
          <a:ln w="9525" cap="flat" cmpd="sng">
            <a:solidFill>
              <a:srgbClr val="576F7F"/>
            </a:solidFill>
            <a:prstDash val="solid"/>
            <a:round/>
            <a:headEnd type="none" w="sm" len="sm"/>
            <a:tailEnd type="none" w="sm" len="sm"/>
          </a:ln>
        </p:spPr>
      </p:cxnSp>
      <p:sp>
        <p:nvSpPr>
          <p:cNvPr id="104" name="Google Shape;104;p134"/>
          <p:cNvSpPr/>
          <p:nvPr/>
        </p:nvSpPr>
        <p:spPr>
          <a:xfrm>
            <a:off x="1589" y="0"/>
            <a:ext cx="24384000" cy="381000"/>
          </a:xfrm>
          <a:prstGeom prst="rect">
            <a:avLst/>
          </a:prstGeom>
          <a:solidFill>
            <a:srgbClr val="FBB0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00"/>
              <a:buFont typeface="Arial"/>
              <a:buNone/>
            </a:pPr>
            <a:endParaRPr sz="12800" b="0" i="0" u="none" strike="noStrike" cap="none">
              <a:solidFill>
                <a:schemeClr val="lt1"/>
              </a:solidFill>
              <a:latin typeface="Arial"/>
              <a:ea typeface="Arial"/>
              <a:cs typeface="Arial"/>
              <a:sym typeface="Arial"/>
            </a:endParaRPr>
          </a:p>
        </p:txBody>
      </p:sp>
      <p:sp>
        <p:nvSpPr>
          <p:cNvPr id="105" name="Google Shape;105;p134"/>
          <p:cNvSpPr txBox="1">
            <a:spLocks noGrp="1"/>
          </p:cNvSpPr>
          <p:nvPr>
            <p:ph type="sldNum" idx="12"/>
          </p:nvPr>
        </p:nvSpPr>
        <p:spPr>
          <a:xfrm>
            <a:off x="22674363" y="12586396"/>
            <a:ext cx="950812" cy="7323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p134"/>
          <p:cNvPicPr preferRelativeResize="0"/>
          <p:nvPr/>
        </p:nvPicPr>
        <p:blipFill rotWithShape="1">
          <a:blip r:embed="rId2">
            <a:alphaModFix/>
          </a:blip>
          <a:srcRect/>
          <a:stretch/>
        </p:blipFill>
        <p:spPr>
          <a:xfrm>
            <a:off x="769935" y="12455705"/>
            <a:ext cx="3810000" cy="898122"/>
          </a:xfrm>
          <a:prstGeom prst="rect">
            <a:avLst/>
          </a:prstGeom>
          <a:noFill/>
          <a:ln>
            <a:noFill/>
          </a:ln>
        </p:spPr>
      </p:pic>
      <p:sp>
        <p:nvSpPr>
          <p:cNvPr id="107" name="Google Shape;107;p134"/>
          <p:cNvSpPr>
            <a:spLocks noGrp="1"/>
          </p:cNvSpPr>
          <p:nvPr>
            <p:ph type="pic" idx="2"/>
          </p:nvPr>
        </p:nvSpPr>
        <p:spPr>
          <a:xfrm>
            <a:off x="12574590" y="1143001"/>
            <a:ext cx="10653252" cy="10287000"/>
          </a:xfrm>
          <a:prstGeom prst="rect">
            <a:avLst/>
          </a:prstGeom>
          <a:noFill/>
          <a:ln>
            <a:noFill/>
          </a:ln>
        </p:spPr>
      </p:sp>
      <p:sp>
        <p:nvSpPr>
          <p:cNvPr id="108" name="Google Shape;108;p134"/>
          <p:cNvSpPr txBox="1">
            <a:spLocks noGrp="1"/>
          </p:cNvSpPr>
          <p:nvPr>
            <p:ph type="body" idx="1"/>
          </p:nvPr>
        </p:nvSpPr>
        <p:spPr>
          <a:xfrm>
            <a:off x="1144586" y="3152756"/>
            <a:ext cx="10682748" cy="386049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Clr>
                <a:srgbClr val="576F7F"/>
              </a:buClr>
              <a:buSzPts val="4800"/>
              <a:buFont typeface="Times New Roman"/>
              <a:buNone/>
              <a:defRPr sz="4800">
                <a:solidFill>
                  <a:srgbClr val="576F7F"/>
                </a:solidFill>
                <a:latin typeface="Times New Roman"/>
                <a:ea typeface="Times New Roman"/>
                <a:cs typeface="Times New Roman"/>
                <a:sym typeface="Times New Roman"/>
              </a:defRPr>
            </a:lvl1pPr>
            <a:lvl2pPr marL="914400" lvl="1" indent="-228600" algn="l">
              <a:lnSpc>
                <a:spcPct val="100000"/>
              </a:lnSpc>
              <a:spcBef>
                <a:spcPts val="300"/>
              </a:spcBef>
              <a:spcAft>
                <a:spcPts val="0"/>
              </a:spcAft>
              <a:buClr>
                <a:srgbClr val="576F7F"/>
              </a:buClr>
              <a:buSzPts val="4000"/>
              <a:buNone/>
              <a:defRPr>
                <a:latin typeface="Times New Roman"/>
                <a:ea typeface="Times New Roman"/>
                <a:cs typeface="Times New Roman"/>
                <a:sym typeface="Times New Roman"/>
              </a:defRPr>
            </a:lvl2pPr>
            <a:lvl3pPr marL="1371600" lvl="2" indent="-228600" algn="l">
              <a:lnSpc>
                <a:spcPct val="100000"/>
              </a:lnSpc>
              <a:spcBef>
                <a:spcPts val="300"/>
              </a:spcBef>
              <a:spcAft>
                <a:spcPts val="0"/>
              </a:spcAft>
              <a:buClr>
                <a:srgbClr val="576F7F"/>
              </a:buClr>
              <a:buSzPts val="3600"/>
              <a:buNone/>
              <a:defRPr>
                <a:latin typeface="Times New Roman"/>
                <a:ea typeface="Times New Roman"/>
                <a:cs typeface="Times New Roman"/>
                <a:sym typeface="Times New Roman"/>
              </a:defRPr>
            </a:lvl3pPr>
            <a:lvl4pPr marL="1828800" lvl="3" indent="-431800" algn="l">
              <a:lnSpc>
                <a:spcPct val="100000"/>
              </a:lnSpc>
              <a:spcBef>
                <a:spcPts val="0"/>
              </a:spcBef>
              <a:spcAft>
                <a:spcPts val="0"/>
              </a:spcAft>
              <a:buClr>
                <a:schemeClr val="dk1"/>
              </a:buClr>
              <a:buSzPts val="3200"/>
              <a:buChar char="▪"/>
              <a:defRPr>
                <a:latin typeface="Times New Roman"/>
                <a:ea typeface="Times New Roman"/>
                <a:cs typeface="Times New Roman"/>
                <a:sym typeface="Times New Roman"/>
              </a:defRPr>
            </a:lvl4pPr>
            <a:lvl5pPr marL="2286000" lvl="4" indent="-406400" algn="l">
              <a:lnSpc>
                <a:spcPct val="100000"/>
              </a:lnSpc>
              <a:spcBef>
                <a:spcPts val="0"/>
              </a:spcBef>
              <a:spcAft>
                <a:spcPts val="0"/>
              </a:spcAft>
              <a:buClr>
                <a:schemeClr val="dk1"/>
              </a:buClr>
              <a:buSzPts val="2800"/>
              <a:buChar char="▫"/>
              <a:defRPr>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9" name="Google Shape;109;p134"/>
          <p:cNvSpPr txBox="1">
            <a:spLocks noGrp="1"/>
          </p:cNvSpPr>
          <p:nvPr>
            <p:ph type="body" idx="3"/>
          </p:nvPr>
        </p:nvSpPr>
        <p:spPr>
          <a:xfrm>
            <a:off x="1144586" y="7781903"/>
            <a:ext cx="10682748" cy="3648098"/>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400"/>
              </a:spcBef>
              <a:spcAft>
                <a:spcPts val="0"/>
              </a:spcAft>
              <a:buClr>
                <a:srgbClr val="576F7F"/>
              </a:buClr>
              <a:buSzPts val="2800"/>
              <a:buFont typeface="Arial"/>
              <a:buChar char="•"/>
              <a:defRPr sz="2800">
                <a:solidFill>
                  <a:srgbClr val="576F7F"/>
                </a:solidFill>
                <a:latin typeface="Times New Roman"/>
                <a:ea typeface="Times New Roman"/>
                <a:cs typeface="Times New Roman"/>
                <a:sym typeface="Times New Roman"/>
              </a:defRPr>
            </a:lvl1pPr>
            <a:lvl2pPr marL="914400" lvl="1" indent="-228600" algn="l">
              <a:lnSpc>
                <a:spcPct val="100000"/>
              </a:lnSpc>
              <a:spcBef>
                <a:spcPts val="300"/>
              </a:spcBef>
              <a:spcAft>
                <a:spcPts val="0"/>
              </a:spcAft>
              <a:buClr>
                <a:srgbClr val="576F7F"/>
              </a:buClr>
              <a:buSzPts val="4000"/>
              <a:buNone/>
              <a:defRPr>
                <a:latin typeface="Times New Roman"/>
                <a:ea typeface="Times New Roman"/>
                <a:cs typeface="Times New Roman"/>
                <a:sym typeface="Times New Roman"/>
              </a:defRPr>
            </a:lvl2pPr>
            <a:lvl3pPr marL="1371600" lvl="2" indent="-228600" algn="l">
              <a:lnSpc>
                <a:spcPct val="100000"/>
              </a:lnSpc>
              <a:spcBef>
                <a:spcPts val="300"/>
              </a:spcBef>
              <a:spcAft>
                <a:spcPts val="0"/>
              </a:spcAft>
              <a:buClr>
                <a:srgbClr val="576F7F"/>
              </a:buClr>
              <a:buSzPts val="3600"/>
              <a:buNone/>
              <a:defRPr>
                <a:latin typeface="Times New Roman"/>
                <a:ea typeface="Times New Roman"/>
                <a:cs typeface="Times New Roman"/>
                <a:sym typeface="Times New Roman"/>
              </a:defRPr>
            </a:lvl3pPr>
            <a:lvl4pPr marL="1828800" lvl="3" indent="-431800" algn="l">
              <a:lnSpc>
                <a:spcPct val="100000"/>
              </a:lnSpc>
              <a:spcBef>
                <a:spcPts val="0"/>
              </a:spcBef>
              <a:spcAft>
                <a:spcPts val="0"/>
              </a:spcAft>
              <a:buClr>
                <a:schemeClr val="dk1"/>
              </a:buClr>
              <a:buSzPts val="3200"/>
              <a:buChar char="▪"/>
              <a:defRPr>
                <a:latin typeface="Times New Roman"/>
                <a:ea typeface="Times New Roman"/>
                <a:cs typeface="Times New Roman"/>
                <a:sym typeface="Times New Roman"/>
              </a:defRPr>
            </a:lvl4pPr>
            <a:lvl5pPr marL="2286000" lvl="4" indent="-406400" algn="l">
              <a:lnSpc>
                <a:spcPct val="100000"/>
              </a:lnSpc>
              <a:spcBef>
                <a:spcPts val="0"/>
              </a:spcBef>
              <a:spcAft>
                <a:spcPts val="0"/>
              </a:spcAft>
              <a:buClr>
                <a:schemeClr val="dk1"/>
              </a:buClr>
              <a:buSzPts val="2800"/>
              <a:buChar char="▫"/>
              <a:defRPr>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0" name="Google Shape;110;p134"/>
          <p:cNvSpPr txBox="1"/>
          <p:nvPr/>
        </p:nvSpPr>
        <p:spPr>
          <a:xfrm>
            <a:off x="20588473" y="12756895"/>
            <a:ext cx="1802095"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rgbClr val="576F7F"/>
                </a:solidFill>
                <a:latin typeface="Calibri"/>
                <a:ea typeface="Calibri"/>
                <a:cs typeface="Calibri"/>
                <a:sym typeface="Calibri"/>
              </a:rPr>
              <a:t>REL Appalachia</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Text Slide — 02">
  <p:cSld name="Image/Text Slide — 02">
    <p:spTree>
      <p:nvGrpSpPr>
        <p:cNvPr id="1" name="Shape 111"/>
        <p:cNvGrpSpPr/>
        <p:nvPr/>
      </p:nvGrpSpPr>
      <p:grpSpPr>
        <a:xfrm>
          <a:off x="0" y="0"/>
          <a:ext cx="0" cy="0"/>
          <a:chOff x="0" y="0"/>
          <a:chExt cx="0" cy="0"/>
        </a:xfrm>
      </p:grpSpPr>
      <p:sp>
        <p:nvSpPr>
          <p:cNvPr id="112" name="Google Shape;112;p135"/>
          <p:cNvSpPr txBox="1">
            <a:spLocks noGrp="1"/>
          </p:cNvSpPr>
          <p:nvPr>
            <p:ph type="ctrTitle"/>
          </p:nvPr>
        </p:nvSpPr>
        <p:spPr>
          <a:xfrm>
            <a:off x="1144588" y="1143001"/>
            <a:ext cx="22097999" cy="121917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76F7F"/>
              </a:buClr>
              <a:buSzPts val="6800"/>
              <a:buFont typeface="Times New Roman"/>
              <a:buNone/>
              <a:defRPr sz="6800" b="0" i="0">
                <a:solidFill>
                  <a:srgbClr val="576F7F"/>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3" name="Google Shape;113;p135"/>
          <p:cNvCxnSpPr/>
          <p:nvPr/>
        </p:nvCxnSpPr>
        <p:spPr>
          <a:xfrm>
            <a:off x="757240" y="12189150"/>
            <a:ext cx="22860000" cy="0"/>
          </a:xfrm>
          <a:prstGeom prst="straightConnector1">
            <a:avLst/>
          </a:prstGeom>
          <a:noFill/>
          <a:ln w="9525" cap="flat" cmpd="sng">
            <a:solidFill>
              <a:srgbClr val="576F7F"/>
            </a:solidFill>
            <a:prstDash val="solid"/>
            <a:round/>
            <a:headEnd type="none" w="sm" len="sm"/>
            <a:tailEnd type="none" w="sm" len="sm"/>
          </a:ln>
        </p:spPr>
      </p:cxnSp>
      <p:sp>
        <p:nvSpPr>
          <p:cNvPr id="114" name="Google Shape;114;p135"/>
          <p:cNvSpPr/>
          <p:nvPr/>
        </p:nvSpPr>
        <p:spPr>
          <a:xfrm>
            <a:off x="1589" y="0"/>
            <a:ext cx="24384000" cy="381000"/>
          </a:xfrm>
          <a:prstGeom prst="rect">
            <a:avLst/>
          </a:prstGeom>
          <a:solidFill>
            <a:srgbClr val="FBB0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00"/>
              <a:buFont typeface="Arial"/>
              <a:buNone/>
            </a:pPr>
            <a:endParaRPr sz="12800" b="0" i="0" u="none" strike="noStrike" cap="none">
              <a:solidFill>
                <a:schemeClr val="lt1"/>
              </a:solidFill>
              <a:latin typeface="Arial"/>
              <a:ea typeface="Arial"/>
              <a:cs typeface="Arial"/>
              <a:sym typeface="Arial"/>
            </a:endParaRPr>
          </a:p>
        </p:txBody>
      </p:sp>
      <p:sp>
        <p:nvSpPr>
          <p:cNvPr id="115" name="Google Shape;115;p135"/>
          <p:cNvSpPr txBox="1">
            <a:spLocks noGrp="1"/>
          </p:cNvSpPr>
          <p:nvPr>
            <p:ph type="sldNum" idx="12"/>
          </p:nvPr>
        </p:nvSpPr>
        <p:spPr>
          <a:xfrm>
            <a:off x="22674363" y="12586396"/>
            <a:ext cx="950812" cy="7323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116" name="Google Shape;116;p135"/>
          <p:cNvPicPr preferRelativeResize="0"/>
          <p:nvPr/>
        </p:nvPicPr>
        <p:blipFill rotWithShape="1">
          <a:blip r:embed="rId2">
            <a:alphaModFix/>
          </a:blip>
          <a:srcRect/>
          <a:stretch/>
        </p:blipFill>
        <p:spPr>
          <a:xfrm>
            <a:off x="769935" y="12455705"/>
            <a:ext cx="3810000" cy="898122"/>
          </a:xfrm>
          <a:prstGeom prst="rect">
            <a:avLst/>
          </a:prstGeom>
          <a:noFill/>
          <a:ln>
            <a:noFill/>
          </a:ln>
        </p:spPr>
      </p:pic>
      <p:sp>
        <p:nvSpPr>
          <p:cNvPr id="117" name="Google Shape;117;p135"/>
          <p:cNvSpPr>
            <a:spLocks noGrp="1"/>
          </p:cNvSpPr>
          <p:nvPr>
            <p:ph type="pic" idx="2"/>
          </p:nvPr>
        </p:nvSpPr>
        <p:spPr>
          <a:xfrm>
            <a:off x="1144590" y="3124179"/>
            <a:ext cx="22083252" cy="4648213"/>
          </a:xfrm>
          <a:prstGeom prst="rect">
            <a:avLst/>
          </a:prstGeom>
          <a:noFill/>
          <a:ln>
            <a:noFill/>
          </a:ln>
        </p:spPr>
      </p:sp>
      <p:sp>
        <p:nvSpPr>
          <p:cNvPr id="118" name="Google Shape;118;p135"/>
          <p:cNvSpPr txBox="1">
            <a:spLocks noGrp="1"/>
          </p:cNvSpPr>
          <p:nvPr>
            <p:ph type="body" idx="1"/>
          </p:nvPr>
        </p:nvSpPr>
        <p:spPr>
          <a:xfrm>
            <a:off x="12574588" y="8531541"/>
            <a:ext cx="10682748" cy="2898463"/>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400"/>
              </a:spcBef>
              <a:spcAft>
                <a:spcPts val="0"/>
              </a:spcAft>
              <a:buClr>
                <a:srgbClr val="576F7F"/>
              </a:buClr>
              <a:buSzPts val="2800"/>
              <a:buFont typeface="Arial"/>
              <a:buChar char="•"/>
              <a:defRPr sz="2800">
                <a:solidFill>
                  <a:srgbClr val="576F7F"/>
                </a:solidFill>
                <a:latin typeface="Times New Roman"/>
                <a:ea typeface="Times New Roman"/>
                <a:cs typeface="Times New Roman"/>
                <a:sym typeface="Times New Roman"/>
              </a:defRPr>
            </a:lvl1pPr>
            <a:lvl2pPr marL="914400" lvl="1" indent="-228600" algn="l">
              <a:lnSpc>
                <a:spcPct val="100000"/>
              </a:lnSpc>
              <a:spcBef>
                <a:spcPts val="300"/>
              </a:spcBef>
              <a:spcAft>
                <a:spcPts val="0"/>
              </a:spcAft>
              <a:buClr>
                <a:srgbClr val="576F7F"/>
              </a:buClr>
              <a:buSzPts val="4000"/>
              <a:buNone/>
              <a:defRPr>
                <a:latin typeface="Times New Roman"/>
                <a:ea typeface="Times New Roman"/>
                <a:cs typeface="Times New Roman"/>
                <a:sym typeface="Times New Roman"/>
              </a:defRPr>
            </a:lvl2pPr>
            <a:lvl3pPr marL="1371600" lvl="2" indent="-228600" algn="l">
              <a:lnSpc>
                <a:spcPct val="100000"/>
              </a:lnSpc>
              <a:spcBef>
                <a:spcPts val="300"/>
              </a:spcBef>
              <a:spcAft>
                <a:spcPts val="0"/>
              </a:spcAft>
              <a:buClr>
                <a:srgbClr val="576F7F"/>
              </a:buClr>
              <a:buSzPts val="3600"/>
              <a:buNone/>
              <a:defRPr>
                <a:latin typeface="Times New Roman"/>
                <a:ea typeface="Times New Roman"/>
                <a:cs typeface="Times New Roman"/>
                <a:sym typeface="Times New Roman"/>
              </a:defRPr>
            </a:lvl3pPr>
            <a:lvl4pPr marL="1828800" lvl="3" indent="-431800" algn="l">
              <a:lnSpc>
                <a:spcPct val="100000"/>
              </a:lnSpc>
              <a:spcBef>
                <a:spcPts val="0"/>
              </a:spcBef>
              <a:spcAft>
                <a:spcPts val="0"/>
              </a:spcAft>
              <a:buClr>
                <a:schemeClr val="dk1"/>
              </a:buClr>
              <a:buSzPts val="3200"/>
              <a:buChar char="▪"/>
              <a:defRPr>
                <a:latin typeface="Times New Roman"/>
                <a:ea typeface="Times New Roman"/>
                <a:cs typeface="Times New Roman"/>
                <a:sym typeface="Times New Roman"/>
              </a:defRPr>
            </a:lvl4pPr>
            <a:lvl5pPr marL="2286000" lvl="4" indent="-406400" algn="l">
              <a:lnSpc>
                <a:spcPct val="100000"/>
              </a:lnSpc>
              <a:spcBef>
                <a:spcPts val="0"/>
              </a:spcBef>
              <a:spcAft>
                <a:spcPts val="0"/>
              </a:spcAft>
              <a:buClr>
                <a:schemeClr val="dk1"/>
              </a:buClr>
              <a:buSzPts val="2800"/>
              <a:buChar char="▫"/>
              <a:defRPr>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9" name="Google Shape;119;p135"/>
          <p:cNvSpPr txBox="1">
            <a:spLocks noGrp="1"/>
          </p:cNvSpPr>
          <p:nvPr>
            <p:ph type="body" idx="3"/>
          </p:nvPr>
        </p:nvSpPr>
        <p:spPr>
          <a:xfrm>
            <a:off x="1144586" y="8531541"/>
            <a:ext cx="10682748" cy="289846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Clr>
                <a:srgbClr val="576F7F"/>
              </a:buClr>
              <a:buSzPts val="4800"/>
              <a:buFont typeface="Times New Roman"/>
              <a:buNone/>
              <a:defRPr sz="4800">
                <a:solidFill>
                  <a:srgbClr val="576F7F"/>
                </a:solidFill>
                <a:latin typeface="Times New Roman"/>
                <a:ea typeface="Times New Roman"/>
                <a:cs typeface="Times New Roman"/>
                <a:sym typeface="Times New Roman"/>
              </a:defRPr>
            </a:lvl1pPr>
            <a:lvl2pPr marL="914400" lvl="1" indent="-228600" algn="l">
              <a:lnSpc>
                <a:spcPct val="100000"/>
              </a:lnSpc>
              <a:spcBef>
                <a:spcPts val="300"/>
              </a:spcBef>
              <a:spcAft>
                <a:spcPts val="0"/>
              </a:spcAft>
              <a:buClr>
                <a:srgbClr val="576F7F"/>
              </a:buClr>
              <a:buSzPts val="4000"/>
              <a:buNone/>
              <a:defRPr>
                <a:latin typeface="Times New Roman"/>
                <a:ea typeface="Times New Roman"/>
                <a:cs typeface="Times New Roman"/>
                <a:sym typeface="Times New Roman"/>
              </a:defRPr>
            </a:lvl2pPr>
            <a:lvl3pPr marL="1371600" lvl="2" indent="-228600" algn="l">
              <a:lnSpc>
                <a:spcPct val="100000"/>
              </a:lnSpc>
              <a:spcBef>
                <a:spcPts val="300"/>
              </a:spcBef>
              <a:spcAft>
                <a:spcPts val="0"/>
              </a:spcAft>
              <a:buClr>
                <a:srgbClr val="576F7F"/>
              </a:buClr>
              <a:buSzPts val="3600"/>
              <a:buNone/>
              <a:defRPr>
                <a:latin typeface="Times New Roman"/>
                <a:ea typeface="Times New Roman"/>
                <a:cs typeface="Times New Roman"/>
                <a:sym typeface="Times New Roman"/>
              </a:defRPr>
            </a:lvl3pPr>
            <a:lvl4pPr marL="1828800" lvl="3" indent="-431800" algn="l">
              <a:lnSpc>
                <a:spcPct val="100000"/>
              </a:lnSpc>
              <a:spcBef>
                <a:spcPts val="0"/>
              </a:spcBef>
              <a:spcAft>
                <a:spcPts val="0"/>
              </a:spcAft>
              <a:buClr>
                <a:schemeClr val="dk1"/>
              </a:buClr>
              <a:buSzPts val="3200"/>
              <a:buChar char="▪"/>
              <a:defRPr>
                <a:latin typeface="Times New Roman"/>
                <a:ea typeface="Times New Roman"/>
                <a:cs typeface="Times New Roman"/>
                <a:sym typeface="Times New Roman"/>
              </a:defRPr>
            </a:lvl4pPr>
            <a:lvl5pPr marL="2286000" lvl="4" indent="-406400" algn="l">
              <a:lnSpc>
                <a:spcPct val="100000"/>
              </a:lnSpc>
              <a:spcBef>
                <a:spcPts val="0"/>
              </a:spcBef>
              <a:spcAft>
                <a:spcPts val="0"/>
              </a:spcAft>
              <a:buClr>
                <a:schemeClr val="dk1"/>
              </a:buClr>
              <a:buSzPts val="2800"/>
              <a:buChar char="▫"/>
              <a:defRPr>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0" name="Google Shape;120;p135"/>
          <p:cNvSpPr txBox="1"/>
          <p:nvPr/>
        </p:nvSpPr>
        <p:spPr>
          <a:xfrm>
            <a:off x="20588473" y="12756895"/>
            <a:ext cx="1802095"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rgbClr val="576F7F"/>
                </a:solidFill>
                <a:latin typeface="Calibri"/>
                <a:ea typeface="Calibri"/>
                <a:cs typeface="Calibri"/>
                <a:sym typeface="Calibri"/>
              </a:rPr>
              <a:t>REL Appalachia</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Text Slide — 03">
  <p:cSld name="Image/Text Slide — 03">
    <p:spTree>
      <p:nvGrpSpPr>
        <p:cNvPr id="1" name="Shape 121"/>
        <p:cNvGrpSpPr/>
        <p:nvPr/>
      </p:nvGrpSpPr>
      <p:grpSpPr>
        <a:xfrm>
          <a:off x="0" y="0"/>
          <a:ext cx="0" cy="0"/>
          <a:chOff x="0" y="0"/>
          <a:chExt cx="0" cy="0"/>
        </a:xfrm>
      </p:grpSpPr>
      <p:sp>
        <p:nvSpPr>
          <p:cNvPr id="122" name="Google Shape;122;p136"/>
          <p:cNvSpPr txBox="1">
            <a:spLocks noGrp="1"/>
          </p:cNvSpPr>
          <p:nvPr>
            <p:ph type="ctrTitle"/>
          </p:nvPr>
        </p:nvSpPr>
        <p:spPr>
          <a:xfrm>
            <a:off x="1144588" y="1143001"/>
            <a:ext cx="22097999" cy="121917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76F7F"/>
              </a:buClr>
              <a:buSzPts val="6800"/>
              <a:buFont typeface="Times New Roman"/>
              <a:buNone/>
              <a:defRPr sz="6800" b="0" i="0">
                <a:solidFill>
                  <a:srgbClr val="576F7F"/>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3" name="Google Shape;123;p136"/>
          <p:cNvCxnSpPr/>
          <p:nvPr/>
        </p:nvCxnSpPr>
        <p:spPr>
          <a:xfrm>
            <a:off x="757240" y="12189150"/>
            <a:ext cx="22860000" cy="0"/>
          </a:xfrm>
          <a:prstGeom prst="straightConnector1">
            <a:avLst/>
          </a:prstGeom>
          <a:noFill/>
          <a:ln w="9525" cap="flat" cmpd="sng">
            <a:solidFill>
              <a:srgbClr val="576F7F"/>
            </a:solidFill>
            <a:prstDash val="solid"/>
            <a:round/>
            <a:headEnd type="none" w="sm" len="sm"/>
            <a:tailEnd type="none" w="sm" len="sm"/>
          </a:ln>
        </p:spPr>
      </p:cxnSp>
      <p:sp>
        <p:nvSpPr>
          <p:cNvPr id="124" name="Google Shape;124;p136"/>
          <p:cNvSpPr/>
          <p:nvPr/>
        </p:nvSpPr>
        <p:spPr>
          <a:xfrm>
            <a:off x="1589" y="0"/>
            <a:ext cx="24384000" cy="381000"/>
          </a:xfrm>
          <a:prstGeom prst="rect">
            <a:avLst/>
          </a:prstGeom>
          <a:solidFill>
            <a:srgbClr val="FBB0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00"/>
              <a:buFont typeface="Arial"/>
              <a:buNone/>
            </a:pPr>
            <a:endParaRPr sz="12800" b="0" i="0" u="none" strike="noStrike" cap="none">
              <a:solidFill>
                <a:schemeClr val="lt1"/>
              </a:solidFill>
              <a:latin typeface="Arial"/>
              <a:ea typeface="Arial"/>
              <a:cs typeface="Arial"/>
              <a:sym typeface="Arial"/>
            </a:endParaRPr>
          </a:p>
        </p:txBody>
      </p:sp>
      <p:sp>
        <p:nvSpPr>
          <p:cNvPr id="125" name="Google Shape;125;p136"/>
          <p:cNvSpPr txBox="1">
            <a:spLocks noGrp="1"/>
          </p:cNvSpPr>
          <p:nvPr>
            <p:ph type="sldNum" idx="12"/>
          </p:nvPr>
        </p:nvSpPr>
        <p:spPr>
          <a:xfrm>
            <a:off x="22674363" y="12586396"/>
            <a:ext cx="950812" cy="7323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126" name="Google Shape;126;p136"/>
          <p:cNvPicPr preferRelativeResize="0"/>
          <p:nvPr/>
        </p:nvPicPr>
        <p:blipFill rotWithShape="1">
          <a:blip r:embed="rId2">
            <a:alphaModFix/>
          </a:blip>
          <a:srcRect/>
          <a:stretch/>
        </p:blipFill>
        <p:spPr>
          <a:xfrm>
            <a:off x="769935" y="12455705"/>
            <a:ext cx="3810000" cy="898122"/>
          </a:xfrm>
          <a:prstGeom prst="rect">
            <a:avLst/>
          </a:prstGeom>
          <a:noFill/>
          <a:ln>
            <a:noFill/>
          </a:ln>
        </p:spPr>
      </p:pic>
      <p:sp>
        <p:nvSpPr>
          <p:cNvPr id="127" name="Google Shape;127;p136"/>
          <p:cNvSpPr>
            <a:spLocks noGrp="1"/>
          </p:cNvSpPr>
          <p:nvPr>
            <p:ph type="pic" idx="2"/>
          </p:nvPr>
        </p:nvSpPr>
        <p:spPr>
          <a:xfrm>
            <a:off x="1144588" y="3124179"/>
            <a:ext cx="10668000" cy="4648213"/>
          </a:xfrm>
          <a:prstGeom prst="rect">
            <a:avLst/>
          </a:prstGeom>
          <a:noFill/>
          <a:ln>
            <a:noFill/>
          </a:ln>
        </p:spPr>
      </p:sp>
      <p:sp>
        <p:nvSpPr>
          <p:cNvPr id="128" name="Google Shape;128;p136"/>
          <p:cNvSpPr>
            <a:spLocks noGrp="1"/>
          </p:cNvSpPr>
          <p:nvPr>
            <p:ph type="pic" idx="3"/>
          </p:nvPr>
        </p:nvSpPr>
        <p:spPr>
          <a:xfrm>
            <a:off x="12592878" y="3124179"/>
            <a:ext cx="10668000" cy="4648213"/>
          </a:xfrm>
          <a:prstGeom prst="rect">
            <a:avLst/>
          </a:prstGeom>
          <a:noFill/>
          <a:ln>
            <a:noFill/>
          </a:ln>
        </p:spPr>
      </p:sp>
      <p:sp>
        <p:nvSpPr>
          <p:cNvPr id="129" name="Google Shape;129;p136"/>
          <p:cNvSpPr txBox="1">
            <a:spLocks noGrp="1"/>
          </p:cNvSpPr>
          <p:nvPr>
            <p:ph type="body" idx="1"/>
          </p:nvPr>
        </p:nvSpPr>
        <p:spPr>
          <a:xfrm>
            <a:off x="1144586" y="8531541"/>
            <a:ext cx="10682748" cy="289846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Clr>
                <a:srgbClr val="576F7F"/>
              </a:buClr>
              <a:buSzPts val="2800"/>
              <a:buFont typeface="Arial"/>
              <a:buNone/>
              <a:defRPr sz="2800">
                <a:solidFill>
                  <a:srgbClr val="576F7F"/>
                </a:solidFill>
                <a:latin typeface="Times New Roman"/>
                <a:ea typeface="Times New Roman"/>
                <a:cs typeface="Times New Roman"/>
                <a:sym typeface="Times New Roman"/>
              </a:defRPr>
            </a:lvl1pPr>
            <a:lvl2pPr marL="914400" lvl="1" indent="-228600" algn="l">
              <a:lnSpc>
                <a:spcPct val="100000"/>
              </a:lnSpc>
              <a:spcBef>
                <a:spcPts val="300"/>
              </a:spcBef>
              <a:spcAft>
                <a:spcPts val="0"/>
              </a:spcAft>
              <a:buClr>
                <a:srgbClr val="576F7F"/>
              </a:buClr>
              <a:buSzPts val="4000"/>
              <a:buNone/>
              <a:defRPr>
                <a:latin typeface="Times New Roman"/>
                <a:ea typeface="Times New Roman"/>
                <a:cs typeface="Times New Roman"/>
                <a:sym typeface="Times New Roman"/>
              </a:defRPr>
            </a:lvl2pPr>
            <a:lvl3pPr marL="1371600" lvl="2" indent="-228600" algn="l">
              <a:lnSpc>
                <a:spcPct val="100000"/>
              </a:lnSpc>
              <a:spcBef>
                <a:spcPts val="300"/>
              </a:spcBef>
              <a:spcAft>
                <a:spcPts val="0"/>
              </a:spcAft>
              <a:buClr>
                <a:srgbClr val="576F7F"/>
              </a:buClr>
              <a:buSzPts val="3600"/>
              <a:buNone/>
              <a:defRPr>
                <a:latin typeface="Times New Roman"/>
                <a:ea typeface="Times New Roman"/>
                <a:cs typeface="Times New Roman"/>
                <a:sym typeface="Times New Roman"/>
              </a:defRPr>
            </a:lvl3pPr>
            <a:lvl4pPr marL="1828800" lvl="3" indent="-431800" algn="l">
              <a:lnSpc>
                <a:spcPct val="100000"/>
              </a:lnSpc>
              <a:spcBef>
                <a:spcPts val="0"/>
              </a:spcBef>
              <a:spcAft>
                <a:spcPts val="0"/>
              </a:spcAft>
              <a:buClr>
                <a:schemeClr val="dk1"/>
              </a:buClr>
              <a:buSzPts val="3200"/>
              <a:buChar char="▪"/>
              <a:defRPr>
                <a:latin typeface="Times New Roman"/>
                <a:ea typeface="Times New Roman"/>
                <a:cs typeface="Times New Roman"/>
                <a:sym typeface="Times New Roman"/>
              </a:defRPr>
            </a:lvl4pPr>
            <a:lvl5pPr marL="2286000" lvl="4" indent="-406400" algn="l">
              <a:lnSpc>
                <a:spcPct val="100000"/>
              </a:lnSpc>
              <a:spcBef>
                <a:spcPts val="0"/>
              </a:spcBef>
              <a:spcAft>
                <a:spcPts val="0"/>
              </a:spcAft>
              <a:buClr>
                <a:schemeClr val="dk1"/>
              </a:buClr>
              <a:buSzPts val="2800"/>
              <a:buChar char="▫"/>
              <a:defRPr>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0" name="Google Shape;130;p136"/>
          <p:cNvSpPr txBox="1">
            <a:spLocks noGrp="1"/>
          </p:cNvSpPr>
          <p:nvPr>
            <p:ph type="body" idx="4"/>
          </p:nvPr>
        </p:nvSpPr>
        <p:spPr>
          <a:xfrm>
            <a:off x="12574588" y="8531541"/>
            <a:ext cx="10682748" cy="289846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Clr>
                <a:srgbClr val="576F7F"/>
              </a:buClr>
              <a:buSzPts val="2800"/>
              <a:buFont typeface="Arial"/>
              <a:buNone/>
              <a:defRPr sz="2800">
                <a:solidFill>
                  <a:srgbClr val="576F7F"/>
                </a:solidFill>
                <a:latin typeface="Times New Roman"/>
                <a:ea typeface="Times New Roman"/>
                <a:cs typeface="Times New Roman"/>
                <a:sym typeface="Times New Roman"/>
              </a:defRPr>
            </a:lvl1pPr>
            <a:lvl2pPr marL="914400" lvl="1" indent="-228600" algn="l">
              <a:lnSpc>
                <a:spcPct val="100000"/>
              </a:lnSpc>
              <a:spcBef>
                <a:spcPts val="300"/>
              </a:spcBef>
              <a:spcAft>
                <a:spcPts val="0"/>
              </a:spcAft>
              <a:buClr>
                <a:srgbClr val="576F7F"/>
              </a:buClr>
              <a:buSzPts val="4000"/>
              <a:buNone/>
              <a:defRPr>
                <a:latin typeface="Times New Roman"/>
                <a:ea typeface="Times New Roman"/>
                <a:cs typeface="Times New Roman"/>
                <a:sym typeface="Times New Roman"/>
              </a:defRPr>
            </a:lvl2pPr>
            <a:lvl3pPr marL="1371600" lvl="2" indent="-228600" algn="l">
              <a:lnSpc>
                <a:spcPct val="100000"/>
              </a:lnSpc>
              <a:spcBef>
                <a:spcPts val="300"/>
              </a:spcBef>
              <a:spcAft>
                <a:spcPts val="0"/>
              </a:spcAft>
              <a:buClr>
                <a:srgbClr val="576F7F"/>
              </a:buClr>
              <a:buSzPts val="3600"/>
              <a:buNone/>
              <a:defRPr>
                <a:latin typeface="Times New Roman"/>
                <a:ea typeface="Times New Roman"/>
                <a:cs typeface="Times New Roman"/>
                <a:sym typeface="Times New Roman"/>
              </a:defRPr>
            </a:lvl3pPr>
            <a:lvl4pPr marL="1828800" lvl="3" indent="-431800" algn="l">
              <a:lnSpc>
                <a:spcPct val="100000"/>
              </a:lnSpc>
              <a:spcBef>
                <a:spcPts val="0"/>
              </a:spcBef>
              <a:spcAft>
                <a:spcPts val="0"/>
              </a:spcAft>
              <a:buClr>
                <a:schemeClr val="dk1"/>
              </a:buClr>
              <a:buSzPts val="3200"/>
              <a:buChar char="▪"/>
              <a:defRPr>
                <a:latin typeface="Times New Roman"/>
                <a:ea typeface="Times New Roman"/>
                <a:cs typeface="Times New Roman"/>
                <a:sym typeface="Times New Roman"/>
              </a:defRPr>
            </a:lvl4pPr>
            <a:lvl5pPr marL="2286000" lvl="4" indent="-406400" algn="l">
              <a:lnSpc>
                <a:spcPct val="100000"/>
              </a:lnSpc>
              <a:spcBef>
                <a:spcPts val="0"/>
              </a:spcBef>
              <a:spcAft>
                <a:spcPts val="0"/>
              </a:spcAft>
              <a:buClr>
                <a:schemeClr val="dk1"/>
              </a:buClr>
              <a:buSzPts val="2800"/>
              <a:buChar char="▫"/>
              <a:defRPr>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1" name="Google Shape;131;p136"/>
          <p:cNvSpPr txBox="1"/>
          <p:nvPr/>
        </p:nvSpPr>
        <p:spPr>
          <a:xfrm>
            <a:off x="20588410" y="12756895"/>
            <a:ext cx="1802160" cy="67710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rgbClr val="576F7F"/>
                </a:solidFill>
                <a:latin typeface="Calibri"/>
                <a:ea typeface="Calibri"/>
                <a:cs typeface="Calibri"/>
                <a:sym typeface="Calibri"/>
              </a:rPr>
              <a:t>REL Appalachia</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576F7F"/>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Text Slide — 04">
  <p:cSld name="Image/Text Slide — 04">
    <p:spTree>
      <p:nvGrpSpPr>
        <p:cNvPr id="1" name="Shape 132"/>
        <p:cNvGrpSpPr/>
        <p:nvPr/>
      </p:nvGrpSpPr>
      <p:grpSpPr>
        <a:xfrm>
          <a:off x="0" y="0"/>
          <a:ext cx="0" cy="0"/>
          <a:chOff x="0" y="0"/>
          <a:chExt cx="0" cy="0"/>
        </a:xfrm>
      </p:grpSpPr>
      <p:sp>
        <p:nvSpPr>
          <p:cNvPr id="133" name="Google Shape;133;p137"/>
          <p:cNvSpPr txBox="1">
            <a:spLocks noGrp="1"/>
          </p:cNvSpPr>
          <p:nvPr>
            <p:ph type="ctrTitle"/>
          </p:nvPr>
        </p:nvSpPr>
        <p:spPr>
          <a:xfrm>
            <a:off x="1144588" y="1143001"/>
            <a:ext cx="22097999" cy="121917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76F7F"/>
              </a:buClr>
              <a:buSzPts val="6800"/>
              <a:buFont typeface="Times New Roman"/>
              <a:buNone/>
              <a:defRPr sz="6800" b="0" i="0">
                <a:solidFill>
                  <a:srgbClr val="576F7F"/>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4" name="Google Shape;134;p137"/>
          <p:cNvCxnSpPr/>
          <p:nvPr/>
        </p:nvCxnSpPr>
        <p:spPr>
          <a:xfrm>
            <a:off x="757240" y="12189150"/>
            <a:ext cx="22860000" cy="0"/>
          </a:xfrm>
          <a:prstGeom prst="straightConnector1">
            <a:avLst/>
          </a:prstGeom>
          <a:noFill/>
          <a:ln w="9525" cap="flat" cmpd="sng">
            <a:solidFill>
              <a:srgbClr val="576F7F"/>
            </a:solidFill>
            <a:prstDash val="solid"/>
            <a:round/>
            <a:headEnd type="none" w="sm" len="sm"/>
            <a:tailEnd type="none" w="sm" len="sm"/>
          </a:ln>
        </p:spPr>
      </p:cxnSp>
      <p:sp>
        <p:nvSpPr>
          <p:cNvPr id="135" name="Google Shape;135;p137"/>
          <p:cNvSpPr/>
          <p:nvPr/>
        </p:nvSpPr>
        <p:spPr>
          <a:xfrm>
            <a:off x="1589" y="0"/>
            <a:ext cx="24384000" cy="381000"/>
          </a:xfrm>
          <a:prstGeom prst="rect">
            <a:avLst/>
          </a:prstGeom>
          <a:solidFill>
            <a:srgbClr val="FBB0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00"/>
              <a:buFont typeface="Arial"/>
              <a:buNone/>
            </a:pPr>
            <a:endParaRPr sz="12800" b="0" i="0" u="none" strike="noStrike" cap="none">
              <a:solidFill>
                <a:schemeClr val="lt1"/>
              </a:solidFill>
              <a:latin typeface="Arial"/>
              <a:ea typeface="Arial"/>
              <a:cs typeface="Arial"/>
              <a:sym typeface="Arial"/>
            </a:endParaRPr>
          </a:p>
        </p:txBody>
      </p:sp>
      <p:sp>
        <p:nvSpPr>
          <p:cNvPr id="136" name="Google Shape;136;p137"/>
          <p:cNvSpPr txBox="1">
            <a:spLocks noGrp="1"/>
          </p:cNvSpPr>
          <p:nvPr>
            <p:ph type="sldNum" idx="12"/>
          </p:nvPr>
        </p:nvSpPr>
        <p:spPr>
          <a:xfrm>
            <a:off x="22674363" y="12586396"/>
            <a:ext cx="950812" cy="7323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137" name="Google Shape;137;p137"/>
          <p:cNvPicPr preferRelativeResize="0"/>
          <p:nvPr/>
        </p:nvPicPr>
        <p:blipFill rotWithShape="1">
          <a:blip r:embed="rId2">
            <a:alphaModFix/>
          </a:blip>
          <a:srcRect/>
          <a:stretch/>
        </p:blipFill>
        <p:spPr>
          <a:xfrm>
            <a:off x="769935" y="12455705"/>
            <a:ext cx="3810000" cy="898122"/>
          </a:xfrm>
          <a:prstGeom prst="rect">
            <a:avLst/>
          </a:prstGeom>
          <a:noFill/>
          <a:ln>
            <a:noFill/>
          </a:ln>
        </p:spPr>
      </p:pic>
      <p:sp>
        <p:nvSpPr>
          <p:cNvPr id="138" name="Google Shape;138;p137"/>
          <p:cNvSpPr>
            <a:spLocks noGrp="1"/>
          </p:cNvSpPr>
          <p:nvPr>
            <p:ph type="pic" idx="2"/>
          </p:nvPr>
        </p:nvSpPr>
        <p:spPr>
          <a:xfrm>
            <a:off x="1144588" y="3124179"/>
            <a:ext cx="6858000" cy="4648213"/>
          </a:xfrm>
          <a:prstGeom prst="rect">
            <a:avLst/>
          </a:prstGeom>
          <a:noFill/>
          <a:ln>
            <a:noFill/>
          </a:ln>
        </p:spPr>
      </p:sp>
      <p:sp>
        <p:nvSpPr>
          <p:cNvPr id="139" name="Google Shape;139;p137"/>
          <p:cNvSpPr>
            <a:spLocks noGrp="1"/>
          </p:cNvSpPr>
          <p:nvPr>
            <p:ph type="pic" idx="3"/>
          </p:nvPr>
        </p:nvSpPr>
        <p:spPr>
          <a:xfrm>
            <a:off x="8764589" y="3124179"/>
            <a:ext cx="6858000" cy="4648213"/>
          </a:xfrm>
          <a:prstGeom prst="rect">
            <a:avLst/>
          </a:prstGeom>
          <a:noFill/>
          <a:ln>
            <a:noFill/>
          </a:ln>
        </p:spPr>
      </p:sp>
      <p:sp>
        <p:nvSpPr>
          <p:cNvPr id="140" name="Google Shape;140;p137"/>
          <p:cNvSpPr>
            <a:spLocks noGrp="1"/>
          </p:cNvSpPr>
          <p:nvPr>
            <p:ph type="pic" idx="4"/>
          </p:nvPr>
        </p:nvSpPr>
        <p:spPr>
          <a:xfrm>
            <a:off x="16384589" y="3124179"/>
            <a:ext cx="6858000" cy="4648213"/>
          </a:xfrm>
          <a:prstGeom prst="rect">
            <a:avLst/>
          </a:prstGeom>
          <a:noFill/>
          <a:ln>
            <a:noFill/>
          </a:ln>
        </p:spPr>
      </p:sp>
      <p:sp>
        <p:nvSpPr>
          <p:cNvPr id="141" name="Google Shape;141;p137"/>
          <p:cNvSpPr txBox="1">
            <a:spLocks noGrp="1"/>
          </p:cNvSpPr>
          <p:nvPr>
            <p:ph type="body" idx="1"/>
          </p:nvPr>
        </p:nvSpPr>
        <p:spPr>
          <a:xfrm>
            <a:off x="1144586" y="8531541"/>
            <a:ext cx="6858002" cy="289846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Clr>
                <a:srgbClr val="576F7F"/>
              </a:buClr>
              <a:buSzPts val="2800"/>
              <a:buFont typeface="Arial"/>
              <a:buNone/>
              <a:defRPr sz="2800">
                <a:solidFill>
                  <a:srgbClr val="576F7F"/>
                </a:solidFill>
                <a:latin typeface="Times New Roman"/>
                <a:ea typeface="Times New Roman"/>
                <a:cs typeface="Times New Roman"/>
                <a:sym typeface="Times New Roman"/>
              </a:defRPr>
            </a:lvl1pPr>
            <a:lvl2pPr marL="914400" lvl="1" indent="-228600" algn="l">
              <a:lnSpc>
                <a:spcPct val="100000"/>
              </a:lnSpc>
              <a:spcBef>
                <a:spcPts val="300"/>
              </a:spcBef>
              <a:spcAft>
                <a:spcPts val="0"/>
              </a:spcAft>
              <a:buClr>
                <a:srgbClr val="576F7F"/>
              </a:buClr>
              <a:buSzPts val="4000"/>
              <a:buNone/>
              <a:defRPr>
                <a:latin typeface="Times New Roman"/>
                <a:ea typeface="Times New Roman"/>
                <a:cs typeface="Times New Roman"/>
                <a:sym typeface="Times New Roman"/>
              </a:defRPr>
            </a:lvl2pPr>
            <a:lvl3pPr marL="1371600" lvl="2" indent="-228600" algn="l">
              <a:lnSpc>
                <a:spcPct val="100000"/>
              </a:lnSpc>
              <a:spcBef>
                <a:spcPts val="300"/>
              </a:spcBef>
              <a:spcAft>
                <a:spcPts val="0"/>
              </a:spcAft>
              <a:buClr>
                <a:srgbClr val="576F7F"/>
              </a:buClr>
              <a:buSzPts val="3600"/>
              <a:buNone/>
              <a:defRPr>
                <a:latin typeface="Times New Roman"/>
                <a:ea typeface="Times New Roman"/>
                <a:cs typeface="Times New Roman"/>
                <a:sym typeface="Times New Roman"/>
              </a:defRPr>
            </a:lvl3pPr>
            <a:lvl4pPr marL="1828800" lvl="3" indent="-431800" algn="l">
              <a:lnSpc>
                <a:spcPct val="100000"/>
              </a:lnSpc>
              <a:spcBef>
                <a:spcPts val="0"/>
              </a:spcBef>
              <a:spcAft>
                <a:spcPts val="0"/>
              </a:spcAft>
              <a:buClr>
                <a:schemeClr val="dk1"/>
              </a:buClr>
              <a:buSzPts val="3200"/>
              <a:buChar char="▪"/>
              <a:defRPr>
                <a:latin typeface="Times New Roman"/>
                <a:ea typeface="Times New Roman"/>
                <a:cs typeface="Times New Roman"/>
                <a:sym typeface="Times New Roman"/>
              </a:defRPr>
            </a:lvl4pPr>
            <a:lvl5pPr marL="2286000" lvl="4" indent="-406400" algn="l">
              <a:lnSpc>
                <a:spcPct val="100000"/>
              </a:lnSpc>
              <a:spcBef>
                <a:spcPts val="0"/>
              </a:spcBef>
              <a:spcAft>
                <a:spcPts val="0"/>
              </a:spcAft>
              <a:buClr>
                <a:schemeClr val="dk1"/>
              </a:buClr>
              <a:buSzPts val="2800"/>
              <a:buChar char="▫"/>
              <a:defRPr>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2" name="Google Shape;142;p137"/>
          <p:cNvSpPr txBox="1">
            <a:spLocks noGrp="1"/>
          </p:cNvSpPr>
          <p:nvPr>
            <p:ph type="body" idx="5"/>
          </p:nvPr>
        </p:nvSpPr>
        <p:spPr>
          <a:xfrm>
            <a:off x="8774113" y="8531541"/>
            <a:ext cx="6858002" cy="289846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Clr>
                <a:srgbClr val="576F7F"/>
              </a:buClr>
              <a:buSzPts val="2800"/>
              <a:buFont typeface="Arial"/>
              <a:buNone/>
              <a:defRPr sz="2800">
                <a:solidFill>
                  <a:srgbClr val="576F7F"/>
                </a:solidFill>
                <a:latin typeface="Times New Roman"/>
                <a:ea typeface="Times New Roman"/>
                <a:cs typeface="Times New Roman"/>
                <a:sym typeface="Times New Roman"/>
              </a:defRPr>
            </a:lvl1pPr>
            <a:lvl2pPr marL="914400" lvl="1" indent="-228600" algn="l">
              <a:lnSpc>
                <a:spcPct val="100000"/>
              </a:lnSpc>
              <a:spcBef>
                <a:spcPts val="300"/>
              </a:spcBef>
              <a:spcAft>
                <a:spcPts val="0"/>
              </a:spcAft>
              <a:buClr>
                <a:srgbClr val="576F7F"/>
              </a:buClr>
              <a:buSzPts val="4000"/>
              <a:buNone/>
              <a:defRPr>
                <a:latin typeface="Times New Roman"/>
                <a:ea typeface="Times New Roman"/>
                <a:cs typeface="Times New Roman"/>
                <a:sym typeface="Times New Roman"/>
              </a:defRPr>
            </a:lvl2pPr>
            <a:lvl3pPr marL="1371600" lvl="2" indent="-228600" algn="l">
              <a:lnSpc>
                <a:spcPct val="100000"/>
              </a:lnSpc>
              <a:spcBef>
                <a:spcPts val="300"/>
              </a:spcBef>
              <a:spcAft>
                <a:spcPts val="0"/>
              </a:spcAft>
              <a:buClr>
                <a:srgbClr val="576F7F"/>
              </a:buClr>
              <a:buSzPts val="3600"/>
              <a:buNone/>
              <a:defRPr>
                <a:latin typeface="Times New Roman"/>
                <a:ea typeface="Times New Roman"/>
                <a:cs typeface="Times New Roman"/>
                <a:sym typeface="Times New Roman"/>
              </a:defRPr>
            </a:lvl3pPr>
            <a:lvl4pPr marL="1828800" lvl="3" indent="-431800" algn="l">
              <a:lnSpc>
                <a:spcPct val="100000"/>
              </a:lnSpc>
              <a:spcBef>
                <a:spcPts val="0"/>
              </a:spcBef>
              <a:spcAft>
                <a:spcPts val="0"/>
              </a:spcAft>
              <a:buClr>
                <a:schemeClr val="dk1"/>
              </a:buClr>
              <a:buSzPts val="3200"/>
              <a:buChar char="▪"/>
              <a:defRPr>
                <a:latin typeface="Times New Roman"/>
                <a:ea typeface="Times New Roman"/>
                <a:cs typeface="Times New Roman"/>
                <a:sym typeface="Times New Roman"/>
              </a:defRPr>
            </a:lvl4pPr>
            <a:lvl5pPr marL="2286000" lvl="4" indent="-406400" algn="l">
              <a:lnSpc>
                <a:spcPct val="100000"/>
              </a:lnSpc>
              <a:spcBef>
                <a:spcPts val="0"/>
              </a:spcBef>
              <a:spcAft>
                <a:spcPts val="0"/>
              </a:spcAft>
              <a:buClr>
                <a:schemeClr val="dk1"/>
              </a:buClr>
              <a:buSzPts val="2800"/>
              <a:buChar char="▫"/>
              <a:defRPr>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3" name="Google Shape;143;p137"/>
          <p:cNvSpPr txBox="1">
            <a:spLocks noGrp="1"/>
          </p:cNvSpPr>
          <p:nvPr>
            <p:ph type="body" idx="6"/>
          </p:nvPr>
        </p:nvSpPr>
        <p:spPr>
          <a:xfrm>
            <a:off x="16375061" y="8531541"/>
            <a:ext cx="6858002" cy="289846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Clr>
                <a:srgbClr val="576F7F"/>
              </a:buClr>
              <a:buSzPts val="2800"/>
              <a:buFont typeface="Arial"/>
              <a:buNone/>
              <a:defRPr sz="2800">
                <a:solidFill>
                  <a:srgbClr val="576F7F"/>
                </a:solidFill>
                <a:latin typeface="Times New Roman"/>
                <a:ea typeface="Times New Roman"/>
                <a:cs typeface="Times New Roman"/>
                <a:sym typeface="Times New Roman"/>
              </a:defRPr>
            </a:lvl1pPr>
            <a:lvl2pPr marL="914400" lvl="1" indent="-228600" algn="l">
              <a:lnSpc>
                <a:spcPct val="100000"/>
              </a:lnSpc>
              <a:spcBef>
                <a:spcPts val="300"/>
              </a:spcBef>
              <a:spcAft>
                <a:spcPts val="0"/>
              </a:spcAft>
              <a:buClr>
                <a:srgbClr val="576F7F"/>
              </a:buClr>
              <a:buSzPts val="4000"/>
              <a:buNone/>
              <a:defRPr>
                <a:latin typeface="Times New Roman"/>
                <a:ea typeface="Times New Roman"/>
                <a:cs typeface="Times New Roman"/>
                <a:sym typeface="Times New Roman"/>
              </a:defRPr>
            </a:lvl2pPr>
            <a:lvl3pPr marL="1371600" lvl="2" indent="-228600" algn="l">
              <a:lnSpc>
                <a:spcPct val="100000"/>
              </a:lnSpc>
              <a:spcBef>
                <a:spcPts val="300"/>
              </a:spcBef>
              <a:spcAft>
                <a:spcPts val="0"/>
              </a:spcAft>
              <a:buClr>
                <a:srgbClr val="576F7F"/>
              </a:buClr>
              <a:buSzPts val="3600"/>
              <a:buNone/>
              <a:defRPr>
                <a:latin typeface="Times New Roman"/>
                <a:ea typeface="Times New Roman"/>
                <a:cs typeface="Times New Roman"/>
                <a:sym typeface="Times New Roman"/>
              </a:defRPr>
            </a:lvl3pPr>
            <a:lvl4pPr marL="1828800" lvl="3" indent="-431800" algn="l">
              <a:lnSpc>
                <a:spcPct val="100000"/>
              </a:lnSpc>
              <a:spcBef>
                <a:spcPts val="0"/>
              </a:spcBef>
              <a:spcAft>
                <a:spcPts val="0"/>
              </a:spcAft>
              <a:buClr>
                <a:schemeClr val="dk1"/>
              </a:buClr>
              <a:buSzPts val="3200"/>
              <a:buChar char="▪"/>
              <a:defRPr>
                <a:latin typeface="Times New Roman"/>
                <a:ea typeface="Times New Roman"/>
                <a:cs typeface="Times New Roman"/>
                <a:sym typeface="Times New Roman"/>
              </a:defRPr>
            </a:lvl4pPr>
            <a:lvl5pPr marL="2286000" lvl="4" indent="-406400" algn="l">
              <a:lnSpc>
                <a:spcPct val="100000"/>
              </a:lnSpc>
              <a:spcBef>
                <a:spcPts val="0"/>
              </a:spcBef>
              <a:spcAft>
                <a:spcPts val="0"/>
              </a:spcAft>
              <a:buClr>
                <a:schemeClr val="dk1"/>
              </a:buClr>
              <a:buSzPts val="2800"/>
              <a:buChar char="▫"/>
              <a:defRPr>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4" name="Google Shape;144;p137"/>
          <p:cNvSpPr txBox="1"/>
          <p:nvPr/>
        </p:nvSpPr>
        <p:spPr>
          <a:xfrm>
            <a:off x="20588473" y="12756895"/>
            <a:ext cx="1802095"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rgbClr val="576F7F"/>
                </a:solidFill>
                <a:latin typeface="Calibri"/>
                <a:ea typeface="Calibri"/>
                <a:cs typeface="Calibri"/>
                <a:sym typeface="Calibri"/>
              </a:rPr>
              <a:t>REL Appalachia</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guide id="12" pos="5041">
          <p15:clr>
            <a:srgbClr val="FBAE40"/>
          </p15:clr>
        </p15:guide>
        <p15:guide id="13" pos="5521">
          <p15:clr>
            <a:srgbClr val="FBAE40"/>
          </p15:clr>
        </p15:guide>
        <p15:guide id="14" pos="9841">
          <p15:clr>
            <a:srgbClr val="FBAE40"/>
          </p15:clr>
        </p15:guide>
        <p15:guide id="15" pos="1032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145"/>
        <p:cNvGrpSpPr/>
        <p:nvPr/>
      </p:nvGrpSpPr>
      <p:grpSpPr>
        <a:xfrm>
          <a:off x="0" y="0"/>
          <a:ext cx="0" cy="0"/>
          <a:chOff x="0" y="0"/>
          <a:chExt cx="0" cy="0"/>
        </a:xfrm>
      </p:grpSpPr>
      <p:sp>
        <p:nvSpPr>
          <p:cNvPr id="146" name="Google Shape;146;p138"/>
          <p:cNvSpPr txBox="1">
            <a:spLocks noGrp="1"/>
          </p:cNvSpPr>
          <p:nvPr>
            <p:ph type="sldNum" idx="12"/>
          </p:nvPr>
        </p:nvSpPr>
        <p:spPr>
          <a:xfrm>
            <a:off x="22674363" y="12586396"/>
            <a:ext cx="950812" cy="7323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147" name="Google Shape;147;p138"/>
          <p:cNvPicPr preferRelativeResize="0"/>
          <p:nvPr/>
        </p:nvPicPr>
        <p:blipFill rotWithShape="1">
          <a:blip r:embed="rId2">
            <a:alphaModFix/>
          </a:blip>
          <a:srcRect/>
          <a:stretch/>
        </p:blipFill>
        <p:spPr>
          <a:xfrm>
            <a:off x="769935" y="12455705"/>
            <a:ext cx="3810000" cy="898122"/>
          </a:xfrm>
          <a:prstGeom prst="rect">
            <a:avLst/>
          </a:prstGeom>
          <a:noFill/>
          <a:ln>
            <a:noFill/>
          </a:ln>
        </p:spPr>
      </p:pic>
      <p:cxnSp>
        <p:nvCxnSpPr>
          <p:cNvPr id="148" name="Google Shape;148;p138"/>
          <p:cNvCxnSpPr/>
          <p:nvPr/>
        </p:nvCxnSpPr>
        <p:spPr>
          <a:xfrm>
            <a:off x="757240" y="12189150"/>
            <a:ext cx="22860000" cy="0"/>
          </a:xfrm>
          <a:prstGeom prst="straightConnector1">
            <a:avLst/>
          </a:prstGeom>
          <a:noFill/>
          <a:ln w="9525" cap="flat" cmpd="sng">
            <a:solidFill>
              <a:srgbClr val="576F7F"/>
            </a:solidFill>
            <a:prstDash val="solid"/>
            <a:round/>
            <a:headEnd type="none" w="sm" len="sm"/>
            <a:tailEnd type="none" w="sm" len="sm"/>
          </a:ln>
        </p:spPr>
      </p:cxnSp>
      <p:sp>
        <p:nvSpPr>
          <p:cNvPr id="149" name="Google Shape;149;p138"/>
          <p:cNvSpPr/>
          <p:nvPr/>
        </p:nvSpPr>
        <p:spPr>
          <a:xfrm>
            <a:off x="1589" y="0"/>
            <a:ext cx="24384000" cy="381000"/>
          </a:xfrm>
          <a:prstGeom prst="rect">
            <a:avLst/>
          </a:prstGeom>
          <a:solidFill>
            <a:srgbClr val="FBB0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00"/>
              <a:buFont typeface="Arial"/>
              <a:buNone/>
            </a:pPr>
            <a:endParaRPr sz="12800" b="0" i="0" u="none" strike="noStrike" cap="none">
              <a:solidFill>
                <a:schemeClr val="lt1"/>
              </a:solidFill>
              <a:latin typeface="Arial"/>
              <a:ea typeface="Arial"/>
              <a:cs typeface="Arial"/>
              <a:sym typeface="Arial"/>
            </a:endParaRPr>
          </a:p>
        </p:txBody>
      </p:sp>
      <p:sp>
        <p:nvSpPr>
          <p:cNvPr id="150" name="Google Shape;150;p138"/>
          <p:cNvSpPr txBox="1"/>
          <p:nvPr/>
        </p:nvSpPr>
        <p:spPr>
          <a:xfrm>
            <a:off x="20588473" y="12756895"/>
            <a:ext cx="1802095"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rgbClr val="576F7F"/>
                </a:solidFill>
                <a:latin typeface="Calibri"/>
                <a:ea typeface="Calibri"/>
                <a:cs typeface="Calibri"/>
                <a:sym typeface="Calibri"/>
              </a:rPr>
              <a:t>REL Appalachia</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guide id="11" pos="7441">
          <p15:clr>
            <a:srgbClr val="FBAE40"/>
          </p15:clr>
        </p15:guide>
        <p15:guide id="12" pos="7921">
          <p15:clr>
            <a:srgbClr val="FBAE40"/>
          </p15:clr>
        </p15:guide>
        <p15:guide id="13" pos="5521">
          <p15:clr>
            <a:srgbClr val="FBAE40"/>
          </p15:clr>
        </p15:guide>
        <p15:guide id="14" pos="5041">
          <p15:clr>
            <a:srgbClr val="FBAE40"/>
          </p15:clr>
        </p15:guide>
        <p15:guide id="15" pos="9841">
          <p15:clr>
            <a:srgbClr val="FBAE40"/>
          </p15:clr>
        </p15:guide>
        <p15:guide id="16" pos="1032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156"/>
        <p:cNvGrpSpPr/>
        <p:nvPr/>
      </p:nvGrpSpPr>
      <p:grpSpPr>
        <a:xfrm>
          <a:off x="0" y="0"/>
          <a:ext cx="0" cy="0"/>
          <a:chOff x="0" y="0"/>
          <a:chExt cx="0" cy="0"/>
        </a:xfrm>
      </p:grpSpPr>
      <p:sp>
        <p:nvSpPr>
          <p:cNvPr id="157" name="Google Shape;157;p117"/>
          <p:cNvSpPr txBox="1">
            <a:spLocks noGrp="1"/>
          </p:cNvSpPr>
          <p:nvPr>
            <p:ph type="sldNum" idx="12"/>
          </p:nvPr>
        </p:nvSpPr>
        <p:spPr>
          <a:xfrm>
            <a:off x="22036400" y="12619301"/>
            <a:ext cx="1367378" cy="7304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58"/>
        <p:cNvGrpSpPr/>
        <p:nvPr/>
      </p:nvGrpSpPr>
      <p:grpSpPr>
        <a:xfrm>
          <a:off x="0" y="0"/>
          <a:ext cx="0" cy="0"/>
          <a:chOff x="0" y="0"/>
          <a:chExt cx="0" cy="0"/>
        </a:xfrm>
      </p:grpSpPr>
      <p:sp>
        <p:nvSpPr>
          <p:cNvPr id="159" name="Google Shape;159;p116"/>
          <p:cNvSpPr txBox="1">
            <a:spLocks noGrp="1"/>
          </p:cNvSpPr>
          <p:nvPr>
            <p:ph type="title"/>
          </p:nvPr>
        </p:nvSpPr>
        <p:spPr>
          <a:xfrm>
            <a:off x="1111715" y="514051"/>
            <a:ext cx="17195839" cy="2641600"/>
          </a:xfrm>
          <a:prstGeom prst="rect">
            <a:avLst/>
          </a:prstGeom>
          <a:noFill/>
          <a:ln>
            <a:noFill/>
          </a:ln>
        </p:spPr>
        <p:txBody>
          <a:bodyPr spcFirstLastPara="1" wrap="square" lIns="51425" tIns="25700" rIns="51425" bIns="25700" anchor="t" anchorCtr="0">
            <a:noAutofit/>
          </a:bodyPr>
          <a:lstStyle>
            <a:lvl1pPr lvl="0" algn="l">
              <a:lnSpc>
                <a:spcPct val="100000"/>
              </a:lnSpc>
              <a:spcBef>
                <a:spcPts val="0"/>
              </a:spcBef>
              <a:spcAft>
                <a:spcPts val="0"/>
              </a:spcAft>
              <a:buSzPts val="25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160" name="Google Shape;160;p116"/>
          <p:cNvSpPr txBox="1">
            <a:spLocks noGrp="1"/>
          </p:cNvSpPr>
          <p:nvPr>
            <p:ph type="body" idx="1"/>
          </p:nvPr>
        </p:nvSpPr>
        <p:spPr>
          <a:xfrm>
            <a:off x="1111715" y="3546901"/>
            <a:ext cx="18379993" cy="9802400"/>
          </a:xfrm>
          <a:prstGeom prst="rect">
            <a:avLst/>
          </a:prstGeom>
          <a:noFill/>
          <a:ln>
            <a:noFill/>
          </a:ln>
        </p:spPr>
        <p:txBody>
          <a:bodyPr spcFirstLastPara="1" wrap="square" lIns="51425" tIns="25700" rIns="51425" bIns="25700" anchor="t" anchorCtr="0">
            <a:noAutofit/>
          </a:bodyPr>
          <a:lstStyle>
            <a:lvl1pPr marL="457200" lvl="0" indent="-355600" algn="l">
              <a:lnSpc>
                <a:spcPct val="100000"/>
              </a:lnSpc>
              <a:spcBef>
                <a:spcPts val="2133"/>
              </a:spcBef>
              <a:spcAft>
                <a:spcPts val="0"/>
              </a:spcAft>
              <a:buSzPts val="2000"/>
              <a:buChar char="▶"/>
              <a:defRPr/>
            </a:lvl1pPr>
            <a:lvl2pPr marL="914400" lvl="1" indent="-317500" algn="l">
              <a:lnSpc>
                <a:spcPct val="100000"/>
              </a:lnSpc>
              <a:spcBef>
                <a:spcPts val="2133"/>
              </a:spcBef>
              <a:spcAft>
                <a:spcPts val="0"/>
              </a:spcAft>
              <a:buSzPts val="1400"/>
              <a:buChar char="●"/>
              <a:defRPr/>
            </a:lvl2pPr>
            <a:lvl3pPr marL="1371600" lvl="2" indent="-330200" algn="l">
              <a:lnSpc>
                <a:spcPct val="100000"/>
              </a:lnSpc>
              <a:spcBef>
                <a:spcPts val="2133"/>
              </a:spcBef>
              <a:spcAft>
                <a:spcPts val="0"/>
              </a:spcAft>
              <a:buSzPts val="1600"/>
              <a:buChar char="✓"/>
              <a:defRPr/>
            </a:lvl3pPr>
            <a:lvl4pPr marL="1828800" lvl="3" indent="-317500" algn="l">
              <a:lnSpc>
                <a:spcPct val="100000"/>
              </a:lnSpc>
              <a:spcBef>
                <a:spcPts val="2133"/>
              </a:spcBef>
              <a:spcAft>
                <a:spcPts val="0"/>
              </a:spcAft>
              <a:buSzPts val="1400"/>
              <a:buChar char="▶"/>
              <a:defRPr/>
            </a:lvl4pPr>
            <a:lvl5pPr marL="2286000" lvl="4" indent="-317500" algn="l">
              <a:lnSpc>
                <a:spcPct val="100000"/>
              </a:lnSpc>
              <a:spcBef>
                <a:spcPts val="2133"/>
              </a:spcBef>
              <a:spcAft>
                <a:spcPts val="0"/>
              </a:spcAft>
              <a:buSzPts val="1400"/>
              <a:buFont typeface="Source Sans Pro"/>
              <a:buChar char="●"/>
              <a:defRPr/>
            </a:lvl5pPr>
            <a:lvl6pPr marL="2743200" lvl="5" indent="-260350" algn="l">
              <a:lnSpc>
                <a:spcPct val="100000"/>
              </a:lnSpc>
              <a:spcBef>
                <a:spcPts val="2133"/>
              </a:spcBef>
              <a:spcAft>
                <a:spcPts val="0"/>
              </a:spcAft>
              <a:buSzPts val="500"/>
              <a:buChar char="▶"/>
              <a:defRPr/>
            </a:lvl6pPr>
            <a:lvl7pPr marL="3200400" lvl="6" indent="-260350" algn="l">
              <a:lnSpc>
                <a:spcPct val="100000"/>
              </a:lnSpc>
              <a:spcBef>
                <a:spcPts val="2133"/>
              </a:spcBef>
              <a:spcAft>
                <a:spcPts val="0"/>
              </a:spcAft>
              <a:buSzPts val="500"/>
              <a:buChar char="▶"/>
              <a:defRPr/>
            </a:lvl7pPr>
            <a:lvl8pPr marL="3657600" lvl="7" indent="-260350" algn="l">
              <a:lnSpc>
                <a:spcPct val="100000"/>
              </a:lnSpc>
              <a:spcBef>
                <a:spcPts val="2133"/>
              </a:spcBef>
              <a:spcAft>
                <a:spcPts val="0"/>
              </a:spcAft>
              <a:buSzPts val="500"/>
              <a:buChar char="▶"/>
              <a:defRPr/>
            </a:lvl8pPr>
            <a:lvl9pPr marL="4114800" lvl="8" indent="-260350" algn="l">
              <a:lnSpc>
                <a:spcPct val="100000"/>
              </a:lnSpc>
              <a:spcBef>
                <a:spcPts val="2133"/>
              </a:spcBef>
              <a:spcAft>
                <a:spcPts val="0"/>
              </a:spcAft>
              <a:buSzPts val="500"/>
              <a:buChar char="▶"/>
              <a:defRPr/>
            </a:lvl9pPr>
          </a:lstStyle>
          <a:p>
            <a:endParaRPr/>
          </a:p>
        </p:txBody>
      </p:sp>
      <p:sp>
        <p:nvSpPr>
          <p:cNvPr id="161" name="Google Shape;161;p116"/>
          <p:cNvSpPr txBox="1">
            <a:spLocks noGrp="1"/>
          </p:cNvSpPr>
          <p:nvPr>
            <p:ph type="sldNum" idx="12"/>
          </p:nvPr>
        </p:nvSpPr>
        <p:spPr>
          <a:xfrm>
            <a:off x="22063699" y="12628067"/>
            <a:ext cx="1367378" cy="7304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113"/>
          <p:cNvSpPr txBox="1">
            <a:spLocks noGrp="1"/>
          </p:cNvSpPr>
          <p:nvPr>
            <p:ph type="title"/>
          </p:nvPr>
        </p:nvSpPr>
        <p:spPr>
          <a:xfrm>
            <a:off x="1676619" y="730251"/>
            <a:ext cx="21033938" cy="2651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Font typeface="Times New Roman"/>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113"/>
          <p:cNvSpPr txBox="1">
            <a:spLocks noGrp="1"/>
          </p:cNvSpPr>
          <p:nvPr>
            <p:ph type="dt" idx="10"/>
          </p:nvPr>
        </p:nvSpPr>
        <p:spPr>
          <a:xfrm>
            <a:off x="1676618" y="12712701"/>
            <a:ext cx="5487114" cy="7304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102649"/>
              </a:buClr>
              <a:buSzPts val="1100"/>
              <a:buFont typeface="Arial"/>
              <a:buNone/>
              <a:defRPr sz="4800" b="0" i="0" u="none" strike="noStrike" cap="none">
                <a:solidFill>
                  <a:srgbClr val="102649"/>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4800" b="0" i="0" u="none" strike="noStrike" cap="none">
                <a:solidFill>
                  <a:schemeClr val="dk1"/>
                </a:solidFill>
                <a:latin typeface="Arial"/>
                <a:ea typeface="Arial"/>
                <a:cs typeface="Arial"/>
                <a:sym typeface="Arial"/>
              </a:defRPr>
            </a:lvl9pPr>
          </a:lstStyle>
          <a:p>
            <a:endParaRPr/>
          </a:p>
        </p:txBody>
      </p:sp>
      <p:sp>
        <p:nvSpPr>
          <p:cNvPr id="22" name="Google Shape;22;p113"/>
          <p:cNvSpPr txBox="1">
            <a:spLocks noGrp="1"/>
          </p:cNvSpPr>
          <p:nvPr>
            <p:ph type="ftr" idx="11"/>
          </p:nvPr>
        </p:nvSpPr>
        <p:spPr>
          <a:xfrm>
            <a:off x="8078252" y="12712701"/>
            <a:ext cx="7130528" cy="7304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102649"/>
              </a:buClr>
              <a:buSzPts val="1100"/>
              <a:buFont typeface="Arial"/>
              <a:buNone/>
              <a:defRPr sz="4800" b="0" i="0" u="none" strike="noStrike" cap="none">
                <a:solidFill>
                  <a:srgbClr val="102649"/>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4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2"/>
        <p:cNvGrpSpPr/>
        <p:nvPr/>
      </p:nvGrpSpPr>
      <p:grpSpPr>
        <a:xfrm>
          <a:off x="0" y="0"/>
          <a:ext cx="0" cy="0"/>
          <a:chOff x="0" y="0"/>
          <a:chExt cx="0" cy="0"/>
        </a:xfrm>
      </p:grpSpPr>
      <p:sp>
        <p:nvSpPr>
          <p:cNvPr id="163" name="Google Shape;163;p120"/>
          <p:cNvSpPr txBox="1">
            <a:spLocks noGrp="1"/>
          </p:cNvSpPr>
          <p:nvPr>
            <p:ph type="title"/>
          </p:nvPr>
        </p:nvSpPr>
        <p:spPr>
          <a:xfrm>
            <a:off x="1676619" y="730251"/>
            <a:ext cx="21033938" cy="2651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4" name="Google Shape;164;p120"/>
          <p:cNvSpPr txBox="1">
            <a:spLocks noGrp="1"/>
          </p:cNvSpPr>
          <p:nvPr>
            <p:ph type="body" idx="1"/>
          </p:nvPr>
        </p:nvSpPr>
        <p:spPr>
          <a:xfrm>
            <a:off x="1676619" y="3651251"/>
            <a:ext cx="21033938" cy="8702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2133"/>
              </a:spcBef>
              <a:spcAft>
                <a:spcPts val="0"/>
              </a:spcAft>
              <a:buClr>
                <a:srgbClr val="102649"/>
              </a:buClr>
              <a:buSzPts val="1400"/>
              <a:buChar char="•"/>
              <a:defRPr/>
            </a:lvl1pPr>
            <a:lvl2pPr marL="914400" lvl="1" indent="-317500" algn="l">
              <a:lnSpc>
                <a:spcPct val="90000"/>
              </a:lnSpc>
              <a:spcBef>
                <a:spcPts val="1067"/>
              </a:spcBef>
              <a:spcAft>
                <a:spcPts val="0"/>
              </a:spcAft>
              <a:buClr>
                <a:srgbClr val="102649"/>
              </a:buClr>
              <a:buSzPts val="1400"/>
              <a:buChar char="•"/>
              <a:defRPr/>
            </a:lvl2pPr>
            <a:lvl3pPr marL="1371600" lvl="2" indent="-317500" algn="l">
              <a:lnSpc>
                <a:spcPct val="90000"/>
              </a:lnSpc>
              <a:spcBef>
                <a:spcPts val="1067"/>
              </a:spcBef>
              <a:spcAft>
                <a:spcPts val="0"/>
              </a:spcAft>
              <a:buClr>
                <a:srgbClr val="102649"/>
              </a:buClr>
              <a:buSzPts val="1400"/>
              <a:buChar char="•"/>
              <a:defRPr/>
            </a:lvl3pPr>
            <a:lvl4pPr marL="1828800" lvl="3" indent="-317500" algn="l">
              <a:lnSpc>
                <a:spcPct val="90000"/>
              </a:lnSpc>
              <a:spcBef>
                <a:spcPts val="1067"/>
              </a:spcBef>
              <a:spcAft>
                <a:spcPts val="0"/>
              </a:spcAft>
              <a:buClr>
                <a:srgbClr val="102649"/>
              </a:buClr>
              <a:buSzPts val="1400"/>
              <a:buChar char="•"/>
              <a:defRPr/>
            </a:lvl4pPr>
            <a:lvl5pPr marL="2286000" lvl="4" indent="-317500" algn="l">
              <a:lnSpc>
                <a:spcPct val="90000"/>
              </a:lnSpc>
              <a:spcBef>
                <a:spcPts val="1067"/>
              </a:spcBef>
              <a:spcAft>
                <a:spcPts val="0"/>
              </a:spcAft>
              <a:buClr>
                <a:srgbClr val="102649"/>
              </a:buClr>
              <a:buSzPts val="1400"/>
              <a:buChar char="•"/>
              <a:defRPr/>
            </a:lvl5pPr>
            <a:lvl6pPr marL="2743200" lvl="5" indent="-317500" algn="l">
              <a:lnSpc>
                <a:spcPct val="90000"/>
              </a:lnSpc>
              <a:spcBef>
                <a:spcPts val="1067"/>
              </a:spcBef>
              <a:spcAft>
                <a:spcPts val="0"/>
              </a:spcAft>
              <a:buClr>
                <a:schemeClr val="dk1"/>
              </a:buClr>
              <a:buSzPts val="1400"/>
              <a:buChar char="•"/>
              <a:defRPr/>
            </a:lvl6pPr>
            <a:lvl7pPr marL="3200400" lvl="6" indent="-317500" algn="l">
              <a:lnSpc>
                <a:spcPct val="90000"/>
              </a:lnSpc>
              <a:spcBef>
                <a:spcPts val="1067"/>
              </a:spcBef>
              <a:spcAft>
                <a:spcPts val="0"/>
              </a:spcAft>
              <a:buClr>
                <a:schemeClr val="dk1"/>
              </a:buClr>
              <a:buSzPts val="1400"/>
              <a:buChar char="•"/>
              <a:defRPr/>
            </a:lvl7pPr>
            <a:lvl8pPr marL="3657600" lvl="7" indent="-317500" algn="l">
              <a:lnSpc>
                <a:spcPct val="90000"/>
              </a:lnSpc>
              <a:spcBef>
                <a:spcPts val="1067"/>
              </a:spcBef>
              <a:spcAft>
                <a:spcPts val="0"/>
              </a:spcAft>
              <a:buClr>
                <a:schemeClr val="dk1"/>
              </a:buClr>
              <a:buSzPts val="1400"/>
              <a:buChar char="•"/>
              <a:defRPr/>
            </a:lvl8pPr>
            <a:lvl9pPr marL="4114800" lvl="8" indent="-317500" algn="l">
              <a:lnSpc>
                <a:spcPct val="90000"/>
              </a:lnSpc>
              <a:spcBef>
                <a:spcPts val="1067"/>
              </a:spcBef>
              <a:spcAft>
                <a:spcPts val="0"/>
              </a:spcAft>
              <a:buClr>
                <a:schemeClr val="dk1"/>
              </a:buClr>
              <a:buSzPts val="1400"/>
              <a:buChar char="•"/>
              <a:defRPr/>
            </a:lvl9pPr>
          </a:lstStyle>
          <a:p>
            <a:endParaRPr/>
          </a:p>
        </p:txBody>
      </p:sp>
      <p:sp>
        <p:nvSpPr>
          <p:cNvPr id="165" name="Google Shape;165;p120"/>
          <p:cNvSpPr txBox="1">
            <a:spLocks noGrp="1"/>
          </p:cNvSpPr>
          <p:nvPr>
            <p:ph type="dt" idx="10"/>
          </p:nvPr>
        </p:nvSpPr>
        <p:spPr>
          <a:xfrm>
            <a:off x="1676618" y="12712701"/>
            <a:ext cx="5487114" cy="730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1100"/>
              <a:buFont typeface="Libre Franklin"/>
              <a:buNone/>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
        <p:nvSpPr>
          <p:cNvPr id="166" name="Google Shape;166;p120"/>
          <p:cNvSpPr txBox="1">
            <a:spLocks noGrp="1"/>
          </p:cNvSpPr>
          <p:nvPr>
            <p:ph type="ftr" idx="11"/>
          </p:nvPr>
        </p:nvSpPr>
        <p:spPr>
          <a:xfrm>
            <a:off x="8078252" y="12712701"/>
            <a:ext cx="7130528" cy="730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lt1"/>
              </a:buClr>
              <a:buSzPts val="1100"/>
              <a:buFont typeface="Libre Franklin"/>
              <a:buNone/>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2">
  <p:cSld name="Title and Content">
    <p:spTree>
      <p:nvGrpSpPr>
        <p:cNvPr id="1" name="Shape 167"/>
        <p:cNvGrpSpPr/>
        <p:nvPr/>
      </p:nvGrpSpPr>
      <p:grpSpPr>
        <a:xfrm>
          <a:off x="0" y="0"/>
          <a:ext cx="0" cy="0"/>
          <a:chOff x="0" y="0"/>
          <a:chExt cx="0" cy="0"/>
        </a:xfrm>
      </p:grpSpPr>
      <p:sp>
        <p:nvSpPr>
          <p:cNvPr id="168" name="Google Shape;168;g13dee0501cf_0_283"/>
          <p:cNvSpPr txBox="1">
            <a:spLocks noGrp="1"/>
          </p:cNvSpPr>
          <p:nvPr>
            <p:ph type="title"/>
          </p:nvPr>
        </p:nvSpPr>
        <p:spPr>
          <a:xfrm>
            <a:off x="1111715" y="514051"/>
            <a:ext cx="17195700" cy="2641500"/>
          </a:xfrm>
          <a:prstGeom prst="rect">
            <a:avLst/>
          </a:prstGeom>
          <a:noFill/>
          <a:ln>
            <a:noFill/>
          </a:ln>
        </p:spPr>
        <p:txBody>
          <a:bodyPr spcFirstLastPara="1" wrap="square" lIns="182875" tIns="182875" rIns="182875" bIns="182875" anchor="t" anchorCtr="0">
            <a:noAutofit/>
          </a:bodyPr>
          <a:lstStyle>
            <a:lvl1pPr marR="0" lvl="0" algn="l">
              <a:lnSpc>
                <a:spcPct val="100000"/>
              </a:lnSpc>
              <a:spcBef>
                <a:spcPts val="0"/>
              </a:spcBef>
              <a:spcAft>
                <a:spcPts val="0"/>
              </a:spcAft>
              <a:buClr>
                <a:srgbClr val="072B62"/>
              </a:buClr>
              <a:buSzPts val="2900"/>
              <a:buFont typeface="Georgia"/>
              <a:buNone/>
              <a:defRPr sz="88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2900"/>
              <a:buNone/>
              <a:defRPr sz="3700" b="0" i="0" u="none" strike="noStrike" cap="none">
                <a:solidFill>
                  <a:schemeClr val="dk2"/>
                </a:solidFill>
              </a:defRPr>
            </a:lvl2pPr>
            <a:lvl3pPr marR="0" lvl="2" algn="l">
              <a:lnSpc>
                <a:spcPct val="100000"/>
              </a:lnSpc>
              <a:spcBef>
                <a:spcPts val="0"/>
              </a:spcBef>
              <a:spcAft>
                <a:spcPts val="0"/>
              </a:spcAft>
              <a:buSzPts val="2900"/>
              <a:buNone/>
              <a:defRPr sz="3700" b="0" i="0" u="none" strike="noStrike" cap="none">
                <a:solidFill>
                  <a:schemeClr val="dk2"/>
                </a:solidFill>
              </a:defRPr>
            </a:lvl3pPr>
            <a:lvl4pPr marR="0" lvl="3" algn="l">
              <a:lnSpc>
                <a:spcPct val="100000"/>
              </a:lnSpc>
              <a:spcBef>
                <a:spcPts val="0"/>
              </a:spcBef>
              <a:spcAft>
                <a:spcPts val="0"/>
              </a:spcAft>
              <a:buSzPts val="2900"/>
              <a:buNone/>
              <a:defRPr sz="3700" b="0" i="0" u="none" strike="noStrike" cap="none">
                <a:solidFill>
                  <a:schemeClr val="dk2"/>
                </a:solidFill>
              </a:defRPr>
            </a:lvl4pPr>
            <a:lvl5pPr marR="0" lvl="4" algn="l">
              <a:lnSpc>
                <a:spcPct val="100000"/>
              </a:lnSpc>
              <a:spcBef>
                <a:spcPts val="0"/>
              </a:spcBef>
              <a:spcAft>
                <a:spcPts val="0"/>
              </a:spcAft>
              <a:buSzPts val="2900"/>
              <a:buNone/>
              <a:defRPr sz="3700" b="0" i="0" u="none" strike="noStrike" cap="none">
                <a:solidFill>
                  <a:schemeClr val="dk2"/>
                </a:solidFill>
              </a:defRPr>
            </a:lvl5pPr>
            <a:lvl6pPr marR="0" lvl="5" algn="l">
              <a:lnSpc>
                <a:spcPct val="100000"/>
              </a:lnSpc>
              <a:spcBef>
                <a:spcPts val="0"/>
              </a:spcBef>
              <a:spcAft>
                <a:spcPts val="0"/>
              </a:spcAft>
              <a:buSzPts val="2900"/>
              <a:buNone/>
              <a:defRPr sz="3700" b="0" i="0" u="none" strike="noStrike" cap="none">
                <a:solidFill>
                  <a:schemeClr val="dk2"/>
                </a:solidFill>
              </a:defRPr>
            </a:lvl6pPr>
            <a:lvl7pPr marR="0" lvl="6" algn="l">
              <a:lnSpc>
                <a:spcPct val="100000"/>
              </a:lnSpc>
              <a:spcBef>
                <a:spcPts val="0"/>
              </a:spcBef>
              <a:spcAft>
                <a:spcPts val="0"/>
              </a:spcAft>
              <a:buSzPts val="2900"/>
              <a:buNone/>
              <a:defRPr sz="3700" b="0" i="0" u="none" strike="noStrike" cap="none">
                <a:solidFill>
                  <a:schemeClr val="dk2"/>
                </a:solidFill>
              </a:defRPr>
            </a:lvl7pPr>
            <a:lvl8pPr marR="0" lvl="7" algn="l">
              <a:lnSpc>
                <a:spcPct val="100000"/>
              </a:lnSpc>
              <a:spcBef>
                <a:spcPts val="0"/>
              </a:spcBef>
              <a:spcAft>
                <a:spcPts val="0"/>
              </a:spcAft>
              <a:buSzPts val="2900"/>
              <a:buNone/>
              <a:defRPr sz="3700" b="0" i="0" u="none" strike="noStrike" cap="none">
                <a:solidFill>
                  <a:schemeClr val="dk2"/>
                </a:solidFill>
              </a:defRPr>
            </a:lvl8pPr>
            <a:lvl9pPr marR="0" lvl="8" algn="l">
              <a:lnSpc>
                <a:spcPct val="100000"/>
              </a:lnSpc>
              <a:spcBef>
                <a:spcPts val="0"/>
              </a:spcBef>
              <a:spcAft>
                <a:spcPts val="0"/>
              </a:spcAft>
              <a:buSzPts val="2900"/>
              <a:buNone/>
              <a:defRPr sz="3700" b="0" i="0" u="none" strike="noStrike" cap="none">
                <a:solidFill>
                  <a:schemeClr val="dk2"/>
                </a:solidFill>
              </a:defRPr>
            </a:lvl9pPr>
          </a:lstStyle>
          <a:p>
            <a:endParaRPr/>
          </a:p>
        </p:txBody>
      </p:sp>
      <p:sp>
        <p:nvSpPr>
          <p:cNvPr id="169" name="Google Shape;169;g13dee0501cf_0_283"/>
          <p:cNvSpPr txBox="1">
            <a:spLocks noGrp="1"/>
          </p:cNvSpPr>
          <p:nvPr>
            <p:ph type="body" idx="1"/>
          </p:nvPr>
        </p:nvSpPr>
        <p:spPr>
          <a:xfrm>
            <a:off x="1111715" y="3546901"/>
            <a:ext cx="18380100" cy="9802500"/>
          </a:xfrm>
          <a:prstGeom prst="rect">
            <a:avLst/>
          </a:prstGeom>
          <a:noFill/>
          <a:ln>
            <a:noFill/>
          </a:ln>
        </p:spPr>
        <p:txBody>
          <a:bodyPr spcFirstLastPara="1" wrap="square" lIns="182875" tIns="182875" rIns="182875" bIns="182875" anchor="t" anchorCtr="0">
            <a:noAutofit/>
          </a:bodyPr>
          <a:lstStyle>
            <a:lvl1pPr marL="457200" marR="0" lvl="0" indent="-685800" algn="l">
              <a:lnSpc>
                <a:spcPct val="100000"/>
              </a:lnSpc>
              <a:spcBef>
                <a:spcPts val="2100"/>
              </a:spcBef>
              <a:spcAft>
                <a:spcPts val="0"/>
              </a:spcAft>
              <a:buClr>
                <a:srgbClr val="D2BD24"/>
              </a:buClr>
              <a:buSzPts val="7200"/>
              <a:buFont typeface="Noto Sans Symbols"/>
              <a:buChar char="▶"/>
              <a:defRPr sz="7200" b="0" i="0" u="none" strike="noStrike" cap="none">
                <a:solidFill>
                  <a:srgbClr val="3F3F3F"/>
                </a:solidFill>
                <a:latin typeface="Source Sans Pro"/>
                <a:ea typeface="Source Sans Pro"/>
                <a:cs typeface="Source Sans Pro"/>
                <a:sym typeface="Source Sans Pro"/>
              </a:defRPr>
            </a:lvl1pPr>
            <a:lvl2pPr marL="914400" marR="0" lvl="1" indent="-552450" algn="l">
              <a:lnSpc>
                <a:spcPct val="100000"/>
              </a:lnSpc>
              <a:spcBef>
                <a:spcPts val="2100"/>
              </a:spcBef>
              <a:spcAft>
                <a:spcPts val="0"/>
              </a:spcAft>
              <a:buClr>
                <a:srgbClr val="D2BD24"/>
              </a:buClr>
              <a:buSzPts val="5100"/>
              <a:buFont typeface="Source Sans Pro"/>
              <a:buChar char="●"/>
              <a:defRPr sz="6400" b="0" i="0" u="none" strike="noStrike" cap="none">
                <a:solidFill>
                  <a:srgbClr val="3F3F3F"/>
                </a:solidFill>
                <a:latin typeface="Source Sans Pro"/>
                <a:ea typeface="Source Sans Pro"/>
                <a:cs typeface="Source Sans Pro"/>
                <a:sym typeface="Source Sans Pro"/>
              </a:defRPr>
            </a:lvl2pPr>
            <a:lvl3pPr marL="1371600" marR="0" lvl="2" indent="-584200" algn="l">
              <a:lnSpc>
                <a:spcPct val="100000"/>
              </a:lnSpc>
              <a:spcBef>
                <a:spcPts val="2100"/>
              </a:spcBef>
              <a:spcAft>
                <a:spcPts val="0"/>
              </a:spcAft>
              <a:buClr>
                <a:srgbClr val="D2BD24"/>
              </a:buClr>
              <a:buSzPts val="5600"/>
              <a:buFont typeface="Noto Sans Symbols"/>
              <a:buChar char="✓"/>
              <a:defRPr sz="5600" b="0" i="0" u="none" strike="noStrike" cap="none">
                <a:solidFill>
                  <a:srgbClr val="3F3F3F"/>
                </a:solidFill>
                <a:latin typeface="Source Sans Pro"/>
                <a:ea typeface="Source Sans Pro"/>
                <a:cs typeface="Source Sans Pro"/>
                <a:sym typeface="Source Sans Pro"/>
              </a:defRPr>
            </a:lvl3pPr>
            <a:lvl4pPr marL="1828800" marR="0" lvl="3" indent="-533400" algn="l">
              <a:lnSpc>
                <a:spcPct val="100000"/>
              </a:lnSpc>
              <a:spcBef>
                <a:spcPts val="2100"/>
              </a:spcBef>
              <a:spcAft>
                <a:spcPts val="0"/>
              </a:spcAft>
              <a:buClr>
                <a:srgbClr val="D2BD24"/>
              </a:buClr>
              <a:buSzPts val="4800"/>
              <a:buFont typeface="Noto Sans Symbols"/>
              <a:buChar char="▶"/>
              <a:defRPr sz="4800" b="0" i="0" u="none" strike="noStrike" cap="none">
                <a:solidFill>
                  <a:srgbClr val="3F3F3F"/>
                </a:solidFill>
                <a:latin typeface="Source Sans Pro"/>
                <a:ea typeface="Source Sans Pro"/>
                <a:cs typeface="Source Sans Pro"/>
                <a:sym typeface="Source Sans Pro"/>
              </a:defRPr>
            </a:lvl4pPr>
            <a:lvl5pPr marL="2286000" marR="0" lvl="4" indent="-533400" algn="l">
              <a:lnSpc>
                <a:spcPct val="100000"/>
              </a:lnSpc>
              <a:spcBef>
                <a:spcPts val="2100"/>
              </a:spcBef>
              <a:spcAft>
                <a:spcPts val="0"/>
              </a:spcAft>
              <a:buClr>
                <a:srgbClr val="D2BD24"/>
              </a:buClr>
              <a:buSzPts val="4800"/>
              <a:buFont typeface="Source Sans Pro"/>
              <a:buChar char="●"/>
              <a:defRPr sz="4800" b="0" i="0" u="none" strike="noStrike" cap="none">
                <a:solidFill>
                  <a:srgbClr val="3F3F3F"/>
                </a:solidFill>
                <a:latin typeface="Source Sans Pro"/>
                <a:ea typeface="Source Sans Pro"/>
                <a:cs typeface="Source Sans Pro"/>
                <a:sym typeface="Source Sans Pro"/>
              </a:defRPr>
            </a:lvl5pPr>
            <a:lvl6pPr marL="2743200" marR="0" lvl="5"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6pPr>
            <a:lvl7pPr marL="3200400" marR="0" lvl="6"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7pPr>
            <a:lvl8pPr marL="3657600" marR="0" lvl="7"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8pPr>
            <a:lvl9pPr marL="4114800" marR="0" lvl="8"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9pPr>
          </a:lstStyle>
          <a:p>
            <a:endParaRPr/>
          </a:p>
        </p:txBody>
      </p:sp>
      <p:sp>
        <p:nvSpPr>
          <p:cNvPr id="170" name="Google Shape;170;g13dee0501cf_0_283"/>
          <p:cNvSpPr txBox="1">
            <a:spLocks noGrp="1"/>
          </p:cNvSpPr>
          <p:nvPr>
            <p:ph type="sldNum" idx="12"/>
          </p:nvPr>
        </p:nvSpPr>
        <p:spPr>
          <a:xfrm>
            <a:off x="22063699" y="12628067"/>
            <a:ext cx="1367400" cy="730500"/>
          </a:xfrm>
          <a:prstGeom prst="rect">
            <a:avLst/>
          </a:prstGeom>
          <a:noFill/>
          <a:ln>
            <a:noFill/>
          </a:ln>
        </p:spPr>
        <p:txBody>
          <a:bodyPr spcFirstLastPara="1" wrap="square" lIns="182875" tIns="91400" rIns="182875" bIns="91400" anchor="ctr" anchorCtr="0">
            <a:noAutofit/>
          </a:bodyPr>
          <a:lstStyle>
            <a:lvl1pPr marL="0" marR="0" lvl="0"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4">
  <p:cSld name="Custom Layout_1">
    <p:spTree>
      <p:nvGrpSpPr>
        <p:cNvPr id="1" name="Shape 171"/>
        <p:cNvGrpSpPr/>
        <p:nvPr/>
      </p:nvGrpSpPr>
      <p:grpSpPr>
        <a:xfrm>
          <a:off x="0" y="0"/>
          <a:ext cx="0" cy="0"/>
          <a:chOff x="0" y="0"/>
          <a:chExt cx="0" cy="0"/>
        </a:xfrm>
      </p:grpSpPr>
      <p:sp>
        <p:nvSpPr>
          <p:cNvPr id="172" name="Google Shape;172;g13dee0501cf_0_399"/>
          <p:cNvSpPr txBox="1">
            <a:spLocks noGrp="1"/>
          </p:cNvSpPr>
          <p:nvPr>
            <p:ph type="title"/>
          </p:nvPr>
        </p:nvSpPr>
        <p:spPr>
          <a:xfrm>
            <a:off x="1111715" y="514432"/>
            <a:ext cx="17987100" cy="2641500"/>
          </a:xfrm>
          <a:prstGeom prst="rect">
            <a:avLst/>
          </a:prstGeom>
          <a:noFill/>
          <a:ln>
            <a:noFill/>
          </a:ln>
        </p:spPr>
        <p:txBody>
          <a:bodyPr spcFirstLastPara="1" wrap="square" lIns="182875" tIns="182875" rIns="182875" bIns="182875" anchor="t" anchorCtr="0">
            <a:noAutofit/>
          </a:bodyPr>
          <a:lstStyle>
            <a:lvl1pPr marR="0" lvl="0" algn="l">
              <a:lnSpc>
                <a:spcPct val="100000"/>
              </a:lnSpc>
              <a:spcBef>
                <a:spcPts val="0"/>
              </a:spcBef>
              <a:spcAft>
                <a:spcPts val="0"/>
              </a:spcAft>
              <a:buClr>
                <a:srgbClr val="072B62"/>
              </a:buClr>
              <a:buSzPts val="2900"/>
              <a:buFont typeface="Georgia"/>
              <a:buNone/>
              <a:defRPr sz="88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2900"/>
              <a:buNone/>
              <a:defRPr sz="3700" b="0" i="0" u="none" strike="noStrike" cap="none">
                <a:solidFill>
                  <a:schemeClr val="dk2"/>
                </a:solidFill>
              </a:defRPr>
            </a:lvl2pPr>
            <a:lvl3pPr marR="0" lvl="2" algn="l">
              <a:lnSpc>
                <a:spcPct val="100000"/>
              </a:lnSpc>
              <a:spcBef>
                <a:spcPts val="0"/>
              </a:spcBef>
              <a:spcAft>
                <a:spcPts val="0"/>
              </a:spcAft>
              <a:buSzPts val="2900"/>
              <a:buNone/>
              <a:defRPr sz="3700" b="0" i="0" u="none" strike="noStrike" cap="none">
                <a:solidFill>
                  <a:schemeClr val="dk2"/>
                </a:solidFill>
              </a:defRPr>
            </a:lvl3pPr>
            <a:lvl4pPr marR="0" lvl="3" algn="l">
              <a:lnSpc>
                <a:spcPct val="100000"/>
              </a:lnSpc>
              <a:spcBef>
                <a:spcPts val="0"/>
              </a:spcBef>
              <a:spcAft>
                <a:spcPts val="0"/>
              </a:spcAft>
              <a:buSzPts val="2900"/>
              <a:buNone/>
              <a:defRPr sz="3700" b="0" i="0" u="none" strike="noStrike" cap="none">
                <a:solidFill>
                  <a:schemeClr val="dk2"/>
                </a:solidFill>
              </a:defRPr>
            </a:lvl4pPr>
            <a:lvl5pPr marR="0" lvl="4" algn="l">
              <a:lnSpc>
                <a:spcPct val="100000"/>
              </a:lnSpc>
              <a:spcBef>
                <a:spcPts val="0"/>
              </a:spcBef>
              <a:spcAft>
                <a:spcPts val="0"/>
              </a:spcAft>
              <a:buSzPts val="2900"/>
              <a:buNone/>
              <a:defRPr sz="3700" b="0" i="0" u="none" strike="noStrike" cap="none">
                <a:solidFill>
                  <a:schemeClr val="dk2"/>
                </a:solidFill>
              </a:defRPr>
            </a:lvl5pPr>
            <a:lvl6pPr marR="0" lvl="5" algn="l">
              <a:lnSpc>
                <a:spcPct val="100000"/>
              </a:lnSpc>
              <a:spcBef>
                <a:spcPts val="0"/>
              </a:spcBef>
              <a:spcAft>
                <a:spcPts val="0"/>
              </a:spcAft>
              <a:buSzPts val="2900"/>
              <a:buNone/>
              <a:defRPr sz="3700" b="0" i="0" u="none" strike="noStrike" cap="none">
                <a:solidFill>
                  <a:schemeClr val="dk2"/>
                </a:solidFill>
              </a:defRPr>
            </a:lvl6pPr>
            <a:lvl7pPr marR="0" lvl="6" algn="l">
              <a:lnSpc>
                <a:spcPct val="100000"/>
              </a:lnSpc>
              <a:spcBef>
                <a:spcPts val="0"/>
              </a:spcBef>
              <a:spcAft>
                <a:spcPts val="0"/>
              </a:spcAft>
              <a:buSzPts val="2900"/>
              <a:buNone/>
              <a:defRPr sz="3700" b="0" i="0" u="none" strike="noStrike" cap="none">
                <a:solidFill>
                  <a:schemeClr val="dk2"/>
                </a:solidFill>
              </a:defRPr>
            </a:lvl7pPr>
            <a:lvl8pPr marR="0" lvl="7" algn="l">
              <a:lnSpc>
                <a:spcPct val="100000"/>
              </a:lnSpc>
              <a:spcBef>
                <a:spcPts val="0"/>
              </a:spcBef>
              <a:spcAft>
                <a:spcPts val="0"/>
              </a:spcAft>
              <a:buSzPts val="2900"/>
              <a:buNone/>
              <a:defRPr sz="3700" b="0" i="0" u="none" strike="noStrike" cap="none">
                <a:solidFill>
                  <a:schemeClr val="dk2"/>
                </a:solidFill>
              </a:defRPr>
            </a:lvl8pPr>
            <a:lvl9pPr marR="0" lvl="8" algn="l">
              <a:lnSpc>
                <a:spcPct val="100000"/>
              </a:lnSpc>
              <a:spcBef>
                <a:spcPts val="0"/>
              </a:spcBef>
              <a:spcAft>
                <a:spcPts val="0"/>
              </a:spcAft>
              <a:buSzPts val="2900"/>
              <a:buNone/>
              <a:defRPr sz="3700" b="0" i="0" u="none" strike="noStrike" cap="none">
                <a:solidFill>
                  <a:schemeClr val="dk2"/>
                </a:solidFill>
              </a:defRPr>
            </a:lvl9pPr>
          </a:lstStyle>
          <a:p>
            <a:endParaRPr/>
          </a:p>
        </p:txBody>
      </p:sp>
      <p:sp>
        <p:nvSpPr>
          <p:cNvPr id="173" name="Google Shape;173;g13dee0501cf_0_399"/>
          <p:cNvSpPr txBox="1">
            <a:spLocks noGrp="1"/>
          </p:cNvSpPr>
          <p:nvPr>
            <p:ph type="sldNum" idx="12"/>
          </p:nvPr>
        </p:nvSpPr>
        <p:spPr>
          <a:xfrm>
            <a:off x="22036400" y="12619301"/>
            <a:ext cx="1367400" cy="730500"/>
          </a:xfrm>
          <a:prstGeom prst="rect">
            <a:avLst/>
          </a:prstGeom>
          <a:noFill/>
          <a:ln>
            <a:noFill/>
          </a:ln>
        </p:spPr>
        <p:txBody>
          <a:bodyPr spcFirstLastPara="1" wrap="square" lIns="182875" tIns="91400" rIns="182875" bIns="91400" anchor="ctr" anchorCtr="0">
            <a:noAutofit/>
          </a:bodyPr>
          <a:lstStyle>
            <a:lvl1pPr marL="0" marR="0" lvl="0"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g13dee0501cf_0_399"/>
          <p:cNvSpPr txBox="1">
            <a:spLocks noGrp="1"/>
          </p:cNvSpPr>
          <p:nvPr>
            <p:ph type="body" idx="1"/>
          </p:nvPr>
        </p:nvSpPr>
        <p:spPr>
          <a:xfrm>
            <a:off x="1163418" y="3592773"/>
            <a:ext cx="18182400" cy="9756900"/>
          </a:xfrm>
          <a:prstGeom prst="rect">
            <a:avLst/>
          </a:prstGeom>
          <a:noFill/>
          <a:ln>
            <a:noFill/>
          </a:ln>
        </p:spPr>
        <p:txBody>
          <a:bodyPr spcFirstLastPara="1" wrap="square" lIns="182875" tIns="182875" rIns="182875" bIns="182875" anchor="t" anchorCtr="0">
            <a:noAutofit/>
          </a:bodyPr>
          <a:lstStyle>
            <a:lvl1pPr marL="457200" marR="0" lvl="0" indent="-228600" algn="l">
              <a:lnSpc>
                <a:spcPct val="100000"/>
              </a:lnSpc>
              <a:spcBef>
                <a:spcPts val="2100"/>
              </a:spcBef>
              <a:spcAft>
                <a:spcPts val="0"/>
              </a:spcAft>
              <a:buClr>
                <a:srgbClr val="D2BD24"/>
              </a:buClr>
              <a:buSzPts val="7200"/>
              <a:buFont typeface="Noto Sans Symbols"/>
              <a:buNone/>
              <a:defRPr sz="7200" b="0" i="0" u="none" strike="noStrike" cap="none">
                <a:solidFill>
                  <a:srgbClr val="3F3F3F"/>
                </a:solidFill>
                <a:latin typeface="Source Sans Pro"/>
                <a:ea typeface="Source Sans Pro"/>
                <a:cs typeface="Source Sans Pro"/>
                <a:sym typeface="Source Sans Pro"/>
              </a:defRPr>
            </a:lvl1pPr>
            <a:lvl2pPr marL="914400" marR="0" lvl="1" indent="-552450" algn="l">
              <a:lnSpc>
                <a:spcPct val="100000"/>
              </a:lnSpc>
              <a:spcBef>
                <a:spcPts val="2100"/>
              </a:spcBef>
              <a:spcAft>
                <a:spcPts val="0"/>
              </a:spcAft>
              <a:buClr>
                <a:srgbClr val="D2BD24"/>
              </a:buClr>
              <a:buSzPts val="5100"/>
              <a:buFont typeface="Source Sans Pro"/>
              <a:buChar char="●"/>
              <a:defRPr sz="6400" b="0" i="0" u="none" strike="noStrike" cap="none">
                <a:solidFill>
                  <a:srgbClr val="3F3F3F"/>
                </a:solidFill>
                <a:latin typeface="Source Sans Pro"/>
                <a:ea typeface="Source Sans Pro"/>
                <a:cs typeface="Source Sans Pro"/>
                <a:sym typeface="Source Sans Pro"/>
              </a:defRPr>
            </a:lvl2pPr>
            <a:lvl3pPr marL="1371600" marR="0" lvl="2" indent="-584200" algn="l">
              <a:lnSpc>
                <a:spcPct val="100000"/>
              </a:lnSpc>
              <a:spcBef>
                <a:spcPts val="2100"/>
              </a:spcBef>
              <a:spcAft>
                <a:spcPts val="0"/>
              </a:spcAft>
              <a:buClr>
                <a:srgbClr val="D2BD24"/>
              </a:buClr>
              <a:buSzPts val="5600"/>
              <a:buFont typeface="Noto Sans Symbols"/>
              <a:buChar char="✓"/>
              <a:defRPr sz="5600" b="0" i="0" u="none" strike="noStrike" cap="none">
                <a:solidFill>
                  <a:srgbClr val="3F3F3F"/>
                </a:solidFill>
                <a:latin typeface="Source Sans Pro"/>
                <a:ea typeface="Source Sans Pro"/>
                <a:cs typeface="Source Sans Pro"/>
                <a:sym typeface="Source Sans Pro"/>
              </a:defRPr>
            </a:lvl3pPr>
            <a:lvl4pPr marL="1828800" marR="0" lvl="3" indent="-533400" algn="l">
              <a:lnSpc>
                <a:spcPct val="100000"/>
              </a:lnSpc>
              <a:spcBef>
                <a:spcPts val="2100"/>
              </a:spcBef>
              <a:spcAft>
                <a:spcPts val="0"/>
              </a:spcAft>
              <a:buClr>
                <a:srgbClr val="D2BD24"/>
              </a:buClr>
              <a:buSzPts val="4800"/>
              <a:buFont typeface="Noto Sans Symbols"/>
              <a:buChar char="▶"/>
              <a:defRPr sz="4800" b="0" i="0" u="none" strike="noStrike" cap="none">
                <a:solidFill>
                  <a:srgbClr val="3F3F3F"/>
                </a:solidFill>
                <a:latin typeface="Source Sans Pro"/>
                <a:ea typeface="Source Sans Pro"/>
                <a:cs typeface="Source Sans Pro"/>
                <a:sym typeface="Source Sans Pro"/>
              </a:defRPr>
            </a:lvl4pPr>
            <a:lvl5pPr marL="2286000" marR="0" lvl="4" indent="-533400" algn="l">
              <a:lnSpc>
                <a:spcPct val="100000"/>
              </a:lnSpc>
              <a:spcBef>
                <a:spcPts val="2100"/>
              </a:spcBef>
              <a:spcAft>
                <a:spcPts val="0"/>
              </a:spcAft>
              <a:buClr>
                <a:srgbClr val="D2BD24"/>
              </a:buClr>
              <a:buSzPts val="4800"/>
              <a:buFont typeface="Noto Sans Symbols"/>
              <a:buChar char="▶"/>
              <a:defRPr sz="4800" b="0" i="0" u="none" strike="noStrike" cap="none">
                <a:solidFill>
                  <a:srgbClr val="3F3F3F"/>
                </a:solidFill>
                <a:latin typeface="Source Sans Pro"/>
                <a:ea typeface="Source Sans Pro"/>
                <a:cs typeface="Source Sans Pro"/>
                <a:sym typeface="Source Sans Pro"/>
              </a:defRPr>
            </a:lvl5pPr>
            <a:lvl6pPr marL="2743200" marR="0" lvl="5"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6pPr>
            <a:lvl7pPr marL="3200400" marR="0" lvl="6"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7pPr>
            <a:lvl8pPr marL="3657600" marR="0" lvl="7"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8pPr>
            <a:lvl9pPr marL="4114800" marR="0" lvl="8"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175"/>
        <p:cNvGrpSpPr/>
        <p:nvPr/>
      </p:nvGrpSpPr>
      <p:grpSpPr>
        <a:xfrm>
          <a:off x="0" y="0"/>
          <a:ext cx="0" cy="0"/>
          <a:chOff x="0" y="0"/>
          <a:chExt cx="0" cy="0"/>
        </a:xfrm>
      </p:grpSpPr>
      <p:sp>
        <p:nvSpPr>
          <p:cNvPr id="176" name="Google Shape;176;p121"/>
          <p:cNvSpPr txBox="1">
            <a:spLocks noGrp="1"/>
          </p:cNvSpPr>
          <p:nvPr>
            <p:ph type="title"/>
          </p:nvPr>
        </p:nvSpPr>
        <p:spPr>
          <a:xfrm>
            <a:off x="1111715" y="514432"/>
            <a:ext cx="17987142" cy="2641600"/>
          </a:xfrm>
          <a:prstGeom prst="rect">
            <a:avLst/>
          </a:prstGeom>
          <a:noFill/>
          <a:ln>
            <a:noFill/>
          </a:ln>
        </p:spPr>
        <p:txBody>
          <a:bodyPr spcFirstLastPara="1" wrap="square" lIns="68575" tIns="68575" rIns="68575" bIns="68575" anchor="t" anchorCtr="0">
            <a:noAutofit/>
          </a:bodyPr>
          <a:lstStyle>
            <a:lvl1pPr marR="0" lvl="0" algn="l">
              <a:lnSpc>
                <a:spcPct val="100000"/>
              </a:lnSpc>
              <a:spcBef>
                <a:spcPts val="0"/>
              </a:spcBef>
              <a:spcAft>
                <a:spcPts val="0"/>
              </a:spcAft>
              <a:buClr>
                <a:srgbClr val="072B62"/>
              </a:buClr>
              <a:buSzPts val="1100"/>
              <a:buFont typeface="Georgia"/>
              <a:buNone/>
              <a:defRPr sz="88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100"/>
              <a:buNone/>
              <a:defRPr sz="3733" b="0" i="0" u="none" strike="noStrike" cap="none">
                <a:solidFill>
                  <a:schemeClr val="dk2"/>
                </a:solidFill>
              </a:defRPr>
            </a:lvl2pPr>
            <a:lvl3pPr marR="0" lvl="2" algn="l">
              <a:lnSpc>
                <a:spcPct val="100000"/>
              </a:lnSpc>
              <a:spcBef>
                <a:spcPts val="0"/>
              </a:spcBef>
              <a:spcAft>
                <a:spcPts val="0"/>
              </a:spcAft>
              <a:buSzPts val="1100"/>
              <a:buNone/>
              <a:defRPr sz="3733" b="0" i="0" u="none" strike="noStrike" cap="none">
                <a:solidFill>
                  <a:schemeClr val="dk2"/>
                </a:solidFill>
              </a:defRPr>
            </a:lvl3pPr>
            <a:lvl4pPr marR="0" lvl="3" algn="l">
              <a:lnSpc>
                <a:spcPct val="100000"/>
              </a:lnSpc>
              <a:spcBef>
                <a:spcPts val="0"/>
              </a:spcBef>
              <a:spcAft>
                <a:spcPts val="0"/>
              </a:spcAft>
              <a:buSzPts val="1100"/>
              <a:buNone/>
              <a:defRPr sz="3733" b="0" i="0" u="none" strike="noStrike" cap="none">
                <a:solidFill>
                  <a:schemeClr val="dk2"/>
                </a:solidFill>
              </a:defRPr>
            </a:lvl4pPr>
            <a:lvl5pPr marR="0" lvl="4" algn="l">
              <a:lnSpc>
                <a:spcPct val="100000"/>
              </a:lnSpc>
              <a:spcBef>
                <a:spcPts val="0"/>
              </a:spcBef>
              <a:spcAft>
                <a:spcPts val="0"/>
              </a:spcAft>
              <a:buSzPts val="1100"/>
              <a:buNone/>
              <a:defRPr sz="3733" b="0" i="0" u="none" strike="noStrike" cap="none">
                <a:solidFill>
                  <a:schemeClr val="dk2"/>
                </a:solidFill>
              </a:defRPr>
            </a:lvl5pPr>
            <a:lvl6pPr marR="0" lvl="5" algn="l">
              <a:lnSpc>
                <a:spcPct val="100000"/>
              </a:lnSpc>
              <a:spcBef>
                <a:spcPts val="0"/>
              </a:spcBef>
              <a:spcAft>
                <a:spcPts val="0"/>
              </a:spcAft>
              <a:buSzPts val="1100"/>
              <a:buNone/>
              <a:defRPr sz="3733" b="0" i="0" u="none" strike="noStrike" cap="none">
                <a:solidFill>
                  <a:schemeClr val="dk2"/>
                </a:solidFill>
              </a:defRPr>
            </a:lvl6pPr>
            <a:lvl7pPr marR="0" lvl="6" algn="l">
              <a:lnSpc>
                <a:spcPct val="100000"/>
              </a:lnSpc>
              <a:spcBef>
                <a:spcPts val="0"/>
              </a:spcBef>
              <a:spcAft>
                <a:spcPts val="0"/>
              </a:spcAft>
              <a:buSzPts val="1100"/>
              <a:buNone/>
              <a:defRPr sz="3733" b="0" i="0" u="none" strike="noStrike" cap="none">
                <a:solidFill>
                  <a:schemeClr val="dk2"/>
                </a:solidFill>
              </a:defRPr>
            </a:lvl7pPr>
            <a:lvl8pPr marR="0" lvl="7" algn="l">
              <a:lnSpc>
                <a:spcPct val="100000"/>
              </a:lnSpc>
              <a:spcBef>
                <a:spcPts val="0"/>
              </a:spcBef>
              <a:spcAft>
                <a:spcPts val="0"/>
              </a:spcAft>
              <a:buSzPts val="1100"/>
              <a:buNone/>
              <a:defRPr sz="3733" b="0" i="0" u="none" strike="noStrike" cap="none">
                <a:solidFill>
                  <a:schemeClr val="dk2"/>
                </a:solidFill>
              </a:defRPr>
            </a:lvl8pPr>
            <a:lvl9pPr marR="0" lvl="8" algn="l">
              <a:lnSpc>
                <a:spcPct val="100000"/>
              </a:lnSpc>
              <a:spcBef>
                <a:spcPts val="0"/>
              </a:spcBef>
              <a:spcAft>
                <a:spcPts val="0"/>
              </a:spcAft>
              <a:buSzPts val="1100"/>
              <a:buNone/>
              <a:defRPr sz="3733" b="0" i="0" u="none" strike="noStrike" cap="none">
                <a:solidFill>
                  <a:schemeClr val="dk2"/>
                </a:solidFill>
              </a:defRPr>
            </a:lvl9pPr>
          </a:lstStyle>
          <a:p>
            <a:endParaRPr/>
          </a:p>
        </p:txBody>
      </p:sp>
      <p:sp>
        <p:nvSpPr>
          <p:cNvPr id="177" name="Google Shape;177;p121"/>
          <p:cNvSpPr txBox="1">
            <a:spLocks noGrp="1"/>
          </p:cNvSpPr>
          <p:nvPr>
            <p:ph type="sldNum" idx="12"/>
          </p:nvPr>
        </p:nvSpPr>
        <p:spPr>
          <a:xfrm>
            <a:off x="22036400" y="12619301"/>
            <a:ext cx="1367378" cy="7304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78" name="Google Shape;178;p121"/>
          <p:cNvSpPr txBox="1">
            <a:spLocks noGrp="1"/>
          </p:cNvSpPr>
          <p:nvPr>
            <p:ph type="body" idx="1"/>
          </p:nvPr>
        </p:nvSpPr>
        <p:spPr>
          <a:xfrm>
            <a:off x="1163418" y="3592773"/>
            <a:ext cx="18182367" cy="9756800"/>
          </a:xfrm>
          <a:prstGeom prst="rect">
            <a:avLst/>
          </a:prstGeom>
          <a:noFill/>
          <a:ln>
            <a:noFill/>
          </a:ln>
        </p:spPr>
        <p:txBody>
          <a:bodyPr spcFirstLastPara="1" wrap="square" lIns="68575" tIns="68575" rIns="68575" bIns="68575" anchor="t" anchorCtr="0">
            <a:noAutofit/>
          </a:bodyPr>
          <a:lstStyle>
            <a:lvl1pPr marL="457200" marR="0" lvl="0" indent="-228600" algn="l">
              <a:lnSpc>
                <a:spcPct val="100000"/>
              </a:lnSpc>
              <a:spcBef>
                <a:spcPts val="2133"/>
              </a:spcBef>
              <a:spcAft>
                <a:spcPts val="0"/>
              </a:spcAft>
              <a:buClr>
                <a:srgbClr val="D2BD24"/>
              </a:buClr>
              <a:buSzPts val="2700"/>
              <a:buFont typeface="Noto Sans Symbols"/>
              <a:buNone/>
              <a:defRPr sz="72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2133"/>
              </a:spcBef>
              <a:spcAft>
                <a:spcPts val="0"/>
              </a:spcAft>
              <a:buClr>
                <a:srgbClr val="D2BD24"/>
              </a:buClr>
              <a:buSzPts val="1900"/>
              <a:buFont typeface="Source Sans Pro"/>
              <a:buChar char="●"/>
              <a:defRPr sz="64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2133"/>
              </a:spcBef>
              <a:spcAft>
                <a:spcPts val="0"/>
              </a:spcAft>
              <a:buClr>
                <a:srgbClr val="D2BD24"/>
              </a:buClr>
              <a:buSzPts val="2100"/>
              <a:buFont typeface="Noto Sans Symbols"/>
              <a:buChar char="✓"/>
              <a:defRPr sz="56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2133"/>
              </a:spcBef>
              <a:spcAft>
                <a:spcPts val="0"/>
              </a:spcAft>
              <a:buClr>
                <a:srgbClr val="D2BD24"/>
              </a:buClr>
              <a:buSzPts val="1800"/>
              <a:buFont typeface="Noto Sans Symbols"/>
              <a:buChar char="▶"/>
              <a:defRPr sz="48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2133"/>
              </a:spcBef>
              <a:spcAft>
                <a:spcPts val="0"/>
              </a:spcAft>
              <a:buClr>
                <a:srgbClr val="D2BD24"/>
              </a:buClr>
              <a:buSzPts val="1800"/>
              <a:buFont typeface="Noto Sans Symbols"/>
              <a:buChar char="▶"/>
              <a:defRPr sz="48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2133"/>
              </a:spcBef>
              <a:spcAft>
                <a:spcPts val="0"/>
              </a:spcAft>
              <a:buClr>
                <a:schemeClr val="accent1"/>
              </a:buClr>
              <a:buSzPts val="700"/>
              <a:buFont typeface="Noto Sans Symbols"/>
              <a:buChar char="▶"/>
              <a:defRPr sz="24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2133"/>
              </a:spcBef>
              <a:spcAft>
                <a:spcPts val="0"/>
              </a:spcAft>
              <a:buClr>
                <a:schemeClr val="accent1"/>
              </a:buClr>
              <a:buSzPts val="700"/>
              <a:buFont typeface="Noto Sans Symbols"/>
              <a:buChar char="▶"/>
              <a:defRPr sz="24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2133"/>
              </a:spcBef>
              <a:spcAft>
                <a:spcPts val="0"/>
              </a:spcAft>
              <a:buClr>
                <a:schemeClr val="accent1"/>
              </a:buClr>
              <a:buSzPts val="700"/>
              <a:buFont typeface="Noto Sans Symbols"/>
              <a:buChar char="▶"/>
              <a:defRPr sz="24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2133"/>
              </a:spcBef>
              <a:spcAft>
                <a:spcPts val="0"/>
              </a:spcAft>
              <a:buClr>
                <a:schemeClr val="accent1"/>
              </a:buClr>
              <a:buSzPts val="700"/>
              <a:buFont typeface="Noto Sans Symbols"/>
              <a:buChar char="▶"/>
              <a:defRPr sz="24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179"/>
        <p:cNvGrpSpPr/>
        <p:nvPr/>
      </p:nvGrpSpPr>
      <p:grpSpPr>
        <a:xfrm>
          <a:off x="0" y="0"/>
          <a:ext cx="0" cy="0"/>
          <a:chOff x="0" y="0"/>
          <a:chExt cx="0" cy="0"/>
        </a:xfrm>
      </p:grpSpPr>
      <p:sp>
        <p:nvSpPr>
          <p:cNvPr id="180" name="Google Shape;180;p122"/>
          <p:cNvSpPr txBox="1">
            <a:spLocks noGrp="1"/>
          </p:cNvSpPr>
          <p:nvPr>
            <p:ph type="title"/>
          </p:nvPr>
        </p:nvSpPr>
        <p:spPr>
          <a:xfrm>
            <a:off x="1111715" y="514051"/>
            <a:ext cx="17195839" cy="2641600"/>
          </a:xfrm>
          <a:prstGeom prst="rect">
            <a:avLst/>
          </a:prstGeom>
          <a:noFill/>
          <a:ln>
            <a:noFill/>
          </a:ln>
        </p:spPr>
        <p:txBody>
          <a:bodyPr spcFirstLastPara="1" wrap="square" lIns="68575" tIns="68575" rIns="68575" bIns="68575" anchor="t" anchorCtr="0">
            <a:noAutofit/>
          </a:bodyPr>
          <a:lstStyle>
            <a:lvl1pPr marR="0" lvl="0" algn="l">
              <a:lnSpc>
                <a:spcPct val="100000"/>
              </a:lnSpc>
              <a:spcBef>
                <a:spcPts val="0"/>
              </a:spcBef>
              <a:spcAft>
                <a:spcPts val="0"/>
              </a:spcAft>
              <a:buClr>
                <a:srgbClr val="072B62"/>
              </a:buClr>
              <a:buSzPts val="1100"/>
              <a:buFont typeface="Georgia"/>
              <a:buNone/>
              <a:defRPr sz="88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100"/>
              <a:buNone/>
              <a:defRPr sz="3733" b="0" i="0" u="none" strike="noStrike" cap="none">
                <a:solidFill>
                  <a:schemeClr val="dk2"/>
                </a:solidFill>
              </a:defRPr>
            </a:lvl2pPr>
            <a:lvl3pPr marR="0" lvl="2" algn="l">
              <a:lnSpc>
                <a:spcPct val="100000"/>
              </a:lnSpc>
              <a:spcBef>
                <a:spcPts val="0"/>
              </a:spcBef>
              <a:spcAft>
                <a:spcPts val="0"/>
              </a:spcAft>
              <a:buSzPts val="1100"/>
              <a:buNone/>
              <a:defRPr sz="3733" b="0" i="0" u="none" strike="noStrike" cap="none">
                <a:solidFill>
                  <a:schemeClr val="dk2"/>
                </a:solidFill>
              </a:defRPr>
            </a:lvl3pPr>
            <a:lvl4pPr marR="0" lvl="3" algn="l">
              <a:lnSpc>
                <a:spcPct val="100000"/>
              </a:lnSpc>
              <a:spcBef>
                <a:spcPts val="0"/>
              </a:spcBef>
              <a:spcAft>
                <a:spcPts val="0"/>
              </a:spcAft>
              <a:buSzPts val="1100"/>
              <a:buNone/>
              <a:defRPr sz="3733" b="0" i="0" u="none" strike="noStrike" cap="none">
                <a:solidFill>
                  <a:schemeClr val="dk2"/>
                </a:solidFill>
              </a:defRPr>
            </a:lvl4pPr>
            <a:lvl5pPr marR="0" lvl="4" algn="l">
              <a:lnSpc>
                <a:spcPct val="100000"/>
              </a:lnSpc>
              <a:spcBef>
                <a:spcPts val="0"/>
              </a:spcBef>
              <a:spcAft>
                <a:spcPts val="0"/>
              </a:spcAft>
              <a:buSzPts val="1100"/>
              <a:buNone/>
              <a:defRPr sz="3733" b="0" i="0" u="none" strike="noStrike" cap="none">
                <a:solidFill>
                  <a:schemeClr val="dk2"/>
                </a:solidFill>
              </a:defRPr>
            </a:lvl5pPr>
            <a:lvl6pPr marR="0" lvl="5" algn="l">
              <a:lnSpc>
                <a:spcPct val="100000"/>
              </a:lnSpc>
              <a:spcBef>
                <a:spcPts val="0"/>
              </a:spcBef>
              <a:spcAft>
                <a:spcPts val="0"/>
              </a:spcAft>
              <a:buSzPts val="1100"/>
              <a:buNone/>
              <a:defRPr sz="3733" b="0" i="0" u="none" strike="noStrike" cap="none">
                <a:solidFill>
                  <a:schemeClr val="dk2"/>
                </a:solidFill>
              </a:defRPr>
            </a:lvl6pPr>
            <a:lvl7pPr marR="0" lvl="6" algn="l">
              <a:lnSpc>
                <a:spcPct val="100000"/>
              </a:lnSpc>
              <a:spcBef>
                <a:spcPts val="0"/>
              </a:spcBef>
              <a:spcAft>
                <a:spcPts val="0"/>
              </a:spcAft>
              <a:buSzPts val="1100"/>
              <a:buNone/>
              <a:defRPr sz="3733" b="0" i="0" u="none" strike="noStrike" cap="none">
                <a:solidFill>
                  <a:schemeClr val="dk2"/>
                </a:solidFill>
              </a:defRPr>
            </a:lvl7pPr>
            <a:lvl8pPr marR="0" lvl="7" algn="l">
              <a:lnSpc>
                <a:spcPct val="100000"/>
              </a:lnSpc>
              <a:spcBef>
                <a:spcPts val="0"/>
              </a:spcBef>
              <a:spcAft>
                <a:spcPts val="0"/>
              </a:spcAft>
              <a:buSzPts val="1100"/>
              <a:buNone/>
              <a:defRPr sz="3733" b="0" i="0" u="none" strike="noStrike" cap="none">
                <a:solidFill>
                  <a:schemeClr val="dk2"/>
                </a:solidFill>
              </a:defRPr>
            </a:lvl8pPr>
            <a:lvl9pPr marR="0" lvl="8" algn="l">
              <a:lnSpc>
                <a:spcPct val="100000"/>
              </a:lnSpc>
              <a:spcBef>
                <a:spcPts val="0"/>
              </a:spcBef>
              <a:spcAft>
                <a:spcPts val="0"/>
              </a:spcAft>
              <a:buSzPts val="1100"/>
              <a:buNone/>
              <a:defRPr sz="3733" b="0" i="0" u="none" strike="noStrike" cap="none">
                <a:solidFill>
                  <a:schemeClr val="dk2"/>
                </a:solidFill>
              </a:defRPr>
            </a:lvl9pPr>
          </a:lstStyle>
          <a:p>
            <a:endParaRPr/>
          </a:p>
        </p:txBody>
      </p:sp>
      <p:sp>
        <p:nvSpPr>
          <p:cNvPr id="181" name="Google Shape;181;p122"/>
          <p:cNvSpPr txBox="1">
            <a:spLocks noGrp="1"/>
          </p:cNvSpPr>
          <p:nvPr>
            <p:ph type="body" idx="1"/>
          </p:nvPr>
        </p:nvSpPr>
        <p:spPr>
          <a:xfrm>
            <a:off x="1111715" y="3546901"/>
            <a:ext cx="18379993" cy="9802400"/>
          </a:xfrm>
          <a:prstGeom prst="rect">
            <a:avLst/>
          </a:prstGeom>
          <a:noFill/>
          <a:ln>
            <a:noFill/>
          </a:ln>
        </p:spPr>
        <p:txBody>
          <a:bodyPr spcFirstLastPara="1" wrap="square" lIns="68575" tIns="68575" rIns="68575" bIns="68575" anchor="t" anchorCtr="0">
            <a:noAutofit/>
          </a:bodyPr>
          <a:lstStyle>
            <a:lvl1pPr marL="457200" marR="0" lvl="0" indent="-400050" algn="l">
              <a:lnSpc>
                <a:spcPct val="100000"/>
              </a:lnSpc>
              <a:spcBef>
                <a:spcPts val="2133"/>
              </a:spcBef>
              <a:spcAft>
                <a:spcPts val="0"/>
              </a:spcAft>
              <a:buClr>
                <a:srgbClr val="D2BD24"/>
              </a:buClr>
              <a:buSzPts val="2700"/>
              <a:buFont typeface="Noto Sans Symbols"/>
              <a:buChar char="▶"/>
              <a:defRPr sz="72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2133"/>
              </a:spcBef>
              <a:spcAft>
                <a:spcPts val="0"/>
              </a:spcAft>
              <a:buClr>
                <a:srgbClr val="D2BD24"/>
              </a:buClr>
              <a:buSzPts val="1900"/>
              <a:buFont typeface="Source Sans Pro"/>
              <a:buChar char="●"/>
              <a:defRPr sz="64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2133"/>
              </a:spcBef>
              <a:spcAft>
                <a:spcPts val="0"/>
              </a:spcAft>
              <a:buClr>
                <a:srgbClr val="D2BD24"/>
              </a:buClr>
              <a:buSzPts val="2100"/>
              <a:buFont typeface="Noto Sans Symbols"/>
              <a:buChar char="✓"/>
              <a:defRPr sz="56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2133"/>
              </a:spcBef>
              <a:spcAft>
                <a:spcPts val="0"/>
              </a:spcAft>
              <a:buClr>
                <a:srgbClr val="D2BD24"/>
              </a:buClr>
              <a:buSzPts val="1800"/>
              <a:buFont typeface="Noto Sans Symbols"/>
              <a:buChar char="▶"/>
              <a:defRPr sz="48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2133"/>
              </a:spcBef>
              <a:spcAft>
                <a:spcPts val="0"/>
              </a:spcAft>
              <a:buClr>
                <a:srgbClr val="D2BD24"/>
              </a:buClr>
              <a:buSzPts val="1800"/>
              <a:buFont typeface="Source Sans Pro"/>
              <a:buChar char="●"/>
              <a:defRPr sz="48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2133"/>
              </a:spcBef>
              <a:spcAft>
                <a:spcPts val="0"/>
              </a:spcAft>
              <a:buClr>
                <a:schemeClr val="accent1"/>
              </a:buClr>
              <a:buSzPts val="700"/>
              <a:buFont typeface="Noto Sans Symbols"/>
              <a:buChar char="▶"/>
              <a:defRPr sz="24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2133"/>
              </a:spcBef>
              <a:spcAft>
                <a:spcPts val="0"/>
              </a:spcAft>
              <a:buClr>
                <a:schemeClr val="accent1"/>
              </a:buClr>
              <a:buSzPts val="700"/>
              <a:buFont typeface="Noto Sans Symbols"/>
              <a:buChar char="▶"/>
              <a:defRPr sz="24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2133"/>
              </a:spcBef>
              <a:spcAft>
                <a:spcPts val="0"/>
              </a:spcAft>
              <a:buClr>
                <a:schemeClr val="accent1"/>
              </a:buClr>
              <a:buSzPts val="700"/>
              <a:buFont typeface="Noto Sans Symbols"/>
              <a:buChar char="▶"/>
              <a:defRPr sz="24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2133"/>
              </a:spcBef>
              <a:spcAft>
                <a:spcPts val="0"/>
              </a:spcAft>
              <a:buClr>
                <a:schemeClr val="accent1"/>
              </a:buClr>
              <a:buSzPts val="700"/>
              <a:buFont typeface="Noto Sans Symbols"/>
              <a:buChar char="▶"/>
              <a:defRPr sz="2400" b="0" i="0" u="none" strike="noStrike" cap="none">
                <a:solidFill>
                  <a:srgbClr val="3F3F3F"/>
                </a:solidFill>
                <a:latin typeface="Source Sans Pro"/>
                <a:ea typeface="Source Sans Pro"/>
                <a:cs typeface="Source Sans Pro"/>
                <a:sym typeface="Source Sans Pro"/>
              </a:defRPr>
            </a:lvl9pPr>
          </a:lstStyle>
          <a:p>
            <a:endParaRPr/>
          </a:p>
        </p:txBody>
      </p:sp>
      <p:sp>
        <p:nvSpPr>
          <p:cNvPr id="182" name="Google Shape;182;p122"/>
          <p:cNvSpPr txBox="1">
            <a:spLocks noGrp="1"/>
          </p:cNvSpPr>
          <p:nvPr>
            <p:ph type="sldNum" idx="12"/>
          </p:nvPr>
        </p:nvSpPr>
        <p:spPr>
          <a:xfrm>
            <a:off x="22063699" y="12628067"/>
            <a:ext cx="1367378" cy="7304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83"/>
        <p:cNvGrpSpPr/>
        <p:nvPr/>
      </p:nvGrpSpPr>
      <p:grpSpPr>
        <a:xfrm>
          <a:off x="0" y="0"/>
          <a:ext cx="0" cy="0"/>
          <a:chOff x="0" y="0"/>
          <a:chExt cx="0" cy="0"/>
        </a:xfrm>
      </p:grpSpPr>
      <p:sp>
        <p:nvSpPr>
          <p:cNvPr id="184" name="Google Shape;184;p123"/>
          <p:cNvSpPr txBox="1">
            <a:spLocks noGrp="1"/>
          </p:cNvSpPr>
          <p:nvPr>
            <p:ph type="title"/>
          </p:nvPr>
        </p:nvSpPr>
        <p:spPr>
          <a:xfrm>
            <a:off x="1111715" y="514051"/>
            <a:ext cx="17195839" cy="2641600"/>
          </a:xfrm>
          <a:prstGeom prst="rect">
            <a:avLst/>
          </a:prstGeom>
          <a:noFill/>
          <a:ln>
            <a:noFill/>
          </a:ln>
        </p:spPr>
        <p:txBody>
          <a:bodyPr spcFirstLastPara="1" wrap="square" lIns="68575" tIns="68575" rIns="68575" bIns="68575" anchor="t" anchorCtr="0">
            <a:noAutofit/>
          </a:bodyPr>
          <a:lstStyle>
            <a:lvl1pPr marR="0" lvl="0" algn="l">
              <a:lnSpc>
                <a:spcPct val="100000"/>
              </a:lnSpc>
              <a:spcBef>
                <a:spcPts val="0"/>
              </a:spcBef>
              <a:spcAft>
                <a:spcPts val="0"/>
              </a:spcAft>
              <a:buClr>
                <a:srgbClr val="072B62"/>
              </a:buClr>
              <a:buSzPts val="3300"/>
              <a:buFont typeface="Georgia"/>
              <a:buNone/>
              <a:defRPr sz="88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3733"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3733"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3733"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3733"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3733"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3733"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3733"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3733" b="0" i="0" u="none" strike="noStrike" cap="none">
                <a:solidFill>
                  <a:schemeClr val="dk2"/>
                </a:solidFill>
                <a:latin typeface="Arial"/>
                <a:ea typeface="Arial"/>
                <a:cs typeface="Arial"/>
                <a:sym typeface="Arial"/>
              </a:defRPr>
            </a:lvl9pPr>
          </a:lstStyle>
          <a:p>
            <a:endParaRPr/>
          </a:p>
        </p:txBody>
      </p:sp>
      <p:sp>
        <p:nvSpPr>
          <p:cNvPr id="185" name="Google Shape;185;p123"/>
          <p:cNvSpPr txBox="1">
            <a:spLocks noGrp="1"/>
          </p:cNvSpPr>
          <p:nvPr>
            <p:ph type="body" idx="1"/>
          </p:nvPr>
        </p:nvSpPr>
        <p:spPr>
          <a:xfrm>
            <a:off x="1111715" y="3546901"/>
            <a:ext cx="18379993" cy="9802400"/>
          </a:xfrm>
          <a:prstGeom prst="rect">
            <a:avLst/>
          </a:prstGeom>
          <a:noFill/>
          <a:ln>
            <a:noFill/>
          </a:ln>
        </p:spPr>
        <p:txBody>
          <a:bodyPr spcFirstLastPara="1" wrap="square" lIns="68575" tIns="68575" rIns="68575" bIns="68575" anchor="t" anchorCtr="0">
            <a:noAutofit/>
          </a:bodyPr>
          <a:lstStyle>
            <a:lvl1pPr marL="457200" marR="0" lvl="0" indent="-400050" algn="l">
              <a:lnSpc>
                <a:spcPct val="100000"/>
              </a:lnSpc>
              <a:spcBef>
                <a:spcPts val="2133"/>
              </a:spcBef>
              <a:spcAft>
                <a:spcPts val="0"/>
              </a:spcAft>
              <a:buClr>
                <a:srgbClr val="D2BD24"/>
              </a:buClr>
              <a:buSzPts val="2700"/>
              <a:buFont typeface="Noto Sans Symbols"/>
              <a:buChar char="▶"/>
              <a:defRPr sz="72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2133"/>
              </a:spcBef>
              <a:spcAft>
                <a:spcPts val="0"/>
              </a:spcAft>
              <a:buClr>
                <a:srgbClr val="D2BD24"/>
              </a:buClr>
              <a:buSzPts val="1900"/>
              <a:buFont typeface="Source Sans Pro"/>
              <a:buChar char="●"/>
              <a:defRPr sz="64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2133"/>
              </a:spcBef>
              <a:spcAft>
                <a:spcPts val="0"/>
              </a:spcAft>
              <a:buClr>
                <a:srgbClr val="D2BD24"/>
              </a:buClr>
              <a:buSzPts val="2100"/>
              <a:buFont typeface="Noto Sans Symbols"/>
              <a:buChar char="✓"/>
              <a:defRPr sz="56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2133"/>
              </a:spcBef>
              <a:spcAft>
                <a:spcPts val="0"/>
              </a:spcAft>
              <a:buClr>
                <a:srgbClr val="D2BD24"/>
              </a:buClr>
              <a:buSzPts val="1800"/>
              <a:buFont typeface="Noto Sans Symbols"/>
              <a:buChar char="▶"/>
              <a:defRPr sz="48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2133"/>
              </a:spcBef>
              <a:spcAft>
                <a:spcPts val="0"/>
              </a:spcAft>
              <a:buClr>
                <a:srgbClr val="D2BD24"/>
              </a:buClr>
              <a:buSzPts val="1800"/>
              <a:buFont typeface="Source Sans Pro"/>
              <a:buChar char="●"/>
              <a:defRPr sz="48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2133"/>
              </a:spcBef>
              <a:spcAft>
                <a:spcPts val="0"/>
              </a:spcAft>
              <a:buClr>
                <a:schemeClr val="accent1"/>
              </a:buClr>
              <a:buSzPts val="700"/>
              <a:buFont typeface="Noto Sans Symbols"/>
              <a:buChar char="▶"/>
              <a:defRPr sz="24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2133"/>
              </a:spcBef>
              <a:spcAft>
                <a:spcPts val="0"/>
              </a:spcAft>
              <a:buClr>
                <a:schemeClr val="accent1"/>
              </a:buClr>
              <a:buSzPts val="700"/>
              <a:buFont typeface="Noto Sans Symbols"/>
              <a:buChar char="▶"/>
              <a:defRPr sz="24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2133"/>
              </a:spcBef>
              <a:spcAft>
                <a:spcPts val="0"/>
              </a:spcAft>
              <a:buClr>
                <a:schemeClr val="accent1"/>
              </a:buClr>
              <a:buSzPts val="700"/>
              <a:buFont typeface="Noto Sans Symbols"/>
              <a:buChar char="▶"/>
              <a:defRPr sz="24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2133"/>
              </a:spcBef>
              <a:spcAft>
                <a:spcPts val="0"/>
              </a:spcAft>
              <a:buClr>
                <a:schemeClr val="accent1"/>
              </a:buClr>
              <a:buSzPts val="700"/>
              <a:buFont typeface="Noto Sans Symbols"/>
              <a:buChar char="▶"/>
              <a:defRPr sz="2400" b="0" i="0" u="none" strike="noStrike" cap="none">
                <a:solidFill>
                  <a:srgbClr val="3F3F3F"/>
                </a:solidFill>
                <a:latin typeface="Source Sans Pro"/>
                <a:ea typeface="Source Sans Pro"/>
                <a:cs typeface="Source Sans Pro"/>
                <a:sym typeface="Source Sans Pro"/>
              </a:defRPr>
            </a:lvl9pPr>
          </a:lstStyle>
          <a:p>
            <a:endParaRPr/>
          </a:p>
        </p:txBody>
      </p:sp>
      <p:sp>
        <p:nvSpPr>
          <p:cNvPr id="186" name="Google Shape;186;p123"/>
          <p:cNvSpPr txBox="1">
            <a:spLocks noGrp="1"/>
          </p:cNvSpPr>
          <p:nvPr>
            <p:ph type="sldNum" idx="12"/>
          </p:nvPr>
        </p:nvSpPr>
        <p:spPr>
          <a:xfrm>
            <a:off x="22063699" y="12628067"/>
            <a:ext cx="1367378" cy="7304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3733"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3733"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3733"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3733"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3733"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3733"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3733"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3733"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3733"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5">
  <p:cSld name="Custom Layout_2">
    <p:spTree>
      <p:nvGrpSpPr>
        <p:cNvPr id="1" name="Shape 187"/>
        <p:cNvGrpSpPr/>
        <p:nvPr/>
      </p:nvGrpSpPr>
      <p:grpSpPr>
        <a:xfrm>
          <a:off x="0" y="0"/>
          <a:ext cx="0" cy="0"/>
          <a:chOff x="0" y="0"/>
          <a:chExt cx="0" cy="0"/>
        </a:xfrm>
      </p:grpSpPr>
      <p:sp>
        <p:nvSpPr>
          <p:cNvPr id="188" name="Google Shape;188;g13dee0501cf_0_514"/>
          <p:cNvSpPr txBox="1">
            <a:spLocks noGrp="1"/>
          </p:cNvSpPr>
          <p:nvPr>
            <p:ph type="title"/>
          </p:nvPr>
        </p:nvSpPr>
        <p:spPr>
          <a:xfrm>
            <a:off x="1111715" y="514432"/>
            <a:ext cx="17987100" cy="2641500"/>
          </a:xfrm>
          <a:prstGeom prst="rect">
            <a:avLst/>
          </a:prstGeom>
          <a:noFill/>
          <a:ln>
            <a:noFill/>
          </a:ln>
        </p:spPr>
        <p:txBody>
          <a:bodyPr spcFirstLastPara="1" wrap="square" lIns="182875" tIns="182875" rIns="182875" bIns="182875" anchor="t" anchorCtr="0">
            <a:noAutofit/>
          </a:bodyPr>
          <a:lstStyle>
            <a:lvl1pPr marR="0" lvl="0" algn="l">
              <a:lnSpc>
                <a:spcPct val="100000"/>
              </a:lnSpc>
              <a:spcBef>
                <a:spcPts val="0"/>
              </a:spcBef>
              <a:spcAft>
                <a:spcPts val="0"/>
              </a:spcAft>
              <a:buClr>
                <a:srgbClr val="072B62"/>
              </a:buClr>
              <a:buSzPts val="2900"/>
              <a:buFont typeface="Georgia"/>
              <a:buNone/>
              <a:defRPr sz="88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2900"/>
              <a:buNone/>
              <a:defRPr sz="3700" b="0" i="0" u="none" strike="noStrike" cap="none">
                <a:solidFill>
                  <a:schemeClr val="dk2"/>
                </a:solidFill>
              </a:defRPr>
            </a:lvl2pPr>
            <a:lvl3pPr marR="0" lvl="2" algn="l">
              <a:lnSpc>
                <a:spcPct val="100000"/>
              </a:lnSpc>
              <a:spcBef>
                <a:spcPts val="0"/>
              </a:spcBef>
              <a:spcAft>
                <a:spcPts val="0"/>
              </a:spcAft>
              <a:buSzPts val="2900"/>
              <a:buNone/>
              <a:defRPr sz="3700" b="0" i="0" u="none" strike="noStrike" cap="none">
                <a:solidFill>
                  <a:schemeClr val="dk2"/>
                </a:solidFill>
              </a:defRPr>
            </a:lvl3pPr>
            <a:lvl4pPr marR="0" lvl="3" algn="l">
              <a:lnSpc>
                <a:spcPct val="100000"/>
              </a:lnSpc>
              <a:spcBef>
                <a:spcPts val="0"/>
              </a:spcBef>
              <a:spcAft>
                <a:spcPts val="0"/>
              </a:spcAft>
              <a:buSzPts val="2900"/>
              <a:buNone/>
              <a:defRPr sz="3700" b="0" i="0" u="none" strike="noStrike" cap="none">
                <a:solidFill>
                  <a:schemeClr val="dk2"/>
                </a:solidFill>
              </a:defRPr>
            </a:lvl4pPr>
            <a:lvl5pPr marR="0" lvl="4" algn="l">
              <a:lnSpc>
                <a:spcPct val="100000"/>
              </a:lnSpc>
              <a:spcBef>
                <a:spcPts val="0"/>
              </a:spcBef>
              <a:spcAft>
                <a:spcPts val="0"/>
              </a:spcAft>
              <a:buSzPts val="2900"/>
              <a:buNone/>
              <a:defRPr sz="3700" b="0" i="0" u="none" strike="noStrike" cap="none">
                <a:solidFill>
                  <a:schemeClr val="dk2"/>
                </a:solidFill>
              </a:defRPr>
            </a:lvl5pPr>
            <a:lvl6pPr marR="0" lvl="5" algn="l">
              <a:lnSpc>
                <a:spcPct val="100000"/>
              </a:lnSpc>
              <a:spcBef>
                <a:spcPts val="0"/>
              </a:spcBef>
              <a:spcAft>
                <a:spcPts val="0"/>
              </a:spcAft>
              <a:buSzPts val="2900"/>
              <a:buNone/>
              <a:defRPr sz="3700" b="0" i="0" u="none" strike="noStrike" cap="none">
                <a:solidFill>
                  <a:schemeClr val="dk2"/>
                </a:solidFill>
              </a:defRPr>
            </a:lvl6pPr>
            <a:lvl7pPr marR="0" lvl="6" algn="l">
              <a:lnSpc>
                <a:spcPct val="100000"/>
              </a:lnSpc>
              <a:spcBef>
                <a:spcPts val="0"/>
              </a:spcBef>
              <a:spcAft>
                <a:spcPts val="0"/>
              </a:spcAft>
              <a:buSzPts val="2900"/>
              <a:buNone/>
              <a:defRPr sz="3700" b="0" i="0" u="none" strike="noStrike" cap="none">
                <a:solidFill>
                  <a:schemeClr val="dk2"/>
                </a:solidFill>
              </a:defRPr>
            </a:lvl7pPr>
            <a:lvl8pPr marR="0" lvl="7" algn="l">
              <a:lnSpc>
                <a:spcPct val="100000"/>
              </a:lnSpc>
              <a:spcBef>
                <a:spcPts val="0"/>
              </a:spcBef>
              <a:spcAft>
                <a:spcPts val="0"/>
              </a:spcAft>
              <a:buSzPts val="2900"/>
              <a:buNone/>
              <a:defRPr sz="3700" b="0" i="0" u="none" strike="noStrike" cap="none">
                <a:solidFill>
                  <a:schemeClr val="dk2"/>
                </a:solidFill>
              </a:defRPr>
            </a:lvl8pPr>
            <a:lvl9pPr marR="0" lvl="8" algn="l">
              <a:lnSpc>
                <a:spcPct val="100000"/>
              </a:lnSpc>
              <a:spcBef>
                <a:spcPts val="0"/>
              </a:spcBef>
              <a:spcAft>
                <a:spcPts val="0"/>
              </a:spcAft>
              <a:buSzPts val="2900"/>
              <a:buNone/>
              <a:defRPr sz="3700" b="0" i="0" u="none" strike="noStrike" cap="none">
                <a:solidFill>
                  <a:schemeClr val="dk2"/>
                </a:solidFill>
              </a:defRPr>
            </a:lvl9pPr>
          </a:lstStyle>
          <a:p>
            <a:endParaRPr/>
          </a:p>
        </p:txBody>
      </p:sp>
      <p:sp>
        <p:nvSpPr>
          <p:cNvPr id="189" name="Google Shape;189;g13dee0501cf_0_514"/>
          <p:cNvSpPr txBox="1">
            <a:spLocks noGrp="1"/>
          </p:cNvSpPr>
          <p:nvPr>
            <p:ph type="sldNum" idx="12"/>
          </p:nvPr>
        </p:nvSpPr>
        <p:spPr>
          <a:xfrm>
            <a:off x="22036400" y="12619301"/>
            <a:ext cx="1367400" cy="730500"/>
          </a:xfrm>
          <a:prstGeom prst="rect">
            <a:avLst/>
          </a:prstGeom>
          <a:noFill/>
          <a:ln>
            <a:noFill/>
          </a:ln>
        </p:spPr>
        <p:txBody>
          <a:bodyPr spcFirstLastPara="1" wrap="square" lIns="182875" tIns="91400" rIns="182875" bIns="91400" anchor="ctr" anchorCtr="0">
            <a:noAutofit/>
          </a:bodyPr>
          <a:lstStyle>
            <a:lvl1pPr marL="0" marR="0" lvl="0"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90" name="Google Shape;190;g13dee0501cf_0_514"/>
          <p:cNvSpPr txBox="1">
            <a:spLocks noGrp="1"/>
          </p:cNvSpPr>
          <p:nvPr>
            <p:ph type="body" idx="1"/>
          </p:nvPr>
        </p:nvSpPr>
        <p:spPr>
          <a:xfrm>
            <a:off x="1163418" y="3592773"/>
            <a:ext cx="18182400" cy="9756900"/>
          </a:xfrm>
          <a:prstGeom prst="rect">
            <a:avLst/>
          </a:prstGeom>
          <a:noFill/>
          <a:ln>
            <a:noFill/>
          </a:ln>
        </p:spPr>
        <p:txBody>
          <a:bodyPr spcFirstLastPara="1" wrap="square" lIns="182875" tIns="182875" rIns="182875" bIns="182875" anchor="t" anchorCtr="0">
            <a:noAutofit/>
          </a:bodyPr>
          <a:lstStyle>
            <a:lvl1pPr marL="457200" marR="0" lvl="0" indent="-228600" algn="l">
              <a:lnSpc>
                <a:spcPct val="100000"/>
              </a:lnSpc>
              <a:spcBef>
                <a:spcPts val="2100"/>
              </a:spcBef>
              <a:spcAft>
                <a:spcPts val="0"/>
              </a:spcAft>
              <a:buClr>
                <a:srgbClr val="D2BD24"/>
              </a:buClr>
              <a:buSzPts val="7200"/>
              <a:buFont typeface="Noto Sans Symbols"/>
              <a:buNone/>
              <a:defRPr sz="7200" b="0" i="0" u="none" strike="noStrike" cap="none">
                <a:solidFill>
                  <a:srgbClr val="3F3F3F"/>
                </a:solidFill>
                <a:latin typeface="Source Sans Pro"/>
                <a:ea typeface="Source Sans Pro"/>
                <a:cs typeface="Source Sans Pro"/>
                <a:sym typeface="Source Sans Pro"/>
              </a:defRPr>
            </a:lvl1pPr>
            <a:lvl2pPr marL="914400" marR="0" lvl="1" indent="-552450" algn="l">
              <a:lnSpc>
                <a:spcPct val="100000"/>
              </a:lnSpc>
              <a:spcBef>
                <a:spcPts val="2100"/>
              </a:spcBef>
              <a:spcAft>
                <a:spcPts val="0"/>
              </a:spcAft>
              <a:buClr>
                <a:srgbClr val="D2BD24"/>
              </a:buClr>
              <a:buSzPts val="5100"/>
              <a:buFont typeface="Source Sans Pro"/>
              <a:buChar char="●"/>
              <a:defRPr sz="6400" b="0" i="0" u="none" strike="noStrike" cap="none">
                <a:solidFill>
                  <a:srgbClr val="3F3F3F"/>
                </a:solidFill>
                <a:latin typeface="Source Sans Pro"/>
                <a:ea typeface="Source Sans Pro"/>
                <a:cs typeface="Source Sans Pro"/>
                <a:sym typeface="Source Sans Pro"/>
              </a:defRPr>
            </a:lvl2pPr>
            <a:lvl3pPr marL="1371600" marR="0" lvl="2" indent="-584200" algn="l">
              <a:lnSpc>
                <a:spcPct val="100000"/>
              </a:lnSpc>
              <a:spcBef>
                <a:spcPts val="2100"/>
              </a:spcBef>
              <a:spcAft>
                <a:spcPts val="0"/>
              </a:spcAft>
              <a:buClr>
                <a:srgbClr val="D2BD24"/>
              </a:buClr>
              <a:buSzPts val="5600"/>
              <a:buFont typeface="Noto Sans Symbols"/>
              <a:buChar char="✓"/>
              <a:defRPr sz="5600" b="0" i="0" u="none" strike="noStrike" cap="none">
                <a:solidFill>
                  <a:srgbClr val="3F3F3F"/>
                </a:solidFill>
                <a:latin typeface="Source Sans Pro"/>
                <a:ea typeface="Source Sans Pro"/>
                <a:cs typeface="Source Sans Pro"/>
                <a:sym typeface="Source Sans Pro"/>
              </a:defRPr>
            </a:lvl3pPr>
            <a:lvl4pPr marL="1828800" marR="0" lvl="3" indent="-533400" algn="l">
              <a:lnSpc>
                <a:spcPct val="100000"/>
              </a:lnSpc>
              <a:spcBef>
                <a:spcPts val="2100"/>
              </a:spcBef>
              <a:spcAft>
                <a:spcPts val="0"/>
              </a:spcAft>
              <a:buClr>
                <a:srgbClr val="D2BD24"/>
              </a:buClr>
              <a:buSzPts val="4800"/>
              <a:buFont typeface="Noto Sans Symbols"/>
              <a:buChar char="▶"/>
              <a:defRPr sz="4800" b="0" i="0" u="none" strike="noStrike" cap="none">
                <a:solidFill>
                  <a:srgbClr val="3F3F3F"/>
                </a:solidFill>
                <a:latin typeface="Source Sans Pro"/>
                <a:ea typeface="Source Sans Pro"/>
                <a:cs typeface="Source Sans Pro"/>
                <a:sym typeface="Source Sans Pro"/>
              </a:defRPr>
            </a:lvl4pPr>
            <a:lvl5pPr marL="2286000" marR="0" lvl="4" indent="-533400" algn="l">
              <a:lnSpc>
                <a:spcPct val="100000"/>
              </a:lnSpc>
              <a:spcBef>
                <a:spcPts val="2100"/>
              </a:spcBef>
              <a:spcAft>
                <a:spcPts val="0"/>
              </a:spcAft>
              <a:buClr>
                <a:srgbClr val="D2BD24"/>
              </a:buClr>
              <a:buSzPts val="4800"/>
              <a:buFont typeface="Noto Sans Symbols"/>
              <a:buChar char="▶"/>
              <a:defRPr sz="4800" b="0" i="0" u="none" strike="noStrike" cap="none">
                <a:solidFill>
                  <a:srgbClr val="3F3F3F"/>
                </a:solidFill>
                <a:latin typeface="Source Sans Pro"/>
                <a:ea typeface="Source Sans Pro"/>
                <a:cs typeface="Source Sans Pro"/>
                <a:sym typeface="Source Sans Pro"/>
              </a:defRPr>
            </a:lvl5pPr>
            <a:lvl6pPr marL="2743200" marR="0" lvl="5"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6pPr>
            <a:lvl7pPr marL="3200400" marR="0" lvl="6"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7pPr>
            <a:lvl8pPr marL="3657600" marR="0" lvl="7"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8pPr>
            <a:lvl9pPr marL="4114800" marR="0" lvl="8"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91"/>
        <p:cNvGrpSpPr/>
        <p:nvPr/>
      </p:nvGrpSpPr>
      <p:grpSpPr>
        <a:xfrm>
          <a:off x="0" y="0"/>
          <a:ext cx="0" cy="0"/>
          <a:chOff x="0" y="0"/>
          <a:chExt cx="0" cy="0"/>
        </a:xfrm>
      </p:grpSpPr>
      <p:sp>
        <p:nvSpPr>
          <p:cNvPr id="192" name="Google Shape;192;p124"/>
          <p:cNvSpPr txBox="1">
            <a:spLocks noGrp="1"/>
          </p:cNvSpPr>
          <p:nvPr>
            <p:ph type="title"/>
          </p:nvPr>
        </p:nvSpPr>
        <p:spPr>
          <a:xfrm>
            <a:off x="1676619" y="730251"/>
            <a:ext cx="21033938" cy="2651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3" name="Google Shape;193;p124"/>
          <p:cNvSpPr txBox="1">
            <a:spLocks noGrp="1"/>
          </p:cNvSpPr>
          <p:nvPr>
            <p:ph type="dt" idx="10"/>
          </p:nvPr>
        </p:nvSpPr>
        <p:spPr>
          <a:xfrm>
            <a:off x="1676618" y="12712701"/>
            <a:ext cx="5487114" cy="730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102649"/>
              </a:buClr>
              <a:buSzPts val="1100"/>
              <a:buFont typeface="Libre Franklin"/>
              <a:buNone/>
              <a:defRPr>
                <a:solidFill>
                  <a:srgbClr val="102649"/>
                </a:solidFill>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
        <p:nvSpPr>
          <p:cNvPr id="194" name="Google Shape;194;p124"/>
          <p:cNvSpPr txBox="1">
            <a:spLocks noGrp="1"/>
          </p:cNvSpPr>
          <p:nvPr>
            <p:ph type="ftr" idx="11"/>
          </p:nvPr>
        </p:nvSpPr>
        <p:spPr>
          <a:xfrm>
            <a:off x="8078252" y="12712701"/>
            <a:ext cx="7130528" cy="730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102649"/>
              </a:buClr>
              <a:buSzPts val="1100"/>
              <a:buFont typeface="Libre Franklin"/>
              <a:buNone/>
              <a:defRPr>
                <a:solidFill>
                  <a:srgbClr val="102649"/>
                </a:solidFill>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195"/>
        <p:cNvGrpSpPr/>
        <p:nvPr/>
      </p:nvGrpSpPr>
      <p:grpSpPr>
        <a:xfrm>
          <a:off x="0" y="0"/>
          <a:ext cx="0" cy="0"/>
          <a:chOff x="0" y="0"/>
          <a:chExt cx="0" cy="0"/>
        </a:xfrm>
      </p:grpSpPr>
      <p:sp>
        <p:nvSpPr>
          <p:cNvPr id="196" name="Google Shape;196;p125"/>
          <p:cNvSpPr txBox="1">
            <a:spLocks noGrp="1"/>
          </p:cNvSpPr>
          <p:nvPr>
            <p:ph type="title"/>
          </p:nvPr>
        </p:nvSpPr>
        <p:spPr>
          <a:xfrm>
            <a:off x="1111715" y="514051"/>
            <a:ext cx="17195839" cy="2641600"/>
          </a:xfrm>
          <a:prstGeom prst="rect">
            <a:avLst/>
          </a:prstGeom>
          <a:noFill/>
          <a:ln>
            <a:noFill/>
          </a:ln>
        </p:spPr>
        <p:txBody>
          <a:bodyPr spcFirstLastPara="1" wrap="square" lIns="38575" tIns="19275" rIns="38575" bIns="19275" anchor="t" anchorCtr="0">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197" name="Google Shape;197;p125"/>
          <p:cNvSpPr txBox="1">
            <a:spLocks noGrp="1"/>
          </p:cNvSpPr>
          <p:nvPr>
            <p:ph type="body" idx="1"/>
          </p:nvPr>
        </p:nvSpPr>
        <p:spPr>
          <a:xfrm>
            <a:off x="1111715" y="3546901"/>
            <a:ext cx="18379993" cy="9802400"/>
          </a:xfrm>
          <a:prstGeom prst="rect">
            <a:avLst/>
          </a:prstGeom>
          <a:noFill/>
          <a:ln>
            <a:noFill/>
          </a:ln>
        </p:spPr>
        <p:txBody>
          <a:bodyPr spcFirstLastPara="1" wrap="square" lIns="38575" tIns="19275" rIns="38575" bIns="19275" anchor="t" anchorCtr="0">
            <a:noAutofit/>
          </a:bodyPr>
          <a:lstStyle>
            <a:lvl1pPr marL="457200" lvl="0" indent="-323850" algn="l">
              <a:lnSpc>
                <a:spcPct val="100000"/>
              </a:lnSpc>
              <a:spcBef>
                <a:spcPts val="1600"/>
              </a:spcBef>
              <a:spcAft>
                <a:spcPts val="0"/>
              </a:spcAft>
              <a:buSzPts val="1500"/>
              <a:buChar char="▶"/>
              <a:defRPr/>
            </a:lvl1pPr>
            <a:lvl2pPr marL="914400" lvl="1" indent="-298450" algn="l">
              <a:lnSpc>
                <a:spcPct val="100000"/>
              </a:lnSpc>
              <a:spcBef>
                <a:spcPts val="1600"/>
              </a:spcBef>
              <a:spcAft>
                <a:spcPts val="0"/>
              </a:spcAft>
              <a:buSzPts val="1100"/>
              <a:buChar char="●"/>
              <a:defRPr/>
            </a:lvl2pPr>
            <a:lvl3pPr marL="1371600" lvl="2" indent="-304800" algn="l">
              <a:lnSpc>
                <a:spcPct val="100000"/>
              </a:lnSpc>
              <a:spcBef>
                <a:spcPts val="1600"/>
              </a:spcBef>
              <a:spcAft>
                <a:spcPts val="0"/>
              </a:spcAft>
              <a:buSzPts val="1200"/>
              <a:buChar char="✓"/>
              <a:defRPr/>
            </a:lvl3pPr>
            <a:lvl4pPr marL="1828800" lvl="3" indent="-298450" algn="l">
              <a:lnSpc>
                <a:spcPct val="100000"/>
              </a:lnSpc>
              <a:spcBef>
                <a:spcPts val="1600"/>
              </a:spcBef>
              <a:spcAft>
                <a:spcPts val="0"/>
              </a:spcAft>
              <a:buSzPts val="1100"/>
              <a:buChar char="▶"/>
              <a:defRPr/>
            </a:lvl4pPr>
            <a:lvl5pPr marL="2286000" lvl="4" indent="-298450" algn="l">
              <a:lnSpc>
                <a:spcPct val="100000"/>
              </a:lnSpc>
              <a:spcBef>
                <a:spcPts val="1600"/>
              </a:spcBef>
              <a:spcAft>
                <a:spcPts val="0"/>
              </a:spcAft>
              <a:buSzPts val="1100"/>
              <a:buFont typeface="Source Sans Pro"/>
              <a:buChar char="●"/>
              <a:defRPr/>
            </a:lvl5pPr>
            <a:lvl6pPr marL="2743200" lvl="5" indent="-254000" algn="l">
              <a:lnSpc>
                <a:spcPct val="100000"/>
              </a:lnSpc>
              <a:spcBef>
                <a:spcPts val="1600"/>
              </a:spcBef>
              <a:spcAft>
                <a:spcPts val="0"/>
              </a:spcAft>
              <a:buSzPts val="400"/>
              <a:buChar char="▶"/>
              <a:defRPr/>
            </a:lvl6pPr>
            <a:lvl7pPr marL="3200400" lvl="6" indent="-254000" algn="l">
              <a:lnSpc>
                <a:spcPct val="100000"/>
              </a:lnSpc>
              <a:spcBef>
                <a:spcPts val="1600"/>
              </a:spcBef>
              <a:spcAft>
                <a:spcPts val="0"/>
              </a:spcAft>
              <a:buSzPts val="400"/>
              <a:buChar char="▶"/>
              <a:defRPr/>
            </a:lvl7pPr>
            <a:lvl8pPr marL="3657600" lvl="7" indent="-254000" algn="l">
              <a:lnSpc>
                <a:spcPct val="100000"/>
              </a:lnSpc>
              <a:spcBef>
                <a:spcPts val="1600"/>
              </a:spcBef>
              <a:spcAft>
                <a:spcPts val="0"/>
              </a:spcAft>
              <a:buSzPts val="400"/>
              <a:buChar char="▶"/>
              <a:defRPr/>
            </a:lvl8pPr>
            <a:lvl9pPr marL="4114800" lvl="8" indent="-254000" algn="l">
              <a:lnSpc>
                <a:spcPct val="100000"/>
              </a:lnSpc>
              <a:spcBef>
                <a:spcPts val="1600"/>
              </a:spcBef>
              <a:spcAft>
                <a:spcPts val="0"/>
              </a:spcAft>
              <a:buSzPts val="400"/>
              <a:buChar char="▶"/>
              <a:defRPr/>
            </a:lvl9pPr>
          </a:lstStyle>
          <a:p>
            <a:endParaRPr/>
          </a:p>
        </p:txBody>
      </p:sp>
      <p:sp>
        <p:nvSpPr>
          <p:cNvPr id="198" name="Google Shape;198;p125"/>
          <p:cNvSpPr txBox="1">
            <a:spLocks noGrp="1"/>
          </p:cNvSpPr>
          <p:nvPr>
            <p:ph type="sldNum" idx="12"/>
          </p:nvPr>
        </p:nvSpPr>
        <p:spPr>
          <a:xfrm>
            <a:off x="22063699" y="12628067"/>
            <a:ext cx="1367378" cy="7304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2933"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2933"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2933"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2933"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2933"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2933"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2933"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2933"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2933"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99" name="Google Shape;199;p125"/>
          <p:cNvSpPr txBox="1">
            <a:spLocks noGrp="1"/>
          </p:cNvSpPr>
          <p:nvPr>
            <p:ph type="ftr" idx="11"/>
          </p:nvPr>
        </p:nvSpPr>
        <p:spPr>
          <a:xfrm>
            <a:off x="979039" y="12922928"/>
            <a:ext cx="8230672" cy="730400"/>
          </a:xfrm>
          <a:prstGeom prst="rect">
            <a:avLst/>
          </a:prstGeom>
          <a:noFill/>
          <a:ln>
            <a:noFill/>
          </a:ln>
        </p:spPr>
        <p:txBody>
          <a:bodyPr spcFirstLastPara="1" wrap="square" lIns="38575" tIns="19275" rIns="38575" bIns="19275" anchor="ctr" anchorCtr="0">
            <a:noAutofit/>
          </a:bodyPr>
          <a:lstStyle>
            <a:lvl1pPr marR="0" lvl="0" algn="l">
              <a:lnSpc>
                <a:spcPct val="100000"/>
              </a:lnSpc>
              <a:spcBef>
                <a:spcPts val="0"/>
              </a:spcBef>
              <a:spcAft>
                <a:spcPts val="0"/>
              </a:spcAft>
              <a:buClr>
                <a:srgbClr val="000000"/>
              </a:buClr>
              <a:buSzPts val="600"/>
              <a:buFont typeface="Arial"/>
              <a:buNone/>
              <a:defRPr sz="2133" b="0" i="0" u="none" strike="noStrike" cap="none">
                <a:solidFill>
                  <a:srgbClr val="224F76"/>
                </a:solidFill>
                <a:latin typeface="Arial"/>
                <a:ea typeface="Arial"/>
                <a:cs typeface="Arial"/>
                <a:sym typeface="Arial"/>
              </a:defRPr>
            </a:lvl1pPr>
            <a:lvl2pPr marR="0" lvl="1" algn="l">
              <a:lnSpc>
                <a:spcPct val="100000"/>
              </a:lnSpc>
              <a:spcBef>
                <a:spcPts val="0"/>
              </a:spcBef>
              <a:spcAft>
                <a:spcPts val="0"/>
              </a:spcAft>
              <a:buClr>
                <a:srgbClr val="000000"/>
              </a:buClr>
              <a:buSzPts val="600"/>
              <a:buFont typeface="Arial"/>
              <a:buNone/>
              <a:defRPr sz="2133"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600"/>
              <a:buFont typeface="Arial"/>
              <a:buNone/>
              <a:defRPr sz="2133"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600"/>
              <a:buFont typeface="Arial"/>
              <a:buNone/>
              <a:defRPr sz="2133"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600"/>
              <a:buFont typeface="Arial"/>
              <a:buNone/>
              <a:defRPr sz="2133"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600"/>
              <a:buFont typeface="Arial"/>
              <a:buNone/>
              <a:defRPr sz="2133"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600"/>
              <a:buFont typeface="Arial"/>
              <a:buNone/>
              <a:defRPr sz="2133"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600"/>
              <a:buFont typeface="Arial"/>
              <a:buNone/>
              <a:defRPr sz="2133"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600"/>
              <a:buFont typeface="Arial"/>
              <a:buNone/>
              <a:defRPr sz="2133"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3">
  <p:cSld name="Custom Layout 3">
    <p:spTree>
      <p:nvGrpSpPr>
        <p:cNvPr id="1" name="Shape 200"/>
        <p:cNvGrpSpPr/>
        <p:nvPr/>
      </p:nvGrpSpPr>
      <p:grpSpPr>
        <a:xfrm>
          <a:off x="0" y="0"/>
          <a:ext cx="0" cy="0"/>
          <a:chOff x="0" y="0"/>
          <a:chExt cx="0" cy="0"/>
        </a:xfrm>
      </p:grpSpPr>
      <p:sp>
        <p:nvSpPr>
          <p:cNvPr id="201" name="Google Shape;201;p126"/>
          <p:cNvSpPr txBox="1">
            <a:spLocks noGrp="1"/>
          </p:cNvSpPr>
          <p:nvPr>
            <p:ph type="title"/>
          </p:nvPr>
        </p:nvSpPr>
        <p:spPr>
          <a:xfrm>
            <a:off x="1111715" y="514432"/>
            <a:ext cx="17987142" cy="2641600"/>
          </a:xfrm>
          <a:prstGeom prst="rect">
            <a:avLst/>
          </a:prstGeom>
          <a:noFill/>
          <a:ln>
            <a:noFill/>
          </a:ln>
        </p:spPr>
        <p:txBody>
          <a:bodyPr spcFirstLastPara="1" wrap="square" lIns="38575" tIns="19275" rIns="38575" bIns="19275" anchor="t" anchorCtr="0">
            <a:noAutofit/>
          </a:bodyPr>
          <a:lstStyle>
            <a:lvl1pPr marR="0" lvl="0" algn="l">
              <a:lnSpc>
                <a:spcPct val="100000"/>
              </a:lnSpc>
              <a:spcBef>
                <a:spcPts val="0"/>
              </a:spcBef>
              <a:spcAft>
                <a:spcPts val="0"/>
              </a:spcAft>
              <a:buClr>
                <a:srgbClr val="072B62"/>
              </a:buClr>
              <a:buSzPts val="1900"/>
              <a:buFont typeface="Georgia"/>
              <a:buNone/>
              <a:defRPr sz="6667"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600"/>
              <a:buFont typeface="Arial"/>
              <a:buNone/>
              <a:defRPr sz="2933"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600"/>
              <a:buFont typeface="Arial"/>
              <a:buNone/>
              <a:defRPr sz="2933"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600"/>
              <a:buFont typeface="Arial"/>
              <a:buNone/>
              <a:defRPr sz="2933"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600"/>
              <a:buFont typeface="Arial"/>
              <a:buNone/>
              <a:defRPr sz="2933"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600"/>
              <a:buFont typeface="Arial"/>
              <a:buNone/>
              <a:defRPr sz="2933"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600"/>
              <a:buFont typeface="Arial"/>
              <a:buNone/>
              <a:defRPr sz="2933"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600"/>
              <a:buFont typeface="Arial"/>
              <a:buNone/>
              <a:defRPr sz="2933"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600"/>
              <a:buFont typeface="Arial"/>
              <a:buNone/>
              <a:defRPr sz="2933" b="0" i="0" u="none" strike="noStrike" cap="none">
                <a:solidFill>
                  <a:schemeClr val="dk2"/>
                </a:solidFill>
                <a:latin typeface="Arial"/>
                <a:ea typeface="Arial"/>
                <a:cs typeface="Arial"/>
                <a:sym typeface="Arial"/>
              </a:defRPr>
            </a:lvl9pPr>
          </a:lstStyle>
          <a:p>
            <a:endParaRPr/>
          </a:p>
        </p:txBody>
      </p:sp>
      <p:sp>
        <p:nvSpPr>
          <p:cNvPr id="202" name="Google Shape;202;p126"/>
          <p:cNvSpPr txBox="1">
            <a:spLocks noGrp="1"/>
          </p:cNvSpPr>
          <p:nvPr>
            <p:ph type="sldNum" idx="12"/>
          </p:nvPr>
        </p:nvSpPr>
        <p:spPr>
          <a:xfrm>
            <a:off x="22036400" y="12619301"/>
            <a:ext cx="1367378" cy="7304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2933"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2933"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2933"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2933"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2933"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2933"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2933"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2933"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2933"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03" name="Google Shape;203;p126"/>
          <p:cNvSpPr txBox="1">
            <a:spLocks noGrp="1"/>
          </p:cNvSpPr>
          <p:nvPr>
            <p:ph type="body" idx="1"/>
          </p:nvPr>
        </p:nvSpPr>
        <p:spPr>
          <a:xfrm>
            <a:off x="1163418" y="3592773"/>
            <a:ext cx="18182367" cy="9756800"/>
          </a:xfrm>
          <a:prstGeom prst="rect">
            <a:avLst/>
          </a:prstGeom>
          <a:noFill/>
          <a:ln>
            <a:noFill/>
          </a:ln>
        </p:spPr>
        <p:txBody>
          <a:bodyPr spcFirstLastPara="1" wrap="square" lIns="38575" tIns="19275" rIns="38575" bIns="19275" anchor="t" anchorCtr="0">
            <a:noAutofit/>
          </a:bodyPr>
          <a:lstStyle>
            <a:lvl1pPr marL="457200" marR="0" lvl="0" indent="-228600" algn="l">
              <a:lnSpc>
                <a:spcPct val="100000"/>
              </a:lnSpc>
              <a:spcBef>
                <a:spcPts val="1600"/>
              </a:spcBef>
              <a:spcAft>
                <a:spcPts val="0"/>
              </a:spcAft>
              <a:buClr>
                <a:srgbClr val="D2BD24"/>
              </a:buClr>
              <a:buSzPts val="1500"/>
              <a:buFont typeface="Noto Sans Symbols"/>
              <a:buNone/>
              <a:defRPr sz="5333" b="0" i="0" u="none" strike="noStrike" cap="none">
                <a:solidFill>
                  <a:srgbClr val="3F3F3F"/>
                </a:solidFill>
                <a:latin typeface="Source Sans Pro"/>
                <a:ea typeface="Source Sans Pro"/>
                <a:cs typeface="Source Sans Pro"/>
                <a:sym typeface="Source Sans Pro"/>
              </a:defRPr>
            </a:lvl1pPr>
            <a:lvl2pPr marL="914400" marR="0" lvl="1" indent="-298450" algn="l">
              <a:lnSpc>
                <a:spcPct val="100000"/>
              </a:lnSpc>
              <a:spcBef>
                <a:spcPts val="1600"/>
              </a:spcBef>
              <a:spcAft>
                <a:spcPts val="0"/>
              </a:spcAft>
              <a:buClr>
                <a:srgbClr val="D2BD24"/>
              </a:buClr>
              <a:buSzPts val="1100"/>
              <a:buFont typeface="Source Sans Pro"/>
              <a:buChar char="●"/>
              <a:defRPr sz="4800" b="0" i="0" u="none" strike="noStrike" cap="none">
                <a:solidFill>
                  <a:srgbClr val="3F3F3F"/>
                </a:solidFill>
                <a:latin typeface="Source Sans Pro"/>
                <a:ea typeface="Source Sans Pro"/>
                <a:cs typeface="Source Sans Pro"/>
                <a:sym typeface="Source Sans Pro"/>
              </a:defRPr>
            </a:lvl2pPr>
            <a:lvl3pPr marL="1371600" marR="0" lvl="2" indent="-304800" algn="l">
              <a:lnSpc>
                <a:spcPct val="100000"/>
              </a:lnSpc>
              <a:spcBef>
                <a:spcPts val="1600"/>
              </a:spcBef>
              <a:spcAft>
                <a:spcPts val="0"/>
              </a:spcAft>
              <a:buClr>
                <a:srgbClr val="D2BD24"/>
              </a:buClr>
              <a:buSzPts val="1200"/>
              <a:buFont typeface="Noto Sans Symbols"/>
              <a:buChar char="✓"/>
              <a:defRPr sz="4267" b="0" i="0" u="none" strike="noStrike" cap="none">
                <a:solidFill>
                  <a:srgbClr val="3F3F3F"/>
                </a:solidFill>
                <a:latin typeface="Source Sans Pro"/>
                <a:ea typeface="Source Sans Pro"/>
                <a:cs typeface="Source Sans Pro"/>
                <a:sym typeface="Source Sans Pro"/>
              </a:defRPr>
            </a:lvl3pPr>
            <a:lvl4pPr marL="1828800" marR="0" lvl="3" indent="-298450" algn="l">
              <a:lnSpc>
                <a:spcPct val="100000"/>
              </a:lnSpc>
              <a:spcBef>
                <a:spcPts val="1600"/>
              </a:spcBef>
              <a:spcAft>
                <a:spcPts val="0"/>
              </a:spcAft>
              <a:buClr>
                <a:srgbClr val="D2BD24"/>
              </a:buClr>
              <a:buSzPts val="1100"/>
              <a:buFont typeface="Noto Sans Symbols"/>
              <a:buChar char="▶"/>
              <a:defRPr sz="3733" b="0" i="0" u="none" strike="noStrike" cap="none">
                <a:solidFill>
                  <a:srgbClr val="3F3F3F"/>
                </a:solidFill>
                <a:latin typeface="Source Sans Pro"/>
                <a:ea typeface="Source Sans Pro"/>
                <a:cs typeface="Source Sans Pro"/>
                <a:sym typeface="Source Sans Pro"/>
              </a:defRPr>
            </a:lvl4pPr>
            <a:lvl5pPr marL="2286000" marR="0" lvl="4" indent="-298450" algn="l">
              <a:lnSpc>
                <a:spcPct val="100000"/>
              </a:lnSpc>
              <a:spcBef>
                <a:spcPts val="1600"/>
              </a:spcBef>
              <a:spcAft>
                <a:spcPts val="0"/>
              </a:spcAft>
              <a:buClr>
                <a:srgbClr val="D2BD24"/>
              </a:buClr>
              <a:buSzPts val="1100"/>
              <a:buFont typeface="Noto Sans Symbols"/>
              <a:buChar char="▶"/>
              <a:defRPr sz="3733" b="0" i="0" u="none" strike="noStrike" cap="none">
                <a:solidFill>
                  <a:srgbClr val="3F3F3F"/>
                </a:solidFill>
                <a:latin typeface="Source Sans Pro"/>
                <a:ea typeface="Source Sans Pro"/>
                <a:cs typeface="Source Sans Pro"/>
                <a:sym typeface="Source Sans Pro"/>
              </a:defRPr>
            </a:lvl5pPr>
            <a:lvl6pPr marL="2743200" marR="0" lvl="5" indent="-254000" algn="l">
              <a:lnSpc>
                <a:spcPct val="100000"/>
              </a:lnSpc>
              <a:spcBef>
                <a:spcPts val="1600"/>
              </a:spcBef>
              <a:spcAft>
                <a:spcPts val="0"/>
              </a:spcAft>
              <a:buClr>
                <a:schemeClr val="accent1"/>
              </a:buClr>
              <a:buSzPts val="400"/>
              <a:buFont typeface="Noto Sans Symbols"/>
              <a:buChar char="▶"/>
              <a:defRPr sz="1867" b="0" i="0" u="none" strike="noStrike" cap="none">
                <a:solidFill>
                  <a:srgbClr val="3F3F3F"/>
                </a:solidFill>
                <a:latin typeface="Source Sans Pro"/>
                <a:ea typeface="Source Sans Pro"/>
                <a:cs typeface="Source Sans Pro"/>
                <a:sym typeface="Source Sans Pro"/>
              </a:defRPr>
            </a:lvl6pPr>
            <a:lvl7pPr marL="3200400" marR="0" lvl="6" indent="-254000" algn="l">
              <a:lnSpc>
                <a:spcPct val="100000"/>
              </a:lnSpc>
              <a:spcBef>
                <a:spcPts val="1600"/>
              </a:spcBef>
              <a:spcAft>
                <a:spcPts val="0"/>
              </a:spcAft>
              <a:buClr>
                <a:schemeClr val="accent1"/>
              </a:buClr>
              <a:buSzPts val="400"/>
              <a:buFont typeface="Noto Sans Symbols"/>
              <a:buChar char="▶"/>
              <a:defRPr sz="1867" b="0" i="0" u="none" strike="noStrike" cap="none">
                <a:solidFill>
                  <a:srgbClr val="3F3F3F"/>
                </a:solidFill>
                <a:latin typeface="Source Sans Pro"/>
                <a:ea typeface="Source Sans Pro"/>
                <a:cs typeface="Source Sans Pro"/>
                <a:sym typeface="Source Sans Pro"/>
              </a:defRPr>
            </a:lvl7pPr>
            <a:lvl8pPr marL="3657600" marR="0" lvl="7" indent="-254000" algn="l">
              <a:lnSpc>
                <a:spcPct val="100000"/>
              </a:lnSpc>
              <a:spcBef>
                <a:spcPts val="1600"/>
              </a:spcBef>
              <a:spcAft>
                <a:spcPts val="0"/>
              </a:spcAft>
              <a:buClr>
                <a:schemeClr val="accent1"/>
              </a:buClr>
              <a:buSzPts val="400"/>
              <a:buFont typeface="Noto Sans Symbols"/>
              <a:buChar char="▶"/>
              <a:defRPr sz="1867" b="0" i="0" u="none" strike="noStrike" cap="none">
                <a:solidFill>
                  <a:srgbClr val="3F3F3F"/>
                </a:solidFill>
                <a:latin typeface="Source Sans Pro"/>
                <a:ea typeface="Source Sans Pro"/>
                <a:cs typeface="Source Sans Pro"/>
                <a:sym typeface="Source Sans Pro"/>
              </a:defRPr>
            </a:lvl8pPr>
            <a:lvl9pPr marL="4114800" marR="0" lvl="8" indent="-254000" algn="l">
              <a:lnSpc>
                <a:spcPct val="100000"/>
              </a:lnSpc>
              <a:spcBef>
                <a:spcPts val="1600"/>
              </a:spcBef>
              <a:spcAft>
                <a:spcPts val="0"/>
              </a:spcAft>
              <a:buClr>
                <a:schemeClr val="accent1"/>
              </a:buClr>
              <a:buSzPts val="400"/>
              <a:buFont typeface="Noto Sans Symbols"/>
              <a:buChar char="▶"/>
              <a:defRPr sz="1867"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 Gray">
  <p:cSld name="Title Slide — Gray">
    <p:spTree>
      <p:nvGrpSpPr>
        <p:cNvPr id="1" name="Shape 23"/>
        <p:cNvGrpSpPr/>
        <p:nvPr/>
      </p:nvGrpSpPr>
      <p:grpSpPr>
        <a:xfrm>
          <a:off x="0" y="0"/>
          <a:ext cx="0" cy="0"/>
          <a:chOff x="0" y="0"/>
          <a:chExt cx="0" cy="0"/>
        </a:xfrm>
      </p:grpSpPr>
      <p:sp>
        <p:nvSpPr>
          <p:cNvPr id="24" name="Google Shape;24;p109"/>
          <p:cNvSpPr/>
          <p:nvPr/>
        </p:nvSpPr>
        <p:spPr>
          <a:xfrm>
            <a:off x="1589" y="362174"/>
            <a:ext cx="24384000" cy="11826976"/>
          </a:xfrm>
          <a:prstGeom prst="rect">
            <a:avLst/>
          </a:prstGeom>
          <a:solidFill>
            <a:srgbClr val="576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00"/>
              <a:buFont typeface="Arial"/>
              <a:buNone/>
            </a:pPr>
            <a:endParaRPr sz="12800" b="0" i="0" u="none" strike="noStrike" cap="none">
              <a:solidFill>
                <a:schemeClr val="lt1"/>
              </a:solidFill>
              <a:latin typeface="Arial"/>
              <a:ea typeface="Arial"/>
              <a:cs typeface="Arial"/>
              <a:sym typeface="Arial"/>
            </a:endParaRPr>
          </a:p>
        </p:txBody>
      </p:sp>
      <p:sp>
        <p:nvSpPr>
          <p:cNvPr id="25" name="Google Shape;25;p109"/>
          <p:cNvSpPr/>
          <p:nvPr/>
        </p:nvSpPr>
        <p:spPr>
          <a:xfrm>
            <a:off x="1589" y="0"/>
            <a:ext cx="24384000" cy="381000"/>
          </a:xfrm>
          <a:prstGeom prst="rect">
            <a:avLst/>
          </a:prstGeom>
          <a:solidFill>
            <a:srgbClr val="FBB0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00"/>
              <a:buFont typeface="Arial"/>
              <a:buNone/>
            </a:pPr>
            <a:endParaRPr sz="12800" b="0" i="0" u="none" strike="noStrike" cap="none">
              <a:solidFill>
                <a:schemeClr val="lt1"/>
              </a:solidFill>
              <a:latin typeface="Arial"/>
              <a:ea typeface="Arial"/>
              <a:cs typeface="Arial"/>
              <a:sym typeface="Arial"/>
            </a:endParaRPr>
          </a:p>
        </p:txBody>
      </p:sp>
      <p:sp>
        <p:nvSpPr>
          <p:cNvPr id="26" name="Google Shape;26;p109"/>
          <p:cNvSpPr txBox="1">
            <a:spLocks noGrp="1"/>
          </p:cNvSpPr>
          <p:nvPr>
            <p:ph type="sldNum" idx="12"/>
          </p:nvPr>
        </p:nvSpPr>
        <p:spPr>
          <a:xfrm>
            <a:off x="22674363" y="12586396"/>
            <a:ext cx="950812" cy="7323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109"/>
          <p:cNvPicPr preferRelativeResize="0"/>
          <p:nvPr/>
        </p:nvPicPr>
        <p:blipFill rotWithShape="1">
          <a:blip r:embed="rId2">
            <a:alphaModFix/>
          </a:blip>
          <a:srcRect/>
          <a:stretch/>
        </p:blipFill>
        <p:spPr>
          <a:xfrm>
            <a:off x="363540" y="12489214"/>
            <a:ext cx="3810000" cy="898122"/>
          </a:xfrm>
          <a:prstGeom prst="rect">
            <a:avLst/>
          </a:prstGeom>
          <a:noFill/>
          <a:ln>
            <a:noFill/>
          </a:ln>
        </p:spPr>
      </p:pic>
      <p:sp>
        <p:nvSpPr>
          <p:cNvPr id="28" name="Google Shape;28;p109"/>
          <p:cNvSpPr txBox="1">
            <a:spLocks noGrp="1"/>
          </p:cNvSpPr>
          <p:nvPr>
            <p:ph type="ctrTitle"/>
          </p:nvPr>
        </p:nvSpPr>
        <p:spPr>
          <a:xfrm>
            <a:off x="2269122" y="5029200"/>
            <a:ext cx="20496234" cy="32317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7200"/>
              <a:buFont typeface="Times New Roman"/>
              <a:buNone/>
              <a:defRPr sz="7200" b="0"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09"/>
          <p:cNvSpPr txBox="1">
            <a:spLocks noGrp="1"/>
          </p:cNvSpPr>
          <p:nvPr>
            <p:ph type="body" idx="1"/>
          </p:nvPr>
        </p:nvSpPr>
        <p:spPr>
          <a:xfrm>
            <a:off x="2268540" y="8458200"/>
            <a:ext cx="2914649" cy="29689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Clr>
                <a:schemeClr val="lt1"/>
              </a:buClr>
              <a:buSzPts val="2400"/>
              <a:buFont typeface="Times New Roman"/>
              <a:buNone/>
              <a:defRPr sz="2400">
                <a:solidFill>
                  <a:schemeClr val="lt1"/>
                </a:solidFill>
                <a:latin typeface="Times New Roman"/>
                <a:ea typeface="Times New Roman"/>
                <a:cs typeface="Times New Roman"/>
                <a:sym typeface="Times New Roman"/>
              </a:defRPr>
            </a:lvl1pPr>
            <a:lvl2pPr marL="914400" lvl="1" indent="-228600" algn="l">
              <a:lnSpc>
                <a:spcPct val="100000"/>
              </a:lnSpc>
              <a:spcBef>
                <a:spcPts val="300"/>
              </a:spcBef>
              <a:spcAft>
                <a:spcPts val="0"/>
              </a:spcAft>
              <a:buClr>
                <a:srgbClr val="576F7F"/>
              </a:buClr>
              <a:buSzPts val="4000"/>
              <a:buNone/>
              <a:defRPr>
                <a:latin typeface="Times New Roman"/>
                <a:ea typeface="Times New Roman"/>
                <a:cs typeface="Times New Roman"/>
                <a:sym typeface="Times New Roman"/>
              </a:defRPr>
            </a:lvl2pPr>
            <a:lvl3pPr marL="1371600" lvl="2" indent="-228600" algn="l">
              <a:lnSpc>
                <a:spcPct val="100000"/>
              </a:lnSpc>
              <a:spcBef>
                <a:spcPts val="300"/>
              </a:spcBef>
              <a:spcAft>
                <a:spcPts val="0"/>
              </a:spcAft>
              <a:buClr>
                <a:srgbClr val="576F7F"/>
              </a:buClr>
              <a:buSzPts val="3600"/>
              <a:buNone/>
              <a:defRPr>
                <a:latin typeface="Times New Roman"/>
                <a:ea typeface="Times New Roman"/>
                <a:cs typeface="Times New Roman"/>
                <a:sym typeface="Times New Roman"/>
              </a:defRPr>
            </a:lvl3pPr>
            <a:lvl4pPr marL="1828800" lvl="3" indent="-431800" algn="l">
              <a:lnSpc>
                <a:spcPct val="100000"/>
              </a:lnSpc>
              <a:spcBef>
                <a:spcPts val="0"/>
              </a:spcBef>
              <a:spcAft>
                <a:spcPts val="0"/>
              </a:spcAft>
              <a:buClr>
                <a:schemeClr val="dk1"/>
              </a:buClr>
              <a:buSzPts val="3200"/>
              <a:buChar char="▪"/>
              <a:defRPr>
                <a:latin typeface="Times New Roman"/>
                <a:ea typeface="Times New Roman"/>
                <a:cs typeface="Times New Roman"/>
                <a:sym typeface="Times New Roman"/>
              </a:defRPr>
            </a:lvl4pPr>
            <a:lvl5pPr marL="2286000" lvl="4" indent="-406400" algn="l">
              <a:lnSpc>
                <a:spcPct val="100000"/>
              </a:lnSpc>
              <a:spcBef>
                <a:spcPts val="0"/>
              </a:spcBef>
              <a:spcAft>
                <a:spcPts val="0"/>
              </a:spcAft>
              <a:buClr>
                <a:schemeClr val="dk1"/>
              </a:buClr>
              <a:buSzPts val="2800"/>
              <a:buChar char="▫"/>
              <a:defRPr>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109"/>
          <p:cNvSpPr txBox="1">
            <a:spLocks noGrp="1"/>
          </p:cNvSpPr>
          <p:nvPr>
            <p:ph type="body" idx="2"/>
          </p:nvPr>
        </p:nvSpPr>
        <p:spPr>
          <a:xfrm>
            <a:off x="5330714" y="8458200"/>
            <a:ext cx="2914649" cy="29689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Clr>
                <a:schemeClr val="lt1"/>
              </a:buClr>
              <a:buSzPts val="2400"/>
              <a:buFont typeface="Times New Roman"/>
              <a:buNone/>
              <a:defRPr sz="2400">
                <a:solidFill>
                  <a:schemeClr val="lt1"/>
                </a:solidFill>
                <a:latin typeface="Times New Roman"/>
                <a:ea typeface="Times New Roman"/>
                <a:cs typeface="Times New Roman"/>
                <a:sym typeface="Times New Roman"/>
              </a:defRPr>
            </a:lvl1pPr>
            <a:lvl2pPr marL="914400" lvl="1" indent="-228600" algn="l">
              <a:lnSpc>
                <a:spcPct val="100000"/>
              </a:lnSpc>
              <a:spcBef>
                <a:spcPts val="300"/>
              </a:spcBef>
              <a:spcAft>
                <a:spcPts val="0"/>
              </a:spcAft>
              <a:buClr>
                <a:srgbClr val="576F7F"/>
              </a:buClr>
              <a:buSzPts val="4000"/>
              <a:buNone/>
              <a:defRPr>
                <a:latin typeface="Times New Roman"/>
                <a:ea typeface="Times New Roman"/>
                <a:cs typeface="Times New Roman"/>
                <a:sym typeface="Times New Roman"/>
              </a:defRPr>
            </a:lvl2pPr>
            <a:lvl3pPr marL="1371600" lvl="2" indent="-228600" algn="l">
              <a:lnSpc>
                <a:spcPct val="100000"/>
              </a:lnSpc>
              <a:spcBef>
                <a:spcPts val="300"/>
              </a:spcBef>
              <a:spcAft>
                <a:spcPts val="0"/>
              </a:spcAft>
              <a:buClr>
                <a:srgbClr val="576F7F"/>
              </a:buClr>
              <a:buSzPts val="3600"/>
              <a:buNone/>
              <a:defRPr>
                <a:latin typeface="Times New Roman"/>
                <a:ea typeface="Times New Roman"/>
                <a:cs typeface="Times New Roman"/>
                <a:sym typeface="Times New Roman"/>
              </a:defRPr>
            </a:lvl3pPr>
            <a:lvl4pPr marL="1828800" lvl="3" indent="-431800" algn="l">
              <a:lnSpc>
                <a:spcPct val="100000"/>
              </a:lnSpc>
              <a:spcBef>
                <a:spcPts val="0"/>
              </a:spcBef>
              <a:spcAft>
                <a:spcPts val="0"/>
              </a:spcAft>
              <a:buClr>
                <a:schemeClr val="dk1"/>
              </a:buClr>
              <a:buSzPts val="3200"/>
              <a:buChar char="▪"/>
              <a:defRPr>
                <a:latin typeface="Times New Roman"/>
                <a:ea typeface="Times New Roman"/>
                <a:cs typeface="Times New Roman"/>
                <a:sym typeface="Times New Roman"/>
              </a:defRPr>
            </a:lvl4pPr>
            <a:lvl5pPr marL="2286000" lvl="4" indent="-406400" algn="l">
              <a:lnSpc>
                <a:spcPct val="100000"/>
              </a:lnSpc>
              <a:spcBef>
                <a:spcPts val="0"/>
              </a:spcBef>
              <a:spcAft>
                <a:spcPts val="0"/>
              </a:spcAft>
              <a:buClr>
                <a:schemeClr val="dk1"/>
              </a:buClr>
              <a:buSzPts val="2800"/>
              <a:buChar char="▫"/>
              <a:defRPr>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109"/>
          <p:cNvSpPr txBox="1"/>
          <p:nvPr/>
        </p:nvSpPr>
        <p:spPr>
          <a:xfrm>
            <a:off x="20588473" y="12756895"/>
            <a:ext cx="1802095"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rgbClr val="576F7F"/>
                </a:solidFill>
                <a:latin typeface="Calibri"/>
                <a:ea typeface="Calibri"/>
                <a:cs typeface="Calibri"/>
                <a:sym typeface="Calibri"/>
              </a:rPr>
              <a:t>REL Appalachia</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ustom Layout 7">
  <p:cSld name="Custom Layout_4">
    <p:spTree>
      <p:nvGrpSpPr>
        <p:cNvPr id="1" name="Shape 204"/>
        <p:cNvGrpSpPr/>
        <p:nvPr/>
      </p:nvGrpSpPr>
      <p:grpSpPr>
        <a:xfrm>
          <a:off x="0" y="0"/>
          <a:ext cx="0" cy="0"/>
          <a:chOff x="0" y="0"/>
          <a:chExt cx="0" cy="0"/>
        </a:xfrm>
      </p:grpSpPr>
      <p:sp>
        <p:nvSpPr>
          <p:cNvPr id="205" name="Google Shape;205;g13dee0501cf_0_761"/>
          <p:cNvSpPr txBox="1">
            <a:spLocks noGrp="1"/>
          </p:cNvSpPr>
          <p:nvPr>
            <p:ph type="title"/>
          </p:nvPr>
        </p:nvSpPr>
        <p:spPr>
          <a:xfrm>
            <a:off x="1111715" y="514432"/>
            <a:ext cx="17987100" cy="2641500"/>
          </a:xfrm>
          <a:prstGeom prst="rect">
            <a:avLst/>
          </a:prstGeom>
          <a:noFill/>
          <a:ln>
            <a:noFill/>
          </a:ln>
        </p:spPr>
        <p:txBody>
          <a:bodyPr spcFirstLastPara="1" wrap="square" lIns="182875" tIns="182875" rIns="182875" bIns="182875" anchor="t" anchorCtr="0">
            <a:noAutofit/>
          </a:bodyPr>
          <a:lstStyle>
            <a:lvl1pPr marR="0" lvl="0" algn="l">
              <a:lnSpc>
                <a:spcPct val="100000"/>
              </a:lnSpc>
              <a:spcBef>
                <a:spcPts val="0"/>
              </a:spcBef>
              <a:spcAft>
                <a:spcPts val="0"/>
              </a:spcAft>
              <a:buClr>
                <a:srgbClr val="072B62"/>
              </a:buClr>
              <a:buSzPts val="2900"/>
              <a:buFont typeface="Georgia"/>
              <a:buNone/>
              <a:defRPr sz="88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2900"/>
              <a:buNone/>
              <a:defRPr sz="3700" b="0" i="0" u="none" strike="noStrike" cap="none">
                <a:solidFill>
                  <a:schemeClr val="dk2"/>
                </a:solidFill>
              </a:defRPr>
            </a:lvl2pPr>
            <a:lvl3pPr marR="0" lvl="2" algn="l">
              <a:lnSpc>
                <a:spcPct val="100000"/>
              </a:lnSpc>
              <a:spcBef>
                <a:spcPts val="0"/>
              </a:spcBef>
              <a:spcAft>
                <a:spcPts val="0"/>
              </a:spcAft>
              <a:buSzPts val="2900"/>
              <a:buNone/>
              <a:defRPr sz="3700" b="0" i="0" u="none" strike="noStrike" cap="none">
                <a:solidFill>
                  <a:schemeClr val="dk2"/>
                </a:solidFill>
              </a:defRPr>
            </a:lvl3pPr>
            <a:lvl4pPr marR="0" lvl="3" algn="l">
              <a:lnSpc>
                <a:spcPct val="100000"/>
              </a:lnSpc>
              <a:spcBef>
                <a:spcPts val="0"/>
              </a:spcBef>
              <a:spcAft>
                <a:spcPts val="0"/>
              </a:spcAft>
              <a:buSzPts val="2900"/>
              <a:buNone/>
              <a:defRPr sz="3700" b="0" i="0" u="none" strike="noStrike" cap="none">
                <a:solidFill>
                  <a:schemeClr val="dk2"/>
                </a:solidFill>
              </a:defRPr>
            </a:lvl4pPr>
            <a:lvl5pPr marR="0" lvl="4" algn="l">
              <a:lnSpc>
                <a:spcPct val="100000"/>
              </a:lnSpc>
              <a:spcBef>
                <a:spcPts val="0"/>
              </a:spcBef>
              <a:spcAft>
                <a:spcPts val="0"/>
              </a:spcAft>
              <a:buSzPts val="2900"/>
              <a:buNone/>
              <a:defRPr sz="3700" b="0" i="0" u="none" strike="noStrike" cap="none">
                <a:solidFill>
                  <a:schemeClr val="dk2"/>
                </a:solidFill>
              </a:defRPr>
            </a:lvl5pPr>
            <a:lvl6pPr marR="0" lvl="5" algn="l">
              <a:lnSpc>
                <a:spcPct val="100000"/>
              </a:lnSpc>
              <a:spcBef>
                <a:spcPts val="0"/>
              </a:spcBef>
              <a:spcAft>
                <a:spcPts val="0"/>
              </a:spcAft>
              <a:buSzPts val="2900"/>
              <a:buNone/>
              <a:defRPr sz="3700" b="0" i="0" u="none" strike="noStrike" cap="none">
                <a:solidFill>
                  <a:schemeClr val="dk2"/>
                </a:solidFill>
              </a:defRPr>
            </a:lvl6pPr>
            <a:lvl7pPr marR="0" lvl="6" algn="l">
              <a:lnSpc>
                <a:spcPct val="100000"/>
              </a:lnSpc>
              <a:spcBef>
                <a:spcPts val="0"/>
              </a:spcBef>
              <a:spcAft>
                <a:spcPts val="0"/>
              </a:spcAft>
              <a:buSzPts val="2900"/>
              <a:buNone/>
              <a:defRPr sz="3700" b="0" i="0" u="none" strike="noStrike" cap="none">
                <a:solidFill>
                  <a:schemeClr val="dk2"/>
                </a:solidFill>
              </a:defRPr>
            </a:lvl7pPr>
            <a:lvl8pPr marR="0" lvl="7" algn="l">
              <a:lnSpc>
                <a:spcPct val="100000"/>
              </a:lnSpc>
              <a:spcBef>
                <a:spcPts val="0"/>
              </a:spcBef>
              <a:spcAft>
                <a:spcPts val="0"/>
              </a:spcAft>
              <a:buSzPts val="2900"/>
              <a:buNone/>
              <a:defRPr sz="3700" b="0" i="0" u="none" strike="noStrike" cap="none">
                <a:solidFill>
                  <a:schemeClr val="dk2"/>
                </a:solidFill>
              </a:defRPr>
            </a:lvl8pPr>
            <a:lvl9pPr marR="0" lvl="8" algn="l">
              <a:lnSpc>
                <a:spcPct val="100000"/>
              </a:lnSpc>
              <a:spcBef>
                <a:spcPts val="0"/>
              </a:spcBef>
              <a:spcAft>
                <a:spcPts val="0"/>
              </a:spcAft>
              <a:buSzPts val="2900"/>
              <a:buNone/>
              <a:defRPr sz="3700" b="0" i="0" u="none" strike="noStrike" cap="none">
                <a:solidFill>
                  <a:schemeClr val="dk2"/>
                </a:solidFill>
              </a:defRPr>
            </a:lvl9pPr>
          </a:lstStyle>
          <a:p>
            <a:endParaRPr/>
          </a:p>
        </p:txBody>
      </p:sp>
      <p:sp>
        <p:nvSpPr>
          <p:cNvPr id="206" name="Google Shape;206;g13dee0501cf_0_761"/>
          <p:cNvSpPr txBox="1">
            <a:spLocks noGrp="1"/>
          </p:cNvSpPr>
          <p:nvPr>
            <p:ph type="sldNum" idx="12"/>
          </p:nvPr>
        </p:nvSpPr>
        <p:spPr>
          <a:xfrm>
            <a:off x="22036400" y="12619301"/>
            <a:ext cx="1367400" cy="730500"/>
          </a:xfrm>
          <a:prstGeom prst="rect">
            <a:avLst/>
          </a:prstGeom>
          <a:noFill/>
          <a:ln>
            <a:noFill/>
          </a:ln>
        </p:spPr>
        <p:txBody>
          <a:bodyPr spcFirstLastPara="1" wrap="square" lIns="182875" tIns="91400" rIns="182875" bIns="91400" anchor="ctr" anchorCtr="0">
            <a:noAutofit/>
          </a:bodyPr>
          <a:lstStyle>
            <a:lvl1pPr marL="0" marR="0" lvl="0"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07" name="Google Shape;207;g13dee0501cf_0_761"/>
          <p:cNvSpPr txBox="1">
            <a:spLocks noGrp="1"/>
          </p:cNvSpPr>
          <p:nvPr>
            <p:ph type="body" idx="1"/>
          </p:nvPr>
        </p:nvSpPr>
        <p:spPr>
          <a:xfrm>
            <a:off x="1163418" y="3592773"/>
            <a:ext cx="18182400" cy="9756900"/>
          </a:xfrm>
          <a:prstGeom prst="rect">
            <a:avLst/>
          </a:prstGeom>
          <a:noFill/>
          <a:ln>
            <a:noFill/>
          </a:ln>
        </p:spPr>
        <p:txBody>
          <a:bodyPr spcFirstLastPara="1" wrap="square" lIns="182875" tIns="182875" rIns="182875" bIns="182875" anchor="t" anchorCtr="0">
            <a:noAutofit/>
          </a:bodyPr>
          <a:lstStyle>
            <a:lvl1pPr marL="457200" marR="0" lvl="0" indent="-228600" algn="l">
              <a:lnSpc>
                <a:spcPct val="100000"/>
              </a:lnSpc>
              <a:spcBef>
                <a:spcPts val="2100"/>
              </a:spcBef>
              <a:spcAft>
                <a:spcPts val="0"/>
              </a:spcAft>
              <a:buClr>
                <a:srgbClr val="D2BD24"/>
              </a:buClr>
              <a:buSzPts val="7200"/>
              <a:buFont typeface="Noto Sans Symbols"/>
              <a:buNone/>
              <a:defRPr sz="7200" b="0" i="0" u="none" strike="noStrike" cap="none">
                <a:solidFill>
                  <a:srgbClr val="3F3F3F"/>
                </a:solidFill>
                <a:latin typeface="Source Sans Pro"/>
                <a:ea typeface="Source Sans Pro"/>
                <a:cs typeface="Source Sans Pro"/>
                <a:sym typeface="Source Sans Pro"/>
              </a:defRPr>
            </a:lvl1pPr>
            <a:lvl2pPr marL="914400" marR="0" lvl="1" indent="-552450" algn="l">
              <a:lnSpc>
                <a:spcPct val="100000"/>
              </a:lnSpc>
              <a:spcBef>
                <a:spcPts val="2100"/>
              </a:spcBef>
              <a:spcAft>
                <a:spcPts val="0"/>
              </a:spcAft>
              <a:buClr>
                <a:srgbClr val="D2BD24"/>
              </a:buClr>
              <a:buSzPts val="5100"/>
              <a:buFont typeface="Source Sans Pro"/>
              <a:buChar char="●"/>
              <a:defRPr sz="6400" b="0" i="0" u="none" strike="noStrike" cap="none">
                <a:solidFill>
                  <a:srgbClr val="3F3F3F"/>
                </a:solidFill>
                <a:latin typeface="Source Sans Pro"/>
                <a:ea typeface="Source Sans Pro"/>
                <a:cs typeface="Source Sans Pro"/>
                <a:sym typeface="Source Sans Pro"/>
              </a:defRPr>
            </a:lvl2pPr>
            <a:lvl3pPr marL="1371600" marR="0" lvl="2" indent="-584200" algn="l">
              <a:lnSpc>
                <a:spcPct val="100000"/>
              </a:lnSpc>
              <a:spcBef>
                <a:spcPts val="2100"/>
              </a:spcBef>
              <a:spcAft>
                <a:spcPts val="0"/>
              </a:spcAft>
              <a:buClr>
                <a:srgbClr val="D2BD24"/>
              </a:buClr>
              <a:buSzPts val="5600"/>
              <a:buFont typeface="Noto Sans Symbols"/>
              <a:buChar char="✓"/>
              <a:defRPr sz="5600" b="0" i="0" u="none" strike="noStrike" cap="none">
                <a:solidFill>
                  <a:srgbClr val="3F3F3F"/>
                </a:solidFill>
                <a:latin typeface="Source Sans Pro"/>
                <a:ea typeface="Source Sans Pro"/>
                <a:cs typeface="Source Sans Pro"/>
                <a:sym typeface="Source Sans Pro"/>
              </a:defRPr>
            </a:lvl3pPr>
            <a:lvl4pPr marL="1828800" marR="0" lvl="3" indent="-533400" algn="l">
              <a:lnSpc>
                <a:spcPct val="100000"/>
              </a:lnSpc>
              <a:spcBef>
                <a:spcPts val="2100"/>
              </a:spcBef>
              <a:spcAft>
                <a:spcPts val="0"/>
              </a:spcAft>
              <a:buClr>
                <a:srgbClr val="D2BD24"/>
              </a:buClr>
              <a:buSzPts val="4800"/>
              <a:buFont typeface="Noto Sans Symbols"/>
              <a:buChar char="▶"/>
              <a:defRPr sz="4800" b="0" i="0" u="none" strike="noStrike" cap="none">
                <a:solidFill>
                  <a:srgbClr val="3F3F3F"/>
                </a:solidFill>
                <a:latin typeface="Source Sans Pro"/>
                <a:ea typeface="Source Sans Pro"/>
                <a:cs typeface="Source Sans Pro"/>
                <a:sym typeface="Source Sans Pro"/>
              </a:defRPr>
            </a:lvl4pPr>
            <a:lvl5pPr marL="2286000" marR="0" lvl="4" indent="-533400" algn="l">
              <a:lnSpc>
                <a:spcPct val="100000"/>
              </a:lnSpc>
              <a:spcBef>
                <a:spcPts val="2100"/>
              </a:spcBef>
              <a:spcAft>
                <a:spcPts val="0"/>
              </a:spcAft>
              <a:buClr>
                <a:srgbClr val="D2BD24"/>
              </a:buClr>
              <a:buSzPts val="4800"/>
              <a:buFont typeface="Noto Sans Symbols"/>
              <a:buChar char="▶"/>
              <a:defRPr sz="4800" b="0" i="0" u="none" strike="noStrike" cap="none">
                <a:solidFill>
                  <a:srgbClr val="3F3F3F"/>
                </a:solidFill>
                <a:latin typeface="Source Sans Pro"/>
                <a:ea typeface="Source Sans Pro"/>
                <a:cs typeface="Source Sans Pro"/>
                <a:sym typeface="Source Sans Pro"/>
              </a:defRPr>
            </a:lvl5pPr>
            <a:lvl6pPr marL="2743200" marR="0" lvl="5"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6pPr>
            <a:lvl7pPr marL="3200400" marR="0" lvl="6"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7pPr>
            <a:lvl8pPr marL="3657600" marR="0" lvl="7"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8pPr>
            <a:lvl9pPr marL="4114800" marR="0" lvl="8"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ustom Layout 8">
  <p:cSld name="Custom Layout_5">
    <p:spTree>
      <p:nvGrpSpPr>
        <p:cNvPr id="1" name="Shape 208"/>
        <p:cNvGrpSpPr/>
        <p:nvPr/>
      </p:nvGrpSpPr>
      <p:grpSpPr>
        <a:xfrm>
          <a:off x="0" y="0"/>
          <a:ext cx="0" cy="0"/>
          <a:chOff x="0" y="0"/>
          <a:chExt cx="0" cy="0"/>
        </a:xfrm>
      </p:grpSpPr>
      <p:sp>
        <p:nvSpPr>
          <p:cNvPr id="209" name="Google Shape;209;g13dee0501cf_0_892"/>
          <p:cNvSpPr txBox="1">
            <a:spLocks noGrp="1"/>
          </p:cNvSpPr>
          <p:nvPr>
            <p:ph type="title"/>
          </p:nvPr>
        </p:nvSpPr>
        <p:spPr>
          <a:xfrm>
            <a:off x="1111715" y="514432"/>
            <a:ext cx="17987100" cy="2641500"/>
          </a:xfrm>
          <a:prstGeom prst="rect">
            <a:avLst/>
          </a:prstGeom>
          <a:noFill/>
          <a:ln>
            <a:noFill/>
          </a:ln>
        </p:spPr>
        <p:txBody>
          <a:bodyPr spcFirstLastPara="1" wrap="square" lIns="102875" tIns="51400" rIns="102875" bIns="51400" anchor="t" anchorCtr="0">
            <a:noAutofit/>
          </a:bodyPr>
          <a:lstStyle>
            <a:lvl1pPr marR="0" lvl="0" algn="l">
              <a:lnSpc>
                <a:spcPct val="100000"/>
              </a:lnSpc>
              <a:spcBef>
                <a:spcPts val="0"/>
              </a:spcBef>
              <a:spcAft>
                <a:spcPts val="0"/>
              </a:spcAft>
              <a:buClr>
                <a:srgbClr val="072B62"/>
              </a:buClr>
              <a:buSzPts val="5100"/>
              <a:buFont typeface="Georgia"/>
              <a:buNone/>
              <a:defRPr sz="67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9pPr>
          </a:lstStyle>
          <a:p>
            <a:endParaRPr/>
          </a:p>
        </p:txBody>
      </p:sp>
      <p:sp>
        <p:nvSpPr>
          <p:cNvPr id="210" name="Google Shape;210;g13dee0501cf_0_892"/>
          <p:cNvSpPr txBox="1">
            <a:spLocks noGrp="1"/>
          </p:cNvSpPr>
          <p:nvPr>
            <p:ph type="sldNum" idx="12"/>
          </p:nvPr>
        </p:nvSpPr>
        <p:spPr>
          <a:xfrm>
            <a:off x="22036400" y="12619301"/>
            <a:ext cx="1367400" cy="730500"/>
          </a:xfrm>
          <a:prstGeom prst="rect">
            <a:avLst/>
          </a:prstGeom>
          <a:noFill/>
          <a:ln>
            <a:noFill/>
          </a:ln>
        </p:spPr>
        <p:txBody>
          <a:bodyPr spcFirstLastPara="1" wrap="square" lIns="102875" tIns="51400" rIns="102875" bIns="51400" anchor="ctr" anchorCtr="0">
            <a:noAutofit/>
          </a:bodyPr>
          <a:lstStyle>
            <a:lvl1pPr marL="0" marR="0" lvl="0"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11" name="Google Shape;211;g13dee0501cf_0_892"/>
          <p:cNvSpPr txBox="1">
            <a:spLocks noGrp="1"/>
          </p:cNvSpPr>
          <p:nvPr>
            <p:ph type="body" idx="1"/>
          </p:nvPr>
        </p:nvSpPr>
        <p:spPr>
          <a:xfrm>
            <a:off x="1163418" y="3592773"/>
            <a:ext cx="18182400" cy="9756900"/>
          </a:xfrm>
          <a:prstGeom prst="rect">
            <a:avLst/>
          </a:prstGeom>
          <a:noFill/>
          <a:ln>
            <a:noFill/>
          </a:ln>
        </p:spPr>
        <p:txBody>
          <a:bodyPr spcFirstLastPara="1" wrap="square" lIns="102875" tIns="51400" rIns="102875" bIns="51400" anchor="t" anchorCtr="0">
            <a:noAutofit/>
          </a:bodyPr>
          <a:lstStyle>
            <a:lvl1pPr marL="457200" marR="0" lvl="0" indent="-228600" algn="l">
              <a:lnSpc>
                <a:spcPct val="100000"/>
              </a:lnSpc>
              <a:spcBef>
                <a:spcPts val="1600"/>
              </a:spcBef>
              <a:spcAft>
                <a:spcPts val="0"/>
              </a:spcAft>
              <a:buClr>
                <a:srgbClr val="D2BD24"/>
              </a:buClr>
              <a:buSzPts val="4000"/>
              <a:buFont typeface="Noto Sans Symbols"/>
              <a:buNone/>
              <a:defRPr sz="5300" b="0" i="0" u="none" strike="noStrike" cap="none">
                <a:solidFill>
                  <a:srgbClr val="3F3F3F"/>
                </a:solidFill>
                <a:latin typeface="Source Sans Pro"/>
                <a:ea typeface="Source Sans Pro"/>
                <a:cs typeface="Source Sans Pro"/>
                <a:sym typeface="Source Sans Pro"/>
              </a:defRPr>
            </a:lvl1pPr>
            <a:lvl2pPr marL="914400" marR="0" lvl="1" indent="-412750" algn="l">
              <a:lnSpc>
                <a:spcPct val="100000"/>
              </a:lnSpc>
              <a:spcBef>
                <a:spcPts val="1600"/>
              </a:spcBef>
              <a:spcAft>
                <a:spcPts val="0"/>
              </a:spcAft>
              <a:buClr>
                <a:srgbClr val="D2BD24"/>
              </a:buClr>
              <a:buSzPts val="2900"/>
              <a:buFont typeface="Source Sans Pro"/>
              <a:buChar char="●"/>
              <a:defRPr sz="4800" b="0" i="0" u="none" strike="noStrike" cap="none">
                <a:solidFill>
                  <a:srgbClr val="3F3F3F"/>
                </a:solidFill>
                <a:latin typeface="Source Sans Pro"/>
                <a:ea typeface="Source Sans Pro"/>
                <a:cs typeface="Source Sans Pro"/>
                <a:sym typeface="Source Sans Pro"/>
              </a:defRPr>
            </a:lvl2pPr>
            <a:lvl3pPr marL="1371600" marR="0" lvl="2" indent="-431800" algn="l">
              <a:lnSpc>
                <a:spcPct val="100000"/>
              </a:lnSpc>
              <a:spcBef>
                <a:spcPts val="1600"/>
              </a:spcBef>
              <a:spcAft>
                <a:spcPts val="0"/>
              </a:spcAft>
              <a:buClr>
                <a:srgbClr val="D2BD24"/>
              </a:buClr>
              <a:buSzPts val="3200"/>
              <a:buFont typeface="Noto Sans Symbols"/>
              <a:buChar char="✓"/>
              <a:defRPr sz="4300" b="0" i="0" u="none" strike="noStrike" cap="none">
                <a:solidFill>
                  <a:srgbClr val="3F3F3F"/>
                </a:solidFill>
                <a:latin typeface="Source Sans Pro"/>
                <a:ea typeface="Source Sans Pro"/>
                <a:cs typeface="Source Sans Pro"/>
                <a:sym typeface="Source Sans Pro"/>
              </a:defRPr>
            </a:lvl3pPr>
            <a:lvl4pPr marL="1828800" marR="0" lvl="3" indent="-412750" algn="l">
              <a:lnSpc>
                <a:spcPct val="100000"/>
              </a:lnSpc>
              <a:spcBef>
                <a:spcPts val="1600"/>
              </a:spcBef>
              <a:spcAft>
                <a:spcPts val="0"/>
              </a:spcAft>
              <a:buClr>
                <a:srgbClr val="D2BD24"/>
              </a:buClr>
              <a:buSzPts val="2900"/>
              <a:buFont typeface="Noto Sans Symbols"/>
              <a:buChar char="▶"/>
              <a:defRPr sz="3700" b="0" i="0" u="none" strike="noStrike" cap="none">
                <a:solidFill>
                  <a:srgbClr val="3F3F3F"/>
                </a:solidFill>
                <a:latin typeface="Source Sans Pro"/>
                <a:ea typeface="Source Sans Pro"/>
                <a:cs typeface="Source Sans Pro"/>
                <a:sym typeface="Source Sans Pro"/>
              </a:defRPr>
            </a:lvl4pPr>
            <a:lvl5pPr marL="2286000" marR="0" lvl="4" indent="-412750" algn="l">
              <a:lnSpc>
                <a:spcPct val="100000"/>
              </a:lnSpc>
              <a:spcBef>
                <a:spcPts val="1600"/>
              </a:spcBef>
              <a:spcAft>
                <a:spcPts val="0"/>
              </a:spcAft>
              <a:buClr>
                <a:srgbClr val="D2BD24"/>
              </a:buClr>
              <a:buSzPts val="2900"/>
              <a:buFont typeface="Noto Sans Symbols"/>
              <a:buChar char="▶"/>
              <a:defRPr sz="3700" b="0" i="0" u="none" strike="noStrike" cap="none">
                <a:solidFill>
                  <a:srgbClr val="3F3F3F"/>
                </a:solidFill>
                <a:latin typeface="Source Sans Pro"/>
                <a:ea typeface="Source Sans Pro"/>
                <a:cs typeface="Source Sans Pro"/>
                <a:sym typeface="Source Sans Pro"/>
              </a:defRPr>
            </a:lvl5pPr>
            <a:lvl6pPr marL="2743200" marR="0" lvl="5" indent="-298450" algn="l">
              <a:lnSpc>
                <a:spcPct val="100000"/>
              </a:lnSpc>
              <a:spcBef>
                <a:spcPts val="1600"/>
              </a:spcBef>
              <a:spcAft>
                <a:spcPts val="0"/>
              </a:spcAft>
              <a:buClr>
                <a:schemeClr val="accent1"/>
              </a:buClr>
              <a:buSzPts val="1100"/>
              <a:buFont typeface="Noto Sans Symbols"/>
              <a:buChar char="▶"/>
              <a:defRPr sz="1900" b="0" i="0" u="none" strike="noStrike" cap="none">
                <a:solidFill>
                  <a:srgbClr val="3F3F3F"/>
                </a:solidFill>
                <a:latin typeface="Source Sans Pro"/>
                <a:ea typeface="Source Sans Pro"/>
                <a:cs typeface="Source Sans Pro"/>
                <a:sym typeface="Source Sans Pro"/>
              </a:defRPr>
            </a:lvl6pPr>
            <a:lvl7pPr marL="3200400" marR="0" lvl="6" indent="-298450" algn="l">
              <a:lnSpc>
                <a:spcPct val="100000"/>
              </a:lnSpc>
              <a:spcBef>
                <a:spcPts val="1600"/>
              </a:spcBef>
              <a:spcAft>
                <a:spcPts val="0"/>
              </a:spcAft>
              <a:buClr>
                <a:schemeClr val="accent1"/>
              </a:buClr>
              <a:buSzPts val="1100"/>
              <a:buFont typeface="Noto Sans Symbols"/>
              <a:buChar char="▶"/>
              <a:defRPr sz="1900" b="0" i="0" u="none" strike="noStrike" cap="none">
                <a:solidFill>
                  <a:srgbClr val="3F3F3F"/>
                </a:solidFill>
                <a:latin typeface="Source Sans Pro"/>
                <a:ea typeface="Source Sans Pro"/>
                <a:cs typeface="Source Sans Pro"/>
                <a:sym typeface="Source Sans Pro"/>
              </a:defRPr>
            </a:lvl7pPr>
            <a:lvl8pPr marL="3657600" marR="0" lvl="7" indent="-298450" algn="l">
              <a:lnSpc>
                <a:spcPct val="100000"/>
              </a:lnSpc>
              <a:spcBef>
                <a:spcPts val="1600"/>
              </a:spcBef>
              <a:spcAft>
                <a:spcPts val="0"/>
              </a:spcAft>
              <a:buClr>
                <a:schemeClr val="accent1"/>
              </a:buClr>
              <a:buSzPts val="1100"/>
              <a:buFont typeface="Noto Sans Symbols"/>
              <a:buChar char="▶"/>
              <a:defRPr sz="1900" b="0" i="0" u="none" strike="noStrike" cap="none">
                <a:solidFill>
                  <a:srgbClr val="3F3F3F"/>
                </a:solidFill>
                <a:latin typeface="Source Sans Pro"/>
                <a:ea typeface="Source Sans Pro"/>
                <a:cs typeface="Source Sans Pro"/>
                <a:sym typeface="Source Sans Pro"/>
              </a:defRPr>
            </a:lvl8pPr>
            <a:lvl9pPr marL="4114800" marR="0" lvl="8" indent="-298450" algn="l">
              <a:lnSpc>
                <a:spcPct val="100000"/>
              </a:lnSpc>
              <a:spcBef>
                <a:spcPts val="1600"/>
              </a:spcBef>
              <a:spcAft>
                <a:spcPts val="0"/>
              </a:spcAft>
              <a:buClr>
                <a:schemeClr val="accent1"/>
              </a:buClr>
              <a:buSzPts val="1100"/>
              <a:buFont typeface="Noto Sans Symbols"/>
              <a:buChar char="▶"/>
              <a:defRPr sz="1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9">
  <p:cSld name="Custom Layout_6">
    <p:spTree>
      <p:nvGrpSpPr>
        <p:cNvPr id="1" name="Shape 212"/>
        <p:cNvGrpSpPr/>
        <p:nvPr/>
      </p:nvGrpSpPr>
      <p:grpSpPr>
        <a:xfrm>
          <a:off x="0" y="0"/>
          <a:ext cx="0" cy="0"/>
          <a:chOff x="0" y="0"/>
          <a:chExt cx="0" cy="0"/>
        </a:xfrm>
      </p:grpSpPr>
      <p:sp>
        <p:nvSpPr>
          <p:cNvPr id="213" name="Google Shape;213;g13dee0501cf_0_1008"/>
          <p:cNvSpPr txBox="1">
            <a:spLocks noGrp="1"/>
          </p:cNvSpPr>
          <p:nvPr>
            <p:ph type="title"/>
          </p:nvPr>
        </p:nvSpPr>
        <p:spPr>
          <a:xfrm>
            <a:off x="1111715" y="514432"/>
            <a:ext cx="17987100" cy="2641500"/>
          </a:xfrm>
          <a:prstGeom prst="rect">
            <a:avLst/>
          </a:prstGeom>
          <a:noFill/>
          <a:ln>
            <a:noFill/>
          </a:ln>
        </p:spPr>
        <p:txBody>
          <a:bodyPr spcFirstLastPara="1" wrap="square" lIns="182875" tIns="182875" rIns="182875" bIns="182875" anchor="t" anchorCtr="0">
            <a:noAutofit/>
          </a:bodyPr>
          <a:lstStyle>
            <a:lvl1pPr marR="0" lvl="0" algn="l">
              <a:lnSpc>
                <a:spcPct val="100000"/>
              </a:lnSpc>
              <a:spcBef>
                <a:spcPts val="0"/>
              </a:spcBef>
              <a:spcAft>
                <a:spcPts val="0"/>
              </a:spcAft>
              <a:buClr>
                <a:srgbClr val="072B62"/>
              </a:buClr>
              <a:buSzPts val="2900"/>
              <a:buFont typeface="Georgia"/>
              <a:buNone/>
              <a:defRPr sz="88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2900"/>
              <a:buNone/>
              <a:defRPr sz="3700" b="0" i="0" u="none" strike="noStrike" cap="none">
                <a:solidFill>
                  <a:schemeClr val="dk2"/>
                </a:solidFill>
              </a:defRPr>
            </a:lvl2pPr>
            <a:lvl3pPr marR="0" lvl="2" algn="l">
              <a:lnSpc>
                <a:spcPct val="100000"/>
              </a:lnSpc>
              <a:spcBef>
                <a:spcPts val="0"/>
              </a:spcBef>
              <a:spcAft>
                <a:spcPts val="0"/>
              </a:spcAft>
              <a:buSzPts val="2900"/>
              <a:buNone/>
              <a:defRPr sz="3700" b="0" i="0" u="none" strike="noStrike" cap="none">
                <a:solidFill>
                  <a:schemeClr val="dk2"/>
                </a:solidFill>
              </a:defRPr>
            </a:lvl3pPr>
            <a:lvl4pPr marR="0" lvl="3" algn="l">
              <a:lnSpc>
                <a:spcPct val="100000"/>
              </a:lnSpc>
              <a:spcBef>
                <a:spcPts val="0"/>
              </a:spcBef>
              <a:spcAft>
                <a:spcPts val="0"/>
              </a:spcAft>
              <a:buSzPts val="2900"/>
              <a:buNone/>
              <a:defRPr sz="3700" b="0" i="0" u="none" strike="noStrike" cap="none">
                <a:solidFill>
                  <a:schemeClr val="dk2"/>
                </a:solidFill>
              </a:defRPr>
            </a:lvl4pPr>
            <a:lvl5pPr marR="0" lvl="4" algn="l">
              <a:lnSpc>
                <a:spcPct val="100000"/>
              </a:lnSpc>
              <a:spcBef>
                <a:spcPts val="0"/>
              </a:spcBef>
              <a:spcAft>
                <a:spcPts val="0"/>
              </a:spcAft>
              <a:buSzPts val="2900"/>
              <a:buNone/>
              <a:defRPr sz="3700" b="0" i="0" u="none" strike="noStrike" cap="none">
                <a:solidFill>
                  <a:schemeClr val="dk2"/>
                </a:solidFill>
              </a:defRPr>
            </a:lvl5pPr>
            <a:lvl6pPr marR="0" lvl="5" algn="l">
              <a:lnSpc>
                <a:spcPct val="100000"/>
              </a:lnSpc>
              <a:spcBef>
                <a:spcPts val="0"/>
              </a:spcBef>
              <a:spcAft>
                <a:spcPts val="0"/>
              </a:spcAft>
              <a:buSzPts val="2900"/>
              <a:buNone/>
              <a:defRPr sz="3700" b="0" i="0" u="none" strike="noStrike" cap="none">
                <a:solidFill>
                  <a:schemeClr val="dk2"/>
                </a:solidFill>
              </a:defRPr>
            </a:lvl6pPr>
            <a:lvl7pPr marR="0" lvl="6" algn="l">
              <a:lnSpc>
                <a:spcPct val="100000"/>
              </a:lnSpc>
              <a:spcBef>
                <a:spcPts val="0"/>
              </a:spcBef>
              <a:spcAft>
                <a:spcPts val="0"/>
              </a:spcAft>
              <a:buSzPts val="2900"/>
              <a:buNone/>
              <a:defRPr sz="3700" b="0" i="0" u="none" strike="noStrike" cap="none">
                <a:solidFill>
                  <a:schemeClr val="dk2"/>
                </a:solidFill>
              </a:defRPr>
            </a:lvl7pPr>
            <a:lvl8pPr marR="0" lvl="7" algn="l">
              <a:lnSpc>
                <a:spcPct val="100000"/>
              </a:lnSpc>
              <a:spcBef>
                <a:spcPts val="0"/>
              </a:spcBef>
              <a:spcAft>
                <a:spcPts val="0"/>
              </a:spcAft>
              <a:buSzPts val="2900"/>
              <a:buNone/>
              <a:defRPr sz="3700" b="0" i="0" u="none" strike="noStrike" cap="none">
                <a:solidFill>
                  <a:schemeClr val="dk2"/>
                </a:solidFill>
              </a:defRPr>
            </a:lvl8pPr>
            <a:lvl9pPr marR="0" lvl="8" algn="l">
              <a:lnSpc>
                <a:spcPct val="100000"/>
              </a:lnSpc>
              <a:spcBef>
                <a:spcPts val="0"/>
              </a:spcBef>
              <a:spcAft>
                <a:spcPts val="0"/>
              </a:spcAft>
              <a:buSzPts val="2900"/>
              <a:buNone/>
              <a:defRPr sz="3700" b="0" i="0" u="none" strike="noStrike" cap="none">
                <a:solidFill>
                  <a:schemeClr val="dk2"/>
                </a:solidFill>
              </a:defRPr>
            </a:lvl9pPr>
          </a:lstStyle>
          <a:p>
            <a:endParaRPr/>
          </a:p>
        </p:txBody>
      </p:sp>
      <p:sp>
        <p:nvSpPr>
          <p:cNvPr id="214" name="Google Shape;214;g13dee0501cf_0_1008"/>
          <p:cNvSpPr txBox="1">
            <a:spLocks noGrp="1"/>
          </p:cNvSpPr>
          <p:nvPr>
            <p:ph type="sldNum" idx="12"/>
          </p:nvPr>
        </p:nvSpPr>
        <p:spPr>
          <a:xfrm>
            <a:off x="22036400" y="12619301"/>
            <a:ext cx="1367400" cy="730500"/>
          </a:xfrm>
          <a:prstGeom prst="rect">
            <a:avLst/>
          </a:prstGeom>
          <a:noFill/>
          <a:ln>
            <a:noFill/>
          </a:ln>
        </p:spPr>
        <p:txBody>
          <a:bodyPr spcFirstLastPara="1" wrap="square" lIns="182875" tIns="91400" rIns="182875" bIns="91400" anchor="ctr" anchorCtr="0">
            <a:noAutofit/>
          </a:bodyPr>
          <a:lstStyle>
            <a:lvl1pPr marL="0" marR="0" lvl="0"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15" name="Google Shape;215;g13dee0501cf_0_1008"/>
          <p:cNvSpPr txBox="1">
            <a:spLocks noGrp="1"/>
          </p:cNvSpPr>
          <p:nvPr>
            <p:ph type="body" idx="1"/>
          </p:nvPr>
        </p:nvSpPr>
        <p:spPr>
          <a:xfrm>
            <a:off x="1163418" y="3592773"/>
            <a:ext cx="18182400" cy="9756900"/>
          </a:xfrm>
          <a:prstGeom prst="rect">
            <a:avLst/>
          </a:prstGeom>
          <a:noFill/>
          <a:ln>
            <a:noFill/>
          </a:ln>
        </p:spPr>
        <p:txBody>
          <a:bodyPr spcFirstLastPara="1" wrap="square" lIns="182875" tIns="182875" rIns="182875" bIns="182875" anchor="t" anchorCtr="0">
            <a:noAutofit/>
          </a:bodyPr>
          <a:lstStyle>
            <a:lvl1pPr marL="457200" marR="0" lvl="0" indent="-228600" algn="l">
              <a:lnSpc>
                <a:spcPct val="100000"/>
              </a:lnSpc>
              <a:spcBef>
                <a:spcPts val="2100"/>
              </a:spcBef>
              <a:spcAft>
                <a:spcPts val="0"/>
              </a:spcAft>
              <a:buClr>
                <a:srgbClr val="D2BD24"/>
              </a:buClr>
              <a:buSzPts val="7200"/>
              <a:buFont typeface="Noto Sans Symbols"/>
              <a:buNone/>
              <a:defRPr sz="7200" b="0" i="0" u="none" strike="noStrike" cap="none">
                <a:solidFill>
                  <a:srgbClr val="3F3F3F"/>
                </a:solidFill>
                <a:latin typeface="Source Sans Pro"/>
                <a:ea typeface="Source Sans Pro"/>
                <a:cs typeface="Source Sans Pro"/>
                <a:sym typeface="Source Sans Pro"/>
              </a:defRPr>
            </a:lvl1pPr>
            <a:lvl2pPr marL="914400" marR="0" lvl="1" indent="-552450" algn="l">
              <a:lnSpc>
                <a:spcPct val="100000"/>
              </a:lnSpc>
              <a:spcBef>
                <a:spcPts val="2100"/>
              </a:spcBef>
              <a:spcAft>
                <a:spcPts val="0"/>
              </a:spcAft>
              <a:buClr>
                <a:srgbClr val="D2BD24"/>
              </a:buClr>
              <a:buSzPts val="5100"/>
              <a:buFont typeface="Source Sans Pro"/>
              <a:buChar char="●"/>
              <a:defRPr sz="6400" b="0" i="0" u="none" strike="noStrike" cap="none">
                <a:solidFill>
                  <a:srgbClr val="3F3F3F"/>
                </a:solidFill>
                <a:latin typeface="Source Sans Pro"/>
                <a:ea typeface="Source Sans Pro"/>
                <a:cs typeface="Source Sans Pro"/>
                <a:sym typeface="Source Sans Pro"/>
              </a:defRPr>
            </a:lvl2pPr>
            <a:lvl3pPr marL="1371600" marR="0" lvl="2" indent="-584200" algn="l">
              <a:lnSpc>
                <a:spcPct val="100000"/>
              </a:lnSpc>
              <a:spcBef>
                <a:spcPts val="2100"/>
              </a:spcBef>
              <a:spcAft>
                <a:spcPts val="0"/>
              </a:spcAft>
              <a:buClr>
                <a:srgbClr val="D2BD24"/>
              </a:buClr>
              <a:buSzPts val="5600"/>
              <a:buFont typeface="Noto Sans Symbols"/>
              <a:buChar char="✓"/>
              <a:defRPr sz="5600" b="0" i="0" u="none" strike="noStrike" cap="none">
                <a:solidFill>
                  <a:srgbClr val="3F3F3F"/>
                </a:solidFill>
                <a:latin typeface="Source Sans Pro"/>
                <a:ea typeface="Source Sans Pro"/>
                <a:cs typeface="Source Sans Pro"/>
                <a:sym typeface="Source Sans Pro"/>
              </a:defRPr>
            </a:lvl3pPr>
            <a:lvl4pPr marL="1828800" marR="0" lvl="3" indent="-533400" algn="l">
              <a:lnSpc>
                <a:spcPct val="100000"/>
              </a:lnSpc>
              <a:spcBef>
                <a:spcPts val="2100"/>
              </a:spcBef>
              <a:spcAft>
                <a:spcPts val="0"/>
              </a:spcAft>
              <a:buClr>
                <a:srgbClr val="D2BD24"/>
              </a:buClr>
              <a:buSzPts val="4800"/>
              <a:buFont typeface="Noto Sans Symbols"/>
              <a:buChar char="▶"/>
              <a:defRPr sz="4800" b="0" i="0" u="none" strike="noStrike" cap="none">
                <a:solidFill>
                  <a:srgbClr val="3F3F3F"/>
                </a:solidFill>
                <a:latin typeface="Source Sans Pro"/>
                <a:ea typeface="Source Sans Pro"/>
                <a:cs typeface="Source Sans Pro"/>
                <a:sym typeface="Source Sans Pro"/>
              </a:defRPr>
            </a:lvl4pPr>
            <a:lvl5pPr marL="2286000" marR="0" lvl="4" indent="-533400" algn="l">
              <a:lnSpc>
                <a:spcPct val="100000"/>
              </a:lnSpc>
              <a:spcBef>
                <a:spcPts val="2100"/>
              </a:spcBef>
              <a:spcAft>
                <a:spcPts val="0"/>
              </a:spcAft>
              <a:buClr>
                <a:srgbClr val="D2BD24"/>
              </a:buClr>
              <a:buSzPts val="4800"/>
              <a:buFont typeface="Noto Sans Symbols"/>
              <a:buChar char="▶"/>
              <a:defRPr sz="4800" b="0" i="0" u="none" strike="noStrike" cap="none">
                <a:solidFill>
                  <a:srgbClr val="3F3F3F"/>
                </a:solidFill>
                <a:latin typeface="Source Sans Pro"/>
                <a:ea typeface="Source Sans Pro"/>
                <a:cs typeface="Source Sans Pro"/>
                <a:sym typeface="Source Sans Pro"/>
              </a:defRPr>
            </a:lvl5pPr>
            <a:lvl6pPr marL="2743200" marR="0" lvl="5"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6pPr>
            <a:lvl7pPr marL="3200400" marR="0" lvl="6"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7pPr>
            <a:lvl8pPr marL="3657600" marR="0" lvl="7"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8pPr>
            <a:lvl9pPr marL="4114800" marR="0" lvl="8"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10">
  <p:cSld name="Custom Layout_7">
    <p:spTree>
      <p:nvGrpSpPr>
        <p:cNvPr id="1" name="Shape 216"/>
        <p:cNvGrpSpPr/>
        <p:nvPr/>
      </p:nvGrpSpPr>
      <p:grpSpPr>
        <a:xfrm>
          <a:off x="0" y="0"/>
          <a:ext cx="0" cy="0"/>
          <a:chOff x="0" y="0"/>
          <a:chExt cx="0" cy="0"/>
        </a:xfrm>
      </p:grpSpPr>
      <p:sp>
        <p:nvSpPr>
          <p:cNvPr id="217" name="Google Shape;217;g13dee0501cf_0_1140"/>
          <p:cNvSpPr txBox="1">
            <a:spLocks noGrp="1"/>
          </p:cNvSpPr>
          <p:nvPr>
            <p:ph type="title"/>
          </p:nvPr>
        </p:nvSpPr>
        <p:spPr>
          <a:xfrm>
            <a:off x="1111715" y="514432"/>
            <a:ext cx="17987100" cy="2641500"/>
          </a:xfrm>
          <a:prstGeom prst="rect">
            <a:avLst/>
          </a:prstGeom>
          <a:noFill/>
          <a:ln>
            <a:noFill/>
          </a:ln>
        </p:spPr>
        <p:txBody>
          <a:bodyPr spcFirstLastPara="1" wrap="square" lIns="102875" tIns="51400" rIns="102875" bIns="51400" anchor="t" anchorCtr="0">
            <a:noAutofit/>
          </a:bodyPr>
          <a:lstStyle>
            <a:lvl1pPr marR="0" lvl="0" algn="l">
              <a:lnSpc>
                <a:spcPct val="100000"/>
              </a:lnSpc>
              <a:spcBef>
                <a:spcPts val="0"/>
              </a:spcBef>
              <a:spcAft>
                <a:spcPts val="0"/>
              </a:spcAft>
              <a:buClr>
                <a:srgbClr val="072B62"/>
              </a:buClr>
              <a:buSzPts val="5100"/>
              <a:buFont typeface="Georgia"/>
              <a:buNone/>
              <a:defRPr sz="67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9pPr>
          </a:lstStyle>
          <a:p>
            <a:endParaRPr/>
          </a:p>
        </p:txBody>
      </p:sp>
      <p:sp>
        <p:nvSpPr>
          <p:cNvPr id="218" name="Google Shape;218;g13dee0501cf_0_1140"/>
          <p:cNvSpPr txBox="1">
            <a:spLocks noGrp="1"/>
          </p:cNvSpPr>
          <p:nvPr>
            <p:ph type="sldNum" idx="12"/>
          </p:nvPr>
        </p:nvSpPr>
        <p:spPr>
          <a:xfrm>
            <a:off x="22036400" y="12619301"/>
            <a:ext cx="1367400" cy="730500"/>
          </a:xfrm>
          <a:prstGeom prst="rect">
            <a:avLst/>
          </a:prstGeom>
          <a:noFill/>
          <a:ln>
            <a:noFill/>
          </a:ln>
        </p:spPr>
        <p:txBody>
          <a:bodyPr spcFirstLastPara="1" wrap="square" lIns="102875" tIns="51400" rIns="102875" bIns="51400" anchor="ctr" anchorCtr="0">
            <a:noAutofit/>
          </a:bodyPr>
          <a:lstStyle>
            <a:lvl1pPr marL="0" marR="0" lvl="0"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19" name="Google Shape;219;g13dee0501cf_0_1140"/>
          <p:cNvSpPr txBox="1">
            <a:spLocks noGrp="1"/>
          </p:cNvSpPr>
          <p:nvPr>
            <p:ph type="body" idx="1"/>
          </p:nvPr>
        </p:nvSpPr>
        <p:spPr>
          <a:xfrm>
            <a:off x="1163418" y="3592773"/>
            <a:ext cx="18182400" cy="9756900"/>
          </a:xfrm>
          <a:prstGeom prst="rect">
            <a:avLst/>
          </a:prstGeom>
          <a:noFill/>
          <a:ln>
            <a:noFill/>
          </a:ln>
        </p:spPr>
        <p:txBody>
          <a:bodyPr spcFirstLastPara="1" wrap="square" lIns="102875" tIns="51400" rIns="102875" bIns="51400" anchor="t" anchorCtr="0">
            <a:noAutofit/>
          </a:bodyPr>
          <a:lstStyle>
            <a:lvl1pPr marL="457200" marR="0" lvl="0" indent="-228600" algn="l">
              <a:lnSpc>
                <a:spcPct val="100000"/>
              </a:lnSpc>
              <a:spcBef>
                <a:spcPts val="1600"/>
              </a:spcBef>
              <a:spcAft>
                <a:spcPts val="0"/>
              </a:spcAft>
              <a:buClr>
                <a:srgbClr val="D2BD24"/>
              </a:buClr>
              <a:buSzPts val="4000"/>
              <a:buFont typeface="Noto Sans Symbols"/>
              <a:buNone/>
              <a:defRPr sz="5300" b="0" i="0" u="none" strike="noStrike" cap="none">
                <a:solidFill>
                  <a:srgbClr val="3F3F3F"/>
                </a:solidFill>
                <a:latin typeface="Source Sans Pro"/>
                <a:ea typeface="Source Sans Pro"/>
                <a:cs typeface="Source Sans Pro"/>
                <a:sym typeface="Source Sans Pro"/>
              </a:defRPr>
            </a:lvl1pPr>
            <a:lvl2pPr marL="914400" marR="0" lvl="1" indent="-412750" algn="l">
              <a:lnSpc>
                <a:spcPct val="100000"/>
              </a:lnSpc>
              <a:spcBef>
                <a:spcPts val="1600"/>
              </a:spcBef>
              <a:spcAft>
                <a:spcPts val="0"/>
              </a:spcAft>
              <a:buClr>
                <a:srgbClr val="D2BD24"/>
              </a:buClr>
              <a:buSzPts val="2900"/>
              <a:buFont typeface="Source Sans Pro"/>
              <a:buChar char="●"/>
              <a:defRPr sz="4800" b="0" i="0" u="none" strike="noStrike" cap="none">
                <a:solidFill>
                  <a:srgbClr val="3F3F3F"/>
                </a:solidFill>
                <a:latin typeface="Source Sans Pro"/>
                <a:ea typeface="Source Sans Pro"/>
                <a:cs typeface="Source Sans Pro"/>
                <a:sym typeface="Source Sans Pro"/>
              </a:defRPr>
            </a:lvl2pPr>
            <a:lvl3pPr marL="1371600" marR="0" lvl="2" indent="-431800" algn="l">
              <a:lnSpc>
                <a:spcPct val="100000"/>
              </a:lnSpc>
              <a:spcBef>
                <a:spcPts val="1600"/>
              </a:spcBef>
              <a:spcAft>
                <a:spcPts val="0"/>
              </a:spcAft>
              <a:buClr>
                <a:srgbClr val="D2BD24"/>
              </a:buClr>
              <a:buSzPts val="3200"/>
              <a:buFont typeface="Noto Sans Symbols"/>
              <a:buChar char="✓"/>
              <a:defRPr sz="4300" b="0" i="0" u="none" strike="noStrike" cap="none">
                <a:solidFill>
                  <a:srgbClr val="3F3F3F"/>
                </a:solidFill>
                <a:latin typeface="Source Sans Pro"/>
                <a:ea typeface="Source Sans Pro"/>
                <a:cs typeface="Source Sans Pro"/>
                <a:sym typeface="Source Sans Pro"/>
              </a:defRPr>
            </a:lvl3pPr>
            <a:lvl4pPr marL="1828800" marR="0" lvl="3" indent="-412750" algn="l">
              <a:lnSpc>
                <a:spcPct val="100000"/>
              </a:lnSpc>
              <a:spcBef>
                <a:spcPts val="1600"/>
              </a:spcBef>
              <a:spcAft>
                <a:spcPts val="0"/>
              </a:spcAft>
              <a:buClr>
                <a:srgbClr val="D2BD24"/>
              </a:buClr>
              <a:buSzPts val="2900"/>
              <a:buFont typeface="Noto Sans Symbols"/>
              <a:buChar char="▶"/>
              <a:defRPr sz="3700" b="0" i="0" u="none" strike="noStrike" cap="none">
                <a:solidFill>
                  <a:srgbClr val="3F3F3F"/>
                </a:solidFill>
                <a:latin typeface="Source Sans Pro"/>
                <a:ea typeface="Source Sans Pro"/>
                <a:cs typeface="Source Sans Pro"/>
                <a:sym typeface="Source Sans Pro"/>
              </a:defRPr>
            </a:lvl4pPr>
            <a:lvl5pPr marL="2286000" marR="0" lvl="4" indent="-412750" algn="l">
              <a:lnSpc>
                <a:spcPct val="100000"/>
              </a:lnSpc>
              <a:spcBef>
                <a:spcPts val="1600"/>
              </a:spcBef>
              <a:spcAft>
                <a:spcPts val="0"/>
              </a:spcAft>
              <a:buClr>
                <a:srgbClr val="D2BD24"/>
              </a:buClr>
              <a:buSzPts val="2900"/>
              <a:buFont typeface="Noto Sans Symbols"/>
              <a:buChar char="▶"/>
              <a:defRPr sz="3700" b="0" i="0" u="none" strike="noStrike" cap="none">
                <a:solidFill>
                  <a:srgbClr val="3F3F3F"/>
                </a:solidFill>
                <a:latin typeface="Source Sans Pro"/>
                <a:ea typeface="Source Sans Pro"/>
                <a:cs typeface="Source Sans Pro"/>
                <a:sym typeface="Source Sans Pro"/>
              </a:defRPr>
            </a:lvl5pPr>
            <a:lvl6pPr marL="2743200" marR="0" lvl="5" indent="-298450" algn="l">
              <a:lnSpc>
                <a:spcPct val="100000"/>
              </a:lnSpc>
              <a:spcBef>
                <a:spcPts val="1600"/>
              </a:spcBef>
              <a:spcAft>
                <a:spcPts val="0"/>
              </a:spcAft>
              <a:buClr>
                <a:schemeClr val="accent1"/>
              </a:buClr>
              <a:buSzPts val="1100"/>
              <a:buFont typeface="Noto Sans Symbols"/>
              <a:buChar char="▶"/>
              <a:defRPr sz="1900" b="0" i="0" u="none" strike="noStrike" cap="none">
                <a:solidFill>
                  <a:srgbClr val="3F3F3F"/>
                </a:solidFill>
                <a:latin typeface="Source Sans Pro"/>
                <a:ea typeface="Source Sans Pro"/>
                <a:cs typeface="Source Sans Pro"/>
                <a:sym typeface="Source Sans Pro"/>
              </a:defRPr>
            </a:lvl6pPr>
            <a:lvl7pPr marL="3200400" marR="0" lvl="6" indent="-298450" algn="l">
              <a:lnSpc>
                <a:spcPct val="100000"/>
              </a:lnSpc>
              <a:spcBef>
                <a:spcPts val="1600"/>
              </a:spcBef>
              <a:spcAft>
                <a:spcPts val="0"/>
              </a:spcAft>
              <a:buClr>
                <a:schemeClr val="accent1"/>
              </a:buClr>
              <a:buSzPts val="1100"/>
              <a:buFont typeface="Noto Sans Symbols"/>
              <a:buChar char="▶"/>
              <a:defRPr sz="1900" b="0" i="0" u="none" strike="noStrike" cap="none">
                <a:solidFill>
                  <a:srgbClr val="3F3F3F"/>
                </a:solidFill>
                <a:latin typeface="Source Sans Pro"/>
                <a:ea typeface="Source Sans Pro"/>
                <a:cs typeface="Source Sans Pro"/>
                <a:sym typeface="Source Sans Pro"/>
              </a:defRPr>
            </a:lvl7pPr>
            <a:lvl8pPr marL="3657600" marR="0" lvl="7" indent="-298450" algn="l">
              <a:lnSpc>
                <a:spcPct val="100000"/>
              </a:lnSpc>
              <a:spcBef>
                <a:spcPts val="1600"/>
              </a:spcBef>
              <a:spcAft>
                <a:spcPts val="0"/>
              </a:spcAft>
              <a:buClr>
                <a:schemeClr val="accent1"/>
              </a:buClr>
              <a:buSzPts val="1100"/>
              <a:buFont typeface="Noto Sans Symbols"/>
              <a:buChar char="▶"/>
              <a:defRPr sz="1900" b="0" i="0" u="none" strike="noStrike" cap="none">
                <a:solidFill>
                  <a:srgbClr val="3F3F3F"/>
                </a:solidFill>
                <a:latin typeface="Source Sans Pro"/>
                <a:ea typeface="Source Sans Pro"/>
                <a:cs typeface="Source Sans Pro"/>
                <a:sym typeface="Source Sans Pro"/>
              </a:defRPr>
            </a:lvl8pPr>
            <a:lvl9pPr marL="4114800" marR="0" lvl="8" indent="-298450" algn="l">
              <a:lnSpc>
                <a:spcPct val="100000"/>
              </a:lnSpc>
              <a:spcBef>
                <a:spcPts val="1600"/>
              </a:spcBef>
              <a:spcAft>
                <a:spcPts val="0"/>
              </a:spcAft>
              <a:buClr>
                <a:schemeClr val="accent1"/>
              </a:buClr>
              <a:buSzPts val="1100"/>
              <a:buFont typeface="Noto Sans Symbols"/>
              <a:buChar char="▶"/>
              <a:defRPr sz="1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ustom Layout 11">
  <p:cSld name="Custom Layout_8">
    <p:spTree>
      <p:nvGrpSpPr>
        <p:cNvPr id="1" name="Shape 220"/>
        <p:cNvGrpSpPr/>
        <p:nvPr/>
      </p:nvGrpSpPr>
      <p:grpSpPr>
        <a:xfrm>
          <a:off x="0" y="0"/>
          <a:ext cx="0" cy="0"/>
          <a:chOff x="0" y="0"/>
          <a:chExt cx="0" cy="0"/>
        </a:xfrm>
      </p:grpSpPr>
      <p:sp>
        <p:nvSpPr>
          <p:cNvPr id="221" name="Google Shape;221;g13dee0501cf_0_1271"/>
          <p:cNvSpPr txBox="1">
            <a:spLocks noGrp="1"/>
          </p:cNvSpPr>
          <p:nvPr>
            <p:ph type="title"/>
          </p:nvPr>
        </p:nvSpPr>
        <p:spPr>
          <a:xfrm>
            <a:off x="1111715" y="514432"/>
            <a:ext cx="17987100" cy="2641500"/>
          </a:xfrm>
          <a:prstGeom prst="rect">
            <a:avLst/>
          </a:prstGeom>
          <a:noFill/>
          <a:ln>
            <a:noFill/>
          </a:ln>
        </p:spPr>
        <p:txBody>
          <a:bodyPr spcFirstLastPara="1" wrap="square" lIns="102875" tIns="51400" rIns="102875" bIns="51400" anchor="t" anchorCtr="0">
            <a:noAutofit/>
          </a:bodyPr>
          <a:lstStyle>
            <a:lvl1pPr marR="0" lvl="0" algn="l">
              <a:lnSpc>
                <a:spcPct val="100000"/>
              </a:lnSpc>
              <a:spcBef>
                <a:spcPts val="0"/>
              </a:spcBef>
              <a:spcAft>
                <a:spcPts val="0"/>
              </a:spcAft>
              <a:buClr>
                <a:srgbClr val="072B62"/>
              </a:buClr>
              <a:buSzPts val="5100"/>
              <a:buFont typeface="Georgia"/>
              <a:buNone/>
              <a:defRPr sz="67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9pPr>
          </a:lstStyle>
          <a:p>
            <a:endParaRPr/>
          </a:p>
        </p:txBody>
      </p:sp>
      <p:sp>
        <p:nvSpPr>
          <p:cNvPr id="222" name="Google Shape;222;g13dee0501cf_0_1271"/>
          <p:cNvSpPr txBox="1">
            <a:spLocks noGrp="1"/>
          </p:cNvSpPr>
          <p:nvPr>
            <p:ph type="sldNum" idx="12"/>
          </p:nvPr>
        </p:nvSpPr>
        <p:spPr>
          <a:xfrm>
            <a:off x="22036400" y="12619301"/>
            <a:ext cx="1367400" cy="730500"/>
          </a:xfrm>
          <a:prstGeom prst="rect">
            <a:avLst/>
          </a:prstGeom>
          <a:noFill/>
          <a:ln>
            <a:noFill/>
          </a:ln>
        </p:spPr>
        <p:txBody>
          <a:bodyPr spcFirstLastPara="1" wrap="square" lIns="102875" tIns="51400" rIns="102875" bIns="51400" anchor="ctr" anchorCtr="0">
            <a:noAutofit/>
          </a:bodyPr>
          <a:lstStyle>
            <a:lvl1pPr marL="0" marR="0" lvl="0"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23" name="Google Shape;223;g13dee0501cf_0_1271"/>
          <p:cNvSpPr txBox="1">
            <a:spLocks noGrp="1"/>
          </p:cNvSpPr>
          <p:nvPr>
            <p:ph type="body" idx="1"/>
          </p:nvPr>
        </p:nvSpPr>
        <p:spPr>
          <a:xfrm>
            <a:off x="1163418" y="3592773"/>
            <a:ext cx="18182400" cy="9756900"/>
          </a:xfrm>
          <a:prstGeom prst="rect">
            <a:avLst/>
          </a:prstGeom>
          <a:noFill/>
          <a:ln>
            <a:noFill/>
          </a:ln>
        </p:spPr>
        <p:txBody>
          <a:bodyPr spcFirstLastPara="1" wrap="square" lIns="102875" tIns="51400" rIns="102875" bIns="51400" anchor="t" anchorCtr="0">
            <a:noAutofit/>
          </a:bodyPr>
          <a:lstStyle>
            <a:lvl1pPr marL="457200" marR="0" lvl="0" indent="-228600" algn="l">
              <a:lnSpc>
                <a:spcPct val="100000"/>
              </a:lnSpc>
              <a:spcBef>
                <a:spcPts val="1600"/>
              </a:spcBef>
              <a:spcAft>
                <a:spcPts val="0"/>
              </a:spcAft>
              <a:buClr>
                <a:srgbClr val="D2BD24"/>
              </a:buClr>
              <a:buSzPts val="4000"/>
              <a:buFont typeface="Noto Sans Symbols"/>
              <a:buNone/>
              <a:defRPr sz="5300" b="0" i="0" u="none" strike="noStrike" cap="none">
                <a:solidFill>
                  <a:srgbClr val="3F3F3F"/>
                </a:solidFill>
                <a:latin typeface="Source Sans Pro"/>
                <a:ea typeface="Source Sans Pro"/>
                <a:cs typeface="Source Sans Pro"/>
                <a:sym typeface="Source Sans Pro"/>
              </a:defRPr>
            </a:lvl1pPr>
            <a:lvl2pPr marL="914400" marR="0" lvl="1" indent="-412750" algn="l">
              <a:lnSpc>
                <a:spcPct val="100000"/>
              </a:lnSpc>
              <a:spcBef>
                <a:spcPts val="1600"/>
              </a:spcBef>
              <a:spcAft>
                <a:spcPts val="0"/>
              </a:spcAft>
              <a:buClr>
                <a:srgbClr val="D2BD24"/>
              </a:buClr>
              <a:buSzPts val="2900"/>
              <a:buFont typeface="Source Sans Pro"/>
              <a:buChar char="●"/>
              <a:defRPr sz="4800" b="0" i="0" u="none" strike="noStrike" cap="none">
                <a:solidFill>
                  <a:srgbClr val="3F3F3F"/>
                </a:solidFill>
                <a:latin typeface="Source Sans Pro"/>
                <a:ea typeface="Source Sans Pro"/>
                <a:cs typeface="Source Sans Pro"/>
                <a:sym typeface="Source Sans Pro"/>
              </a:defRPr>
            </a:lvl2pPr>
            <a:lvl3pPr marL="1371600" marR="0" lvl="2" indent="-431800" algn="l">
              <a:lnSpc>
                <a:spcPct val="100000"/>
              </a:lnSpc>
              <a:spcBef>
                <a:spcPts val="1600"/>
              </a:spcBef>
              <a:spcAft>
                <a:spcPts val="0"/>
              </a:spcAft>
              <a:buClr>
                <a:srgbClr val="D2BD24"/>
              </a:buClr>
              <a:buSzPts val="3200"/>
              <a:buFont typeface="Noto Sans Symbols"/>
              <a:buChar char="✓"/>
              <a:defRPr sz="4300" b="0" i="0" u="none" strike="noStrike" cap="none">
                <a:solidFill>
                  <a:srgbClr val="3F3F3F"/>
                </a:solidFill>
                <a:latin typeface="Source Sans Pro"/>
                <a:ea typeface="Source Sans Pro"/>
                <a:cs typeface="Source Sans Pro"/>
                <a:sym typeface="Source Sans Pro"/>
              </a:defRPr>
            </a:lvl3pPr>
            <a:lvl4pPr marL="1828800" marR="0" lvl="3" indent="-412750" algn="l">
              <a:lnSpc>
                <a:spcPct val="100000"/>
              </a:lnSpc>
              <a:spcBef>
                <a:spcPts val="1600"/>
              </a:spcBef>
              <a:spcAft>
                <a:spcPts val="0"/>
              </a:spcAft>
              <a:buClr>
                <a:srgbClr val="D2BD24"/>
              </a:buClr>
              <a:buSzPts val="2900"/>
              <a:buFont typeface="Noto Sans Symbols"/>
              <a:buChar char="▶"/>
              <a:defRPr sz="3700" b="0" i="0" u="none" strike="noStrike" cap="none">
                <a:solidFill>
                  <a:srgbClr val="3F3F3F"/>
                </a:solidFill>
                <a:latin typeface="Source Sans Pro"/>
                <a:ea typeface="Source Sans Pro"/>
                <a:cs typeface="Source Sans Pro"/>
                <a:sym typeface="Source Sans Pro"/>
              </a:defRPr>
            </a:lvl4pPr>
            <a:lvl5pPr marL="2286000" marR="0" lvl="4" indent="-412750" algn="l">
              <a:lnSpc>
                <a:spcPct val="100000"/>
              </a:lnSpc>
              <a:spcBef>
                <a:spcPts val="1600"/>
              </a:spcBef>
              <a:spcAft>
                <a:spcPts val="0"/>
              </a:spcAft>
              <a:buClr>
                <a:srgbClr val="D2BD24"/>
              </a:buClr>
              <a:buSzPts val="2900"/>
              <a:buFont typeface="Noto Sans Symbols"/>
              <a:buChar char="▶"/>
              <a:defRPr sz="3700" b="0" i="0" u="none" strike="noStrike" cap="none">
                <a:solidFill>
                  <a:srgbClr val="3F3F3F"/>
                </a:solidFill>
                <a:latin typeface="Source Sans Pro"/>
                <a:ea typeface="Source Sans Pro"/>
                <a:cs typeface="Source Sans Pro"/>
                <a:sym typeface="Source Sans Pro"/>
              </a:defRPr>
            </a:lvl5pPr>
            <a:lvl6pPr marL="2743200" marR="0" lvl="5" indent="-298450" algn="l">
              <a:lnSpc>
                <a:spcPct val="100000"/>
              </a:lnSpc>
              <a:spcBef>
                <a:spcPts val="1600"/>
              </a:spcBef>
              <a:spcAft>
                <a:spcPts val="0"/>
              </a:spcAft>
              <a:buClr>
                <a:schemeClr val="accent1"/>
              </a:buClr>
              <a:buSzPts val="1100"/>
              <a:buFont typeface="Noto Sans Symbols"/>
              <a:buChar char="▶"/>
              <a:defRPr sz="1900" b="0" i="0" u="none" strike="noStrike" cap="none">
                <a:solidFill>
                  <a:srgbClr val="3F3F3F"/>
                </a:solidFill>
                <a:latin typeface="Source Sans Pro"/>
                <a:ea typeface="Source Sans Pro"/>
                <a:cs typeface="Source Sans Pro"/>
                <a:sym typeface="Source Sans Pro"/>
              </a:defRPr>
            </a:lvl6pPr>
            <a:lvl7pPr marL="3200400" marR="0" lvl="6" indent="-298450" algn="l">
              <a:lnSpc>
                <a:spcPct val="100000"/>
              </a:lnSpc>
              <a:spcBef>
                <a:spcPts val="1600"/>
              </a:spcBef>
              <a:spcAft>
                <a:spcPts val="0"/>
              </a:spcAft>
              <a:buClr>
                <a:schemeClr val="accent1"/>
              </a:buClr>
              <a:buSzPts val="1100"/>
              <a:buFont typeface="Noto Sans Symbols"/>
              <a:buChar char="▶"/>
              <a:defRPr sz="1900" b="0" i="0" u="none" strike="noStrike" cap="none">
                <a:solidFill>
                  <a:srgbClr val="3F3F3F"/>
                </a:solidFill>
                <a:latin typeface="Source Sans Pro"/>
                <a:ea typeface="Source Sans Pro"/>
                <a:cs typeface="Source Sans Pro"/>
                <a:sym typeface="Source Sans Pro"/>
              </a:defRPr>
            </a:lvl7pPr>
            <a:lvl8pPr marL="3657600" marR="0" lvl="7" indent="-298450" algn="l">
              <a:lnSpc>
                <a:spcPct val="100000"/>
              </a:lnSpc>
              <a:spcBef>
                <a:spcPts val="1600"/>
              </a:spcBef>
              <a:spcAft>
                <a:spcPts val="0"/>
              </a:spcAft>
              <a:buClr>
                <a:schemeClr val="accent1"/>
              </a:buClr>
              <a:buSzPts val="1100"/>
              <a:buFont typeface="Noto Sans Symbols"/>
              <a:buChar char="▶"/>
              <a:defRPr sz="1900" b="0" i="0" u="none" strike="noStrike" cap="none">
                <a:solidFill>
                  <a:srgbClr val="3F3F3F"/>
                </a:solidFill>
                <a:latin typeface="Source Sans Pro"/>
                <a:ea typeface="Source Sans Pro"/>
                <a:cs typeface="Source Sans Pro"/>
                <a:sym typeface="Source Sans Pro"/>
              </a:defRPr>
            </a:lvl8pPr>
            <a:lvl9pPr marL="4114800" marR="0" lvl="8" indent="-298450" algn="l">
              <a:lnSpc>
                <a:spcPct val="100000"/>
              </a:lnSpc>
              <a:spcBef>
                <a:spcPts val="1600"/>
              </a:spcBef>
              <a:spcAft>
                <a:spcPts val="0"/>
              </a:spcAft>
              <a:buClr>
                <a:schemeClr val="accent1"/>
              </a:buClr>
              <a:buSzPts val="1100"/>
              <a:buFont typeface="Noto Sans Symbols"/>
              <a:buChar char="▶"/>
              <a:defRPr sz="1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ustom Layout 12">
  <p:cSld name="Custom Layout_9">
    <p:spTree>
      <p:nvGrpSpPr>
        <p:cNvPr id="1" name="Shape 224"/>
        <p:cNvGrpSpPr/>
        <p:nvPr/>
      </p:nvGrpSpPr>
      <p:grpSpPr>
        <a:xfrm>
          <a:off x="0" y="0"/>
          <a:ext cx="0" cy="0"/>
          <a:chOff x="0" y="0"/>
          <a:chExt cx="0" cy="0"/>
        </a:xfrm>
      </p:grpSpPr>
      <p:sp>
        <p:nvSpPr>
          <p:cNvPr id="225" name="Google Shape;225;g13dee0501cf_0_1386"/>
          <p:cNvSpPr txBox="1">
            <a:spLocks noGrp="1"/>
          </p:cNvSpPr>
          <p:nvPr>
            <p:ph type="title"/>
          </p:nvPr>
        </p:nvSpPr>
        <p:spPr>
          <a:xfrm>
            <a:off x="1111715" y="514432"/>
            <a:ext cx="17987100" cy="2641500"/>
          </a:xfrm>
          <a:prstGeom prst="rect">
            <a:avLst/>
          </a:prstGeom>
          <a:noFill/>
          <a:ln>
            <a:noFill/>
          </a:ln>
        </p:spPr>
        <p:txBody>
          <a:bodyPr spcFirstLastPara="1" wrap="square" lIns="182875" tIns="182875" rIns="182875" bIns="182875" anchor="t" anchorCtr="0">
            <a:noAutofit/>
          </a:bodyPr>
          <a:lstStyle>
            <a:lvl1pPr marR="0" lvl="0" algn="l">
              <a:lnSpc>
                <a:spcPct val="100000"/>
              </a:lnSpc>
              <a:spcBef>
                <a:spcPts val="0"/>
              </a:spcBef>
              <a:spcAft>
                <a:spcPts val="0"/>
              </a:spcAft>
              <a:buClr>
                <a:srgbClr val="072B62"/>
              </a:buClr>
              <a:buSzPts val="2900"/>
              <a:buFont typeface="Georgia"/>
              <a:buNone/>
              <a:defRPr sz="88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2900"/>
              <a:buNone/>
              <a:defRPr sz="3700" b="0" i="0" u="none" strike="noStrike" cap="none">
                <a:solidFill>
                  <a:schemeClr val="dk2"/>
                </a:solidFill>
              </a:defRPr>
            </a:lvl2pPr>
            <a:lvl3pPr marR="0" lvl="2" algn="l">
              <a:lnSpc>
                <a:spcPct val="100000"/>
              </a:lnSpc>
              <a:spcBef>
                <a:spcPts val="0"/>
              </a:spcBef>
              <a:spcAft>
                <a:spcPts val="0"/>
              </a:spcAft>
              <a:buSzPts val="2900"/>
              <a:buNone/>
              <a:defRPr sz="3700" b="0" i="0" u="none" strike="noStrike" cap="none">
                <a:solidFill>
                  <a:schemeClr val="dk2"/>
                </a:solidFill>
              </a:defRPr>
            </a:lvl3pPr>
            <a:lvl4pPr marR="0" lvl="3" algn="l">
              <a:lnSpc>
                <a:spcPct val="100000"/>
              </a:lnSpc>
              <a:spcBef>
                <a:spcPts val="0"/>
              </a:spcBef>
              <a:spcAft>
                <a:spcPts val="0"/>
              </a:spcAft>
              <a:buSzPts val="2900"/>
              <a:buNone/>
              <a:defRPr sz="3700" b="0" i="0" u="none" strike="noStrike" cap="none">
                <a:solidFill>
                  <a:schemeClr val="dk2"/>
                </a:solidFill>
              </a:defRPr>
            </a:lvl4pPr>
            <a:lvl5pPr marR="0" lvl="4" algn="l">
              <a:lnSpc>
                <a:spcPct val="100000"/>
              </a:lnSpc>
              <a:spcBef>
                <a:spcPts val="0"/>
              </a:spcBef>
              <a:spcAft>
                <a:spcPts val="0"/>
              </a:spcAft>
              <a:buSzPts val="2900"/>
              <a:buNone/>
              <a:defRPr sz="3700" b="0" i="0" u="none" strike="noStrike" cap="none">
                <a:solidFill>
                  <a:schemeClr val="dk2"/>
                </a:solidFill>
              </a:defRPr>
            </a:lvl5pPr>
            <a:lvl6pPr marR="0" lvl="5" algn="l">
              <a:lnSpc>
                <a:spcPct val="100000"/>
              </a:lnSpc>
              <a:spcBef>
                <a:spcPts val="0"/>
              </a:spcBef>
              <a:spcAft>
                <a:spcPts val="0"/>
              </a:spcAft>
              <a:buSzPts val="2900"/>
              <a:buNone/>
              <a:defRPr sz="3700" b="0" i="0" u="none" strike="noStrike" cap="none">
                <a:solidFill>
                  <a:schemeClr val="dk2"/>
                </a:solidFill>
              </a:defRPr>
            </a:lvl6pPr>
            <a:lvl7pPr marR="0" lvl="6" algn="l">
              <a:lnSpc>
                <a:spcPct val="100000"/>
              </a:lnSpc>
              <a:spcBef>
                <a:spcPts val="0"/>
              </a:spcBef>
              <a:spcAft>
                <a:spcPts val="0"/>
              </a:spcAft>
              <a:buSzPts val="2900"/>
              <a:buNone/>
              <a:defRPr sz="3700" b="0" i="0" u="none" strike="noStrike" cap="none">
                <a:solidFill>
                  <a:schemeClr val="dk2"/>
                </a:solidFill>
              </a:defRPr>
            </a:lvl7pPr>
            <a:lvl8pPr marR="0" lvl="7" algn="l">
              <a:lnSpc>
                <a:spcPct val="100000"/>
              </a:lnSpc>
              <a:spcBef>
                <a:spcPts val="0"/>
              </a:spcBef>
              <a:spcAft>
                <a:spcPts val="0"/>
              </a:spcAft>
              <a:buSzPts val="2900"/>
              <a:buNone/>
              <a:defRPr sz="3700" b="0" i="0" u="none" strike="noStrike" cap="none">
                <a:solidFill>
                  <a:schemeClr val="dk2"/>
                </a:solidFill>
              </a:defRPr>
            </a:lvl8pPr>
            <a:lvl9pPr marR="0" lvl="8" algn="l">
              <a:lnSpc>
                <a:spcPct val="100000"/>
              </a:lnSpc>
              <a:spcBef>
                <a:spcPts val="0"/>
              </a:spcBef>
              <a:spcAft>
                <a:spcPts val="0"/>
              </a:spcAft>
              <a:buSzPts val="2900"/>
              <a:buNone/>
              <a:defRPr sz="3700" b="0" i="0" u="none" strike="noStrike" cap="none">
                <a:solidFill>
                  <a:schemeClr val="dk2"/>
                </a:solidFill>
              </a:defRPr>
            </a:lvl9pPr>
          </a:lstStyle>
          <a:p>
            <a:endParaRPr/>
          </a:p>
        </p:txBody>
      </p:sp>
      <p:sp>
        <p:nvSpPr>
          <p:cNvPr id="226" name="Google Shape;226;g13dee0501cf_0_1386"/>
          <p:cNvSpPr txBox="1">
            <a:spLocks noGrp="1"/>
          </p:cNvSpPr>
          <p:nvPr>
            <p:ph type="sldNum" idx="12"/>
          </p:nvPr>
        </p:nvSpPr>
        <p:spPr>
          <a:xfrm>
            <a:off x="22036400" y="12619301"/>
            <a:ext cx="1367400" cy="730500"/>
          </a:xfrm>
          <a:prstGeom prst="rect">
            <a:avLst/>
          </a:prstGeom>
          <a:noFill/>
          <a:ln>
            <a:noFill/>
          </a:ln>
        </p:spPr>
        <p:txBody>
          <a:bodyPr spcFirstLastPara="1" wrap="square" lIns="182875" tIns="91400" rIns="182875" bIns="91400" anchor="ctr" anchorCtr="0">
            <a:noAutofit/>
          </a:bodyPr>
          <a:lstStyle>
            <a:lvl1pPr marL="0" marR="0" lvl="0"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27" name="Google Shape;227;g13dee0501cf_0_1386"/>
          <p:cNvSpPr txBox="1">
            <a:spLocks noGrp="1"/>
          </p:cNvSpPr>
          <p:nvPr>
            <p:ph type="body" idx="1"/>
          </p:nvPr>
        </p:nvSpPr>
        <p:spPr>
          <a:xfrm>
            <a:off x="1163418" y="3592773"/>
            <a:ext cx="18182400" cy="9756900"/>
          </a:xfrm>
          <a:prstGeom prst="rect">
            <a:avLst/>
          </a:prstGeom>
          <a:noFill/>
          <a:ln>
            <a:noFill/>
          </a:ln>
        </p:spPr>
        <p:txBody>
          <a:bodyPr spcFirstLastPara="1" wrap="square" lIns="182875" tIns="182875" rIns="182875" bIns="182875" anchor="t" anchorCtr="0">
            <a:noAutofit/>
          </a:bodyPr>
          <a:lstStyle>
            <a:lvl1pPr marL="457200" marR="0" lvl="0" indent="-228600" algn="l">
              <a:lnSpc>
                <a:spcPct val="100000"/>
              </a:lnSpc>
              <a:spcBef>
                <a:spcPts val="2100"/>
              </a:spcBef>
              <a:spcAft>
                <a:spcPts val="0"/>
              </a:spcAft>
              <a:buClr>
                <a:srgbClr val="D2BD24"/>
              </a:buClr>
              <a:buSzPts val="7200"/>
              <a:buFont typeface="Noto Sans Symbols"/>
              <a:buNone/>
              <a:defRPr sz="7200" b="0" i="0" u="none" strike="noStrike" cap="none">
                <a:solidFill>
                  <a:srgbClr val="3F3F3F"/>
                </a:solidFill>
                <a:latin typeface="Source Sans Pro"/>
                <a:ea typeface="Source Sans Pro"/>
                <a:cs typeface="Source Sans Pro"/>
                <a:sym typeface="Source Sans Pro"/>
              </a:defRPr>
            </a:lvl1pPr>
            <a:lvl2pPr marL="914400" marR="0" lvl="1" indent="-552450" algn="l">
              <a:lnSpc>
                <a:spcPct val="100000"/>
              </a:lnSpc>
              <a:spcBef>
                <a:spcPts val="2100"/>
              </a:spcBef>
              <a:spcAft>
                <a:spcPts val="0"/>
              </a:spcAft>
              <a:buClr>
                <a:srgbClr val="D2BD24"/>
              </a:buClr>
              <a:buSzPts val="5100"/>
              <a:buFont typeface="Source Sans Pro"/>
              <a:buChar char="●"/>
              <a:defRPr sz="6400" b="0" i="0" u="none" strike="noStrike" cap="none">
                <a:solidFill>
                  <a:srgbClr val="3F3F3F"/>
                </a:solidFill>
                <a:latin typeface="Source Sans Pro"/>
                <a:ea typeface="Source Sans Pro"/>
                <a:cs typeface="Source Sans Pro"/>
                <a:sym typeface="Source Sans Pro"/>
              </a:defRPr>
            </a:lvl2pPr>
            <a:lvl3pPr marL="1371600" marR="0" lvl="2" indent="-584200" algn="l">
              <a:lnSpc>
                <a:spcPct val="100000"/>
              </a:lnSpc>
              <a:spcBef>
                <a:spcPts val="2100"/>
              </a:spcBef>
              <a:spcAft>
                <a:spcPts val="0"/>
              </a:spcAft>
              <a:buClr>
                <a:srgbClr val="D2BD24"/>
              </a:buClr>
              <a:buSzPts val="5600"/>
              <a:buFont typeface="Noto Sans Symbols"/>
              <a:buChar char="✓"/>
              <a:defRPr sz="5600" b="0" i="0" u="none" strike="noStrike" cap="none">
                <a:solidFill>
                  <a:srgbClr val="3F3F3F"/>
                </a:solidFill>
                <a:latin typeface="Source Sans Pro"/>
                <a:ea typeface="Source Sans Pro"/>
                <a:cs typeface="Source Sans Pro"/>
                <a:sym typeface="Source Sans Pro"/>
              </a:defRPr>
            </a:lvl3pPr>
            <a:lvl4pPr marL="1828800" marR="0" lvl="3" indent="-533400" algn="l">
              <a:lnSpc>
                <a:spcPct val="100000"/>
              </a:lnSpc>
              <a:spcBef>
                <a:spcPts val="2100"/>
              </a:spcBef>
              <a:spcAft>
                <a:spcPts val="0"/>
              </a:spcAft>
              <a:buClr>
                <a:srgbClr val="D2BD24"/>
              </a:buClr>
              <a:buSzPts val="4800"/>
              <a:buFont typeface="Noto Sans Symbols"/>
              <a:buChar char="▶"/>
              <a:defRPr sz="4800" b="0" i="0" u="none" strike="noStrike" cap="none">
                <a:solidFill>
                  <a:srgbClr val="3F3F3F"/>
                </a:solidFill>
                <a:latin typeface="Source Sans Pro"/>
                <a:ea typeface="Source Sans Pro"/>
                <a:cs typeface="Source Sans Pro"/>
                <a:sym typeface="Source Sans Pro"/>
              </a:defRPr>
            </a:lvl4pPr>
            <a:lvl5pPr marL="2286000" marR="0" lvl="4" indent="-533400" algn="l">
              <a:lnSpc>
                <a:spcPct val="100000"/>
              </a:lnSpc>
              <a:spcBef>
                <a:spcPts val="2100"/>
              </a:spcBef>
              <a:spcAft>
                <a:spcPts val="0"/>
              </a:spcAft>
              <a:buClr>
                <a:srgbClr val="D2BD24"/>
              </a:buClr>
              <a:buSzPts val="4800"/>
              <a:buFont typeface="Noto Sans Symbols"/>
              <a:buChar char="▶"/>
              <a:defRPr sz="4800" b="0" i="0" u="none" strike="noStrike" cap="none">
                <a:solidFill>
                  <a:srgbClr val="3F3F3F"/>
                </a:solidFill>
                <a:latin typeface="Source Sans Pro"/>
                <a:ea typeface="Source Sans Pro"/>
                <a:cs typeface="Source Sans Pro"/>
                <a:sym typeface="Source Sans Pro"/>
              </a:defRPr>
            </a:lvl5pPr>
            <a:lvl6pPr marL="2743200" marR="0" lvl="5"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6pPr>
            <a:lvl7pPr marL="3200400" marR="0" lvl="6"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7pPr>
            <a:lvl8pPr marL="3657600" marR="0" lvl="7"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8pPr>
            <a:lvl9pPr marL="4114800" marR="0" lvl="8"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ustom Layout 13">
  <p:cSld name="Custom Layout_10">
    <p:spTree>
      <p:nvGrpSpPr>
        <p:cNvPr id="1" name="Shape 228"/>
        <p:cNvGrpSpPr/>
        <p:nvPr/>
      </p:nvGrpSpPr>
      <p:grpSpPr>
        <a:xfrm>
          <a:off x="0" y="0"/>
          <a:ext cx="0" cy="0"/>
          <a:chOff x="0" y="0"/>
          <a:chExt cx="0" cy="0"/>
        </a:xfrm>
      </p:grpSpPr>
      <p:sp>
        <p:nvSpPr>
          <p:cNvPr id="229" name="Google Shape;229;g13dee0501cf_0_1502"/>
          <p:cNvSpPr txBox="1">
            <a:spLocks noGrp="1"/>
          </p:cNvSpPr>
          <p:nvPr>
            <p:ph type="title"/>
          </p:nvPr>
        </p:nvSpPr>
        <p:spPr>
          <a:xfrm>
            <a:off x="1111715" y="514432"/>
            <a:ext cx="17987100" cy="2641500"/>
          </a:xfrm>
          <a:prstGeom prst="rect">
            <a:avLst/>
          </a:prstGeom>
          <a:noFill/>
          <a:ln>
            <a:noFill/>
          </a:ln>
        </p:spPr>
        <p:txBody>
          <a:bodyPr spcFirstLastPara="1" wrap="square" lIns="182875" tIns="182875" rIns="182875" bIns="182875" anchor="t" anchorCtr="0">
            <a:noAutofit/>
          </a:bodyPr>
          <a:lstStyle>
            <a:lvl1pPr marR="0" lvl="0" algn="l">
              <a:lnSpc>
                <a:spcPct val="100000"/>
              </a:lnSpc>
              <a:spcBef>
                <a:spcPts val="0"/>
              </a:spcBef>
              <a:spcAft>
                <a:spcPts val="0"/>
              </a:spcAft>
              <a:buClr>
                <a:srgbClr val="072B62"/>
              </a:buClr>
              <a:buSzPts val="2900"/>
              <a:buFont typeface="Georgia"/>
              <a:buNone/>
              <a:defRPr sz="88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2900"/>
              <a:buNone/>
              <a:defRPr sz="3700" b="0" i="0" u="none" strike="noStrike" cap="none">
                <a:solidFill>
                  <a:schemeClr val="dk2"/>
                </a:solidFill>
              </a:defRPr>
            </a:lvl2pPr>
            <a:lvl3pPr marR="0" lvl="2" algn="l">
              <a:lnSpc>
                <a:spcPct val="100000"/>
              </a:lnSpc>
              <a:spcBef>
                <a:spcPts val="0"/>
              </a:spcBef>
              <a:spcAft>
                <a:spcPts val="0"/>
              </a:spcAft>
              <a:buSzPts val="2900"/>
              <a:buNone/>
              <a:defRPr sz="3700" b="0" i="0" u="none" strike="noStrike" cap="none">
                <a:solidFill>
                  <a:schemeClr val="dk2"/>
                </a:solidFill>
              </a:defRPr>
            </a:lvl3pPr>
            <a:lvl4pPr marR="0" lvl="3" algn="l">
              <a:lnSpc>
                <a:spcPct val="100000"/>
              </a:lnSpc>
              <a:spcBef>
                <a:spcPts val="0"/>
              </a:spcBef>
              <a:spcAft>
                <a:spcPts val="0"/>
              </a:spcAft>
              <a:buSzPts val="2900"/>
              <a:buNone/>
              <a:defRPr sz="3700" b="0" i="0" u="none" strike="noStrike" cap="none">
                <a:solidFill>
                  <a:schemeClr val="dk2"/>
                </a:solidFill>
              </a:defRPr>
            </a:lvl4pPr>
            <a:lvl5pPr marR="0" lvl="4" algn="l">
              <a:lnSpc>
                <a:spcPct val="100000"/>
              </a:lnSpc>
              <a:spcBef>
                <a:spcPts val="0"/>
              </a:spcBef>
              <a:spcAft>
                <a:spcPts val="0"/>
              </a:spcAft>
              <a:buSzPts val="2900"/>
              <a:buNone/>
              <a:defRPr sz="3700" b="0" i="0" u="none" strike="noStrike" cap="none">
                <a:solidFill>
                  <a:schemeClr val="dk2"/>
                </a:solidFill>
              </a:defRPr>
            </a:lvl5pPr>
            <a:lvl6pPr marR="0" lvl="5" algn="l">
              <a:lnSpc>
                <a:spcPct val="100000"/>
              </a:lnSpc>
              <a:spcBef>
                <a:spcPts val="0"/>
              </a:spcBef>
              <a:spcAft>
                <a:spcPts val="0"/>
              </a:spcAft>
              <a:buSzPts val="2900"/>
              <a:buNone/>
              <a:defRPr sz="3700" b="0" i="0" u="none" strike="noStrike" cap="none">
                <a:solidFill>
                  <a:schemeClr val="dk2"/>
                </a:solidFill>
              </a:defRPr>
            </a:lvl6pPr>
            <a:lvl7pPr marR="0" lvl="6" algn="l">
              <a:lnSpc>
                <a:spcPct val="100000"/>
              </a:lnSpc>
              <a:spcBef>
                <a:spcPts val="0"/>
              </a:spcBef>
              <a:spcAft>
                <a:spcPts val="0"/>
              </a:spcAft>
              <a:buSzPts val="2900"/>
              <a:buNone/>
              <a:defRPr sz="3700" b="0" i="0" u="none" strike="noStrike" cap="none">
                <a:solidFill>
                  <a:schemeClr val="dk2"/>
                </a:solidFill>
              </a:defRPr>
            </a:lvl7pPr>
            <a:lvl8pPr marR="0" lvl="7" algn="l">
              <a:lnSpc>
                <a:spcPct val="100000"/>
              </a:lnSpc>
              <a:spcBef>
                <a:spcPts val="0"/>
              </a:spcBef>
              <a:spcAft>
                <a:spcPts val="0"/>
              </a:spcAft>
              <a:buSzPts val="2900"/>
              <a:buNone/>
              <a:defRPr sz="3700" b="0" i="0" u="none" strike="noStrike" cap="none">
                <a:solidFill>
                  <a:schemeClr val="dk2"/>
                </a:solidFill>
              </a:defRPr>
            </a:lvl8pPr>
            <a:lvl9pPr marR="0" lvl="8" algn="l">
              <a:lnSpc>
                <a:spcPct val="100000"/>
              </a:lnSpc>
              <a:spcBef>
                <a:spcPts val="0"/>
              </a:spcBef>
              <a:spcAft>
                <a:spcPts val="0"/>
              </a:spcAft>
              <a:buSzPts val="2900"/>
              <a:buNone/>
              <a:defRPr sz="3700" b="0" i="0" u="none" strike="noStrike" cap="none">
                <a:solidFill>
                  <a:schemeClr val="dk2"/>
                </a:solidFill>
              </a:defRPr>
            </a:lvl9pPr>
          </a:lstStyle>
          <a:p>
            <a:endParaRPr/>
          </a:p>
        </p:txBody>
      </p:sp>
      <p:sp>
        <p:nvSpPr>
          <p:cNvPr id="230" name="Google Shape;230;g13dee0501cf_0_1502"/>
          <p:cNvSpPr txBox="1">
            <a:spLocks noGrp="1"/>
          </p:cNvSpPr>
          <p:nvPr>
            <p:ph type="sldNum" idx="12"/>
          </p:nvPr>
        </p:nvSpPr>
        <p:spPr>
          <a:xfrm>
            <a:off x="22036400" y="12619301"/>
            <a:ext cx="1367400" cy="730500"/>
          </a:xfrm>
          <a:prstGeom prst="rect">
            <a:avLst/>
          </a:prstGeom>
          <a:noFill/>
          <a:ln>
            <a:noFill/>
          </a:ln>
        </p:spPr>
        <p:txBody>
          <a:bodyPr spcFirstLastPara="1" wrap="square" lIns="182875" tIns="91400" rIns="182875" bIns="91400" anchor="ctr" anchorCtr="0">
            <a:noAutofit/>
          </a:bodyPr>
          <a:lstStyle>
            <a:lvl1pPr marL="0" marR="0" lvl="0"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31" name="Google Shape;231;g13dee0501cf_0_1502"/>
          <p:cNvSpPr txBox="1">
            <a:spLocks noGrp="1"/>
          </p:cNvSpPr>
          <p:nvPr>
            <p:ph type="body" idx="1"/>
          </p:nvPr>
        </p:nvSpPr>
        <p:spPr>
          <a:xfrm>
            <a:off x="1163418" y="3592773"/>
            <a:ext cx="18182400" cy="9756900"/>
          </a:xfrm>
          <a:prstGeom prst="rect">
            <a:avLst/>
          </a:prstGeom>
          <a:noFill/>
          <a:ln>
            <a:noFill/>
          </a:ln>
        </p:spPr>
        <p:txBody>
          <a:bodyPr spcFirstLastPara="1" wrap="square" lIns="182875" tIns="182875" rIns="182875" bIns="182875" anchor="t" anchorCtr="0">
            <a:noAutofit/>
          </a:bodyPr>
          <a:lstStyle>
            <a:lvl1pPr marL="457200" marR="0" lvl="0" indent="-228600" algn="l">
              <a:lnSpc>
                <a:spcPct val="100000"/>
              </a:lnSpc>
              <a:spcBef>
                <a:spcPts val="2100"/>
              </a:spcBef>
              <a:spcAft>
                <a:spcPts val="0"/>
              </a:spcAft>
              <a:buClr>
                <a:srgbClr val="D2BD24"/>
              </a:buClr>
              <a:buSzPts val="7200"/>
              <a:buFont typeface="Noto Sans Symbols"/>
              <a:buNone/>
              <a:defRPr sz="7200" b="0" i="0" u="none" strike="noStrike" cap="none">
                <a:solidFill>
                  <a:srgbClr val="3F3F3F"/>
                </a:solidFill>
                <a:latin typeface="Source Sans Pro"/>
                <a:ea typeface="Source Sans Pro"/>
                <a:cs typeface="Source Sans Pro"/>
                <a:sym typeface="Source Sans Pro"/>
              </a:defRPr>
            </a:lvl1pPr>
            <a:lvl2pPr marL="914400" marR="0" lvl="1" indent="-552450" algn="l">
              <a:lnSpc>
                <a:spcPct val="100000"/>
              </a:lnSpc>
              <a:spcBef>
                <a:spcPts val="2100"/>
              </a:spcBef>
              <a:spcAft>
                <a:spcPts val="0"/>
              </a:spcAft>
              <a:buClr>
                <a:srgbClr val="D2BD24"/>
              </a:buClr>
              <a:buSzPts val="5100"/>
              <a:buFont typeface="Source Sans Pro"/>
              <a:buChar char="●"/>
              <a:defRPr sz="6400" b="0" i="0" u="none" strike="noStrike" cap="none">
                <a:solidFill>
                  <a:srgbClr val="3F3F3F"/>
                </a:solidFill>
                <a:latin typeface="Source Sans Pro"/>
                <a:ea typeface="Source Sans Pro"/>
                <a:cs typeface="Source Sans Pro"/>
                <a:sym typeface="Source Sans Pro"/>
              </a:defRPr>
            </a:lvl2pPr>
            <a:lvl3pPr marL="1371600" marR="0" lvl="2" indent="-584200" algn="l">
              <a:lnSpc>
                <a:spcPct val="100000"/>
              </a:lnSpc>
              <a:spcBef>
                <a:spcPts val="2100"/>
              </a:spcBef>
              <a:spcAft>
                <a:spcPts val="0"/>
              </a:spcAft>
              <a:buClr>
                <a:srgbClr val="D2BD24"/>
              </a:buClr>
              <a:buSzPts val="5600"/>
              <a:buFont typeface="Noto Sans Symbols"/>
              <a:buChar char="✓"/>
              <a:defRPr sz="5600" b="0" i="0" u="none" strike="noStrike" cap="none">
                <a:solidFill>
                  <a:srgbClr val="3F3F3F"/>
                </a:solidFill>
                <a:latin typeface="Source Sans Pro"/>
                <a:ea typeface="Source Sans Pro"/>
                <a:cs typeface="Source Sans Pro"/>
                <a:sym typeface="Source Sans Pro"/>
              </a:defRPr>
            </a:lvl3pPr>
            <a:lvl4pPr marL="1828800" marR="0" lvl="3" indent="-533400" algn="l">
              <a:lnSpc>
                <a:spcPct val="100000"/>
              </a:lnSpc>
              <a:spcBef>
                <a:spcPts val="2100"/>
              </a:spcBef>
              <a:spcAft>
                <a:spcPts val="0"/>
              </a:spcAft>
              <a:buClr>
                <a:srgbClr val="D2BD24"/>
              </a:buClr>
              <a:buSzPts val="4800"/>
              <a:buFont typeface="Noto Sans Symbols"/>
              <a:buChar char="▶"/>
              <a:defRPr sz="4800" b="0" i="0" u="none" strike="noStrike" cap="none">
                <a:solidFill>
                  <a:srgbClr val="3F3F3F"/>
                </a:solidFill>
                <a:latin typeface="Source Sans Pro"/>
                <a:ea typeface="Source Sans Pro"/>
                <a:cs typeface="Source Sans Pro"/>
                <a:sym typeface="Source Sans Pro"/>
              </a:defRPr>
            </a:lvl4pPr>
            <a:lvl5pPr marL="2286000" marR="0" lvl="4" indent="-533400" algn="l">
              <a:lnSpc>
                <a:spcPct val="100000"/>
              </a:lnSpc>
              <a:spcBef>
                <a:spcPts val="2100"/>
              </a:spcBef>
              <a:spcAft>
                <a:spcPts val="0"/>
              </a:spcAft>
              <a:buClr>
                <a:srgbClr val="D2BD24"/>
              </a:buClr>
              <a:buSzPts val="4800"/>
              <a:buFont typeface="Noto Sans Symbols"/>
              <a:buChar char="▶"/>
              <a:defRPr sz="4800" b="0" i="0" u="none" strike="noStrike" cap="none">
                <a:solidFill>
                  <a:srgbClr val="3F3F3F"/>
                </a:solidFill>
                <a:latin typeface="Source Sans Pro"/>
                <a:ea typeface="Source Sans Pro"/>
                <a:cs typeface="Source Sans Pro"/>
                <a:sym typeface="Source Sans Pro"/>
              </a:defRPr>
            </a:lvl5pPr>
            <a:lvl6pPr marL="2743200" marR="0" lvl="5"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6pPr>
            <a:lvl7pPr marL="3200400" marR="0" lvl="6"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7pPr>
            <a:lvl8pPr marL="3657600" marR="0" lvl="7"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8pPr>
            <a:lvl9pPr marL="4114800" marR="0" lvl="8"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ustom Layout 14">
  <p:cSld name="Custom Layout_11">
    <p:spTree>
      <p:nvGrpSpPr>
        <p:cNvPr id="1" name="Shape 232"/>
        <p:cNvGrpSpPr/>
        <p:nvPr/>
      </p:nvGrpSpPr>
      <p:grpSpPr>
        <a:xfrm>
          <a:off x="0" y="0"/>
          <a:ext cx="0" cy="0"/>
          <a:chOff x="0" y="0"/>
          <a:chExt cx="0" cy="0"/>
        </a:xfrm>
      </p:grpSpPr>
      <p:sp>
        <p:nvSpPr>
          <p:cNvPr id="233" name="Google Shape;233;g13dee0501cf_0_1635"/>
          <p:cNvSpPr txBox="1">
            <a:spLocks noGrp="1"/>
          </p:cNvSpPr>
          <p:nvPr>
            <p:ph type="title"/>
          </p:nvPr>
        </p:nvSpPr>
        <p:spPr>
          <a:xfrm>
            <a:off x="1111715" y="514432"/>
            <a:ext cx="17987100" cy="2641500"/>
          </a:xfrm>
          <a:prstGeom prst="rect">
            <a:avLst/>
          </a:prstGeom>
          <a:noFill/>
          <a:ln>
            <a:noFill/>
          </a:ln>
        </p:spPr>
        <p:txBody>
          <a:bodyPr spcFirstLastPara="1" wrap="square" lIns="102875" tIns="51400" rIns="102875" bIns="51400" anchor="t" anchorCtr="0">
            <a:noAutofit/>
          </a:bodyPr>
          <a:lstStyle>
            <a:lvl1pPr marR="0" lvl="0" algn="l">
              <a:lnSpc>
                <a:spcPct val="100000"/>
              </a:lnSpc>
              <a:spcBef>
                <a:spcPts val="0"/>
              </a:spcBef>
              <a:spcAft>
                <a:spcPts val="0"/>
              </a:spcAft>
              <a:buClr>
                <a:srgbClr val="072B62"/>
              </a:buClr>
              <a:buSzPts val="5100"/>
              <a:buFont typeface="Georgia"/>
              <a:buNone/>
              <a:defRPr sz="67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9pPr>
          </a:lstStyle>
          <a:p>
            <a:endParaRPr/>
          </a:p>
        </p:txBody>
      </p:sp>
      <p:sp>
        <p:nvSpPr>
          <p:cNvPr id="234" name="Google Shape;234;g13dee0501cf_0_1635"/>
          <p:cNvSpPr txBox="1">
            <a:spLocks noGrp="1"/>
          </p:cNvSpPr>
          <p:nvPr>
            <p:ph type="sldNum" idx="12"/>
          </p:nvPr>
        </p:nvSpPr>
        <p:spPr>
          <a:xfrm>
            <a:off x="22036400" y="12619301"/>
            <a:ext cx="1367400" cy="730500"/>
          </a:xfrm>
          <a:prstGeom prst="rect">
            <a:avLst/>
          </a:prstGeom>
          <a:noFill/>
          <a:ln>
            <a:noFill/>
          </a:ln>
        </p:spPr>
        <p:txBody>
          <a:bodyPr spcFirstLastPara="1" wrap="square" lIns="102875" tIns="51400" rIns="102875" bIns="51400" anchor="ctr" anchorCtr="0">
            <a:noAutofit/>
          </a:bodyPr>
          <a:lstStyle>
            <a:lvl1pPr marL="0" marR="0" lvl="0"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35" name="Google Shape;235;g13dee0501cf_0_1635"/>
          <p:cNvSpPr txBox="1">
            <a:spLocks noGrp="1"/>
          </p:cNvSpPr>
          <p:nvPr>
            <p:ph type="body" idx="1"/>
          </p:nvPr>
        </p:nvSpPr>
        <p:spPr>
          <a:xfrm>
            <a:off x="1163418" y="3592773"/>
            <a:ext cx="18182400" cy="9756900"/>
          </a:xfrm>
          <a:prstGeom prst="rect">
            <a:avLst/>
          </a:prstGeom>
          <a:noFill/>
          <a:ln>
            <a:noFill/>
          </a:ln>
        </p:spPr>
        <p:txBody>
          <a:bodyPr spcFirstLastPara="1" wrap="square" lIns="102875" tIns="51400" rIns="102875" bIns="51400" anchor="t" anchorCtr="0">
            <a:noAutofit/>
          </a:bodyPr>
          <a:lstStyle>
            <a:lvl1pPr marL="457200" marR="0" lvl="0" indent="-228600" algn="l">
              <a:lnSpc>
                <a:spcPct val="100000"/>
              </a:lnSpc>
              <a:spcBef>
                <a:spcPts val="1600"/>
              </a:spcBef>
              <a:spcAft>
                <a:spcPts val="0"/>
              </a:spcAft>
              <a:buClr>
                <a:srgbClr val="D2BD24"/>
              </a:buClr>
              <a:buSzPts val="4000"/>
              <a:buFont typeface="Noto Sans Symbols"/>
              <a:buNone/>
              <a:defRPr sz="5300" b="0" i="0" u="none" strike="noStrike" cap="none">
                <a:solidFill>
                  <a:srgbClr val="3F3F3F"/>
                </a:solidFill>
                <a:latin typeface="Source Sans Pro"/>
                <a:ea typeface="Source Sans Pro"/>
                <a:cs typeface="Source Sans Pro"/>
                <a:sym typeface="Source Sans Pro"/>
              </a:defRPr>
            </a:lvl1pPr>
            <a:lvl2pPr marL="914400" marR="0" lvl="1" indent="-412750" algn="l">
              <a:lnSpc>
                <a:spcPct val="100000"/>
              </a:lnSpc>
              <a:spcBef>
                <a:spcPts val="1600"/>
              </a:spcBef>
              <a:spcAft>
                <a:spcPts val="0"/>
              </a:spcAft>
              <a:buClr>
                <a:srgbClr val="D2BD24"/>
              </a:buClr>
              <a:buSzPts val="2900"/>
              <a:buFont typeface="Source Sans Pro"/>
              <a:buChar char="●"/>
              <a:defRPr sz="4800" b="0" i="0" u="none" strike="noStrike" cap="none">
                <a:solidFill>
                  <a:srgbClr val="3F3F3F"/>
                </a:solidFill>
                <a:latin typeface="Source Sans Pro"/>
                <a:ea typeface="Source Sans Pro"/>
                <a:cs typeface="Source Sans Pro"/>
                <a:sym typeface="Source Sans Pro"/>
              </a:defRPr>
            </a:lvl2pPr>
            <a:lvl3pPr marL="1371600" marR="0" lvl="2" indent="-431800" algn="l">
              <a:lnSpc>
                <a:spcPct val="100000"/>
              </a:lnSpc>
              <a:spcBef>
                <a:spcPts val="1600"/>
              </a:spcBef>
              <a:spcAft>
                <a:spcPts val="0"/>
              </a:spcAft>
              <a:buClr>
                <a:srgbClr val="D2BD24"/>
              </a:buClr>
              <a:buSzPts val="3200"/>
              <a:buFont typeface="Noto Sans Symbols"/>
              <a:buChar char="✓"/>
              <a:defRPr sz="4300" b="0" i="0" u="none" strike="noStrike" cap="none">
                <a:solidFill>
                  <a:srgbClr val="3F3F3F"/>
                </a:solidFill>
                <a:latin typeface="Source Sans Pro"/>
                <a:ea typeface="Source Sans Pro"/>
                <a:cs typeface="Source Sans Pro"/>
                <a:sym typeface="Source Sans Pro"/>
              </a:defRPr>
            </a:lvl3pPr>
            <a:lvl4pPr marL="1828800" marR="0" lvl="3" indent="-412750" algn="l">
              <a:lnSpc>
                <a:spcPct val="100000"/>
              </a:lnSpc>
              <a:spcBef>
                <a:spcPts val="1600"/>
              </a:spcBef>
              <a:spcAft>
                <a:spcPts val="0"/>
              </a:spcAft>
              <a:buClr>
                <a:srgbClr val="D2BD24"/>
              </a:buClr>
              <a:buSzPts val="2900"/>
              <a:buFont typeface="Noto Sans Symbols"/>
              <a:buChar char="▶"/>
              <a:defRPr sz="3700" b="0" i="0" u="none" strike="noStrike" cap="none">
                <a:solidFill>
                  <a:srgbClr val="3F3F3F"/>
                </a:solidFill>
                <a:latin typeface="Source Sans Pro"/>
                <a:ea typeface="Source Sans Pro"/>
                <a:cs typeface="Source Sans Pro"/>
                <a:sym typeface="Source Sans Pro"/>
              </a:defRPr>
            </a:lvl4pPr>
            <a:lvl5pPr marL="2286000" marR="0" lvl="4" indent="-412750" algn="l">
              <a:lnSpc>
                <a:spcPct val="100000"/>
              </a:lnSpc>
              <a:spcBef>
                <a:spcPts val="1600"/>
              </a:spcBef>
              <a:spcAft>
                <a:spcPts val="0"/>
              </a:spcAft>
              <a:buClr>
                <a:srgbClr val="D2BD24"/>
              </a:buClr>
              <a:buSzPts val="2900"/>
              <a:buFont typeface="Noto Sans Symbols"/>
              <a:buChar char="▶"/>
              <a:defRPr sz="3700" b="0" i="0" u="none" strike="noStrike" cap="none">
                <a:solidFill>
                  <a:srgbClr val="3F3F3F"/>
                </a:solidFill>
                <a:latin typeface="Source Sans Pro"/>
                <a:ea typeface="Source Sans Pro"/>
                <a:cs typeface="Source Sans Pro"/>
                <a:sym typeface="Source Sans Pro"/>
              </a:defRPr>
            </a:lvl5pPr>
            <a:lvl6pPr marL="2743200" marR="0" lvl="5" indent="-298450" algn="l">
              <a:lnSpc>
                <a:spcPct val="100000"/>
              </a:lnSpc>
              <a:spcBef>
                <a:spcPts val="1600"/>
              </a:spcBef>
              <a:spcAft>
                <a:spcPts val="0"/>
              </a:spcAft>
              <a:buClr>
                <a:schemeClr val="accent1"/>
              </a:buClr>
              <a:buSzPts val="1100"/>
              <a:buFont typeface="Noto Sans Symbols"/>
              <a:buChar char="▶"/>
              <a:defRPr sz="1900" b="0" i="0" u="none" strike="noStrike" cap="none">
                <a:solidFill>
                  <a:srgbClr val="3F3F3F"/>
                </a:solidFill>
                <a:latin typeface="Source Sans Pro"/>
                <a:ea typeface="Source Sans Pro"/>
                <a:cs typeface="Source Sans Pro"/>
                <a:sym typeface="Source Sans Pro"/>
              </a:defRPr>
            </a:lvl6pPr>
            <a:lvl7pPr marL="3200400" marR="0" lvl="6" indent="-298450" algn="l">
              <a:lnSpc>
                <a:spcPct val="100000"/>
              </a:lnSpc>
              <a:spcBef>
                <a:spcPts val="1600"/>
              </a:spcBef>
              <a:spcAft>
                <a:spcPts val="0"/>
              </a:spcAft>
              <a:buClr>
                <a:schemeClr val="accent1"/>
              </a:buClr>
              <a:buSzPts val="1100"/>
              <a:buFont typeface="Noto Sans Symbols"/>
              <a:buChar char="▶"/>
              <a:defRPr sz="1900" b="0" i="0" u="none" strike="noStrike" cap="none">
                <a:solidFill>
                  <a:srgbClr val="3F3F3F"/>
                </a:solidFill>
                <a:latin typeface="Source Sans Pro"/>
                <a:ea typeface="Source Sans Pro"/>
                <a:cs typeface="Source Sans Pro"/>
                <a:sym typeface="Source Sans Pro"/>
              </a:defRPr>
            </a:lvl7pPr>
            <a:lvl8pPr marL="3657600" marR="0" lvl="7" indent="-298450" algn="l">
              <a:lnSpc>
                <a:spcPct val="100000"/>
              </a:lnSpc>
              <a:spcBef>
                <a:spcPts val="1600"/>
              </a:spcBef>
              <a:spcAft>
                <a:spcPts val="0"/>
              </a:spcAft>
              <a:buClr>
                <a:schemeClr val="accent1"/>
              </a:buClr>
              <a:buSzPts val="1100"/>
              <a:buFont typeface="Noto Sans Symbols"/>
              <a:buChar char="▶"/>
              <a:defRPr sz="1900" b="0" i="0" u="none" strike="noStrike" cap="none">
                <a:solidFill>
                  <a:srgbClr val="3F3F3F"/>
                </a:solidFill>
                <a:latin typeface="Source Sans Pro"/>
                <a:ea typeface="Source Sans Pro"/>
                <a:cs typeface="Source Sans Pro"/>
                <a:sym typeface="Source Sans Pro"/>
              </a:defRPr>
            </a:lvl8pPr>
            <a:lvl9pPr marL="4114800" marR="0" lvl="8" indent="-298450" algn="l">
              <a:lnSpc>
                <a:spcPct val="100000"/>
              </a:lnSpc>
              <a:spcBef>
                <a:spcPts val="1600"/>
              </a:spcBef>
              <a:spcAft>
                <a:spcPts val="0"/>
              </a:spcAft>
              <a:buClr>
                <a:schemeClr val="accent1"/>
              </a:buClr>
              <a:buSzPts val="1100"/>
              <a:buFont typeface="Noto Sans Symbols"/>
              <a:buChar char="▶"/>
              <a:defRPr sz="1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236"/>
        <p:cNvGrpSpPr/>
        <p:nvPr/>
      </p:nvGrpSpPr>
      <p:grpSpPr>
        <a:xfrm>
          <a:off x="0" y="0"/>
          <a:ext cx="0" cy="0"/>
          <a:chOff x="0" y="0"/>
          <a:chExt cx="0" cy="0"/>
        </a:xfrm>
      </p:grpSpPr>
      <p:sp>
        <p:nvSpPr>
          <p:cNvPr id="237" name="Google Shape;237;p115"/>
          <p:cNvSpPr txBox="1">
            <a:spLocks noGrp="1"/>
          </p:cNvSpPr>
          <p:nvPr>
            <p:ph type="dt" idx="10"/>
          </p:nvPr>
        </p:nvSpPr>
        <p:spPr>
          <a:xfrm>
            <a:off x="1676618" y="12712701"/>
            <a:ext cx="5487114" cy="730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102649"/>
              </a:buClr>
              <a:buSzPts val="1100"/>
              <a:buFont typeface="Libre Franklin"/>
              <a:buNone/>
              <a:defRPr>
                <a:solidFill>
                  <a:srgbClr val="102649"/>
                </a:solidFill>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
        <p:nvSpPr>
          <p:cNvPr id="238" name="Google Shape;238;p115"/>
          <p:cNvSpPr txBox="1">
            <a:spLocks noGrp="1"/>
          </p:cNvSpPr>
          <p:nvPr>
            <p:ph type="ftr" idx="11"/>
          </p:nvPr>
        </p:nvSpPr>
        <p:spPr>
          <a:xfrm>
            <a:off x="8078252" y="12712701"/>
            <a:ext cx="7130528" cy="730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102649"/>
              </a:buClr>
              <a:buSzPts val="1100"/>
              <a:buFont typeface="Libre Franklin"/>
              <a:buNone/>
              <a:defRPr>
                <a:solidFill>
                  <a:srgbClr val="102649"/>
                </a:solidFill>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
        <p:nvSpPr>
          <p:cNvPr id="239" name="Google Shape;239;p115"/>
          <p:cNvSpPr txBox="1">
            <a:spLocks noGrp="1"/>
          </p:cNvSpPr>
          <p:nvPr>
            <p:ph type="title"/>
          </p:nvPr>
        </p:nvSpPr>
        <p:spPr>
          <a:xfrm>
            <a:off x="1676619" y="-3014435"/>
            <a:ext cx="21033938" cy="2651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ustom Layout 15">
  <p:cSld name="Custom Layout_12">
    <p:spTree>
      <p:nvGrpSpPr>
        <p:cNvPr id="1" name="Shape 240"/>
        <p:cNvGrpSpPr/>
        <p:nvPr/>
      </p:nvGrpSpPr>
      <p:grpSpPr>
        <a:xfrm>
          <a:off x="0" y="0"/>
          <a:ext cx="0" cy="0"/>
          <a:chOff x="0" y="0"/>
          <a:chExt cx="0" cy="0"/>
        </a:xfrm>
      </p:grpSpPr>
      <p:sp>
        <p:nvSpPr>
          <p:cNvPr id="241" name="Google Shape;241;g13dee0501cf_0_1750"/>
          <p:cNvSpPr txBox="1">
            <a:spLocks noGrp="1"/>
          </p:cNvSpPr>
          <p:nvPr>
            <p:ph type="title"/>
          </p:nvPr>
        </p:nvSpPr>
        <p:spPr>
          <a:xfrm>
            <a:off x="1111715" y="514432"/>
            <a:ext cx="17987100" cy="2641500"/>
          </a:xfrm>
          <a:prstGeom prst="rect">
            <a:avLst/>
          </a:prstGeom>
          <a:noFill/>
          <a:ln>
            <a:noFill/>
          </a:ln>
        </p:spPr>
        <p:txBody>
          <a:bodyPr spcFirstLastPara="1" wrap="square" lIns="182875" tIns="182875" rIns="182875" bIns="182875" anchor="t" anchorCtr="0">
            <a:noAutofit/>
          </a:bodyPr>
          <a:lstStyle>
            <a:lvl1pPr marR="0" lvl="0" algn="l">
              <a:lnSpc>
                <a:spcPct val="100000"/>
              </a:lnSpc>
              <a:spcBef>
                <a:spcPts val="0"/>
              </a:spcBef>
              <a:spcAft>
                <a:spcPts val="0"/>
              </a:spcAft>
              <a:buClr>
                <a:srgbClr val="072B62"/>
              </a:buClr>
              <a:buSzPts val="2900"/>
              <a:buFont typeface="Georgia"/>
              <a:buNone/>
              <a:defRPr sz="88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2900"/>
              <a:buNone/>
              <a:defRPr sz="3700" b="0" i="0" u="none" strike="noStrike" cap="none">
                <a:solidFill>
                  <a:schemeClr val="dk2"/>
                </a:solidFill>
              </a:defRPr>
            </a:lvl2pPr>
            <a:lvl3pPr marR="0" lvl="2" algn="l">
              <a:lnSpc>
                <a:spcPct val="100000"/>
              </a:lnSpc>
              <a:spcBef>
                <a:spcPts val="0"/>
              </a:spcBef>
              <a:spcAft>
                <a:spcPts val="0"/>
              </a:spcAft>
              <a:buSzPts val="2900"/>
              <a:buNone/>
              <a:defRPr sz="3700" b="0" i="0" u="none" strike="noStrike" cap="none">
                <a:solidFill>
                  <a:schemeClr val="dk2"/>
                </a:solidFill>
              </a:defRPr>
            </a:lvl3pPr>
            <a:lvl4pPr marR="0" lvl="3" algn="l">
              <a:lnSpc>
                <a:spcPct val="100000"/>
              </a:lnSpc>
              <a:spcBef>
                <a:spcPts val="0"/>
              </a:spcBef>
              <a:spcAft>
                <a:spcPts val="0"/>
              </a:spcAft>
              <a:buSzPts val="2900"/>
              <a:buNone/>
              <a:defRPr sz="3700" b="0" i="0" u="none" strike="noStrike" cap="none">
                <a:solidFill>
                  <a:schemeClr val="dk2"/>
                </a:solidFill>
              </a:defRPr>
            </a:lvl4pPr>
            <a:lvl5pPr marR="0" lvl="4" algn="l">
              <a:lnSpc>
                <a:spcPct val="100000"/>
              </a:lnSpc>
              <a:spcBef>
                <a:spcPts val="0"/>
              </a:spcBef>
              <a:spcAft>
                <a:spcPts val="0"/>
              </a:spcAft>
              <a:buSzPts val="2900"/>
              <a:buNone/>
              <a:defRPr sz="3700" b="0" i="0" u="none" strike="noStrike" cap="none">
                <a:solidFill>
                  <a:schemeClr val="dk2"/>
                </a:solidFill>
              </a:defRPr>
            </a:lvl5pPr>
            <a:lvl6pPr marR="0" lvl="5" algn="l">
              <a:lnSpc>
                <a:spcPct val="100000"/>
              </a:lnSpc>
              <a:spcBef>
                <a:spcPts val="0"/>
              </a:spcBef>
              <a:spcAft>
                <a:spcPts val="0"/>
              </a:spcAft>
              <a:buSzPts val="2900"/>
              <a:buNone/>
              <a:defRPr sz="3700" b="0" i="0" u="none" strike="noStrike" cap="none">
                <a:solidFill>
                  <a:schemeClr val="dk2"/>
                </a:solidFill>
              </a:defRPr>
            </a:lvl6pPr>
            <a:lvl7pPr marR="0" lvl="6" algn="l">
              <a:lnSpc>
                <a:spcPct val="100000"/>
              </a:lnSpc>
              <a:spcBef>
                <a:spcPts val="0"/>
              </a:spcBef>
              <a:spcAft>
                <a:spcPts val="0"/>
              </a:spcAft>
              <a:buSzPts val="2900"/>
              <a:buNone/>
              <a:defRPr sz="3700" b="0" i="0" u="none" strike="noStrike" cap="none">
                <a:solidFill>
                  <a:schemeClr val="dk2"/>
                </a:solidFill>
              </a:defRPr>
            </a:lvl7pPr>
            <a:lvl8pPr marR="0" lvl="7" algn="l">
              <a:lnSpc>
                <a:spcPct val="100000"/>
              </a:lnSpc>
              <a:spcBef>
                <a:spcPts val="0"/>
              </a:spcBef>
              <a:spcAft>
                <a:spcPts val="0"/>
              </a:spcAft>
              <a:buSzPts val="2900"/>
              <a:buNone/>
              <a:defRPr sz="3700" b="0" i="0" u="none" strike="noStrike" cap="none">
                <a:solidFill>
                  <a:schemeClr val="dk2"/>
                </a:solidFill>
              </a:defRPr>
            </a:lvl8pPr>
            <a:lvl9pPr marR="0" lvl="8" algn="l">
              <a:lnSpc>
                <a:spcPct val="100000"/>
              </a:lnSpc>
              <a:spcBef>
                <a:spcPts val="0"/>
              </a:spcBef>
              <a:spcAft>
                <a:spcPts val="0"/>
              </a:spcAft>
              <a:buSzPts val="2900"/>
              <a:buNone/>
              <a:defRPr sz="3700" b="0" i="0" u="none" strike="noStrike" cap="none">
                <a:solidFill>
                  <a:schemeClr val="dk2"/>
                </a:solidFill>
              </a:defRPr>
            </a:lvl9pPr>
          </a:lstStyle>
          <a:p>
            <a:endParaRPr/>
          </a:p>
        </p:txBody>
      </p:sp>
      <p:sp>
        <p:nvSpPr>
          <p:cNvPr id="242" name="Google Shape;242;g13dee0501cf_0_1750"/>
          <p:cNvSpPr txBox="1">
            <a:spLocks noGrp="1"/>
          </p:cNvSpPr>
          <p:nvPr>
            <p:ph type="sldNum" idx="12"/>
          </p:nvPr>
        </p:nvSpPr>
        <p:spPr>
          <a:xfrm>
            <a:off x="22036400" y="12619301"/>
            <a:ext cx="1367400" cy="730500"/>
          </a:xfrm>
          <a:prstGeom prst="rect">
            <a:avLst/>
          </a:prstGeom>
          <a:noFill/>
          <a:ln>
            <a:noFill/>
          </a:ln>
        </p:spPr>
        <p:txBody>
          <a:bodyPr spcFirstLastPara="1" wrap="square" lIns="182875" tIns="91400" rIns="182875" bIns="91400" anchor="ctr" anchorCtr="0">
            <a:noAutofit/>
          </a:bodyPr>
          <a:lstStyle>
            <a:lvl1pPr marL="0" marR="0" lvl="0"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43" name="Google Shape;243;g13dee0501cf_0_1750"/>
          <p:cNvSpPr txBox="1">
            <a:spLocks noGrp="1"/>
          </p:cNvSpPr>
          <p:nvPr>
            <p:ph type="body" idx="1"/>
          </p:nvPr>
        </p:nvSpPr>
        <p:spPr>
          <a:xfrm>
            <a:off x="1163418" y="3592773"/>
            <a:ext cx="18182400" cy="9756900"/>
          </a:xfrm>
          <a:prstGeom prst="rect">
            <a:avLst/>
          </a:prstGeom>
          <a:noFill/>
          <a:ln>
            <a:noFill/>
          </a:ln>
        </p:spPr>
        <p:txBody>
          <a:bodyPr spcFirstLastPara="1" wrap="square" lIns="182875" tIns="182875" rIns="182875" bIns="182875" anchor="t" anchorCtr="0">
            <a:noAutofit/>
          </a:bodyPr>
          <a:lstStyle>
            <a:lvl1pPr marL="457200" marR="0" lvl="0" indent="-228600" algn="l">
              <a:lnSpc>
                <a:spcPct val="100000"/>
              </a:lnSpc>
              <a:spcBef>
                <a:spcPts val="2100"/>
              </a:spcBef>
              <a:spcAft>
                <a:spcPts val="0"/>
              </a:spcAft>
              <a:buClr>
                <a:srgbClr val="D2BD24"/>
              </a:buClr>
              <a:buSzPts val="7200"/>
              <a:buFont typeface="Noto Sans Symbols"/>
              <a:buNone/>
              <a:defRPr sz="7200" b="0" i="0" u="none" strike="noStrike" cap="none">
                <a:solidFill>
                  <a:srgbClr val="3F3F3F"/>
                </a:solidFill>
                <a:latin typeface="Source Sans Pro"/>
                <a:ea typeface="Source Sans Pro"/>
                <a:cs typeface="Source Sans Pro"/>
                <a:sym typeface="Source Sans Pro"/>
              </a:defRPr>
            </a:lvl1pPr>
            <a:lvl2pPr marL="914400" marR="0" lvl="1" indent="-552450" algn="l">
              <a:lnSpc>
                <a:spcPct val="100000"/>
              </a:lnSpc>
              <a:spcBef>
                <a:spcPts val="2100"/>
              </a:spcBef>
              <a:spcAft>
                <a:spcPts val="0"/>
              </a:spcAft>
              <a:buClr>
                <a:srgbClr val="D2BD24"/>
              </a:buClr>
              <a:buSzPts val="5100"/>
              <a:buFont typeface="Source Sans Pro"/>
              <a:buChar char="●"/>
              <a:defRPr sz="6400" b="0" i="0" u="none" strike="noStrike" cap="none">
                <a:solidFill>
                  <a:srgbClr val="3F3F3F"/>
                </a:solidFill>
                <a:latin typeface="Source Sans Pro"/>
                <a:ea typeface="Source Sans Pro"/>
                <a:cs typeface="Source Sans Pro"/>
                <a:sym typeface="Source Sans Pro"/>
              </a:defRPr>
            </a:lvl2pPr>
            <a:lvl3pPr marL="1371600" marR="0" lvl="2" indent="-584200" algn="l">
              <a:lnSpc>
                <a:spcPct val="100000"/>
              </a:lnSpc>
              <a:spcBef>
                <a:spcPts val="2100"/>
              </a:spcBef>
              <a:spcAft>
                <a:spcPts val="0"/>
              </a:spcAft>
              <a:buClr>
                <a:srgbClr val="D2BD24"/>
              </a:buClr>
              <a:buSzPts val="5600"/>
              <a:buFont typeface="Noto Sans Symbols"/>
              <a:buChar char="✓"/>
              <a:defRPr sz="5600" b="0" i="0" u="none" strike="noStrike" cap="none">
                <a:solidFill>
                  <a:srgbClr val="3F3F3F"/>
                </a:solidFill>
                <a:latin typeface="Source Sans Pro"/>
                <a:ea typeface="Source Sans Pro"/>
                <a:cs typeface="Source Sans Pro"/>
                <a:sym typeface="Source Sans Pro"/>
              </a:defRPr>
            </a:lvl3pPr>
            <a:lvl4pPr marL="1828800" marR="0" lvl="3" indent="-533400" algn="l">
              <a:lnSpc>
                <a:spcPct val="100000"/>
              </a:lnSpc>
              <a:spcBef>
                <a:spcPts val="2100"/>
              </a:spcBef>
              <a:spcAft>
                <a:spcPts val="0"/>
              </a:spcAft>
              <a:buClr>
                <a:srgbClr val="D2BD24"/>
              </a:buClr>
              <a:buSzPts val="4800"/>
              <a:buFont typeface="Noto Sans Symbols"/>
              <a:buChar char="▶"/>
              <a:defRPr sz="4800" b="0" i="0" u="none" strike="noStrike" cap="none">
                <a:solidFill>
                  <a:srgbClr val="3F3F3F"/>
                </a:solidFill>
                <a:latin typeface="Source Sans Pro"/>
                <a:ea typeface="Source Sans Pro"/>
                <a:cs typeface="Source Sans Pro"/>
                <a:sym typeface="Source Sans Pro"/>
              </a:defRPr>
            </a:lvl4pPr>
            <a:lvl5pPr marL="2286000" marR="0" lvl="4" indent="-533400" algn="l">
              <a:lnSpc>
                <a:spcPct val="100000"/>
              </a:lnSpc>
              <a:spcBef>
                <a:spcPts val="2100"/>
              </a:spcBef>
              <a:spcAft>
                <a:spcPts val="0"/>
              </a:spcAft>
              <a:buClr>
                <a:srgbClr val="D2BD24"/>
              </a:buClr>
              <a:buSzPts val="4800"/>
              <a:buFont typeface="Noto Sans Symbols"/>
              <a:buChar char="▶"/>
              <a:defRPr sz="4800" b="0" i="0" u="none" strike="noStrike" cap="none">
                <a:solidFill>
                  <a:srgbClr val="3F3F3F"/>
                </a:solidFill>
                <a:latin typeface="Source Sans Pro"/>
                <a:ea typeface="Source Sans Pro"/>
                <a:cs typeface="Source Sans Pro"/>
                <a:sym typeface="Source Sans Pro"/>
              </a:defRPr>
            </a:lvl5pPr>
            <a:lvl6pPr marL="2743200" marR="0" lvl="5"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6pPr>
            <a:lvl7pPr marL="3200400" marR="0" lvl="6"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7pPr>
            <a:lvl8pPr marL="3657600" marR="0" lvl="7"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8pPr>
            <a:lvl9pPr marL="4114800" marR="0" lvl="8"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 Yellow">
  <p:cSld name="Divider Slide — Yellow">
    <p:spTree>
      <p:nvGrpSpPr>
        <p:cNvPr id="1" name="Shape 32"/>
        <p:cNvGrpSpPr/>
        <p:nvPr/>
      </p:nvGrpSpPr>
      <p:grpSpPr>
        <a:xfrm>
          <a:off x="0" y="0"/>
          <a:ext cx="0" cy="0"/>
          <a:chOff x="0" y="0"/>
          <a:chExt cx="0" cy="0"/>
        </a:xfrm>
      </p:grpSpPr>
      <p:sp>
        <p:nvSpPr>
          <p:cNvPr id="33" name="Google Shape;33;p110"/>
          <p:cNvSpPr/>
          <p:nvPr/>
        </p:nvSpPr>
        <p:spPr>
          <a:xfrm>
            <a:off x="1589" y="362174"/>
            <a:ext cx="24384000" cy="11826976"/>
          </a:xfrm>
          <a:prstGeom prst="rect">
            <a:avLst/>
          </a:prstGeom>
          <a:solidFill>
            <a:srgbClr val="FBB0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00"/>
              <a:buFont typeface="Arial"/>
              <a:buNone/>
            </a:pPr>
            <a:endParaRPr sz="12800" b="0" i="0" u="none" strike="noStrike" cap="none">
              <a:solidFill>
                <a:schemeClr val="dk1"/>
              </a:solidFill>
              <a:latin typeface="Arial"/>
              <a:ea typeface="Arial"/>
              <a:cs typeface="Arial"/>
              <a:sym typeface="Arial"/>
            </a:endParaRPr>
          </a:p>
        </p:txBody>
      </p:sp>
      <p:sp>
        <p:nvSpPr>
          <p:cNvPr id="34" name="Google Shape;34;p110"/>
          <p:cNvSpPr/>
          <p:nvPr/>
        </p:nvSpPr>
        <p:spPr>
          <a:xfrm>
            <a:off x="1589" y="0"/>
            <a:ext cx="24384000" cy="381000"/>
          </a:xfrm>
          <a:prstGeom prst="rect">
            <a:avLst/>
          </a:prstGeom>
          <a:solidFill>
            <a:srgbClr val="576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00"/>
              <a:buFont typeface="Arial"/>
              <a:buNone/>
            </a:pPr>
            <a:endParaRPr sz="12800" b="0" i="0" u="none" strike="noStrike" cap="none">
              <a:solidFill>
                <a:schemeClr val="lt1"/>
              </a:solidFill>
              <a:latin typeface="Arial"/>
              <a:ea typeface="Arial"/>
              <a:cs typeface="Arial"/>
              <a:sym typeface="Arial"/>
            </a:endParaRPr>
          </a:p>
        </p:txBody>
      </p:sp>
      <p:sp>
        <p:nvSpPr>
          <p:cNvPr id="35" name="Google Shape;35;p110"/>
          <p:cNvSpPr txBox="1">
            <a:spLocks noGrp="1"/>
          </p:cNvSpPr>
          <p:nvPr>
            <p:ph type="sldNum" idx="12"/>
          </p:nvPr>
        </p:nvSpPr>
        <p:spPr>
          <a:xfrm>
            <a:off x="22674363" y="12586396"/>
            <a:ext cx="950812" cy="7323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36" name="Google Shape;36;p110"/>
          <p:cNvPicPr preferRelativeResize="0"/>
          <p:nvPr/>
        </p:nvPicPr>
        <p:blipFill rotWithShape="1">
          <a:blip r:embed="rId2">
            <a:alphaModFix/>
          </a:blip>
          <a:srcRect/>
          <a:stretch/>
        </p:blipFill>
        <p:spPr>
          <a:xfrm>
            <a:off x="769935" y="12455705"/>
            <a:ext cx="3810000" cy="898122"/>
          </a:xfrm>
          <a:prstGeom prst="rect">
            <a:avLst/>
          </a:prstGeom>
          <a:noFill/>
          <a:ln>
            <a:noFill/>
          </a:ln>
        </p:spPr>
      </p:pic>
      <p:sp>
        <p:nvSpPr>
          <p:cNvPr id="37" name="Google Shape;37;p110"/>
          <p:cNvSpPr txBox="1">
            <a:spLocks noGrp="1"/>
          </p:cNvSpPr>
          <p:nvPr>
            <p:ph type="ctrTitle"/>
          </p:nvPr>
        </p:nvSpPr>
        <p:spPr>
          <a:xfrm>
            <a:off x="2269122" y="5531272"/>
            <a:ext cx="20496234" cy="32317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0000"/>
              </a:buClr>
              <a:buSzPts val="7200"/>
              <a:buFont typeface="Times New Roman"/>
              <a:buNone/>
              <a:defRPr sz="7200" b="0" i="0">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0"/>
          <p:cNvSpPr txBox="1"/>
          <p:nvPr/>
        </p:nvSpPr>
        <p:spPr>
          <a:xfrm>
            <a:off x="20588473" y="12756895"/>
            <a:ext cx="1802095"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rgbClr val="576F7F"/>
                </a:solidFill>
                <a:latin typeface="Calibri"/>
                <a:ea typeface="Calibri"/>
                <a:cs typeface="Calibri"/>
                <a:sym typeface="Calibri"/>
              </a:rPr>
              <a:t>REL Appalachia</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ustom Layout 16">
  <p:cSld name="Custom Layout_13">
    <p:spTree>
      <p:nvGrpSpPr>
        <p:cNvPr id="1" name="Shape 244"/>
        <p:cNvGrpSpPr/>
        <p:nvPr/>
      </p:nvGrpSpPr>
      <p:grpSpPr>
        <a:xfrm>
          <a:off x="0" y="0"/>
          <a:ext cx="0" cy="0"/>
          <a:chOff x="0" y="0"/>
          <a:chExt cx="0" cy="0"/>
        </a:xfrm>
      </p:grpSpPr>
      <p:sp>
        <p:nvSpPr>
          <p:cNvPr id="245" name="Google Shape;245;g13dee0501cf_0_1866"/>
          <p:cNvSpPr txBox="1">
            <a:spLocks noGrp="1"/>
          </p:cNvSpPr>
          <p:nvPr>
            <p:ph type="title"/>
          </p:nvPr>
        </p:nvSpPr>
        <p:spPr>
          <a:xfrm>
            <a:off x="1111715" y="514432"/>
            <a:ext cx="17987100" cy="2641500"/>
          </a:xfrm>
          <a:prstGeom prst="rect">
            <a:avLst/>
          </a:prstGeom>
          <a:noFill/>
          <a:ln>
            <a:noFill/>
          </a:ln>
        </p:spPr>
        <p:txBody>
          <a:bodyPr spcFirstLastPara="1" wrap="square" lIns="182875" tIns="182875" rIns="182875" bIns="182875" anchor="t" anchorCtr="0">
            <a:noAutofit/>
          </a:bodyPr>
          <a:lstStyle>
            <a:lvl1pPr marR="0" lvl="0" algn="l">
              <a:lnSpc>
                <a:spcPct val="100000"/>
              </a:lnSpc>
              <a:spcBef>
                <a:spcPts val="0"/>
              </a:spcBef>
              <a:spcAft>
                <a:spcPts val="0"/>
              </a:spcAft>
              <a:buClr>
                <a:srgbClr val="072B62"/>
              </a:buClr>
              <a:buSzPts val="2900"/>
              <a:buFont typeface="Georgia"/>
              <a:buNone/>
              <a:defRPr sz="88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2900"/>
              <a:buNone/>
              <a:defRPr sz="3700" b="0" i="0" u="none" strike="noStrike" cap="none">
                <a:solidFill>
                  <a:schemeClr val="dk2"/>
                </a:solidFill>
              </a:defRPr>
            </a:lvl2pPr>
            <a:lvl3pPr marR="0" lvl="2" algn="l">
              <a:lnSpc>
                <a:spcPct val="100000"/>
              </a:lnSpc>
              <a:spcBef>
                <a:spcPts val="0"/>
              </a:spcBef>
              <a:spcAft>
                <a:spcPts val="0"/>
              </a:spcAft>
              <a:buSzPts val="2900"/>
              <a:buNone/>
              <a:defRPr sz="3700" b="0" i="0" u="none" strike="noStrike" cap="none">
                <a:solidFill>
                  <a:schemeClr val="dk2"/>
                </a:solidFill>
              </a:defRPr>
            </a:lvl3pPr>
            <a:lvl4pPr marR="0" lvl="3" algn="l">
              <a:lnSpc>
                <a:spcPct val="100000"/>
              </a:lnSpc>
              <a:spcBef>
                <a:spcPts val="0"/>
              </a:spcBef>
              <a:spcAft>
                <a:spcPts val="0"/>
              </a:spcAft>
              <a:buSzPts val="2900"/>
              <a:buNone/>
              <a:defRPr sz="3700" b="0" i="0" u="none" strike="noStrike" cap="none">
                <a:solidFill>
                  <a:schemeClr val="dk2"/>
                </a:solidFill>
              </a:defRPr>
            </a:lvl4pPr>
            <a:lvl5pPr marR="0" lvl="4" algn="l">
              <a:lnSpc>
                <a:spcPct val="100000"/>
              </a:lnSpc>
              <a:spcBef>
                <a:spcPts val="0"/>
              </a:spcBef>
              <a:spcAft>
                <a:spcPts val="0"/>
              </a:spcAft>
              <a:buSzPts val="2900"/>
              <a:buNone/>
              <a:defRPr sz="3700" b="0" i="0" u="none" strike="noStrike" cap="none">
                <a:solidFill>
                  <a:schemeClr val="dk2"/>
                </a:solidFill>
              </a:defRPr>
            </a:lvl5pPr>
            <a:lvl6pPr marR="0" lvl="5" algn="l">
              <a:lnSpc>
                <a:spcPct val="100000"/>
              </a:lnSpc>
              <a:spcBef>
                <a:spcPts val="0"/>
              </a:spcBef>
              <a:spcAft>
                <a:spcPts val="0"/>
              </a:spcAft>
              <a:buSzPts val="2900"/>
              <a:buNone/>
              <a:defRPr sz="3700" b="0" i="0" u="none" strike="noStrike" cap="none">
                <a:solidFill>
                  <a:schemeClr val="dk2"/>
                </a:solidFill>
              </a:defRPr>
            </a:lvl6pPr>
            <a:lvl7pPr marR="0" lvl="6" algn="l">
              <a:lnSpc>
                <a:spcPct val="100000"/>
              </a:lnSpc>
              <a:spcBef>
                <a:spcPts val="0"/>
              </a:spcBef>
              <a:spcAft>
                <a:spcPts val="0"/>
              </a:spcAft>
              <a:buSzPts val="2900"/>
              <a:buNone/>
              <a:defRPr sz="3700" b="0" i="0" u="none" strike="noStrike" cap="none">
                <a:solidFill>
                  <a:schemeClr val="dk2"/>
                </a:solidFill>
              </a:defRPr>
            </a:lvl7pPr>
            <a:lvl8pPr marR="0" lvl="7" algn="l">
              <a:lnSpc>
                <a:spcPct val="100000"/>
              </a:lnSpc>
              <a:spcBef>
                <a:spcPts val="0"/>
              </a:spcBef>
              <a:spcAft>
                <a:spcPts val="0"/>
              </a:spcAft>
              <a:buSzPts val="2900"/>
              <a:buNone/>
              <a:defRPr sz="3700" b="0" i="0" u="none" strike="noStrike" cap="none">
                <a:solidFill>
                  <a:schemeClr val="dk2"/>
                </a:solidFill>
              </a:defRPr>
            </a:lvl8pPr>
            <a:lvl9pPr marR="0" lvl="8" algn="l">
              <a:lnSpc>
                <a:spcPct val="100000"/>
              </a:lnSpc>
              <a:spcBef>
                <a:spcPts val="0"/>
              </a:spcBef>
              <a:spcAft>
                <a:spcPts val="0"/>
              </a:spcAft>
              <a:buSzPts val="2900"/>
              <a:buNone/>
              <a:defRPr sz="3700" b="0" i="0" u="none" strike="noStrike" cap="none">
                <a:solidFill>
                  <a:schemeClr val="dk2"/>
                </a:solidFill>
              </a:defRPr>
            </a:lvl9pPr>
          </a:lstStyle>
          <a:p>
            <a:endParaRPr/>
          </a:p>
        </p:txBody>
      </p:sp>
      <p:sp>
        <p:nvSpPr>
          <p:cNvPr id="246" name="Google Shape;246;g13dee0501cf_0_1866"/>
          <p:cNvSpPr txBox="1">
            <a:spLocks noGrp="1"/>
          </p:cNvSpPr>
          <p:nvPr>
            <p:ph type="sldNum" idx="12"/>
          </p:nvPr>
        </p:nvSpPr>
        <p:spPr>
          <a:xfrm>
            <a:off x="22036400" y="12619301"/>
            <a:ext cx="1367400" cy="730500"/>
          </a:xfrm>
          <a:prstGeom prst="rect">
            <a:avLst/>
          </a:prstGeom>
          <a:noFill/>
          <a:ln>
            <a:noFill/>
          </a:ln>
        </p:spPr>
        <p:txBody>
          <a:bodyPr spcFirstLastPara="1" wrap="square" lIns="182875" tIns="91400" rIns="182875" bIns="91400" anchor="ctr" anchorCtr="0">
            <a:noAutofit/>
          </a:bodyPr>
          <a:lstStyle>
            <a:lvl1pPr marL="0" marR="0" lvl="0"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3700"/>
              <a:buFont typeface="Arial"/>
              <a:buNone/>
              <a:defRPr sz="37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47" name="Google Shape;247;g13dee0501cf_0_1866"/>
          <p:cNvSpPr txBox="1">
            <a:spLocks noGrp="1"/>
          </p:cNvSpPr>
          <p:nvPr>
            <p:ph type="body" idx="1"/>
          </p:nvPr>
        </p:nvSpPr>
        <p:spPr>
          <a:xfrm>
            <a:off x="1163418" y="3592773"/>
            <a:ext cx="18182400" cy="9756900"/>
          </a:xfrm>
          <a:prstGeom prst="rect">
            <a:avLst/>
          </a:prstGeom>
          <a:noFill/>
          <a:ln>
            <a:noFill/>
          </a:ln>
        </p:spPr>
        <p:txBody>
          <a:bodyPr spcFirstLastPara="1" wrap="square" lIns="182875" tIns="182875" rIns="182875" bIns="182875" anchor="t" anchorCtr="0">
            <a:noAutofit/>
          </a:bodyPr>
          <a:lstStyle>
            <a:lvl1pPr marL="457200" marR="0" lvl="0" indent="-228600" algn="l">
              <a:lnSpc>
                <a:spcPct val="100000"/>
              </a:lnSpc>
              <a:spcBef>
                <a:spcPts val="2100"/>
              </a:spcBef>
              <a:spcAft>
                <a:spcPts val="0"/>
              </a:spcAft>
              <a:buClr>
                <a:srgbClr val="D2BD24"/>
              </a:buClr>
              <a:buSzPts val="7200"/>
              <a:buFont typeface="Noto Sans Symbols"/>
              <a:buNone/>
              <a:defRPr sz="7200" b="0" i="0" u="none" strike="noStrike" cap="none">
                <a:solidFill>
                  <a:srgbClr val="3F3F3F"/>
                </a:solidFill>
                <a:latin typeface="Source Sans Pro"/>
                <a:ea typeface="Source Sans Pro"/>
                <a:cs typeface="Source Sans Pro"/>
                <a:sym typeface="Source Sans Pro"/>
              </a:defRPr>
            </a:lvl1pPr>
            <a:lvl2pPr marL="914400" marR="0" lvl="1" indent="-552450" algn="l">
              <a:lnSpc>
                <a:spcPct val="100000"/>
              </a:lnSpc>
              <a:spcBef>
                <a:spcPts val="2100"/>
              </a:spcBef>
              <a:spcAft>
                <a:spcPts val="0"/>
              </a:spcAft>
              <a:buClr>
                <a:srgbClr val="D2BD24"/>
              </a:buClr>
              <a:buSzPts val="5100"/>
              <a:buFont typeface="Source Sans Pro"/>
              <a:buChar char="●"/>
              <a:defRPr sz="6400" b="0" i="0" u="none" strike="noStrike" cap="none">
                <a:solidFill>
                  <a:srgbClr val="3F3F3F"/>
                </a:solidFill>
                <a:latin typeface="Source Sans Pro"/>
                <a:ea typeface="Source Sans Pro"/>
                <a:cs typeface="Source Sans Pro"/>
                <a:sym typeface="Source Sans Pro"/>
              </a:defRPr>
            </a:lvl2pPr>
            <a:lvl3pPr marL="1371600" marR="0" lvl="2" indent="-584200" algn="l">
              <a:lnSpc>
                <a:spcPct val="100000"/>
              </a:lnSpc>
              <a:spcBef>
                <a:spcPts val="2100"/>
              </a:spcBef>
              <a:spcAft>
                <a:spcPts val="0"/>
              </a:spcAft>
              <a:buClr>
                <a:srgbClr val="D2BD24"/>
              </a:buClr>
              <a:buSzPts val="5600"/>
              <a:buFont typeface="Noto Sans Symbols"/>
              <a:buChar char="✓"/>
              <a:defRPr sz="5600" b="0" i="0" u="none" strike="noStrike" cap="none">
                <a:solidFill>
                  <a:srgbClr val="3F3F3F"/>
                </a:solidFill>
                <a:latin typeface="Source Sans Pro"/>
                <a:ea typeface="Source Sans Pro"/>
                <a:cs typeface="Source Sans Pro"/>
                <a:sym typeface="Source Sans Pro"/>
              </a:defRPr>
            </a:lvl3pPr>
            <a:lvl4pPr marL="1828800" marR="0" lvl="3" indent="-533400" algn="l">
              <a:lnSpc>
                <a:spcPct val="100000"/>
              </a:lnSpc>
              <a:spcBef>
                <a:spcPts val="2100"/>
              </a:spcBef>
              <a:spcAft>
                <a:spcPts val="0"/>
              </a:spcAft>
              <a:buClr>
                <a:srgbClr val="D2BD24"/>
              </a:buClr>
              <a:buSzPts val="4800"/>
              <a:buFont typeface="Noto Sans Symbols"/>
              <a:buChar char="▶"/>
              <a:defRPr sz="4800" b="0" i="0" u="none" strike="noStrike" cap="none">
                <a:solidFill>
                  <a:srgbClr val="3F3F3F"/>
                </a:solidFill>
                <a:latin typeface="Source Sans Pro"/>
                <a:ea typeface="Source Sans Pro"/>
                <a:cs typeface="Source Sans Pro"/>
                <a:sym typeface="Source Sans Pro"/>
              </a:defRPr>
            </a:lvl4pPr>
            <a:lvl5pPr marL="2286000" marR="0" lvl="4" indent="-533400" algn="l">
              <a:lnSpc>
                <a:spcPct val="100000"/>
              </a:lnSpc>
              <a:spcBef>
                <a:spcPts val="2100"/>
              </a:spcBef>
              <a:spcAft>
                <a:spcPts val="0"/>
              </a:spcAft>
              <a:buClr>
                <a:srgbClr val="D2BD24"/>
              </a:buClr>
              <a:buSzPts val="4800"/>
              <a:buFont typeface="Noto Sans Symbols"/>
              <a:buChar char="▶"/>
              <a:defRPr sz="4800" b="0" i="0" u="none" strike="noStrike" cap="none">
                <a:solidFill>
                  <a:srgbClr val="3F3F3F"/>
                </a:solidFill>
                <a:latin typeface="Source Sans Pro"/>
                <a:ea typeface="Source Sans Pro"/>
                <a:cs typeface="Source Sans Pro"/>
                <a:sym typeface="Source Sans Pro"/>
              </a:defRPr>
            </a:lvl5pPr>
            <a:lvl6pPr marL="2743200" marR="0" lvl="5"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6pPr>
            <a:lvl7pPr marL="3200400" marR="0" lvl="6"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7pPr>
            <a:lvl8pPr marL="3657600" marR="0" lvl="7"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8pPr>
            <a:lvl9pPr marL="4114800" marR="0" lvl="8" indent="-349250" algn="l">
              <a:lnSpc>
                <a:spcPct val="100000"/>
              </a:lnSpc>
              <a:spcBef>
                <a:spcPts val="2100"/>
              </a:spcBef>
              <a:spcAft>
                <a:spcPts val="0"/>
              </a:spcAft>
              <a:buClr>
                <a:schemeClr val="accent1"/>
              </a:buClr>
              <a:buSzPts val="1900"/>
              <a:buFont typeface="Noto Sans Symbols"/>
              <a:buChar char="▶"/>
              <a:defRPr sz="24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248"/>
        <p:cNvGrpSpPr/>
        <p:nvPr/>
      </p:nvGrpSpPr>
      <p:grpSpPr>
        <a:xfrm>
          <a:off x="0" y="0"/>
          <a:ext cx="0" cy="0"/>
          <a:chOff x="0" y="0"/>
          <a:chExt cx="0" cy="0"/>
        </a:xfrm>
      </p:grpSpPr>
      <p:sp>
        <p:nvSpPr>
          <p:cNvPr id="249" name="Google Shape;249;p153"/>
          <p:cNvSpPr txBox="1">
            <a:spLocks noGrp="1"/>
          </p:cNvSpPr>
          <p:nvPr>
            <p:ph type="title"/>
          </p:nvPr>
        </p:nvSpPr>
        <p:spPr>
          <a:xfrm>
            <a:off x="1679795" y="914400"/>
            <a:ext cx="7865824" cy="3200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2400"/>
              <a:buFont typeface="Libre Franklin Medium"/>
              <a:buNone/>
              <a:defRPr sz="6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0" name="Google Shape;250;p153"/>
          <p:cNvSpPr txBox="1">
            <a:spLocks noGrp="1"/>
          </p:cNvSpPr>
          <p:nvPr>
            <p:ph type="body" idx="1"/>
          </p:nvPr>
        </p:nvSpPr>
        <p:spPr>
          <a:xfrm>
            <a:off x="10367726" y="3782859"/>
            <a:ext cx="12346407" cy="7939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2133"/>
              </a:spcBef>
              <a:spcAft>
                <a:spcPts val="0"/>
              </a:spcAft>
              <a:buClr>
                <a:srgbClr val="102649"/>
              </a:buClr>
              <a:buSzPts val="2400"/>
              <a:buChar char="•"/>
              <a:defRPr sz="6400"/>
            </a:lvl1pPr>
            <a:lvl2pPr marL="914400" lvl="1" indent="-361950" algn="l">
              <a:lnSpc>
                <a:spcPct val="90000"/>
              </a:lnSpc>
              <a:spcBef>
                <a:spcPts val="1067"/>
              </a:spcBef>
              <a:spcAft>
                <a:spcPts val="0"/>
              </a:spcAft>
              <a:buClr>
                <a:srgbClr val="102649"/>
              </a:buClr>
              <a:buSzPts val="2100"/>
              <a:buChar char="•"/>
              <a:defRPr sz="5600"/>
            </a:lvl2pPr>
            <a:lvl3pPr marL="1371600" lvl="2" indent="-342900" algn="l">
              <a:lnSpc>
                <a:spcPct val="90000"/>
              </a:lnSpc>
              <a:spcBef>
                <a:spcPts val="1067"/>
              </a:spcBef>
              <a:spcAft>
                <a:spcPts val="0"/>
              </a:spcAft>
              <a:buClr>
                <a:srgbClr val="102649"/>
              </a:buClr>
              <a:buSzPts val="1800"/>
              <a:buChar char="•"/>
              <a:defRPr sz="4800"/>
            </a:lvl3pPr>
            <a:lvl4pPr marL="1828800" lvl="3" indent="-323850" algn="l">
              <a:lnSpc>
                <a:spcPct val="90000"/>
              </a:lnSpc>
              <a:spcBef>
                <a:spcPts val="1067"/>
              </a:spcBef>
              <a:spcAft>
                <a:spcPts val="0"/>
              </a:spcAft>
              <a:buClr>
                <a:srgbClr val="102649"/>
              </a:buClr>
              <a:buSzPts val="1500"/>
              <a:buChar char="•"/>
              <a:defRPr sz="4000"/>
            </a:lvl4pPr>
            <a:lvl5pPr marL="2286000" lvl="4" indent="-323850" algn="l">
              <a:lnSpc>
                <a:spcPct val="90000"/>
              </a:lnSpc>
              <a:spcBef>
                <a:spcPts val="1067"/>
              </a:spcBef>
              <a:spcAft>
                <a:spcPts val="0"/>
              </a:spcAft>
              <a:buClr>
                <a:srgbClr val="102649"/>
              </a:buClr>
              <a:buSzPts val="1500"/>
              <a:buChar char="•"/>
              <a:defRPr sz="4000"/>
            </a:lvl5pPr>
            <a:lvl6pPr marL="2743200" lvl="5" indent="-323850" algn="l">
              <a:lnSpc>
                <a:spcPct val="90000"/>
              </a:lnSpc>
              <a:spcBef>
                <a:spcPts val="1067"/>
              </a:spcBef>
              <a:spcAft>
                <a:spcPts val="0"/>
              </a:spcAft>
              <a:buClr>
                <a:schemeClr val="dk1"/>
              </a:buClr>
              <a:buSzPts val="1500"/>
              <a:buChar char="•"/>
              <a:defRPr sz="4000"/>
            </a:lvl6pPr>
            <a:lvl7pPr marL="3200400" lvl="6" indent="-323850" algn="l">
              <a:lnSpc>
                <a:spcPct val="90000"/>
              </a:lnSpc>
              <a:spcBef>
                <a:spcPts val="1067"/>
              </a:spcBef>
              <a:spcAft>
                <a:spcPts val="0"/>
              </a:spcAft>
              <a:buClr>
                <a:schemeClr val="dk1"/>
              </a:buClr>
              <a:buSzPts val="1500"/>
              <a:buChar char="•"/>
              <a:defRPr sz="4000"/>
            </a:lvl7pPr>
            <a:lvl8pPr marL="3657600" lvl="7" indent="-323850" algn="l">
              <a:lnSpc>
                <a:spcPct val="90000"/>
              </a:lnSpc>
              <a:spcBef>
                <a:spcPts val="1067"/>
              </a:spcBef>
              <a:spcAft>
                <a:spcPts val="0"/>
              </a:spcAft>
              <a:buClr>
                <a:schemeClr val="dk1"/>
              </a:buClr>
              <a:buSzPts val="1500"/>
              <a:buChar char="•"/>
              <a:defRPr sz="4000"/>
            </a:lvl8pPr>
            <a:lvl9pPr marL="4114800" lvl="8" indent="-323850" algn="l">
              <a:lnSpc>
                <a:spcPct val="90000"/>
              </a:lnSpc>
              <a:spcBef>
                <a:spcPts val="1067"/>
              </a:spcBef>
              <a:spcAft>
                <a:spcPts val="0"/>
              </a:spcAft>
              <a:buClr>
                <a:schemeClr val="dk1"/>
              </a:buClr>
              <a:buSzPts val="1500"/>
              <a:buChar char="•"/>
              <a:defRPr sz="4000"/>
            </a:lvl9pPr>
          </a:lstStyle>
          <a:p>
            <a:endParaRPr/>
          </a:p>
        </p:txBody>
      </p:sp>
      <p:sp>
        <p:nvSpPr>
          <p:cNvPr id="251" name="Google Shape;251;p153"/>
          <p:cNvSpPr txBox="1">
            <a:spLocks noGrp="1"/>
          </p:cNvSpPr>
          <p:nvPr>
            <p:ph type="body" idx="2"/>
          </p:nvPr>
        </p:nvSpPr>
        <p:spPr>
          <a:xfrm>
            <a:off x="1679795" y="4114800"/>
            <a:ext cx="7865824" cy="76232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2133"/>
              </a:spcBef>
              <a:spcAft>
                <a:spcPts val="0"/>
              </a:spcAft>
              <a:buClr>
                <a:srgbClr val="102649"/>
              </a:buClr>
              <a:buSzPts val="1200"/>
              <a:buNone/>
              <a:defRPr sz="3200"/>
            </a:lvl1pPr>
            <a:lvl2pPr marL="914400" lvl="1" indent="-228600" algn="l">
              <a:lnSpc>
                <a:spcPct val="90000"/>
              </a:lnSpc>
              <a:spcBef>
                <a:spcPts val="1067"/>
              </a:spcBef>
              <a:spcAft>
                <a:spcPts val="0"/>
              </a:spcAft>
              <a:buClr>
                <a:srgbClr val="102649"/>
              </a:buClr>
              <a:buSzPts val="1100"/>
              <a:buNone/>
              <a:defRPr sz="2933"/>
            </a:lvl2pPr>
            <a:lvl3pPr marL="1371600" lvl="2" indent="-228600" algn="l">
              <a:lnSpc>
                <a:spcPct val="90000"/>
              </a:lnSpc>
              <a:spcBef>
                <a:spcPts val="1067"/>
              </a:spcBef>
              <a:spcAft>
                <a:spcPts val="0"/>
              </a:spcAft>
              <a:buClr>
                <a:srgbClr val="102649"/>
              </a:buClr>
              <a:buSzPts val="900"/>
              <a:buNone/>
              <a:defRPr sz="2400"/>
            </a:lvl3pPr>
            <a:lvl4pPr marL="1828800" lvl="3" indent="-228600" algn="l">
              <a:lnSpc>
                <a:spcPct val="90000"/>
              </a:lnSpc>
              <a:spcBef>
                <a:spcPts val="1067"/>
              </a:spcBef>
              <a:spcAft>
                <a:spcPts val="0"/>
              </a:spcAft>
              <a:buClr>
                <a:srgbClr val="102649"/>
              </a:buClr>
              <a:buSzPts val="800"/>
              <a:buNone/>
              <a:defRPr sz="2133"/>
            </a:lvl4pPr>
            <a:lvl5pPr marL="2286000" lvl="4" indent="-228600" algn="l">
              <a:lnSpc>
                <a:spcPct val="90000"/>
              </a:lnSpc>
              <a:spcBef>
                <a:spcPts val="1067"/>
              </a:spcBef>
              <a:spcAft>
                <a:spcPts val="0"/>
              </a:spcAft>
              <a:buClr>
                <a:srgbClr val="102649"/>
              </a:buClr>
              <a:buSzPts val="800"/>
              <a:buNone/>
              <a:defRPr sz="2133"/>
            </a:lvl5pPr>
            <a:lvl6pPr marL="2743200" lvl="5" indent="-228600" algn="l">
              <a:lnSpc>
                <a:spcPct val="90000"/>
              </a:lnSpc>
              <a:spcBef>
                <a:spcPts val="1067"/>
              </a:spcBef>
              <a:spcAft>
                <a:spcPts val="0"/>
              </a:spcAft>
              <a:buClr>
                <a:schemeClr val="dk1"/>
              </a:buClr>
              <a:buSzPts val="800"/>
              <a:buNone/>
              <a:defRPr sz="2133"/>
            </a:lvl6pPr>
            <a:lvl7pPr marL="3200400" lvl="6" indent="-228600" algn="l">
              <a:lnSpc>
                <a:spcPct val="90000"/>
              </a:lnSpc>
              <a:spcBef>
                <a:spcPts val="1067"/>
              </a:spcBef>
              <a:spcAft>
                <a:spcPts val="0"/>
              </a:spcAft>
              <a:buClr>
                <a:schemeClr val="dk1"/>
              </a:buClr>
              <a:buSzPts val="800"/>
              <a:buNone/>
              <a:defRPr sz="2133"/>
            </a:lvl7pPr>
            <a:lvl8pPr marL="3657600" lvl="7" indent="-228600" algn="l">
              <a:lnSpc>
                <a:spcPct val="90000"/>
              </a:lnSpc>
              <a:spcBef>
                <a:spcPts val="1067"/>
              </a:spcBef>
              <a:spcAft>
                <a:spcPts val="0"/>
              </a:spcAft>
              <a:buClr>
                <a:schemeClr val="dk1"/>
              </a:buClr>
              <a:buSzPts val="800"/>
              <a:buNone/>
              <a:defRPr sz="2133"/>
            </a:lvl8pPr>
            <a:lvl9pPr marL="4114800" lvl="8" indent="-228600" algn="l">
              <a:lnSpc>
                <a:spcPct val="90000"/>
              </a:lnSpc>
              <a:spcBef>
                <a:spcPts val="1067"/>
              </a:spcBef>
              <a:spcAft>
                <a:spcPts val="0"/>
              </a:spcAft>
              <a:buClr>
                <a:schemeClr val="dk1"/>
              </a:buClr>
              <a:buSzPts val="800"/>
              <a:buNone/>
              <a:defRPr sz="2133"/>
            </a:lvl9pPr>
          </a:lstStyle>
          <a:p>
            <a:endParaRPr/>
          </a:p>
        </p:txBody>
      </p:sp>
      <p:sp>
        <p:nvSpPr>
          <p:cNvPr id="252" name="Google Shape;252;p153"/>
          <p:cNvSpPr txBox="1">
            <a:spLocks noGrp="1"/>
          </p:cNvSpPr>
          <p:nvPr>
            <p:ph type="dt" idx="10"/>
          </p:nvPr>
        </p:nvSpPr>
        <p:spPr>
          <a:xfrm>
            <a:off x="1676618" y="12712701"/>
            <a:ext cx="5487114" cy="730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102649"/>
              </a:buClr>
              <a:buSzPts val="1100"/>
              <a:buFont typeface="Libre Franklin"/>
              <a:buNone/>
              <a:defRPr>
                <a:solidFill>
                  <a:srgbClr val="102649"/>
                </a:solidFill>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
        <p:nvSpPr>
          <p:cNvPr id="253" name="Google Shape;253;p153"/>
          <p:cNvSpPr txBox="1">
            <a:spLocks noGrp="1"/>
          </p:cNvSpPr>
          <p:nvPr>
            <p:ph type="ftr" idx="11"/>
          </p:nvPr>
        </p:nvSpPr>
        <p:spPr>
          <a:xfrm>
            <a:off x="8078252" y="12712701"/>
            <a:ext cx="8082652" cy="730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102649"/>
              </a:buClr>
              <a:buSzPts val="1100"/>
              <a:buFont typeface="Libre Franklin"/>
              <a:buNone/>
              <a:defRPr>
                <a:solidFill>
                  <a:srgbClr val="102649"/>
                </a:solidFill>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
        <p:nvSpPr>
          <p:cNvPr id="254" name="Google Shape;254;p153"/>
          <p:cNvSpPr txBox="1">
            <a:spLocks noGrp="1"/>
          </p:cNvSpPr>
          <p:nvPr>
            <p:ph type="sldNum" idx="12"/>
          </p:nvPr>
        </p:nvSpPr>
        <p:spPr>
          <a:xfrm>
            <a:off x="17223443" y="12712701"/>
            <a:ext cx="5487114" cy="7304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102649"/>
              </a:buClr>
              <a:buSzPts val="3733"/>
              <a:buFont typeface="Libre Franklin"/>
              <a:buNone/>
              <a:defRPr sz="3733" b="0" i="0" u="none" strike="noStrike" cap="none">
                <a:solidFill>
                  <a:srgbClr val="102649"/>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102649"/>
              </a:buClr>
              <a:buSzPts val="3733"/>
              <a:buFont typeface="Libre Franklin"/>
              <a:buNone/>
              <a:defRPr sz="3733" b="0" i="0" u="none" strike="noStrike" cap="none">
                <a:solidFill>
                  <a:srgbClr val="102649"/>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102649"/>
              </a:buClr>
              <a:buSzPts val="3733"/>
              <a:buFont typeface="Libre Franklin"/>
              <a:buNone/>
              <a:defRPr sz="3733" b="0" i="0" u="none" strike="noStrike" cap="none">
                <a:solidFill>
                  <a:srgbClr val="102649"/>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102649"/>
              </a:buClr>
              <a:buSzPts val="3733"/>
              <a:buFont typeface="Libre Franklin"/>
              <a:buNone/>
              <a:defRPr sz="3733" b="0" i="0" u="none" strike="noStrike" cap="none">
                <a:solidFill>
                  <a:srgbClr val="102649"/>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102649"/>
              </a:buClr>
              <a:buSzPts val="3733"/>
              <a:buFont typeface="Libre Franklin"/>
              <a:buNone/>
              <a:defRPr sz="3733" b="0" i="0" u="none" strike="noStrike" cap="none">
                <a:solidFill>
                  <a:srgbClr val="102649"/>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102649"/>
              </a:buClr>
              <a:buSzPts val="3733"/>
              <a:buFont typeface="Libre Franklin"/>
              <a:buNone/>
              <a:defRPr sz="3733" b="0" i="0" u="none" strike="noStrike" cap="none">
                <a:solidFill>
                  <a:srgbClr val="102649"/>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102649"/>
              </a:buClr>
              <a:buSzPts val="3733"/>
              <a:buFont typeface="Libre Franklin"/>
              <a:buNone/>
              <a:defRPr sz="3733" b="0" i="0" u="none" strike="noStrike" cap="none">
                <a:solidFill>
                  <a:srgbClr val="102649"/>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102649"/>
              </a:buClr>
              <a:buSzPts val="3733"/>
              <a:buFont typeface="Libre Franklin"/>
              <a:buNone/>
              <a:defRPr sz="3733" b="0" i="0" u="none" strike="noStrike" cap="none">
                <a:solidFill>
                  <a:srgbClr val="102649"/>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102649"/>
              </a:buClr>
              <a:buSzPts val="3733"/>
              <a:buFont typeface="Libre Franklin"/>
              <a:buNone/>
              <a:defRPr sz="3733"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152"/>
          <p:cNvSpPr txBox="1">
            <a:spLocks noGrp="1"/>
          </p:cNvSpPr>
          <p:nvPr>
            <p:ph type="dt" idx="10"/>
          </p:nvPr>
        </p:nvSpPr>
        <p:spPr>
          <a:xfrm>
            <a:off x="1676618" y="12712701"/>
            <a:ext cx="5487114" cy="730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102649"/>
              </a:buClr>
              <a:buSzPts val="1100"/>
              <a:buFont typeface="Libre Franklin"/>
              <a:buNone/>
              <a:defRPr>
                <a:solidFill>
                  <a:srgbClr val="102649"/>
                </a:solidFill>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
        <p:nvSpPr>
          <p:cNvPr id="257" name="Google Shape;257;p152"/>
          <p:cNvSpPr txBox="1">
            <a:spLocks noGrp="1"/>
          </p:cNvSpPr>
          <p:nvPr>
            <p:ph type="ftr" idx="11"/>
          </p:nvPr>
        </p:nvSpPr>
        <p:spPr>
          <a:xfrm>
            <a:off x="8078252" y="12712701"/>
            <a:ext cx="7130528" cy="730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102649"/>
              </a:buClr>
              <a:buSzPts val="1100"/>
              <a:buFont typeface="Libre Franklin"/>
              <a:buNone/>
              <a:defRPr>
                <a:solidFill>
                  <a:srgbClr val="102649"/>
                </a:solidFill>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258"/>
        <p:cNvGrpSpPr/>
        <p:nvPr/>
      </p:nvGrpSpPr>
      <p:grpSpPr>
        <a:xfrm>
          <a:off x="0" y="0"/>
          <a:ext cx="0" cy="0"/>
          <a:chOff x="0" y="0"/>
          <a:chExt cx="0" cy="0"/>
        </a:xfrm>
      </p:grpSpPr>
      <p:sp>
        <p:nvSpPr>
          <p:cNvPr id="259" name="Google Shape;259;p148"/>
          <p:cNvSpPr txBox="1">
            <a:spLocks noGrp="1"/>
          </p:cNvSpPr>
          <p:nvPr>
            <p:ph type="ctrTitle"/>
          </p:nvPr>
        </p:nvSpPr>
        <p:spPr>
          <a:xfrm>
            <a:off x="3048397" y="2244725"/>
            <a:ext cx="18290381" cy="47752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102649"/>
              </a:buClr>
              <a:buSzPts val="4500"/>
              <a:buFont typeface="Libre Franklin Medium"/>
              <a:buNone/>
              <a:defRPr sz="12000">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0" name="Google Shape;260;p148"/>
          <p:cNvSpPr txBox="1">
            <a:spLocks noGrp="1"/>
          </p:cNvSpPr>
          <p:nvPr>
            <p:ph type="subTitle" idx="1"/>
          </p:nvPr>
        </p:nvSpPr>
        <p:spPr>
          <a:xfrm>
            <a:off x="3048397" y="7204077"/>
            <a:ext cx="18290381" cy="33112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2133"/>
              </a:spcBef>
              <a:spcAft>
                <a:spcPts val="0"/>
              </a:spcAft>
              <a:buClr>
                <a:srgbClr val="007780"/>
              </a:buClr>
              <a:buSzPts val="1800"/>
              <a:buNone/>
              <a:defRPr sz="4800">
                <a:solidFill>
                  <a:srgbClr val="007780"/>
                </a:solidFill>
              </a:defRPr>
            </a:lvl1pPr>
            <a:lvl2pPr lvl="1" algn="ctr">
              <a:lnSpc>
                <a:spcPct val="90000"/>
              </a:lnSpc>
              <a:spcBef>
                <a:spcPts val="1067"/>
              </a:spcBef>
              <a:spcAft>
                <a:spcPts val="0"/>
              </a:spcAft>
              <a:buClr>
                <a:srgbClr val="102649"/>
              </a:buClr>
              <a:buSzPts val="1500"/>
              <a:buNone/>
              <a:defRPr sz="4000"/>
            </a:lvl2pPr>
            <a:lvl3pPr lvl="2" algn="ctr">
              <a:lnSpc>
                <a:spcPct val="90000"/>
              </a:lnSpc>
              <a:spcBef>
                <a:spcPts val="1067"/>
              </a:spcBef>
              <a:spcAft>
                <a:spcPts val="0"/>
              </a:spcAft>
              <a:buClr>
                <a:srgbClr val="102649"/>
              </a:buClr>
              <a:buSzPts val="1400"/>
              <a:buNone/>
              <a:defRPr sz="3733"/>
            </a:lvl3pPr>
            <a:lvl4pPr lvl="3" algn="ctr">
              <a:lnSpc>
                <a:spcPct val="90000"/>
              </a:lnSpc>
              <a:spcBef>
                <a:spcPts val="1067"/>
              </a:spcBef>
              <a:spcAft>
                <a:spcPts val="0"/>
              </a:spcAft>
              <a:buClr>
                <a:srgbClr val="102649"/>
              </a:buClr>
              <a:buSzPts val="1200"/>
              <a:buNone/>
              <a:defRPr sz="3200"/>
            </a:lvl4pPr>
            <a:lvl5pPr lvl="4" algn="ctr">
              <a:lnSpc>
                <a:spcPct val="90000"/>
              </a:lnSpc>
              <a:spcBef>
                <a:spcPts val="1067"/>
              </a:spcBef>
              <a:spcAft>
                <a:spcPts val="0"/>
              </a:spcAft>
              <a:buClr>
                <a:srgbClr val="102649"/>
              </a:buClr>
              <a:buSzPts val="1200"/>
              <a:buNone/>
              <a:defRPr sz="3200"/>
            </a:lvl5pPr>
            <a:lvl6pPr lvl="5" algn="ctr">
              <a:lnSpc>
                <a:spcPct val="90000"/>
              </a:lnSpc>
              <a:spcBef>
                <a:spcPts val="1067"/>
              </a:spcBef>
              <a:spcAft>
                <a:spcPts val="0"/>
              </a:spcAft>
              <a:buClr>
                <a:schemeClr val="dk1"/>
              </a:buClr>
              <a:buSzPts val="1200"/>
              <a:buNone/>
              <a:defRPr sz="3200"/>
            </a:lvl6pPr>
            <a:lvl7pPr lvl="6" algn="ctr">
              <a:lnSpc>
                <a:spcPct val="90000"/>
              </a:lnSpc>
              <a:spcBef>
                <a:spcPts val="1067"/>
              </a:spcBef>
              <a:spcAft>
                <a:spcPts val="0"/>
              </a:spcAft>
              <a:buClr>
                <a:schemeClr val="dk1"/>
              </a:buClr>
              <a:buSzPts val="1200"/>
              <a:buNone/>
              <a:defRPr sz="3200"/>
            </a:lvl7pPr>
            <a:lvl8pPr lvl="7" algn="ctr">
              <a:lnSpc>
                <a:spcPct val="90000"/>
              </a:lnSpc>
              <a:spcBef>
                <a:spcPts val="1067"/>
              </a:spcBef>
              <a:spcAft>
                <a:spcPts val="0"/>
              </a:spcAft>
              <a:buClr>
                <a:schemeClr val="dk1"/>
              </a:buClr>
              <a:buSzPts val="1200"/>
              <a:buNone/>
              <a:defRPr sz="3200"/>
            </a:lvl8pPr>
            <a:lvl9pPr lvl="8" algn="ctr">
              <a:lnSpc>
                <a:spcPct val="90000"/>
              </a:lnSpc>
              <a:spcBef>
                <a:spcPts val="1067"/>
              </a:spcBef>
              <a:spcAft>
                <a:spcPts val="0"/>
              </a:spcAft>
              <a:buClr>
                <a:schemeClr val="dk1"/>
              </a:buClr>
              <a:buSzPts val="1200"/>
              <a:buNone/>
              <a:defRPr sz="3200"/>
            </a:lvl9pPr>
          </a:lstStyle>
          <a:p>
            <a:endParaRPr/>
          </a:p>
        </p:txBody>
      </p:sp>
      <p:sp>
        <p:nvSpPr>
          <p:cNvPr id="261" name="Google Shape;261;p148"/>
          <p:cNvSpPr txBox="1">
            <a:spLocks noGrp="1"/>
          </p:cNvSpPr>
          <p:nvPr>
            <p:ph type="dt" idx="10"/>
          </p:nvPr>
        </p:nvSpPr>
        <p:spPr>
          <a:xfrm>
            <a:off x="1676618" y="12712701"/>
            <a:ext cx="5487114" cy="730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1100"/>
              <a:buFont typeface="Libre Franklin"/>
              <a:buNone/>
              <a:defRPr>
                <a:solidFill>
                  <a:schemeClr val="lt1"/>
                </a:solidFill>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
        <p:nvSpPr>
          <p:cNvPr id="262" name="Google Shape;262;p148"/>
          <p:cNvSpPr txBox="1">
            <a:spLocks noGrp="1"/>
          </p:cNvSpPr>
          <p:nvPr>
            <p:ph type="ftr" idx="11"/>
          </p:nvPr>
        </p:nvSpPr>
        <p:spPr>
          <a:xfrm>
            <a:off x="8078252" y="12712701"/>
            <a:ext cx="7130528" cy="730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007780"/>
              </a:buClr>
              <a:buSzPts val="1100"/>
              <a:buFont typeface="Libre Franklin"/>
              <a:buNone/>
              <a:defRPr>
                <a:solidFill>
                  <a:srgbClr val="007780"/>
                </a:solidFill>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
        <p:nvSpPr>
          <p:cNvPr id="263" name="Google Shape;263;p148"/>
          <p:cNvSpPr txBox="1">
            <a:spLocks noGrp="1"/>
          </p:cNvSpPr>
          <p:nvPr>
            <p:ph type="sldNum" idx="12"/>
          </p:nvPr>
        </p:nvSpPr>
        <p:spPr>
          <a:xfrm>
            <a:off x="17223443" y="12712701"/>
            <a:ext cx="5487114" cy="7304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7780"/>
              </a:buClr>
              <a:buSzPts val="3733"/>
              <a:buFont typeface="Libre Franklin"/>
              <a:buNone/>
              <a:defRPr sz="3733" b="0" i="0" u="none" strike="noStrike" cap="none">
                <a:solidFill>
                  <a:srgbClr val="007780"/>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7780"/>
              </a:buClr>
              <a:buSzPts val="3733"/>
              <a:buFont typeface="Libre Franklin"/>
              <a:buNone/>
              <a:defRPr sz="3733" b="0" i="0" u="none" strike="noStrike" cap="none">
                <a:solidFill>
                  <a:srgbClr val="007780"/>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7780"/>
              </a:buClr>
              <a:buSzPts val="3733"/>
              <a:buFont typeface="Libre Franklin"/>
              <a:buNone/>
              <a:defRPr sz="3733" b="0" i="0" u="none" strike="noStrike" cap="none">
                <a:solidFill>
                  <a:srgbClr val="007780"/>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7780"/>
              </a:buClr>
              <a:buSzPts val="3733"/>
              <a:buFont typeface="Libre Franklin"/>
              <a:buNone/>
              <a:defRPr sz="3733" b="0" i="0" u="none" strike="noStrike" cap="none">
                <a:solidFill>
                  <a:srgbClr val="007780"/>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7780"/>
              </a:buClr>
              <a:buSzPts val="3733"/>
              <a:buFont typeface="Libre Franklin"/>
              <a:buNone/>
              <a:defRPr sz="3733" b="0" i="0" u="none" strike="noStrike" cap="none">
                <a:solidFill>
                  <a:srgbClr val="007780"/>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7780"/>
              </a:buClr>
              <a:buSzPts val="3733"/>
              <a:buFont typeface="Libre Franklin"/>
              <a:buNone/>
              <a:defRPr sz="3733" b="0" i="0" u="none" strike="noStrike" cap="none">
                <a:solidFill>
                  <a:srgbClr val="007780"/>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7780"/>
              </a:buClr>
              <a:buSzPts val="3733"/>
              <a:buFont typeface="Libre Franklin"/>
              <a:buNone/>
              <a:defRPr sz="3733" b="0" i="0" u="none" strike="noStrike" cap="none">
                <a:solidFill>
                  <a:srgbClr val="007780"/>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7780"/>
              </a:buClr>
              <a:buSzPts val="3733"/>
              <a:buFont typeface="Libre Franklin"/>
              <a:buNone/>
              <a:defRPr sz="3733" b="0" i="0" u="none" strike="noStrike" cap="none">
                <a:solidFill>
                  <a:srgbClr val="007780"/>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7780"/>
              </a:buClr>
              <a:buSzPts val="3733"/>
              <a:buFont typeface="Libre Franklin"/>
              <a:buNone/>
              <a:defRPr sz="3733"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64"/>
        <p:cNvGrpSpPr/>
        <p:nvPr/>
      </p:nvGrpSpPr>
      <p:grpSpPr>
        <a:xfrm>
          <a:off x="0" y="0"/>
          <a:ext cx="0" cy="0"/>
          <a:chOff x="0" y="0"/>
          <a:chExt cx="0" cy="0"/>
        </a:xfrm>
      </p:grpSpPr>
      <p:sp>
        <p:nvSpPr>
          <p:cNvPr id="265" name="Google Shape;265;p149"/>
          <p:cNvSpPr txBox="1">
            <a:spLocks noGrp="1"/>
          </p:cNvSpPr>
          <p:nvPr>
            <p:ph type="title"/>
          </p:nvPr>
        </p:nvSpPr>
        <p:spPr>
          <a:xfrm>
            <a:off x="1663918" y="3419475"/>
            <a:ext cx="21033938" cy="570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4500"/>
              <a:buFont typeface="Libre Franklin Medium"/>
              <a:buNone/>
              <a:defRPr sz="12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6" name="Google Shape;266;p149"/>
          <p:cNvSpPr txBox="1">
            <a:spLocks noGrp="1"/>
          </p:cNvSpPr>
          <p:nvPr>
            <p:ph type="body" idx="1"/>
          </p:nvPr>
        </p:nvSpPr>
        <p:spPr>
          <a:xfrm>
            <a:off x="1663918" y="9178925"/>
            <a:ext cx="21033938" cy="3000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2133"/>
              </a:spcBef>
              <a:spcAft>
                <a:spcPts val="0"/>
              </a:spcAft>
              <a:buClr>
                <a:srgbClr val="888888"/>
              </a:buClr>
              <a:buSzPts val="1800"/>
              <a:buNone/>
              <a:defRPr sz="4800">
                <a:solidFill>
                  <a:srgbClr val="888888"/>
                </a:solidFill>
              </a:defRPr>
            </a:lvl1pPr>
            <a:lvl2pPr marL="914400" lvl="1" indent="-228600" algn="l">
              <a:lnSpc>
                <a:spcPct val="90000"/>
              </a:lnSpc>
              <a:spcBef>
                <a:spcPts val="1067"/>
              </a:spcBef>
              <a:spcAft>
                <a:spcPts val="0"/>
              </a:spcAft>
              <a:buClr>
                <a:srgbClr val="888888"/>
              </a:buClr>
              <a:buSzPts val="1500"/>
              <a:buNone/>
              <a:defRPr sz="4000">
                <a:solidFill>
                  <a:srgbClr val="888888"/>
                </a:solidFill>
              </a:defRPr>
            </a:lvl2pPr>
            <a:lvl3pPr marL="1371600" lvl="2" indent="-228600" algn="l">
              <a:lnSpc>
                <a:spcPct val="90000"/>
              </a:lnSpc>
              <a:spcBef>
                <a:spcPts val="1067"/>
              </a:spcBef>
              <a:spcAft>
                <a:spcPts val="0"/>
              </a:spcAft>
              <a:buClr>
                <a:srgbClr val="888888"/>
              </a:buClr>
              <a:buSzPts val="1400"/>
              <a:buNone/>
              <a:defRPr sz="3733">
                <a:solidFill>
                  <a:srgbClr val="888888"/>
                </a:solidFill>
              </a:defRPr>
            </a:lvl3pPr>
            <a:lvl4pPr marL="1828800" lvl="3" indent="-228600" algn="l">
              <a:lnSpc>
                <a:spcPct val="90000"/>
              </a:lnSpc>
              <a:spcBef>
                <a:spcPts val="1067"/>
              </a:spcBef>
              <a:spcAft>
                <a:spcPts val="0"/>
              </a:spcAft>
              <a:buClr>
                <a:srgbClr val="888888"/>
              </a:buClr>
              <a:buSzPts val="1200"/>
              <a:buNone/>
              <a:defRPr sz="3200">
                <a:solidFill>
                  <a:srgbClr val="888888"/>
                </a:solidFill>
              </a:defRPr>
            </a:lvl4pPr>
            <a:lvl5pPr marL="2286000" lvl="4" indent="-228600" algn="l">
              <a:lnSpc>
                <a:spcPct val="90000"/>
              </a:lnSpc>
              <a:spcBef>
                <a:spcPts val="1067"/>
              </a:spcBef>
              <a:spcAft>
                <a:spcPts val="0"/>
              </a:spcAft>
              <a:buClr>
                <a:srgbClr val="888888"/>
              </a:buClr>
              <a:buSzPts val="1200"/>
              <a:buNone/>
              <a:defRPr sz="3200">
                <a:solidFill>
                  <a:srgbClr val="888888"/>
                </a:solidFill>
              </a:defRPr>
            </a:lvl5pPr>
            <a:lvl6pPr marL="2743200" lvl="5" indent="-228600" algn="l">
              <a:lnSpc>
                <a:spcPct val="90000"/>
              </a:lnSpc>
              <a:spcBef>
                <a:spcPts val="1067"/>
              </a:spcBef>
              <a:spcAft>
                <a:spcPts val="0"/>
              </a:spcAft>
              <a:buClr>
                <a:srgbClr val="888888"/>
              </a:buClr>
              <a:buSzPts val="1200"/>
              <a:buNone/>
              <a:defRPr sz="3200">
                <a:solidFill>
                  <a:srgbClr val="888888"/>
                </a:solidFill>
              </a:defRPr>
            </a:lvl6pPr>
            <a:lvl7pPr marL="3200400" lvl="6" indent="-228600" algn="l">
              <a:lnSpc>
                <a:spcPct val="90000"/>
              </a:lnSpc>
              <a:spcBef>
                <a:spcPts val="1067"/>
              </a:spcBef>
              <a:spcAft>
                <a:spcPts val="0"/>
              </a:spcAft>
              <a:buClr>
                <a:srgbClr val="888888"/>
              </a:buClr>
              <a:buSzPts val="1200"/>
              <a:buNone/>
              <a:defRPr sz="3200">
                <a:solidFill>
                  <a:srgbClr val="888888"/>
                </a:solidFill>
              </a:defRPr>
            </a:lvl7pPr>
            <a:lvl8pPr marL="3657600" lvl="7" indent="-228600" algn="l">
              <a:lnSpc>
                <a:spcPct val="90000"/>
              </a:lnSpc>
              <a:spcBef>
                <a:spcPts val="1067"/>
              </a:spcBef>
              <a:spcAft>
                <a:spcPts val="0"/>
              </a:spcAft>
              <a:buClr>
                <a:srgbClr val="888888"/>
              </a:buClr>
              <a:buSzPts val="1200"/>
              <a:buNone/>
              <a:defRPr sz="3200">
                <a:solidFill>
                  <a:srgbClr val="888888"/>
                </a:solidFill>
              </a:defRPr>
            </a:lvl8pPr>
            <a:lvl9pPr marL="4114800" lvl="8" indent="-228600" algn="l">
              <a:lnSpc>
                <a:spcPct val="90000"/>
              </a:lnSpc>
              <a:spcBef>
                <a:spcPts val="1067"/>
              </a:spcBef>
              <a:spcAft>
                <a:spcPts val="0"/>
              </a:spcAft>
              <a:buClr>
                <a:srgbClr val="888888"/>
              </a:buClr>
              <a:buSzPts val="1200"/>
              <a:buNone/>
              <a:defRPr sz="3200">
                <a:solidFill>
                  <a:srgbClr val="888888"/>
                </a:solidFill>
              </a:defRPr>
            </a:lvl9pPr>
          </a:lstStyle>
          <a:p>
            <a:endParaRPr/>
          </a:p>
        </p:txBody>
      </p:sp>
      <p:sp>
        <p:nvSpPr>
          <p:cNvPr id="267" name="Google Shape;267;p149"/>
          <p:cNvSpPr txBox="1">
            <a:spLocks noGrp="1"/>
          </p:cNvSpPr>
          <p:nvPr>
            <p:ph type="dt" idx="10"/>
          </p:nvPr>
        </p:nvSpPr>
        <p:spPr>
          <a:xfrm>
            <a:off x="1676618" y="12712701"/>
            <a:ext cx="5487114" cy="730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102649"/>
              </a:buClr>
              <a:buSzPts val="1100"/>
              <a:buFont typeface="Libre Franklin"/>
              <a:buNone/>
              <a:defRPr>
                <a:solidFill>
                  <a:srgbClr val="102649"/>
                </a:solidFill>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
        <p:nvSpPr>
          <p:cNvPr id="268" name="Google Shape;268;p149"/>
          <p:cNvSpPr txBox="1">
            <a:spLocks noGrp="1"/>
          </p:cNvSpPr>
          <p:nvPr>
            <p:ph type="ftr" idx="11"/>
          </p:nvPr>
        </p:nvSpPr>
        <p:spPr>
          <a:xfrm>
            <a:off x="8078252" y="12712701"/>
            <a:ext cx="8157862" cy="730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102649"/>
              </a:buClr>
              <a:buSzPts val="1100"/>
              <a:buFont typeface="Libre Franklin"/>
              <a:buNone/>
              <a:defRPr>
                <a:solidFill>
                  <a:srgbClr val="102649"/>
                </a:solidFill>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
        <p:nvSpPr>
          <p:cNvPr id="269" name="Google Shape;269;p149"/>
          <p:cNvSpPr txBox="1">
            <a:spLocks noGrp="1"/>
          </p:cNvSpPr>
          <p:nvPr>
            <p:ph type="sldNum" idx="12"/>
          </p:nvPr>
        </p:nvSpPr>
        <p:spPr>
          <a:xfrm>
            <a:off x="17223443" y="12712701"/>
            <a:ext cx="5487114" cy="7304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102649"/>
              </a:buClr>
              <a:buSzPts val="3733"/>
              <a:buFont typeface="Libre Franklin"/>
              <a:buNone/>
              <a:defRPr sz="3733" b="0" i="0" u="none" strike="noStrike" cap="none">
                <a:solidFill>
                  <a:srgbClr val="102649"/>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102649"/>
              </a:buClr>
              <a:buSzPts val="3733"/>
              <a:buFont typeface="Libre Franklin"/>
              <a:buNone/>
              <a:defRPr sz="3733" b="0" i="0" u="none" strike="noStrike" cap="none">
                <a:solidFill>
                  <a:srgbClr val="102649"/>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102649"/>
              </a:buClr>
              <a:buSzPts val="3733"/>
              <a:buFont typeface="Libre Franklin"/>
              <a:buNone/>
              <a:defRPr sz="3733" b="0" i="0" u="none" strike="noStrike" cap="none">
                <a:solidFill>
                  <a:srgbClr val="102649"/>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102649"/>
              </a:buClr>
              <a:buSzPts val="3733"/>
              <a:buFont typeface="Libre Franklin"/>
              <a:buNone/>
              <a:defRPr sz="3733" b="0" i="0" u="none" strike="noStrike" cap="none">
                <a:solidFill>
                  <a:srgbClr val="102649"/>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102649"/>
              </a:buClr>
              <a:buSzPts val="3733"/>
              <a:buFont typeface="Libre Franklin"/>
              <a:buNone/>
              <a:defRPr sz="3733" b="0" i="0" u="none" strike="noStrike" cap="none">
                <a:solidFill>
                  <a:srgbClr val="102649"/>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102649"/>
              </a:buClr>
              <a:buSzPts val="3733"/>
              <a:buFont typeface="Libre Franklin"/>
              <a:buNone/>
              <a:defRPr sz="3733" b="0" i="0" u="none" strike="noStrike" cap="none">
                <a:solidFill>
                  <a:srgbClr val="102649"/>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102649"/>
              </a:buClr>
              <a:buSzPts val="3733"/>
              <a:buFont typeface="Libre Franklin"/>
              <a:buNone/>
              <a:defRPr sz="3733" b="0" i="0" u="none" strike="noStrike" cap="none">
                <a:solidFill>
                  <a:srgbClr val="102649"/>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102649"/>
              </a:buClr>
              <a:buSzPts val="3733"/>
              <a:buFont typeface="Libre Franklin"/>
              <a:buNone/>
              <a:defRPr sz="3733" b="0" i="0" u="none" strike="noStrike" cap="none">
                <a:solidFill>
                  <a:srgbClr val="102649"/>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102649"/>
              </a:buClr>
              <a:buSzPts val="3733"/>
              <a:buFont typeface="Libre Franklin"/>
              <a:buNone/>
              <a:defRPr sz="3733"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0"/>
        <p:cNvGrpSpPr/>
        <p:nvPr/>
      </p:nvGrpSpPr>
      <p:grpSpPr>
        <a:xfrm>
          <a:off x="0" y="0"/>
          <a:ext cx="0" cy="0"/>
          <a:chOff x="0" y="0"/>
          <a:chExt cx="0" cy="0"/>
        </a:xfrm>
      </p:grpSpPr>
      <p:sp>
        <p:nvSpPr>
          <p:cNvPr id="271" name="Google Shape;271;p150"/>
          <p:cNvSpPr txBox="1">
            <a:spLocks noGrp="1"/>
          </p:cNvSpPr>
          <p:nvPr>
            <p:ph type="title"/>
          </p:nvPr>
        </p:nvSpPr>
        <p:spPr>
          <a:xfrm>
            <a:off x="1676619" y="730251"/>
            <a:ext cx="21033938" cy="2651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2" name="Google Shape;272;p150"/>
          <p:cNvSpPr txBox="1">
            <a:spLocks noGrp="1"/>
          </p:cNvSpPr>
          <p:nvPr>
            <p:ph type="body" idx="1"/>
          </p:nvPr>
        </p:nvSpPr>
        <p:spPr>
          <a:xfrm>
            <a:off x="1676618" y="3651251"/>
            <a:ext cx="10364549" cy="8702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2133"/>
              </a:spcBef>
              <a:spcAft>
                <a:spcPts val="0"/>
              </a:spcAft>
              <a:buClr>
                <a:srgbClr val="102649"/>
              </a:buClr>
              <a:buSzPts val="1400"/>
              <a:buChar char="•"/>
              <a:defRPr/>
            </a:lvl1pPr>
            <a:lvl2pPr marL="914400" lvl="1" indent="-317500" algn="l">
              <a:lnSpc>
                <a:spcPct val="90000"/>
              </a:lnSpc>
              <a:spcBef>
                <a:spcPts val="1067"/>
              </a:spcBef>
              <a:spcAft>
                <a:spcPts val="0"/>
              </a:spcAft>
              <a:buClr>
                <a:srgbClr val="102649"/>
              </a:buClr>
              <a:buSzPts val="1400"/>
              <a:buChar char="•"/>
              <a:defRPr/>
            </a:lvl2pPr>
            <a:lvl3pPr marL="1371600" lvl="2" indent="-317500" algn="l">
              <a:lnSpc>
                <a:spcPct val="90000"/>
              </a:lnSpc>
              <a:spcBef>
                <a:spcPts val="1067"/>
              </a:spcBef>
              <a:spcAft>
                <a:spcPts val="0"/>
              </a:spcAft>
              <a:buClr>
                <a:srgbClr val="102649"/>
              </a:buClr>
              <a:buSzPts val="1400"/>
              <a:buChar char="•"/>
              <a:defRPr/>
            </a:lvl3pPr>
            <a:lvl4pPr marL="1828800" lvl="3" indent="-317500" algn="l">
              <a:lnSpc>
                <a:spcPct val="90000"/>
              </a:lnSpc>
              <a:spcBef>
                <a:spcPts val="1067"/>
              </a:spcBef>
              <a:spcAft>
                <a:spcPts val="0"/>
              </a:spcAft>
              <a:buClr>
                <a:srgbClr val="102649"/>
              </a:buClr>
              <a:buSzPts val="1400"/>
              <a:buChar char="•"/>
              <a:defRPr/>
            </a:lvl4pPr>
            <a:lvl5pPr marL="2286000" lvl="4" indent="-317500" algn="l">
              <a:lnSpc>
                <a:spcPct val="90000"/>
              </a:lnSpc>
              <a:spcBef>
                <a:spcPts val="1067"/>
              </a:spcBef>
              <a:spcAft>
                <a:spcPts val="0"/>
              </a:spcAft>
              <a:buClr>
                <a:srgbClr val="102649"/>
              </a:buClr>
              <a:buSzPts val="1400"/>
              <a:buChar char="•"/>
              <a:defRPr/>
            </a:lvl5pPr>
            <a:lvl6pPr marL="2743200" lvl="5" indent="-317500" algn="l">
              <a:lnSpc>
                <a:spcPct val="90000"/>
              </a:lnSpc>
              <a:spcBef>
                <a:spcPts val="1067"/>
              </a:spcBef>
              <a:spcAft>
                <a:spcPts val="0"/>
              </a:spcAft>
              <a:buClr>
                <a:schemeClr val="dk1"/>
              </a:buClr>
              <a:buSzPts val="1400"/>
              <a:buChar char="•"/>
              <a:defRPr/>
            </a:lvl6pPr>
            <a:lvl7pPr marL="3200400" lvl="6" indent="-317500" algn="l">
              <a:lnSpc>
                <a:spcPct val="90000"/>
              </a:lnSpc>
              <a:spcBef>
                <a:spcPts val="1067"/>
              </a:spcBef>
              <a:spcAft>
                <a:spcPts val="0"/>
              </a:spcAft>
              <a:buClr>
                <a:schemeClr val="dk1"/>
              </a:buClr>
              <a:buSzPts val="1400"/>
              <a:buChar char="•"/>
              <a:defRPr/>
            </a:lvl7pPr>
            <a:lvl8pPr marL="3657600" lvl="7" indent="-317500" algn="l">
              <a:lnSpc>
                <a:spcPct val="90000"/>
              </a:lnSpc>
              <a:spcBef>
                <a:spcPts val="1067"/>
              </a:spcBef>
              <a:spcAft>
                <a:spcPts val="0"/>
              </a:spcAft>
              <a:buClr>
                <a:schemeClr val="dk1"/>
              </a:buClr>
              <a:buSzPts val="1400"/>
              <a:buChar char="•"/>
              <a:defRPr/>
            </a:lvl8pPr>
            <a:lvl9pPr marL="4114800" lvl="8" indent="-317500" algn="l">
              <a:lnSpc>
                <a:spcPct val="90000"/>
              </a:lnSpc>
              <a:spcBef>
                <a:spcPts val="1067"/>
              </a:spcBef>
              <a:spcAft>
                <a:spcPts val="0"/>
              </a:spcAft>
              <a:buClr>
                <a:schemeClr val="dk1"/>
              </a:buClr>
              <a:buSzPts val="1400"/>
              <a:buChar char="•"/>
              <a:defRPr/>
            </a:lvl9pPr>
          </a:lstStyle>
          <a:p>
            <a:endParaRPr/>
          </a:p>
        </p:txBody>
      </p:sp>
      <p:sp>
        <p:nvSpPr>
          <p:cNvPr id="273" name="Google Shape;273;p150"/>
          <p:cNvSpPr txBox="1">
            <a:spLocks noGrp="1"/>
          </p:cNvSpPr>
          <p:nvPr>
            <p:ph type="body" idx="2"/>
          </p:nvPr>
        </p:nvSpPr>
        <p:spPr>
          <a:xfrm>
            <a:off x="12346008" y="3651251"/>
            <a:ext cx="10364549" cy="8702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2133"/>
              </a:spcBef>
              <a:spcAft>
                <a:spcPts val="0"/>
              </a:spcAft>
              <a:buClr>
                <a:srgbClr val="102649"/>
              </a:buClr>
              <a:buSzPts val="1400"/>
              <a:buChar char="•"/>
              <a:defRPr/>
            </a:lvl1pPr>
            <a:lvl2pPr marL="914400" lvl="1" indent="-317500" algn="l">
              <a:lnSpc>
                <a:spcPct val="90000"/>
              </a:lnSpc>
              <a:spcBef>
                <a:spcPts val="1067"/>
              </a:spcBef>
              <a:spcAft>
                <a:spcPts val="0"/>
              </a:spcAft>
              <a:buClr>
                <a:srgbClr val="102649"/>
              </a:buClr>
              <a:buSzPts val="1400"/>
              <a:buChar char="•"/>
              <a:defRPr/>
            </a:lvl2pPr>
            <a:lvl3pPr marL="1371600" lvl="2" indent="-317500" algn="l">
              <a:lnSpc>
                <a:spcPct val="90000"/>
              </a:lnSpc>
              <a:spcBef>
                <a:spcPts val="1067"/>
              </a:spcBef>
              <a:spcAft>
                <a:spcPts val="0"/>
              </a:spcAft>
              <a:buClr>
                <a:srgbClr val="102649"/>
              </a:buClr>
              <a:buSzPts val="1400"/>
              <a:buChar char="•"/>
              <a:defRPr/>
            </a:lvl3pPr>
            <a:lvl4pPr marL="1828800" lvl="3" indent="-317500" algn="l">
              <a:lnSpc>
                <a:spcPct val="90000"/>
              </a:lnSpc>
              <a:spcBef>
                <a:spcPts val="1067"/>
              </a:spcBef>
              <a:spcAft>
                <a:spcPts val="0"/>
              </a:spcAft>
              <a:buClr>
                <a:srgbClr val="102649"/>
              </a:buClr>
              <a:buSzPts val="1400"/>
              <a:buChar char="•"/>
              <a:defRPr/>
            </a:lvl4pPr>
            <a:lvl5pPr marL="2286000" lvl="4" indent="-317500" algn="l">
              <a:lnSpc>
                <a:spcPct val="90000"/>
              </a:lnSpc>
              <a:spcBef>
                <a:spcPts val="1067"/>
              </a:spcBef>
              <a:spcAft>
                <a:spcPts val="0"/>
              </a:spcAft>
              <a:buClr>
                <a:srgbClr val="102649"/>
              </a:buClr>
              <a:buSzPts val="1400"/>
              <a:buChar char="•"/>
              <a:defRPr/>
            </a:lvl5pPr>
            <a:lvl6pPr marL="2743200" lvl="5" indent="-317500" algn="l">
              <a:lnSpc>
                <a:spcPct val="90000"/>
              </a:lnSpc>
              <a:spcBef>
                <a:spcPts val="1067"/>
              </a:spcBef>
              <a:spcAft>
                <a:spcPts val="0"/>
              </a:spcAft>
              <a:buClr>
                <a:schemeClr val="dk1"/>
              </a:buClr>
              <a:buSzPts val="1400"/>
              <a:buChar char="•"/>
              <a:defRPr/>
            </a:lvl6pPr>
            <a:lvl7pPr marL="3200400" lvl="6" indent="-317500" algn="l">
              <a:lnSpc>
                <a:spcPct val="90000"/>
              </a:lnSpc>
              <a:spcBef>
                <a:spcPts val="1067"/>
              </a:spcBef>
              <a:spcAft>
                <a:spcPts val="0"/>
              </a:spcAft>
              <a:buClr>
                <a:schemeClr val="dk1"/>
              </a:buClr>
              <a:buSzPts val="1400"/>
              <a:buChar char="•"/>
              <a:defRPr/>
            </a:lvl7pPr>
            <a:lvl8pPr marL="3657600" lvl="7" indent="-317500" algn="l">
              <a:lnSpc>
                <a:spcPct val="90000"/>
              </a:lnSpc>
              <a:spcBef>
                <a:spcPts val="1067"/>
              </a:spcBef>
              <a:spcAft>
                <a:spcPts val="0"/>
              </a:spcAft>
              <a:buClr>
                <a:schemeClr val="dk1"/>
              </a:buClr>
              <a:buSzPts val="1400"/>
              <a:buChar char="•"/>
              <a:defRPr/>
            </a:lvl8pPr>
            <a:lvl9pPr marL="4114800" lvl="8" indent="-317500" algn="l">
              <a:lnSpc>
                <a:spcPct val="90000"/>
              </a:lnSpc>
              <a:spcBef>
                <a:spcPts val="1067"/>
              </a:spcBef>
              <a:spcAft>
                <a:spcPts val="0"/>
              </a:spcAft>
              <a:buClr>
                <a:schemeClr val="dk1"/>
              </a:buClr>
              <a:buSzPts val="1400"/>
              <a:buChar char="•"/>
              <a:defRPr/>
            </a:lvl9pPr>
          </a:lstStyle>
          <a:p>
            <a:endParaRPr/>
          </a:p>
        </p:txBody>
      </p:sp>
      <p:sp>
        <p:nvSpPr>
          <p:cNvPr id="274" name="Google Shape;274;p150"/>
          <p:cNvSpPr txBox="1">
            <a:spLocks noGrp="1"/>
          </p:cNvSpPr>
          <p:nvPr>
            <p:ph type="dt" idx="10"/>
          </p:nvPr>
        </p:nvSpPr>
        <p:spPr>
          <a:xfrm>
            <a:off x="1676618" y="12712701"/>
            <a:ext cx="5487114" cy="730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1100"/>
              <a:buFont typeface="Libre Franklin"/>
              <a:buNone/>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
        <p:nvSpPr>
          <p:cNvPr id="275" name="Google Shape;275;p150"/>
          <p:cNvSpPr txBox="1">
            <a:spLocks noGrp="1"/>
          </p:cNvSpPr>
          <p:nvPr>
            <p:ph type="ftr" idx="11"/>
          </p:nvPr>
        </p:nvSpPr>
        <p:spPr>
          <a:xfrm>
            <a:off x="8078252" y="12712701"/>
            <a:ext cx="7130528" cy="730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lt1"/>
              </a:buClr>
              <a:buSzPts val="1100"/>
              <a:buFont typeface="Libre Franklin"/>
              <a:buNone/>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6"/>
        <p:cNvGrpSpPr/>
        <p:nvPr/>
      </p:nvGrpSpPr>
      <p:grpSpPr>
        <a:xfrm>
          <a:off x="0" y="0"/>
          <a:ext cx="0" cy="0"/>
          <a:chOff x="0" y="0"/>
          <a:chExt cx="0" cy="0"/>
        </a:xfrm>
      </p:grpSpPr>
      <p:sp>
        <p:nvSpPr>
          <p:cNvPr id="277" name="Google Shape;277;p151"/>
          <p:cNvSpPr txBox="1">
            <a:spLocks noGrp="1"/>
          </p:cNvSpPr>
          <p:nvPr>
            <p:ph type="title"/>
          </p:nvPr>
        </p:nvSpPr>
        <p:spPr>
          <a:xfrm>
            <a:off x="1679795" y="730251"/>
            <a:ext cx="21033938" cy="2651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8" name="Google Shape;278;p151"/>
          <p:cNvSpPr txBox="1">
            <a:spLocks noGrp="1"/>
          </p:cNvSpPr>
          <p:nvPr>
            <p:ph type="body" idx="1"/>
          </p:nvPr>
        </p:nvSpPr>
        <p:spPr>
          <a:xfrm>
            <a:off x="1679795" y="3362325"/>
            <a:ext cx="10316543" cy="164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2133"/>
              </a:spcBef>
              <a:spcAft>
                <a:spcPts val="0"/>
              </a:spcAft>
              <a:buClr>
                <a:srgbClr val="102649"/>
              </a:buClr>
              <a:buSzPts val="1800"/>
              <a:buNone/>
              <a:defRPr sz="4800" b="1"/>
            </a:lvl1pPr>
            <a:lvl2pPr marL="914400" lvl="1" indent="-228600" algn="l">
              <a:lnSpc>
                <a:spcPct val="90000"/>
              </a:lnSpc>
              <a:spcBef>
                <a:spcPts val="1067"/>
              </a:spcBef>
              <a:spcAft>
                <a:spcPts val="0"/>
              </a:spcAft>
              <a:buClr>
                <a:srgbClr val="102649"/>
              </a:buClr>
              <a:buSzPts val="1500"/>
              <a:buNone/>
              <a:defRPr sz="4000" b="1"/>
            </a:lvl2pPr>
            <a:lvl3pPr marL="1371600" lvl="2" indent="-228600" algn="l">
              <a:lnSpc>
                <a:spcPct val="90000"/>
              </a:lnSpc>
              <a:spcBef>
                <a:spcPts val="1067"/>
              </a:spcBef>
              <a:spcAft>
                <a:spcPts val="0"/>
              </a:spcAft>
              <a:buClr>
                <a:srgbClr val="102649"/>
              </a:buClr>
              <a:buSzPts val="1400"/>
              <a:buNone/>
              <a:defRPr sz="3733" b="1"/>
            </a:lvl3pPr>
            <a:lvl4pPr marL="1828800" lvl="3" indent="-228600" algn="l">
              <a:lnSpc>
                <a:spcPct val="90000"/>
              </a:lnSpc>
              <a:spcBef>
                <a:spcPts val="1067"/>
              </a:spcBef>
              <a:spcAft>
                <a:spcPts val="0"/>
              </a:spcAft>
              <a:buClr>
                <a:srgbClr val="102649"/>
              </a:buClr>
              <a:buSzPts val="1200"/>
              <a:buNone/>
              <a:defRPr sz="3200" b="1"/>
            </a:lvl4pPr>
            <a:lvl5pPr marL="2286000" lvl="4" indent="-228600" algn="l">
              <a:lnSpc>
                <a:spcPct val="90000"/>
              </a:lnSpc>
              <a:spcBef>
                <a:spcPts val="1067"/>
              </a:spcBef>
              <a:spcAft>
                <a:spcPts val="0"/>
              </a:spcAft>
              <a:buClr>
                <a:srgbClr val="102649"/>
              </a:buClr>
              <a:buSzPts val="1200"/>
              <a:buNone/>
              <a:defRPr sz="3200" b="1"/>
            </a:lvl5pPr>
            <a:lvl6pPr marL="2743200" lvl="5" indent="-228600" algn="l">
              <a:lnSpc>
                <a:spcPct val="90000"/>
              </a:lnSpc>
              <a:spcBef>
                <a:spcPts val="1067"/>
              </a:spcBef>
              <a:spcAft>
                <a:spcPts val="0"/>
              </a:spcAft>
              <a:buClr>
                <a:schemeClr val="dk1"/>
              </a:buClr>
              <a:buSzPts val="1200"/>
              <a:buNone/>
              <a:defRPr sz="3200" b="1"/>
            </a:lvl6pPr>
            <a:lvl7pPr marL="3200400" lvl="6" indent="-228600" algn="l">
              <a:lnSpc>
                <a:spcPct val="90000"/>
              </a:lnSpc>
              <a:spcBef>
                <a:spcPts val="1067"/>
              </a:spcBef>
              <a:spcAft>
                <a:spcPts val="0"/>
              </a:spcAft>
              <a:buClr>
                <a:schemeClr val="dk1"/>
              </a:buClr>
              <a:buSzPts val="1200"/>
              <a:buNone/>
              <a:defRPr sz="3200" b="1"/>
            </a:lvl7pPr>
            <a:lvl8pPr marL="3657600" lvl="7" indent="-228600" algn="l">
              <a:lnSpc>
                <a:spcPct val="90000"/>
              </a:lnSpc>
              <a:spcBef>
                <a:spcPts val="1067"/>
              </a:spcBef>
              <a:spcAft>
                <a:spcPts val="0"/>
              </a:spcAft>
              <a:buClr>
                <a:schemeClr val="dk1"/>
              </a:buClr>
              <a:buSzPts val="1200"/>
              <a:buNone/>
              <a:defRPr sz="3200" b="1"/>
            </a:lvl8pPr>
            <a:lvl9pPr marL="4114800" lvl="8" indent="-228600" algn="l">
              <a:lnSpc>
                <a:spcPct val="90000"/>
              </a:lnSpc>
              <a:spcBef>
                <a:spcPts val="1067"/>
              </a:spcBef>
              <a:spcAft>
                <a:spcPts val="0"/>
              </a:spcAft>
              <a:buClr>
                <a:schemeClr val="dk1"/>
              </a:buClr>
              <a:buSzPts val="1200"/>
              <a:buNone/>
              <a:defRPr sz="3200" b="1"/>
            </a:lvl9pPr>
          </a:lstStyle>
          <a:p>
            <a:endParaRPr/>
          </a:p>
        </p:txBody>
      </p:sp>
      <p:sp>
        <p:nvSpPr>
          <p:cNvPr id="279" name="Google Shape;279;p151"/>
          <p:cNvSpPr txBox="1">
            <a:spLocks noGrp="1"/>
          </p:cNvSpPr>
          <p:nvPr>
            <p:ph type="body" idx="2"/>
          </p:nvPr>
        </p:nvSpPr>
        <p:spPr>
          <a:xfrm>
            <a:off x="1679795" y="5010149"/>
            <a:ext cx="10316543" cy="7368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2133"/>
              </a:spcBef>
              <a:spcAft>
                <a:spcPts val="0"/>
              </a:spcAft>
              <a:buClr>
                <a:srgbClr val="102649"/>
              </a:buClr>
              <a:buSzPts val="1400"/>
              <a:buChar char="•"/>
              <a:defRPr/>
            </a:lvl1pPr>
            <a:lvl2pPr marL="914400" lvl="1" indent="-317500" algn="l">
              <a:lnSpc>
                <a:spcPct val="90000"/>
              </a:lnSpc>
              <a:spcBef>
                <a:spcPts val="1067"/>
              </a:spcBef>
              <a:spcAft>
                <a:spcPts val="0"/>
              </a:spcAft>
              <a:buClr>
                <a:srgbClr val="102649"/>
              </a:buClr>
              <a:buSzPts val="1400"/>
              <a:buChar char="•"/>
              <a:defRPr/>
            </a:lvl2pPr>
            <a:lvl3pPr marL="1371600" lvl="2" indent="-317500" algn="l">
              <a:lnSpc>
                <a:spcPct val="90000"/>
              </a:lnSpc>
              <a:spcBef>
                <a:spcPts val="1067"/>
              </a:spcBef>
              <a:spcAft>
                <a:spcPts val="0"/>
              </a:spcAft>
              <a:buClr>
                <a:srgbClr val="102649"/>
              </a:buClr>
              <a:buSzPts val="1400"/>
              <a:buChar char="•"/>
              <a:defRPr/>
            </a:lvl3pPr>
            <a:lvl4pPr marL="1828800" lvl="3" indent="-317500" algn="l">
              <a:lnSpc>
                <a:spcPct val="90000"/>
              </a:lnSpc>
              <a:spcBef>
                <a:spcPts val="1067"/>
              </a:spcBef>
              <a:spcAft>
                <a:spcPts val="0"/>
              </a:spcAft>
              <a:buClr>
                <a:srgbClr val="102649"/>
              </a:buClr>
              <a:buSzPts val="1400"/>
              <a:buChar char="•"/>
              <a:defRPr/>
            </a:lvl4pPr>
            <a:lvl5pPr marL="2286000" lvl="4" indent="-317500" algn="l">
              <a:lnSpc>
                <a:spcPct val="90000"/>
              </a:lnSpc>
              <a:spcBef>
                <a:spcPts val="1067"/>
              </a:spcBef>
              <a:spcAft>
                <a:spcPts val="0"/>
              </a:spcAft>
              <a:buClr>
                <a:srgbClr val="102649"/>
              </a:buClr>
              <a:buSzPts val="1400"/>
              <a:buChar char="•"/>
              <a:defRPr/>
            </a:lvl5pPr>
            <a:lvl6pPr marL="2743200" lvl="5" indent="-317500" algn="l">
              <a:lnSpc>
                <a:spcPct val="90000"/>
              </a:lnSpc>
              <a:spcBef>
                <a:spcPts val="1067"/>
              </a:spcBef>
              <a:spcAft>
                <a:spcPts val="0"/>
              </a:spcAft>
              <a:buClr>
                <a:schemeClr val="dk1"/>
              </a:buClr>
              <a:buSzPts val="1400"/>
              <a:buChar char="•"/>
              <a:defRPr/>
            </a:lvl6pPr>
            <a:lvl7pPr marL="3200400" lvl="6" indent="-317500" algn="l">
              <a:lnSpc>
                <a:spcPct val="90000"/>
              </a:lnSpc>
              <a:spcBef>
                <a:spcPts val="1067"/>
              </a:spcBef>
              <a:spcAft>
                <a:spcPts val="0"/>
              </a:spcAft>
              <a:buClr>
                <a:schemeClr val="dk1"/>
              </a:buClr>
              <a:buSzPts val="1400"/>
              <a:buChar char="•"/>
              <a:defRPr/>
            </a:lvl7pPr>
            <a:lvl8pPr marL="3657600" lvl="7" indent="-317500" algn="l">
              <a:lnSpc>
                <a:spcPct val="90000"/>
              </a:lnSpc>
              <a:spcBef>
                <a:spcPts val="1067"/>
              </a:spcBef>
              <a:spcAft>
                <a:spcPts val="0"/>
              </a:spcAft>
              <a:buClr>
                <a:schemeClr val="dk1"/>
              </a:buClr>
              <a:buSzPts val="1400"/>
              <a:buChar char="•"/>
              <a:defRPr/>
            </a:lvl8pPr>
            <a:lvl9pPr marL="4114800" lvl="8" indent="-317500" algn="l">
              <a:lnSpc>
                <a:spcPct val="90000"/>
              </a:lnSpc>
              <a:spcBef>
                <a:spcPts val="1067"/>
              </a:spcBef>
              <a:spcAft>
                <a:spcPts val="0"/>
              </a:spcAft>
              <a:buClr>
                <a:schemeClr val="dk1"/>
              </a:buClr>
              <a:buSzPts val="1400"/>
              <a:buChar char="•"/>
              <a:defRPr/>
            </a:lvl9pPr>
          </a:lstStyle>
          <a:p>
            <a:endParaRPr/>
          </a:p>
        </p:txBody>
      </p:sp>
      <p:sp>
        <p:nvSpPr>
          <p:cNvPr id="280" name="Google Shape;280;p151"/>
          <p:cNvSpPr txBox="1">
            <a:spLocks noGrp="1"/>
          </p:cNvSpPr>
          <p:nvPr>
            <p:ph type="body" idx="3"/>
          </p:nvPr>
        </p:nvSpPr>
        <p:spPr>
          <a:xfrm>
            <a:off x="12346007" y="3362325"/>
            <a:ext cx="10367750" cy="164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2133"/>
              </a:spcBef>
              <a:spcAft>
                <a:spcPts val="0"/>
              </a:spcAft>
              <a:buClr>
                <a:srgbClr val="102649"/>
              </a:buClr>
              <a:buSzPts val="1800"/>
              <a:buNone/>
              <a:defRPr sz="4800" b="1"/>
            </a:lvl1pPr>
            <a:lvl2pPr marL="914400" lvl="1" indent="-228600" algn="l">
              <a:lnSpc>
                <a:spcPct val="90000"/>
              </a:lnSpc>
              <a:spcBef>
                <a:spcPts val="1067"/>
              </a:spcBef>
              <a:spcAft>
                <a:spcPts val="0"/>
              </a:spcAft>
              <a:buClr>
                <a:srgbClr val="102649"/>
              </a:buClr>
              <a:buSzPts val="1500"/>
              <a:buNone/>
              <a:defRPr sz="4000" b="1"/>
            </a:lvl2pPr>
            <a:lvl3pPr marL="1371600" lvl="2" indent="-228600" algn="l">
              <a:lnSpc>
                <a:spcPct val="90000"/>
              </a:lnSpc>
              <a:spcBef>
                <a:spcPts val="1067"/>
              </a:spcBef>
              <a:spcAft>
                <a:spcPts val="0"/>
              </a:spcAft>
              <a:buClr>
                <a:srgbClr val="102649"/>
              </a:buClr>
              <a:buSzPts val="1400"/>
              <a:buNone/>
              <a:defRPr sz="3733" b="1"/>
            </a:lvl3pPr>
            <a:lvl4pPr marL="1828800" lvl="3" indent="-228600" algn="l">
              <a:lnSpc>
                <a:spcPct val="90000"/>
              </a:lnSpc>
              <a:spcBef>
                <a:spcPts val="1067"/>
              </a:spcBef>
              <a:spcAft>
                <a:spcPts val="0"/>
              </a:spcAft>
              <a:buClr>
                <a:srgbClr val="102649"/>
              </a:buClr>
              <a:buSzPts val="1200"/>
              <a:buNone/>
              <a:defRPr sz="3200" b="1"/>
            </a:lvl4pPr>
            <a:lvl5pPr marL="2286000" lvl="4" indent="-228600" algn="l">
              <a:lnSpc>
                <a:spcPct val="90000"/>
              </a:lnSpc>
              <a:spcBef>
                <a:spcPts val="1067"/>
              </a:spcBef>
              <a:spcAft>
                <a:spcPts val="0"/>
              </a:spcAft>
              <a:buClr>
                <a:srgbClr val="102649"/>
              </a:buClr>
              <a:buSzPts val="1200"/>
              <a:buNone/>
              <a:defRPr sz="3200" b="1"/>
            </a:lvl5pPr>
            <a:lvl6pPr marL="2743200" lvl="5" indent="-228600" algn="l">
              <a:lnSpc>
                <a:spcPct val="90000"/>
              </a:lnSpc>
              <a:spcBef>
                <a:spcPts val="1067"/>
              </a:spcBef>
              <a:spcAft>
                <a:spcPts val="0"/>
              </a:spcAft>
              <a:buClr>
                <a:schemeClr val="dk1"/>
              </a:buClr>
              <a:buSzPts val="1200"/>
              <a:buNone/>
              <a:defRPr sz="3200" b="1"/>
            </a:lvl6pPr>
            <a:lvl7pPr marL="3200400" lvl="6" indent="-228600" algn="l">
              <a:lnSpc>
                <a:spcPct val="90000"/>
              </a:lnSpc>
              <a:spcBef>
                <a:spcPts val="1067"/>
              </a:spcBef>
              <a:spcAft>
                <a:spcPts val="0"/>
              </a:spcAft>
              <a:buClr>
                <a:schemeClr val="dk1"/>
              </a:buClr>
              <a:buSzPts val="1200"/>
              <a:buNone/>
              <a:defRPr sz="3200" b="1"/>
            </a:lvl7pPr>
            <a:lvl8pPr marL="3657600" lvl="7" indent="-228600" algn="l">
              <a:lnSpc>
                <a:spcPct val="90000"/>
              </a:lnSpc>
              <a:spcBef>
                <a:spcPts val="1067"/>
              </a:spcBef>
              <a:spcAft>
                <a:spcPts val="0"/>
              </a:spcAft>
              <a:buClr>
                <a:schemeClr val="dk1"/>
              </a:buClr>
              <a:buSzPts val="1200"/>
              <a:buNone/>
              <a:defRPr sz="3200" b="1"/>
            </a:lvl8pPr>
            <a:lvl9pPr marL="4114800" lvl="8" indent="-228600" algn="l">
              <a:lnSpc>
                <a:spcPct val="90000"/>
              </a:lnSpc>
              <a:spcBef>
                <a:spcPts val="1067"/>
              </a:spcBef>
              <a:spcAft>
                <a:spcPts val="0"/>
              </a:spcAft>
              <a:buClr>
                <a:schemeClr val="dk1"/>
              </a:buClr>
              <a:buSzPts val="1200"/>
              <a:buNone/>
              <a:defRPr sz="3200" b="1"/>
            </a:lvl9pPr>
          </a:lstStyle>
          <a:p>
            <a:endParaRPr/>
          </a:p>
        </p:txBody>
      </p:sp>
      <p:sp>
        <p:nvSpPr>
          <p:cNvPr id="281" name="Google Shape;281;p151"/>
          <p:cNvSpPr txBox="1">
            <a:spLocks noGrp="1"/>
          </p:cNvSpPr>
          <p:nvPr>
            <p:ph type="body" idx="4"/>
          </p:nvPr>
        </p:nvSpPr>
        <p:spPr>
          <a:xfrm>
            <a:off x="12346007" y="5010149"/>
            <a:ext cx="10367750" cy="7368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2133"/>
              </a:spcBef>
              <a:spcAft>
                <a:spcPts val="0"/>
              </a:spcAft>
              <a:buClr>
                <a:srgbClr val="102649"/>
              </a:buClr>
              <a:buSzPts val="1400"/>
              <a:buChar char="•"/>
              <a:defRPr/>
            </a:lvl1pPr>
            <a:lvl2pPr marL="914400" lvl="1" indent="-317500" algn="l">
              <a:lnSpc>
                <a:spcPct val="90000"/>
              </a:lnSpc>
              <a:spcBef>
                <a:spcPts val="1067"/>
              </a:spcBef>
              <a:spcAft>
                <a:spcPts val="0"/>
              </a:spcAft>
              <a:buClr>
                <a:srgbClr val="102649"/>
              </a:buClr>
              <a:buSzPts val="1400"/>
              <a:buChar char="•"/>
              <a:defRPr/>
            </a:lvl2pPr>
            <a:lvl3pPr marL="1371600" lvl="2" indent="-317500" algn="l">
              <a:lnSpc>
                <a:spcPct val="90000"/>
              </a:lnSpc>
              <a:spcBef>
                <a:spcPts val="1067"/>
              </a:spcBef>
              <a:spcAft>
                <a:spcPts val="0"/>
              </a:spcAft>
              <a:buClr>
                <a:srgbClr val="102649"/>
              </a:buClr>
              <a:buSzPts val="1400"/>
              <a:buChar char="•"/>
              <a:defRPr/>
            </a:lvl3pPr>
            <a:lvl4pPr marL="1828800" lvl="3" indent="-317500" algn="l">
              <a:lnSpc>
                <a:spcPct val="90000"/>
              </a:lnSpc>
              <a:spcBef>
                <a:spcPts val="1067"/>
              </a:spcBef>
              <a:spcAft>
                <a:spcPts val="0"/>
              </a:spcAft>
              <a:buClr>
                <a:srgbClr val="102649"/>
              </a:buClr>
              <a:buSzPts val="1400"/>
              <a:buChar char="•"/>
              <a:defRPr/>
            </a:lvl4pPr>
            <a:lvl5pPr marL="2286000" lvl="4" indent="-317500" algn="l">
              <a:lnSpc>
                <a:spcPct val="90000"/>
              </a:lnSpc>
              <a:spcBef>
                <a:spcPts val="1067"/>
              </a:spcBef>
              <a:spcAft>
                <a:spcPts val="0"/>
              </a:spcAft>
              <a:buClr>
                <a:srgbClr val="102649"/>
              </a:buClr>
              <a:buSzPts val="1400"/>
              <a:buChar char="•"/>
              <a:defRPr/>
            </a:lvl5pPr>
            <a:lvl6pPr marL="2743200" lvl="5" indent="-317500" algn="l">
              <a:lnSpc>
                <a:spcPct val="90000"/>
              </a:lnSpc>
              <a:spcBef>
                <a:spcPts val="1067"/>
              </a:spcBef>
              <a:spcAft>
                <a:spcPts val="0"/>
              </a:spcAft>
              <a:buClr>
                <a:schemeClr val="dk1"/>
              </a:buClr>
              <a:buSzPts val="1400"/>
              <a:buChar char="•"/>
              <a:defRPr/>
            </a:lvl6pPr>
            <a:lvl7pPr marL="3200400" lvl="6" indent="-317500" algn="l">
              <a:lnSpc>
                <a:spcPct val="90000"/>
              </a:lnSpc>
              <a:spcBef>
                <a:spcPts val="1067"/>
              </a:spcBef>
              <a:spcAft>
                <a:spcPts val="0"/>
              </a:spcAft>
              <a:buClr>
                <a:schemeClr val="dk1"/>
              </a:buClr>
              <a:buSzPts val="1400"/>
              <a:buChar char="•"/>
              <a:defRPr/>
            </a:lvl7pPr>
            <a:lvl8pPr marL="3657600" lvl="7" indent="-317500" algn="l">
              <a:lnSpc>
                <a:spcPct val="90000"/>
              </a:lnSpc>
              <a:spcBef>
                <a:spcPts val="1067"/>
              </a:spcBef>
              <a:spcAft>
                <a:spcPts val="0"/>
              </a:spcAft>
              <a:buClr>
                <a:schemeClr val="dk1"/>
              </a:buClr>
              <a:buSzPts val="1400"/>
              <a:buChar char="•"/>
              <a:defRPr/>
            </a:lvl8pPr>
            <a:lvl9pPr marL="4114800" lvl="8" indent="-317500" algn="l">
              <a:lnSpc>
                <a:spcPct val="90000"/>
              </a:lnSpc>
              <a:spcBef>
                <a:spcPts val="1067"/>
              </a:spcBef>
              <a:spcAft>
                <a:spcPts val="0"/>
              </a:spcAft>
              <a:buClr>
                <a:schemeClr val="dk1"/>
              </a:buClr>
              <a:buSzPts val="1400"/>
              <a:buChar char="•"/>
              <a:defRPr/>
            </a:lvl9pPr>
          </a:lstStyle>
          <a:p>
            <a:endParaRPr/>
          </a:p>
        </p:txBody>
      </p:sp>
      <p:sp>
        <p:nvSpPr>
          <p:cNvPr id="282" name="Google Shape;282;p151"/>
          <p:cNvSpPr txBox="1">
            <a:spLocks noGrp="1"/>
          </p:cNvSpPr>
          <p:nvPr>
            <p:ph type="dt" idx="10"/>
          </p:nvPr>
        </p:nvSpPr>
        <p:spPr>
          <a:xfrm>
            <a:off x="1676618" y="12712701"/>
            <a:ext cx="5487114" cy="730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1100"/>
              <a:buFont typeface="Libre Franklin"/>
              <a:buNone/>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
        <p:nvSpPr>
          <p:cNvPr id="283" name="Google Shape;283;p151"/>
          <p:cNvSpPr txBox="1">
            <a:spLocks noGrp="1"/>
          </p:cNvSpPr>
          <p:nvPr>
            <p:ph type="ftr" idx="11"/>
          </p:nvPr>
        </p:nvSpPr>
        <p:spPr>
          <a:xfrm>
            <a:off x="8078252" y="12712701"/>
            <a:ext cx="7130528" cy="730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lt1"/>
              </a:buClr>
              <a:buSzPts val="1100"/>
              <a:buFont typeface="Libre Franklin"/>
              <a:buNone/>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4"/>
        <p:cNvGrpSpPr/>
        <p:nvPr/>
      </p:nvGrpSpPr>
      <p:grpSpPr>
        <a:xfrm>
          <a:off x="0" y="0"/>
          <a:ext cx="0" cy="0"/>
          <a:chOff x="0" y="0"/>
          <a:chExt cx="0" cy="0"/>
        </a:xfrm>
      </p:grpSpPr>
      <p:sp>
        <p:nvSpPr>
          <p:cNvPr id="285" name="Google Shape;285;p154"/>
          <p:cNvSpPr txBox="1">
            <a:spLocks noGrp="1"/>
          </p:cNvSpPr>
          <p:nvPr>
            <p:ph type="title"/>
          </p:nvPr>
        </p:nvSpPr>
        <p:spPr>
          <a:xfrm>
            <a:off x="1679795" y="914400"/>
            <a:ext cx="7865824" cy="3200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2400"/>
              <a:buFont typeface="Libre Franklin Medium"/>
              <a:buNone/>
              <a:defRPr sz="6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6" name="Google Shape;286;p154"/>
          <p:cNvSpPr>
            <a:spLocks noGrp="1"/>
          </p:cNvSpPr>
          <p:nvPr>
            <p:ph type="pic" idx="2"/>
          </p:nvPr>
        </p:nvSpPr>
        <p:spPr>
          <a:xfrm>
            <a:off x="10367726" y="1974851"/>
            <a:ext cx="12346407" cy="9747200"/>
          </a:xfrm>
          <a:prstGeom prst="rect">
            <a:avLst/>
          </a:prstGeom>
          <a:noFill/>
          <a:ln>
            <a:noFill/>
          </a:ln>
        </p:spPr>
      </p:sp>
      <p:sp>
        <p:nvSpPr>
          <p:cNvPr id="287" name="Google Shape;287;p154"/>
          <p:cNvSpPr txBox="1">
            <a:spLocks noGrp="1"/>
          </p:cNvSpPr>
          <p:nvPr>
            <p:ph type="body" idx="1"/>
          </p:nvPr>
        </p:nvSpPr>
        <p:spPr>
          <a:xfrm>
            <a:off x="1679795" y="4114800"/>
            <a:ext cx="7865824" cy="76232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2133"/>
              </a:spcBef>
              <a:spcAft>
                <a:spcPts val="0"/>
              </a:spcAft>
              <a:buClr>
                <a:srgbClr val="102649"/>
              </a:buClr>
              <a:buSzPts val="1200"/>
              <a:buNone/>
              <a:defRPr sz="3200"/>
            </a:lvl1pPr>
            <a:lvl2pPr marL="914400" lvl="1" indent="-228600" algn="l">
              <a:lnSpc>
                <a:spcPct val="90000"/>
              </a:lnSpc>
              <a:spcBef>
                <a:spcPts val="1067"/>
              </a:spcBef>
              <a:spcAft>
                <a:spcPts val="0"/>
              </a:spcAft>
              <a:buClr>
                <a:srgbClr val="102649"/>
              </a:buClr>
              <a:buSzPts val="1100"/>
              <a:buNone/>
              <a:defRPr sz="2933"/>
            </a:lvl2pPr>
            <a:lvl3pPr marL="1371600" lvl="2" indent="-228600" algn="l">
              <a:lnSpc>
                <a:spcPct val="90000"/>
              </a:lnSpc>
              <a:spcBef>
                <a:spcPts val="1067"/>
              </a:spcBef>
              <a:spcAft>
                <a:spcPts val="0"/>
              </a:spcAft>
              <a:buClr>
                <a:srgbClr val="102649"/>
              </a:buClr>
              <a:buSzPts val="900"/>
              <a:buNone/>
              <a:defRPr sz="2400"/>
            </a:lvl3pPr>
            <a:lvl4pPr marL="1828800" lvl="3" indent="-228600" algn="l">
              <a:lnSpc>
                <a:spcPct val="90000"/>
              </a:lnSpc>
              <a:spcBef>
                <a:spcPts val="1067"/>
              </a:spcBef>
              <a:spcAft>
                <a:spcPts val="0"/>
              </a:spcAft>
              <a:buClr>
                <a:srgbClr val="102649"/>
              </a:buClr>
              <a:buSzPts val="800"/>
              <a:buNone/>
              <a:defRPr sz="2133"/>
            </a:lvl4pPr>
            <a:lvl5pPr marL="2286000" lvl="4" indent="-228600" algn="l">
              <a:lnSpc>
                <a:spcPct val="90000"/>
              </a:lnSpc>
              <a:spcBef>
                <a:spcPts val="1067"/>
              </a:spcBef>
              <a:spcAft>
                <a:spcPts val="0"/>
              </a:spcAft>
              <a:buClr>
                <a:srgbClr val="102649"/>
              </a:buClr>
              <a:buSzPts val="800"/>
              <a:buNone/>
              <a:defRPr sz="2133"/>
            </a:lvl5pPr>
            <a:lvl6pPr marL="2743200" lvl="5" indent="-228600" algn="l">
              <a:lnSpc>
                <a:spcPct val="90000"/>
              </a:lnSpc>
              <a:spcBef>
                <a:spcPts val="1067"/>
              </a:spcBef>
              <a:spcAft>
                <a:spcPts val="0"/>
              </a:spcAft>
              <a:buClr>
                <a:schemeClr val="dk1"/>
              </a:buClr>
              <a:buSzPts val="800"/>
              <a:buNone/>
              <a:defRPr sz="2133"/>
            </a:lvl6pPr>
            <a:lvl7pPr marL="3200400" lvl="6" indent="-228600" algn="l">
              <a:lnSpc>
                <a:spcPct val="90000"/>
              </a:lnSpc>
              <a:spcBef>
                <a:spcPts val="1067"/>
              </a:spcBef>
              <a:spcAft>
                <a:spcPts val="0"/>
              </a:spcAft>
              <a:buClr>
                <a:schemeClr val="dk1"/>
              </a:buClr>
              <a:buSzPts val="800"/>
              <a:buNone/>
              <a:defRPr sz="2133"/>
            </a:lvl7pPr>
            <a:lvl8pPr marL="3657600" lvl="7" indent="-228600" algn="l">
              <a:lnSpc>
                <a:spcPct val="90000"/>
              </a:lnSpc>
              <a:spcBef>
                <a:spcPts val="1067"/>
              </a:spcBef>
              <a:spcAft>
                <a:spcPts val="0"/>
              </a:spcAft>
              <a:buClr>
                <a:schemeClr val="dk1"/>
              </a:buClr>
              <a:buSzPts val="800"/>
              <a:buNone/>
              <a:defRPr sz="2133"/>
            </a:lvl8pPr>
            <a:lvl9pPr marL="4114800" lvl="8" indent="-228600" algn="l">
              <a:lnSpc>
                <a:spcPct val="90000"/>
              </a:lnSpc>
              <a:spcBef>
                <a:spcPts val="1067"/>
              </a:spcBef>
              <a:spcAft>
                <a:spcPts val="0"/>
              </a:spcAft>
              <a:buClr>
                <a:schemeClr val="dk1"/>
              </a:buClr>
              <a:buSzPts val="800"/>
              <a:buNone/>
              <a:defRPr sz="2133"/>
            </a:lvl9pPr>
          </a:lstStyle>
          <a:p>
            <a:endParaRPr/>
          </a:p>
        </p:txBody>
      </p:sp>
      <p:sp>
        <p:nvSpPr>
          <p:cNvPr id="288" name="Google Shape;288;p154"/>
          <p:cNvSpPr txBox="1">
            <a:spLocks noGrp="1"/>
          </p:cNvSpPr>
          <p:nvPr>
            <p:ph type="dt" idx="10"/>
          </p:nvPr>
        </p:nvSpPr>
        <p:spPr>
          <a:xfrm>
            <a:off x="1676618" y="12712701"/>
            <a:ext cx="5487114" cy="730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1100"/>
              <a:buFont typeface="Libre Franklin"/>
              <a:buNone/>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
        <p:nvSpPr>
          <p:cNvPr id="289" name="Google Shape;289;p154"/>
          <p:cNvSpPr txBox="1">
            <a:spLocks noGrp="1"/>
          </p:cNvSpPr>
          <p:nvPr>
            <p:ph type="ftr" idx="11"/>
          </p:nvPr>
        </p:nvSpPr>
        <p:spPr>
          <a:xfrm>
            <a:off x="8078252" y="12712701"/>
            <a:ext cx="7130528" cy="730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lt1"/>
              </a:buClr>
              <a:buSzPts val="1100"/>
              <a:buFont typeface="Libre Franklin"/>
              <a:buNone/>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0"/>
        <p:cNvGrpSpPr/>
        <p:nvPr/>
      </p:nvGrpSpPr>
      <p:grpSpPr>
        <a:xfrm>
          <a:off x="0" y="0"/>
          <a:ext cx="0" cy="0"/>
          <a:chOff x="0" y="0"/>
          <a:chExt cx="0" cy="0"/>
        </a:xfrm>
      </p:grpSpPr>
      <p:sp>
        <p:nvSpPr>
          <p:cNvPr id="291" name="Google Shape;291;p155"/>
          <p:cNvSpPr txBox="1">
            <a:spLocks noGrp="1"/>
          </p:cNvSpPr>
          <p:nvPr>
            <p:ph type="title"/>
          </p:nvPr>
        </p:nvSpPr>
        <p:spPr>
          <a:xfrm>
            <a:off x="1676619" y="730251"/>
            <a:ext cx="21033938" cy="2651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2" name="Google Shape;292;p155"/>
          <p:cNvSpPr txBox="1">
            <a:spLocks noGrp="1"/>
          </p:cNvSpPr>
          <p:nvPr>
            <p:ph type="body" idx="1"/>
          </p:nvPr>
        </p:nvSpPr>
        <p:spPr>
          <a:xfrm rot="5400000">
            <a:off x="7842388" y="-2514518"/>
            <a:ext cx="8702400" cy="2103393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2133"/>
              </a:spcBef>
              <a:spcAft>
                <a:spcPts val="0"/>
              </a:spcAft>
              <a:buClr>
                <a:srgbClr val="102649"/>
              </a:buClr>
              <a:buSzPts val="1400"/>
              <a:buChar char="•"/>
              <a:defRPr/>
            </a:lvl1pPr>
            <a:lvl2pPr marL="914400" lvl="1" indent="-317500" algn="l">
              <a:lnSpc>
                <a:spcPct val="90000"/>
              </a:lnSpc>
              <a:spcBef>
                <a:spcPts val="1067"/>
              </a:spcBef>
              <a:spcAft>
                <a:spcPts val="0"/>
              </a:spcAft>
              <a:buClr>
                <a:srgbClr val="102649"/>
              </a:buClr>
              <a:buSzPts val="1400"/>
              <a:buChar char="•"/>
              <a:defRPr/>
            </a:lvl2pPr>
            <a:lvl3pPr marL="1371600" lvl="2" indent="-317500" algn="l">
              <a:lnSpc>
                <a:spcPct val="90000"/>
              </a:lnSpc>
              <a:spcBef>
                <a:spcPts val="1067"/>
              </a:spcBef>
              <a:spcAft>
                <a:spcPts val="0"/>
              </a:spcAft>
              <a:buClr>
                <a:srgbClr val="102649"/>
              </a:buClr>
              <a:buSzPts val="1400"/>
              <a:buChar char="•"/>
              <a:defRPr/>
            </a:lvl3pPr>
            <a:lvl4pPr marL="1828800" lvl="3" indent="-317500" algn="l">
              <a:lnSpc>
                <a:spcPct val="90000"/>
              </a:lnSpc>
              <a:spcBef>
                <a:spcPts val="1067"/>
              </a:spcBef>
              <a:spcAft>
                <a:spcPts val="0"/>
              </a:spcAft>
              <a:buClr>
                <a:srgbClr val="102649"/>
              </a:buClr>
              <a:buSzPts val="1400"/>
              <a:buChar char="•"/>
              <a:defRPr/>
            </a:lvl4pPr>
            <a:lvl5pPr marL="2286000" lvl="4" indent="-317500" algn="l">
              <a:lnSpc>
                <a:spcPct val="90000"/>
              </a:lnSpc>
              <a:spcBef>
                <a:spcPts val="1067"/>
              </a:spcBef>
              <a:spcAft>
                <a:spcPts val="0"/>
              </a:spcAft>
              <a:buClr>
                <a:srgbClr val="102649"/>
              </a:buClr>
              <a:buSzPts val="1400"/>
              <a:buChar char="•"/>
              <a:defRPr/>
            </a:lvl5pPr>
            <a:lvl6pPr marL="2743200" lvl="5" indent="-317500" algn="l">
              <a:lnSpc>
                <a:spcPct val="90000"/>
              </a:lnSpc>
              <a:spcBef>
                <a:spcPts val="1067"/>
              </a:spcBef>
              <a:spcAft>
                <a:spcPts val="0"/>
              </a:spcAft>
              <a:buClr>
                <a:schemeClr val="dk1"/>
              </a:buClr>
              <a:buSzPts val="1400"/>
              <a:buChar char="•"/>
              <a:defRPr/>
            </a:lvl6pPr>
            <a:lvl7pPr marL="3200400" lvl="6" indent="-317500" algn="l">
              <a:lnSpc>
                <a:spcPct val="90000"/>
              </a:lnSpc>
              <a:spcBef>
                <a:spcPts val="1067"/>
              </a:spcBef>
              <a:spcAft>
                <a:spcPts val="0"/>
              </a:spcAft>
              <a:buClr>
                <a:schemeClr val="dk1"/>
              </a:buClr>
              <a:buSzPts val="1400"/>
              <a:buChar char="•"/>
              <a:defRPr/>
            </a:lvl7pPr>
            <a:lvl8pPr marL="3657600" lvl="7" indent="-317500" algn="l">
              <a:lnSpc>
                <a:spcPct val="90000"/>
              </a:lnSpc>
              <a:spcBef>
                <a:spcPts val="1067"/>
              </a:spcBef>
              <a:spcAft>
                <a:spcPts val="0"/>
              </a:spcAft>
              <a:buClr>
                <a:schemeClr val="dk1"/>
              </a:buClr>
              <a:buSzPts val="1400"/>
              <a:buChar char="•"/>
              <a:defRPr/>
            </a:lvl8pPr>
            <a:lvl9pPr marL="4114800" lvl="8" indent="-317500" algn="l">
              <a:lnSpc>
                <a:spcPct val="90000"/>
              </a:lnSpc>
              <a:spcBef>
                <a:spcPts val="1067"/>
              </a:spcBef>
              <a:spcAft>
                <a:spcPts val="0"/>
              </a:spcAft>
              <a:buClr>
                <a:schemeClr val="dk1"/>
              </a:buClr>
              <a:buSzPts val="1400"/>
              <a:buChar char="•"/>
              <a:defRPr/>
            </a:lvl9pPr>
          </a:lstStyle>
          <a:p>
            <a:endParaRPr/>
          </a:p>
        </p:txBody>
      </p:sp>
      <p:sp>
        <p:nvSpPr>
          <p:cNvPr id="293" name="Google Shape;293;p155"/>
          <p:cNvSpPr txBox="1">
            <a:spLocks noGrp="1"/>
          </p:cNvSpPr>
          <p:nvPr>
            <p:ph type="dt" idx="10"/>
          </p:nvPr>
        </p:nvSpPr>
        <p:spPr>
          <a:xfrm>
            <a:off x="1676618" y="12712701"/>
            <a:ext cx="5487114" cy="730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1100"/>
              <a:buFont typeface="Libre Franklin"/>
              <a:buNone/>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
        <p:nvSpPr>
          <p:cNvPr id="294" name="Google Shape;294;p155"/>
          <p:cNvSpPr txBox="1">
            <a:spLocks noGrp="1"/>
          </p:cNvSpPr>
          <p:nvPr>
            <p:ph type="ftr" idx="11"/>
          </p:nvPr>
        </p:nvSpPr>
        <p:spPr>
          <a:xfrm>
            <a:off x="8078252" y="12712701"/>
            <a:ext cx="7130528" cy="730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lt1"/>
              </a:buClr>
              <a:buSzPts val="1100"/>
              <a:buFont typeface="Libre Franklin"/>
              <a:buNone/>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5"/>
        <p:cNvGrpSpPr/>
        <p:nvPr/>
      </p:nvGrpSpPr>
      <p:grpSpPr>
        <a:xfrm>
          <a:off x="0" y="0"/>
          <a:ext cx="0" cy="0"/>
          <a:chOff x="0" y="0"/>
          <a:chExt cx="0" cy="0"/>
        </a:xfrm>
      </p:grpSpPr>
      <p:sp>
        <p:nvSpPr>
          <p:cNvPr id="296" name="Google Shape;296;p156"/>
          <p:cNvSpPr txBox="1">
            <a:spLocks noGrp="1"/>
          </p:cNvSpPr>
          <p:nvPr>
            <p:ph type="title"/>
          </p:nvPr>
        </p:nvSpPr>
        <p:spPr>
          <a:xfrm rot="5400000">
            <a:off x="14269414" y="3913108"/>
            <a:ext cx="11624000" cy="525828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7" name="Google Shape;297;p156"/>
          <p:cNvSpPr txBox="1">
            <a:spLocks noGrp="1"/>
          </p:cNvSpPr>
          <p:nvPr>
            <p:ph type="body" idx="1"/>
          </p:nvPr>
        </p:nvSpPr>
        <p:spPr>
          <a:xfrm rot="5400000">
            <a:off x="3599825" y="-1193156"/>
            <a:ext cx="11624000" cy="1547081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2133"/>
              </a:spcBef>
              <a:spcAft>
                <a:spcPts val="0"/>
              </a:spcAft>
              <a:buClr>
                <a:srgbClr val="102649"/>
              </a:buClr>
              <a:buSzPts val="1400"/>
              <a:buChar char="•"/>
              <a:defRPr/>
            </a:lvl1pPr>
            <a:lvl2pPr marL="914400" lvl="1" indent="-317500" algn="l">
              <a:lnSpc>
                <a:spcPct val="90000"/>
              </a:lnSpc>
              <a:spcBef>
                <a:spcPts val="1067"/>
              </a:spcBef>
              <a:spcAft>
                <a:spcPts val="0"/>
              </a:spcAft>
              <a:buClr>
                <a:srgbClr val="102649"/>
              </a:buClr>
              <a:buSzPts val="1400"/>
              <a:buChar char="•"/>
              <a:defRPr/>
            </a:lvl2pPr>
            <a:lvl3pPr marL="1371600" lvl="2" indent="-317500" algn="l">
              <a:lnSpc>
                <a:spcPct val="90000"/>
              </a:lnSpc>
              <a:spcBef>
                <a:spcPts val="1067"/>
              </a:spcBef>
              <a:spcAft>
                <a:spcPts val="0"/>
              </a:spcAft>
              <a:buClr>
                <a:srgbClr val="102649"/>
              </a:buClr>
              <a:buSzPts val="1400"/>
              <a:buChar char="•"/>
              <a:defRPr/>
            </a:lvl3pPr>
            <a:lvl4pPr marL="1828800" lvl="3" indent="-317500" algn="l">
              <a:lnSpc>
                <a:spcPct val="90000"/>
              </a:lnSpc>
              <a:spcBef>
                <a:spcPts val="1067"/>
              </a:spcBef>
              <a:spcAft>
                <a:spcPts val="0"/>
              </a:spcAft>
              <a:buClr>
                <a:srgbClr val="102649"/>
              </a:buClr>
              <a:buSzPts val="1400"/>
              <a:buChar char="•"/>
              <a:defRPr/>
            </a:lvl4pPr>
            <a:lvl5pPr marL="2286000" lvl="4" indent="-317500" algn="l">
              <a:lnSpc>
                <a:spcPct val="90000"/>
              </a:lnSpc>
              <a:spcBef>
                <a:spcPts val="1067"/>
              </a:spcBef>
              <a:spcAft>
                <a:spcPts val="0"/>
              </a:spcAft>
              <a:buClr>
                <a:srgbClr val="102649"/>
              </a:buClr>
              <a:buSzPts val="1400"/>
              <a:buChar char="•"/>
              <a:defRPr/>
            </a:lvl5pPr>
            <a:lvl6pPr marL="2743200" lvl="5" indent="-317500" algn="l">
              <a:lnSpc>
                <a:spcPct val="90000"/>
              </a:lnSpc>
              <a:spcBef>
                <a:spcPts val="1067"/>
              </a:spcBef>
              <a:spcAft>
                <a:spcPts val="0"/>
              </a:spcAft>
              <a:buClr>
                <a:schemeClr val="dk1"/>
              </a:buClr>
              <a:buSzPts val="1400"/>
              <a:buChar char="•"/>
              <a:defRPr/>
            </a:lvl6pPr>
            <a:lvl7pPr marL="3200400" lvl="6" indent="-317500" algn="l">
              <a:lnSpc>
                <a:spcPct val="90000"/>
              </a:lnSpc>
              <a:spcBef>
                <a:spcPts val="1067"/>
              </a:spcBef>
              <a:spcAft>
                <a:spcPts val="0"/>
              </a:spcAft>
              <a:buClr>
                <a:schemeClr val="dk1"/>
              </a:buClr>
              <a:buSzPts val="1400"/>
              <a:buChar char="•"/>
              <a:defRPr/>
            </a:lvl7pPr>
            <a:lvl8pPr marL="3657600" lvl="7" indent="-317500" algn="l">
              <a:lnSpc>
                <a:spcPct val="90000"/>
              </a:lnSpc>
              <a:spcBef>
                <a:spcPts val="1067"/>
              </a:spcBef>
              <a:spcAft>
                <a:spcPts val="0"/>
              </a:spcAft>
              <a:buClr>
                <a:schemeClr val="dk1"/>
              </a:buClr>
              <a:buSzPts val="1400"/>
              <a:buChar char="•"/>
              <a:defRPr/>
            </a:lvl8pPr>
            <a:lvl9pPr marL="4114800" lvl="8" indent="-317500" algn="l">
              <a:lnSpc>
                <a:spcPct val="90000"/>
              </a:lnSpc>
              <a:spcBef>
                <a:spcPts val="1067"/>
              </a:spcBef>
              <a:spcAft>
                <a:spcPts val="0"/>
              </a:spcAft>
              <a:buClr>
                <a:schemeClr val="dk1"/>
              </a:buClr>
              <a:buSzPts val="1400"/>
              <a:buChar char="•"/>
              <a:defRPr/>
            </a:lvl9pPr>
          </a:lstStyle>
          <a:p>
            <a:endParaRPr/>
          </a:p>
        </p:txBody>
      </p:sp>
      <p:sp>
        <p:nvSpPr>
          <p:cNvPr id="298" name="Google Shape;298;p156"/>
          <p:cNvSpPr txBox="1">
            <a:spLocks noGrp="1"/>
          </p:cNvSpPr>
          <p:nvPr>
            <p:ph type="dt" idx="10"/>
          </p:nvPr>
        </p:nvSpPr>
        <p:spPr>
          <a:xfrm>
            <a:off x="1676618" y="12712701"/>
            <a:ext cx="5487114" cy="7304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1100"/>
              <a:buFont typeface="Libre Franklin"/>
              <a:buNone/>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
        <p:nvSpPr>
          <p:cNvPr id="299" name="Google Shape;299;p156"/>
          <p:cNvSpPr txBox="1">
            <a:spLocks noGrp="1"/>
          </p:cNvSpPr>
          <p:nvPr>
            <p:ph type="ftr" idx="11"/>
          </p:nvPr>
        </p:nvSpPr>
        <p:spPr>
          <a:xfrm>
            <a:off x="8078252" y="12712701"/>
            <a:ext cx="7130528" cy="730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lt1"/>
              </a:buClr>
              <a:buSzPts val="1100"/>
              <a:buFont typeface="Libre Franklin"/>
              <a:buNone/>
              <a:defRPr/>
            </a:lvl1pPr>
            <a:lvl2pPr lvl="1" algn="l">
              <a:lnSpc>
                <a:spcPct val="100000"/>
              </a:lnSpc>
              <a:spcBef>
                <a:spcPts val="0"/>
              </a:spcBef>
              <a:spcAft>
                <a:spcPts val="0"/>
              </a:spcAft>
              <a:buClr>
                <a:schemeClr val="dk1"/>
              </a:buClr>
              <a:buSzPts val="1100"/>
              <a:buFont typeface="Libre Franklin"/>
              <a:buNone/>
              <a:defRPr/>
            </a:lvl2pPr>
            <a:lvl3pPr lvl="2" algn="l">
              <a:lnSpc>
                <a:spcPct val="100000"/>
              </a:lnSpc>
              <a:spcBef>
                <a:spcPts val="0"/>
              </a:spcBef>
              <a:spcAft>
                <a:spcPts val="0"/>
              </a:spcAft>
              <a:buClr>
                <a:schemeClr val="dk1"/>
              </a:buClr>
              <a:buSzPts val="1100"/>
              <a:buFont typeface="Libre Franklin"/>
              <a:buNone/>
              <a:defRPr/>
            </a:lvl3pPr>
            <a:lvl4pPr lvl="3" algn="l">
              <a:lnSpc>
                <a:spcPct val="100000"/>
              </a:lnSpc>
              <a:spcBef>
                <a:spcPts val="0"/>
              </a:spcBef>
              <a:spcAft>
                <a:spcPts val="0"/>
              </a:spcAft>
              <a:buClr>
                <a:schemeClr val="dk1"/>
              </a:buClr>
              <a:buSzPts val="1100"/>
              <a:buFont typeface="Libre Franklin"/>
              <a:buNone/>
              <a:defRPr/>
            </a:lvl4pPr>
            <a:lvl5pPr lvl="4" algn="l">
              <a:lnSpc>
                <a:spcPct val="100000"/>
              </a:lnSpc>
              <a:spcBef>
                <a:spcPts val="0"/>
              </a:spcBef>
              <a:spcAft>
                <a:spcPts val="0"/>
              </a:spcAft>
              <a:buClr>
                <a:schemeClr val="dk1"/>
              </a:buClr>
              <a:buSzPts val="1100"/>
              <a:buFont typeface="Libre Franklin"/>
              <a:buNone/>
              <a:defRPr/>
            </a:lvl5pPr>
            <a:lvl6pPr lvl="5" algn="l">
              <a:lnSpc>
                <a:spcPct val="100000"/>
              </a:lnSpc>
              <a:spcBef>
                <a:spcPts val="0"/>
              </a:spcBef>
              <a:spcAft>
                <a:spcPts val="0"/>
              </a:spcAft>
              <a:buClr>
                <a:schemeClr val="dk1"/>
              </a:buClr>
              <a:buSzPts val="1100"/>
              <a:buFont typeface="Libre Franklin"/>
              <a:buNone/>
              <a:defRPr/>
            </a:lvl6pPr>
            <a:lvl7pPr lvl="6" algn="l">
              <a:lnSpc>
                <a:spcPct val="100000"/>
              </a:lnSpc>
              <a:spcBef>
                <a:spcPts val="0"/>
              </a:spcBef>
              <a:spcAft>
                <a:spcPts val="0"/>
              </a:spcAft>
              <a:buClr>
                <a:schemeClr val="dk1"/>
              </a:buClr>
              <a:buSzPts val="1100"/>
              <a:buFont typeface="Libre Franklin"/>
              <a:buNone/>
              <a:defRPr/>
            </a:lvl7pPr>
            <a:lvl8pPr lvl="7" algn="l">
              <a:lnSpc>
                <a:spcPct val="100000"/>
              </a:lnSpc>
              <a:spcBef>
                <a:spcPts val="0"/>
              </a:spcBef>
              <a:spcAft>
                <a:spcPts val="0"/>
              </a:spcAft>
              <a:buClr>
                <a:schemeClr val="dk1"/>
              </a:buClr>
              <a:buSzPts val="1100"/>
              <a:buFont typeface="Libre Franklin"/>
              <a:buNone/>
              <a:defRPr/>
            </a:lvl8pPr>
            <a:lvl9pPr lvl="8" algn="l">
              <a:lnSpc>
                <a:spcPct val="100000"/>
              </a:lnSpc>
              <a:spcBef>
                <a:spcPts val="0"/>
              </a:spcBef>
              <a:spcAft>
                <a:spcPts val="0"/>
              </a:spcAft>
              <a:buClr>
                <a:schemeClr val="dk1"/>
              </a:buClr>
              <a:buSzPts val="1100"/>
              <a:buFont typeface="Libre Franklin"/>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Slide — 01">
  <p:cSld name="Text Slide — 01">
    <p:spTree>
      <p:nvGrpSpPr>
        <p:cNvPr id="1" name="Shape 39"/>
        <p:cNvGrpSpPr/>
        <p:nvPr/>
      </p:nvGrpSpPr>
      <p:grpSpPr>
        <a:xfrm>
          <a:off x="0" y="0"/>
          <a:ext cx="0" cy="0"/>
          <a:chOff x="0" y="0"/>
          <a:chExt cx="0" cy="0"/>
        </a:xfrm>
      </p:grpSpPr>
      <p:sp>
        <p:nvSpPr>
          <p:cNvPr id="40" name="Google Shape;40;p111"/>
          <p:cNvSpPr txBox="1">
            <a:spLocks noGrp="1"/>
          </p:cNvSpPr>
          <p:nvPr>
            <p:ph type="ctrTitle"/>
          </p:nvPr>
        </p:nvSpPr>
        <p:spPr>
          <a:xfrm>
            <a:off x="1144588" y="1143001"/>
            <a:ext cx="22097999" cy="121917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76F7F"/>
              </a:buClr>
              <a:buSzPts val="6800"/>
              <a:buFont typeface="Times New Roman"/>
              <a:buNone/>
              <a:defRPr sz="6800" b="0" i="0">
                <a:solidFill>
                  <a:srgbClr val="576F7F"/>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1" name="Google Shape;41;p111"/>
          <p:cNvCxnSpPr/>
          <p:nvPr/>
        </p:nvCxnSpPr>
        <p:spPr>
          <a:xfrm>
            <a:off x="757240" y="12189150"/>
            <a:ext cx="22860000" cy="0"/>
          </a:xfrm>
          <a:prstGeom prst="straightConnector1">
            <a:avLst/>
          </a:prstGeom>
          <a:noFill/>
          <a:ln w="9525" cap="flat" cmpd="sng">
            <a:solidFill>
              <a:srgbClr val="576F7F"/>
            </a:solidFill>
            <a:prstDash val="solid"/>
            <a:round/>
            <a:headEnd type="none" w="sm" len="sm"/>
            <a:tailEnd type="none" w="sm" len="sm"/>
          </a:ln>
        </p:spPr>
      </p:cxnSp>
      <p:sp>
        <p:nvSpPr>
          <p:cNvPr id="42" name="Google Shape;42;p111"/>
          <p:cNvSpPr/>
          <p:nvPr/>
        </p:nvSpPr>
        <p:spPr>
          <a:xfrm>
            <a:off x="1589" y="0"/>
            <a:ext cx="24384000" cy="381000"/>
          </a:xfrm>
          <a:prstGeom prst="rect">
            <a:avLst/>
          </a:prstGeom>
          <a:solidFill>
            <a:srgbClr val="FBB0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00"/>
              <a:buFont typeface="Arial"/>
              <a:buNone/>
            </a:pPr>
            <a:endParaRPr sz="12800" b="0" i="0" u="none" strike="noStrike" cap="none">
              <a:solidFill>
                <a:schemeClr val="lt1"/>
              </a:solidFill>
              <a:latin typeface="Arial"/>
              <a:ea typeface="Arial"/>
              <a:cs typeface="Arial"/>
              <a:sym typeface="Arial"/>
            </a:endParaRPr>
          </a:p>
        </p:txBody>
      </p:sp>
      <p:sp>
        <p:nvSpPr>
          <p:cNvPr id="43" name="Google Shape;43;p111"/>
          <p:cNvSpPr txBox="1">
            <a:spLocks noGrp="1"/>
          </p:cNvSpPr>
          <p:nvPr>
            <p:ph type="sldNum" idx="12"/>
          </p:nvPr>
        </p:nvSpPr>
        <p:spPr>
          <a:xfrm>
            <a:off x="22674363" y="12586396"/>
            <a:ext cx="950812" cy="7323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111"/>
          <p:cNvPicPr preferRelativeResize="0"/>
          <p:nvPr/>
        </p:nvPicPr>
        <p:blipFill rotWithShape="1">
          <a:blip r:embed="rId2">
            <a:alphaModFix/>
          </a:blip>
          <a:srcRect/>
          <a:stretch/>
        </p:blipFill>
        <p:spPr>
          <a:xfrm>
            <a:off x="769935" y="12455705"/>
            <a:ext cx="3810000" cy="898122"/>
          </a:xfrm>
          <a:prstGeom prst="rect">
            <a:avLst/>
          </a:prstGeom>
          <a:noFill/>
          <a:ln>
            <a:noFill/>
          </a:ln>
        </p:spPr>
      </p:pic>
      <p:sp>
        <p:nvSpPr>
          <p:cNvPr id="45" name="Google Shape;45;p111"/>
          <p:cNvSpPr txBox="1">
            <a:spLocks noGrp="1"/>
          </p:cNvSpPr>
          <p:nvPr>
            <p:ph type="body" idx="1"/>
          </p:nvPr>
        </p:nvSpPr>
        <p:spPr>
          <a:xfrm>
            <a:off x="1144588" y="3152752"/>
            <a:ext cx="22098002" cy="7607594"/>
          </a:xfrm>
          <a:prstGeom prst="rect">
            <a:avLst/>
          </a:prstGeom>
          <a:noFill/>
          <a:ln>
            <a:noFill/>
          </a:ln>
        </p:spPr>
        <p:txBody>
          <a:bodyPr spcFirstLastPara="1" wrap="square" lIns="0" tIns="0" rIns="0" bIns="0" anchor="t" anchorCtr="0">
            <a:normAutofit/>
          </a:bodyPr>
          <a:lstStyle>
            <a:lvl1pPr marL="457200" lvl="0" indent="-533400" algn="l">
              <a:lnSpc>
                <a:spcPct val="100000"/>
              </a:lnSpc>
              <a:spcBef>
                <a:spcPts val="600"/>
              </a:spcBef>
              <a:spcAft>
                <a:spcPts val="0"/>
              </a:spcAft>
              <a:buClr>
                <a:srgbClr val="576F7F"/>
              </a:buClr>
              <a:buSzPts val="4800"/>
              <a:buFont typeface="Arial"/>
              <a:buChar char="•"/>
              <a:defRPr sz="4800">
                <a:solidFill>
                  <a:srgbClr val="576F7F"/>
                </a:solidFill>
                <a:latin typeface="Times New Roman"/>
                <a:ea typeface="Times New Roman"/>
                <a:cs typeface="Times New Roman"/>
                <a:sym typeface="Times New Roman"/>
              </a:defRPr>
            </a:lvl1pPr>
            <a:lvl2pPr marL="914400" lvl="1" indent="-482600" algn="l">
              <a:lnSpc>
                <a:spcPct val="100000"/>
              </a:lnSpc>
              <a:spcBef>
                <a:spcPts val="300"/>
              </a:spcBef>
              <a:spcAft>
                <a:spcPts val="0"/>
              </a:spcAft>
              <a:buClr>
                <a:srgbClr val="576F7F"/>
              </a:buClr>
              <a:buSzPts val="4000"/>
              <a:buFont typeface="Times New Roman"/>
              <a:buChar char="–"/>
              <a:defRPr sz="4000">
                <a:latin typeface="Times New Roman"/>
                <a:ea typeface="Times New Roman"/>
                <a:cs typeface="Times New Roman"/>
                <a:sym typeface="Times New Roman"/>
              </a:defRPr>
            </a:lvl2pPr>
            <a:lvl3pPr marL="1371600" lvl="2" indent="-457200" algn="l">
              <a:lnSpc>
                <a:spcPct val="100000"/>
              </a:lnSpc>
              <a:spcBef>
                <a:spcPts val="300"/>
              </a:spcBef>
              <a:spcAft>
                <a:spcPts val="0"/>
              </a:spcAft>
              <a:buClr>
                <a:srgbClr val="576F7F"/>
              </a:buClr>
              <a:buSzPts val="3600"/>
              <a:buFont typeface="Courier New"/>
              <a:buChar char="o"/>
              <a:defRPr sz="3600">
                <a:solidFill>
                  <a:srgbClr val="576F7F"/>
                </a:solidFill>
                <a:latin typeface="Times New Roman"/>
                <a:ea typeface="Times New Roman"/>
                <a:cs typeface="Times New Roman"/>
                <a:sym typeface="Times New Roman"/>
              </a:defRPr>
            </a:lvl3pPr>
            <a:lvl4pPr marL="1828800" lvl="3" indent="-431800" algn="l">
              <a:lnSpc>
                <a:spcPct val="100000"/>
              </a:lnSpc>
              <a:spcBef>
                <a:spcPts val="300"/>
              </a:spcBef>
              <a:spcAft>
                <a:spcPts val="0"/>
              </a:spcAft>
              <a:buClr>
                <a:schemeClr val="dk1"/>
              </a:buClr>
              <a:buSzPts val="3200"/>
              <a:buFont typeface="Noto Sans Symbols"/>
              <a:buChar char="▪"/>
              <a:defRPr sz="3200">
                <a:latin typeface="Times New Roman"/>
                <a:ea typeface="Times New Roman"/>
                <a:cs typeface="Times New Roman"/>
                <a:sym typeface="Times New Roman"/>
              </a:defRPr>
            </a:lvl4pPr>
            <a:lvl5pPr marL="2286000" lvl="4" indent="-431800" algn="l">
              <a:lnSpc>
                <a:spcPct val="100000"/>
              </a:lnSpc>
              <a:spcBef>
                <a:spcPts val="0"/>
              </a:spcBef>
              <a:spcAft>
                <a:spcPts val="0"/>
              </a:spcAft>
              <a:buClr>
                <a:schemeClr val="dk1"/>
              </a:buClr>
              <a:buSzPts val="3200"/>
              <a:buFont typeface="Times New Roman"/>
              <a:buChar char="‣"/>
              <a:defRPr sz="3200">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 name="Google Shape;46;p111"/>
          <p:cNvSpPr txBox="1"/>
          <p:nvPr/>
        </p:nvSpPr>
        <p:spPr>
          <a:xfrm>
            <a:off x="20588473" y="12756895"/>
            <a:ext cx="1802095"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rgbClr val="576F7F"/>
                </a:solidFill>
                <a:latin typeface="Calibri"/>
                <a:ea typeface="Calibri"/>
                <a:cs typeface="Calibri"/>
                <a:sym typeface="Calibri"/>
              </a:rPr>
              <a:t>REL Appalachia</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300"/>
        <p:cNvGrpSpPr/>
        <p:nvPr/>
      </p:nvGrpSpPr>
      <p:grpSpPr>
        <a:xfrm>
          <a:off x="0" y="0"/>
          <a:ext cx="0" cy="0"/>
          <a:chOff x="0" y="0"/>
          <a:chExt cx="0" cy="0"/>
        </a:xfrm>
      </p:grpSpPr>
      <p:sp>
        <p:nvSpPr>
          <p:cNvPr id="301" name="Google Shape;301;p157"/>
          <p:cNvSpPr txBox="1">
            <a:spLocks noGrp="1"/>
          </p:cNvSpPr>
          <p:nvPr>
            <p:ph type="title"/>
          </p:nvPr>
        </p:nvSpPr>
        <p:spPr>
          <a:xfrm>
            <a:off x="1111715" y="514432"/>
            <a:ext cx="17987142" cy="2641600"/>
          </a:xfrm>
          <a:prstGeom prst="rect">
            <a:avLst/>
          </a:prstGeom>
          <a:noFill/>
          <a:ln>
            <a:noFill/>
          </a:ln>
        </p:spPr>
        <p:txBody>
          <a:bodyPr spcFirstLastPara="1" wrap="square" lIns="68575" tIns="68575" rIns="68575" bIns="68575" anchor="t" anchorCtr="0">
            <a:noAutofit/>
          </a:bodyPr>
          <a:lstStyle>
            <a:lvl1pPr marR="0" lvl="0" algn="l">
              <a:lnSpc>
                <a:spcPct val="100000"/>
              </a:lnSpc>
              <a:spcBef>
                <a:spcPts val="0"/>
              </a:spcBef>
              <a:spcAft>
                <a:spcPts val="0"/>
              </a:spcAft>
              <a:buClr>
                <a:srgbClr val="072B62"/>
              </a:buClr>
              <a:buSzPts val="1100"/>
              <a:buFont typeface="Georgia"/>
              <a:buNone/>
              <a:defRPr sz="88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100"/>
              <a:buNone/>
              <a:defRPr sz="3733" b="0" i="0" u="none" strike="noStrike" cap="none">
                <a:solidFill>
                  <a:schemeClr val="dk2"/>
                </a:solidFill>
              </a:defRPr>
            </a:lvl2pPr>
            <a:lvl3pPr marR="0" lvl="2" algn="l">
              <a:lnSpc>
                <a:spcPct val="100000"/>
              </a:lnSpc>
              <a:spcBef>
                <a:spcPts val="0"/>
              </a:spcBef>
              <a:spcAft>
                <a:spcPts val="0"/>
              </a:spcAft>
              <a:buSzPts val="1100"/>
              <a:buNone/>
              <a:defRPr sz="3733" b="0" i="0" u="none" strike="noStrike" cap="none">
                <a:solidFill>
                  <a:schemeClr val="dk2"/>
                </a:solidFill>
              </a:defRPr>
            </a:lvl3pPr>
            <a:lvl4pPr marR="0" lvl="3" algn="l">
              <a:lnSpc>
                <a:spcPct val="100000"/>
              </a:lnSpc>
              <a:spcBef>
                <a:spcPts val="0"/>
              </a:spcBef>
              <a:spcAft>
                <a:spcPts val="0"/>
              </a:spcAft>
              <a:buSzPts val="1100"/>
              <a:buNone/>
              <a:defRPr sz="3733" b="0" i="0" u="none" strike="noStrike" cap="none">
                <a:solidFill>
                  <a:schemeClr val="dk2"/>
                </a:solidFill>
              </a:defRPr>
            </a:lvl4pPr>
            <a:lvl5pPr marR="0" lvl="4" algn="l">
              <a:lnSpc>
                <a:spcPct val="100000"/>
              </a:lnSpc>
              <a:spcBef>
                <a:spcPts val="0"/>
              </a:spcBef>
              <a:spcAft>
                <a:spcPts val="0"/>
              </a:spcAft>
              <a:buSzPts val="1100"/>
              <a:buNone/>
              <a:defRPr sz="3733" b="0" i="0" u="none" strike="noStrike" cap="none">
                <a:solidFill>
                  <a:schemeClr val="dk2"/>
                </a:solidFill>
              </a:defRPr>
            </a:lvl5pPr>
            <a:lvl6pPr marR="0" lvl="5" algn="l">
              <a:lnSpc>
                <a:spcPct val="100000"/>
              </a:lnSpc>
              <a:spcBef>
                <a:spcPts val="0"/>
              </a:spcBef>
              <a:spcAft>
                <a:spcPts val="0"/>
              </a:spcAft>
              <a:buSzPts val="1100"/>
              <a:buNone/>
              <a:defRPr sz="3733" b="0" i="0" u="none" strike="noStrike" cap="none">
                <a:solidFill>
                  <a:schemeClr val="dk2"/>
                </a:solidFill>
              </a:defRPr>
            </a:lvl6pPr>
            <a:lvl7pPr marR="0" lvl="6" algn="l">
              <a:lnSpc>
                <a:spcPct val="100000"/>
              </a:lnSpc>
              <a:spcBef>
                <a:spcPts val="0"/>
              </a:spcBef>
              <a:spcAft>
                <a:spcPts val="0"/>
              </a:spcAft>
              <a:buSzPts val="1100"/>
              <a:buNone/>
              <a:defRPr sz="3733" b="0" i="0" u="none" strike="noStrike" cap="none">
                <a:solidFill>
                  <a:schemeClr val="dk2"/>
                </a:solidFill>
              </a:defRPr>
            </a:lvl7pPr>
            <a:lvl8pPr marR="0" lvl="7" algn="l">
              <a:lnSpc>
                <a:spcPct val="100000"/>
              </a:lnSpc>
              <a:spcBef>
                <a:spcPts val="0"/>
              </a:spcBef>
              <a:spcAft>
                <a:spcPts val="0"/>
              </a:spcAft>
              <a:buSzPts val="1100"/>
              <a:buNone/>
              <a:defRPr sz="3733" b="0" i="0" u="none" strike="noStrike" cap="none">
                <a:solidFill>
                  <a:schemeClr val="dk2"/>
                </a:solidFill>
              </a:defRPr>
            </a:lvl8pPr>
            <a:lvl9pPr marR="0" lvl="8" algn="l">
              <a:lnSpc>
                <a:spcPct val="100000"/>
              </a:lnSpc>
              <a:spcBef>
                <a:spcPts val="0"/>
              </a:spcBef>
              <a:spcAft>
                <a:spcPts val="0"/>
              </a:spcAft>
              <a:buSzPts val="1100"/>
              <a:buNone/>
              <a:defRPr sz="3733" b="0" i="0" u="none" strike="noStrike" cap="none">
                <a:solidFill>
                  <a:schemeClr val="dk2"/>
                </a:solidFill>
              </a:defRPr>
            </a:lvl9pPr>
          </a:lstStyle>
          <a:p>
            <a:endParaRPr/>
          </a:p>
        </p:txBody>
      </p:sp>
      <p:sp>
        <p:nvSpPr>
          <p:cNvPr id="302" name="Google Shape;302;p157"/>
          <p:cNvSpPr txBox="1">
            <a:spLocks noGrp="1"/>
          </p:cNvSpPr>
          <p:nvPr>
            <p:ph type="sldNum" idx="12"/>
          </p:nvPr>
        </p:nvSpPr>
        <p:spPr>
          <a:xfrm>
            <a:off x="22036400" y="12619301"/>
            <a:ext cx="1367378" cy="7304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3733"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03" name="Google Shape;303;p157"/>
          <p:cNvSpPr txBox="1">
            <a:spLocks noGrp="1"/>
          </p:cNvSpPr>
          <p:nvPr>
            <p:ph type="body" idx="1"/>
          </p:nvPr>
        </p:nvSpPr>
        <p:spPr>
          <a:xfrm>
            <a:off x="1163418" y="3592773"/>
            <a:ext cx="18182367" cy="9756800"/>
          </a:xfrm>
          <a:prstGeom prst="rect">
            <a:avLst/>
          </a:prstGeom>
          <a:noFill/>
          <a:ln>
            <a:noFill/>
          </a:ln>
        </p:spPr>
        <p:txBody>
          <a:bodyPr spcFirstLastPara="1" wrap="square" lIns="68575" tIns="68575" rIns="68575" bIns="68575" anchor="t" anchorCtr="0">
            <a:noAutofit/>
          </a:bodyPr>
          <a:lstStyle>
            <a:lvl1pPr marL="457200" marR="0" lvl="0" indent="-228600" algn="l">
              <a:lnSpc>
                <a:spcPct val="100000"/>
              </a:lnSpc>
              <a:spcBef>
                <a:spcPts val="2133"/>
              </a:spcBef>
              <a:spcAft>
                <a:spcPts val="0"/>
              </a:spcAft>
              <a:buClr>
                <a:srgbClr val="D2BD24"/>
              </a:buClr>
              <a:buSzPts val="2700"/>
              <a:buFont typeface="Noto Sans Symbols"/>
              <a:buNone/>
              <a:defRPr sz="72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2133"/>
              </a:spcBef>
              <a:spcAft>
                <a:spcPts val="0"/>
              </a:spcAft>
              <a:buClr>
                <a:srgbClr val="D2BD24"/>
              </a:buClr>
              <a:buSzPts val="1900"/>
              <a:buFont typeface="Source Sans Pro"/>
              <a:buChar char="●"/>
              <a:defRPr sz="64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2133"/>
              </a:spcBef>
              <a:spcAft>
                <a:spcPts val="0"/>
              </a:spcAft>
              <a:buClr>
                <a:srgbClr val="D2BD24"/>
              </a:buClr>
              <a:buSzPts val="2100"/>
              <a:buFont typeface="Noto Sans Symbols"/>
              <a:buChar char="✓"/>
              <a:defRPr sz="56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2133"/>
              </a:spcBef>
              <a:spcAft>
                <a:spcPts val="0"/>
              </a:spcAft>
              <a:buClr>
                <a:srgbClr val="D2BD24"/>
              </a:buClr>
              <a:buSzPts val="1800"/>
              <a:buFont typeface="Noto Sans Symbols"/>
              <a:buChar char="▶"/>
              <a:defRPr sz="48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2133"/>
              </a:spcBef>
              <a:spcAft>
                <a:spcPts val="0"/>
              </a:spcAft>
              <a:buClr>
                <a:srgbClr val="D2BD24"/>
              </a:buClr>
              <a:buSzPts val="1800"/>
              <a:buFont typeface="Noto Sans Symbols"/>
              <a:buChar char="▶"/>
              <a:defRPr sz="48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2133"/>
              </a:spcBef>
              <a:spcAft>
                <a:spcPts val="0"/>
              </a:spcAft>
              <a:buClr>
                <a:schemeClr val="accent1"/>
              </a:buClr>
              <a:buSzPts val="700"/>
              <a:buFont typeface="Noto Sans Symbols"/>
              <a:buChar char="▶"/>
              <a:defRPr sz="24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2133"/>
              </a:spcBef>
              <a:spcAft>
                <a:spcPts val="0"/>
              </a:spcAft>
              <a:buClr>
                <a:schemeClr val="accent1"/>
              </a:buClr>
              <a:buSzPts val="700"/>
              <a:buFont typeface="Noto Sans Symbols"/>
              <a:buChar char="▶"/>
              <a:defRPr sz="24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2133"/>
              </a:spcBef>
              <a:spcAft>
                <a:spcPts val="0"/>
              </a:spcAft>
              <a:buClr>
                <a:schemeClr val="accent1"/>
              </a:buClr>
              <a:buSzPts val="700"/>
              <a:buFont typeface="Noto Sans Symbols"/>
              <a:buChar char="▶"/>
              <a:defRPr sz="24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2133"/>
              </a:spcBef>
              <a:spcAft>
                <a:spcPts val="0"/>
              </a:spcAft>
              <a:buClr>
                <a:schemeClr val="accent1"/>
              </a:buClr>
              <a:buSzPts val="700"/>
              <a:buFont typeface="Noto Sans Symbols"/>
              <a:buChar char="▶"/>
              <a:defRPr sz="24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04"/>
        <p:cNvGrpSpPr/>
        <p:nvPr/>
      </p:nvGrpSpPr>
      <p:grpSpPr>
        <a:xfrm>
          <a:off x="0" y="0"/>
          <a:ext cx="0" cy="0"/>
          <a:chOff x="0" y="0"/>
          <a:chExt cx="0" cy="0"/>
        </a:xfrm>
      </p:grpSpPr>
      <p:sp>
        <p:nvSpPr>
          <p:cNvPr id="305" name="Google Shape;305;p158"/>
          <p:cNvSpPr txBox="1">
            <a:spLocks noGrp="1"/>
          </p:cNvSpPr>
          <p:nvPr>
            <p:ph type="title"/>
          </p:nvPr>
        </p:nvSpPr>
        <p:spPr>
          <a:xfrm>
            <a:off x="1111715" y="514432"/>
            <a:ext cx="17987142" cy="2641600"/>
          </a:xfrm>
          <a:prstGeom prst="rect">
            <a:avLst/>
          </a:prstGeom>
          <a:noFill/>
          <a:ln>
            <a:noFill/>
          </a:ln>
        </p:spPr>
        <p:txBody>
          <a:bodyPr spcFirstLastPara="1" wrap="square" lIns="51425" tIns="25700" rIns="51425" bIns="25700" anchor="t" anchorCtr="0">
            <a:noAutofit/>
          </a:bodyPr>
          <a:lstStyle>
            <a:lvl1pPr marR="0" lvl="0" algn="l">
              <a:lnSpc>
                <a:spcPct val="100000"/>
              </a:lnSpc>
              <a:spcBef>
                <a:spcPts val="0"/>
              </a:spcBef>
              <a:spcAft>
                <a:spcPts val="0"/>
              </a:spcAft>
              <a:buClr>
                <a:srgbClr val="072B62"/>
              </a:buClr>
              <a:buSzPts val="2500"/>
              <a:buFont typeface="Georgia"/>
              <a:buNone/>
              <a:defRPr sz="88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800"/>
              <a:buFont typeface="Arial"/>
              <a:buNone/>
              <a:defRPr sz="3733"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800"/>
              <a:buFont typeface="Arial"/>
              <a:buNone/>
              <a:defRPr sz="3733"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800"/>
              <a:buFont typeface="Arial"/>
              <a:buNone/>
              <a:defRPr sz="3733"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800"/>
              <a:buFont typeface="Arial"/>
              <a:buNone/>
              <a:defRPr sz="3733"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800"/>
              <a:buFont typeface="Arial"/>
              <a:buNone/>
              <a:defRPr sz="3733"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800"/>
              <a:buFont typeface="Arial"/>
              <a:buNone/>
              <a:defRPr sz="3733"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800"/>
              <a:buFont typeface="Arial"/>
              <a:buNone/>
              <a:defRPr sz="3733"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800"/>
              <a:buFont typeface="Arial"/>
              <a:buNone/>
              <a:defRPr sz="3733" b="0" i="0" u="none" strike="noStrike" cap="none">
                <a:solidFill>
                  <a:schemeClr val="dk2"/>
                </a:solidFill>
                <a:latin typeface="Arial"/>
                <a:ea typeface="Arial"/>
                <a:cs typeface="Arial"/>
                <a:sym typeface="Arial"/>
              </a:defRPr>
            </a:lvl9pPr>
          </a:lstStyle>
          <a:p>
            <a:endParaRPr/>
          </a:p>
        </p:txBody>
      </p:sp>
      <p:sp>
        <p:nvSpPr>
          <p:cNvPr id="306" name="Google Shape;306;p158"/>
          <p:cNvSpPr txBox="1">
            <a:spLocks noGrp="1"/>
          </p:cNvSpPr>
          <p:nvPr>
            <p:ph type="sldNum" idx="12"/>
          </p:nvPr>
        </p:nvSpPr>
        <p:spPr>
          <a:xfrm>
            <a:off x="22036400" y="12619301"/>
            <a:ext cx="1367378" cy="7304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3733"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07" name="Google Shape;307;p158"/>
          <p:cNvSpPr txBox="1">
            <a:spLocks noGrp="1"/>
          </p:cNvSpPr>
          <p:nvPr>
            <p:ph type="body" idx="1"/>
          </p:nvPr>
        </p:nvSpPr>
        <p:spPr>
          <a:xfrm>
            <a:off x="1163418" y="3603251"/>
            <a:ext cx="8597119" cy="9389600"/>
          </a:xfrm>
          <a:prstGeom prst="rect">
            <a:avLst/>
          </a:prstGeom>
          <a:noFill/>
          <a:ln>
            <a:noFill/>
          </a:ln>
        </p:spPr>
        <p:txBody>
          <a:bodyPr spcFirstLastPara="1" wrap="square" lIns="51425" tIns="25700" rIns="51425" bIns="25700" anchor="t" anchorCtr="0">
            <a:noAutofit/>
          </a:bodyPr>
          <a:lstStyle>
            <a:lvl1pPr marL="457200" marR="0" lvl="0" indent="-228600" algn="l">
              <a:lnSpc>
                <a:spcPct val="100000"/>
              </a:lnSpc>
              <a:spcBef>
                <a:spcPts val="2133"/>
              </a:spcBef>
              <a:spcAft>
                <a:spcPts val="0"/>
              </a:spcAft>
              <a:buClr>
                <a:srgbClr val="D2BD24"/>
              </a:buClr>
              <a:buSzPts val="2000"/>
              <a:buFont typeface="Noto Sans Symbols"/>
              <a:buNone/>
              <a:defRPr sz="7200" b="0" i="0" u="none" strike="noStrike" cap="none">
                <a:solidFill>
                  <a:srgbClr val="3F3F3F"/>
                </a:solidFill>
                <a:latin typeface="Source Sans Pro"/>
                <a:ea typeface="Source Sans Pro"/>
                <a:cs typeface="Source Sans Pro"/>
                <a:sym typeface="Source Sans Pro"/>
              </a:defRPr>
            </a:lvl1pPr>
            <a:lvl2pPr marL="914400" marR="0" lvl="1" indent="-317500" algn="l">
              <a:lnSpc>
                <a:spcPct val="100000"/>
              </a:lnSpc>
              <a:spcBef>
                <a:spcPts val="2133"/>
              </a:spcBef>
              <a:spcAft>
                <a:spcPts val="0"/>
              </a:spcAft>
              <a:buClr>
                <a:srgbClr val="D2BD24"/>
              </a:buClr>
              <a:buSzPts val="1400"/>
              <a:buFont typeface="Source Sans Pro"/>
              <a:buChar char="●"/>
              <a:defRPr sz="6400" b="0" i="0" u="none" strike="noStrike" cap="none">
                <a:solidFill>
                  <a:srgbClr val="3F3F3F"/>
                </a:solidFill>
                <a:latin typeface="Source Sans Pro"/>
                <a:ea typeface="Source Sans Pro"/>
                <a:cs typeface="Source Sans Pro"/>
                <a:sym typeface="Source Sans Pro"/>
              </a:defRPr>
            </a:lvl2pPr>
            <a:lvl3pPr marL="1371600" marR="0" lvl="2" indent="-330200" algn="l">
              <a:lnSpc>
                <a:spcPct val="100000"/>
              </a:lnSpc>
              <a:spcBef>
                <a:spcPts val="2133"/>
              </a:spcBef>
              <a:spcAft>
                <a:spcPts val="0"/>
              </a:spcAft>
              <a:buClr>
                <a:srgbClr val="D2BD24"/>
              </a:buClr>
              <a:buSzPts val="1600"/>
              <a:buFont typeface="Noto Sans Symbols"/>
              <a:buChar char="✓"/>
              <a:defRPr sz="5600" b="0" i="0" u="none" strike="noStrike" cap="none">
                <a:solidFill>
                  <a:srgbClr val="3F3F3F"/>
                </a:solidFill>
                <a:latin typeface="Source Sans Pro"/>
                <a:ea typeface="Source Sans Pro"/>
                <a:cs typeface="Source Sans Pro"/>
                <a:sym typeface="Source Sans Pro"/>
              </a:defRPr>
            </a:lvl3pPr>
            <a:lvl4pPr marL="1828800" marR="0" lvl="3" indent="-317500" algn="l">
              <a:lnSpc>
                <a:spcPct val="100000"/>
              </a:lnSpc>
              <a:spcBef>
                <a:spcPts val="2133"/>
              </a:spcBef>
              <a:spcAft>
                <a:spcPts val="0"/>
              </a:spcAft>
              <a:buClr>
                <a:srgbClr val="D2BD24"/>
              </a:buClr>
              <a:buSzPts val="1400"/>
              <a:buFont typeface="Noto Sans Symbols"/>
              <a:buChar char="▶"/>
              <a:defRPr sz="4800" b="0" i="0" u="none" strike="noStrike" cap="none">
                <a:solidFill>
                  <a:srgbClr val="3F3F3F"/>
                </a:solidFill>
                <a:latin typeface="Source Sans Pro"/>
                <a:ea typeface="Source Sans Pro"/>
                <a:cs typeface="Source Sans Pro"/>
                <a:sym typeface="Source Sans Pro"/>
              </a:defRPr>
            </a:lvl4pPr>
            <a:lvl5pPr marL="2286000" marR="0" lvl="4" indent="-317500" algn="l">
              <a:lnSpc>
                <a:spcPct val="100000"/>
              </a:lnSpc>
              <a:spcBef>
                <a:spcPts val="2133"/>
              </a:spcBef>
              <a:spcAft>
                <a:spcPts val="0"/>
              </a:spcAft>
              <a:buClr>
                <a:srgbClr val="D2BD24"/>
              </a:buClr>
              <a:buSzPts val="1400"/>
              <a:buFont typeface="Noto Sans Symbols"/>
              <a:buChar char="▶"/>
              <a:defRPr sz="4800" b="0" i="0" u="none" strike="noStrike" cap="none">
                <a:solidFill>
                  <a:srgbClr val="3F3F3F"/>
                </a:solidFill>
                <a:latin typeface="Source Sans Pro"/>
                <a:ea typeface="Source Sans Pro"/>
                <a:cs typeface="Source Sans Pro"/>
                <a:sym typeface="Source Sans Pro"/>
              </a:defRPr>
            </a:lvl5pPr>
            <a:lvl6pPr marL="2743200" marR="0" lvl="5" indent="-260350" algn="l">
              <a:lnSpc>
                <a:spcPct val="100000"/>
              </a:lnSpc>
              <a:spcBef>
                <a:spcPts val="2133"/>
              </a:spcBef>
              <a:spcAft>
                <a:spcPts val="0"/>
              </a:spcAft>
              <a:buClr>
                <a:schemeClr val="accent1"/>
              </a:buClr>
              <a:buSzPts val="500"/>
              <a:buFont typeface="Noto Sans Symbols"/>
              <a:buChar char="▶"/>
              <a:defRPr sz="2400" b="0" i="0" u="none" strike="noStrike" cap="none">
                <a:solidFill>
                  <a:srgbClr val="3F3F3F"/>
                </a:solidFill>
                <a:latin typeface="Source Sans Pro"/>
                <a:ea typeface="Source Sans Pro"/>
                <a:cs typeface="Source Sans Pro"/>
                <a:sym typeface="Source Sans Pro"/>
              </a:defRPr>
            </a:lvl6pPr>
            <a:lvl7pPr marL="3200400" marR="0" lvl="6" indent="-260350" algn="l">
              <a:lnSpc>
                <a:spcPct val="100000"/>
              </a:lnSpc>
              <a:spcBef>
                <a:spcPts val="2133"/>
              </a:spcBef>
              <a:spcAft>
                <a:spcPts val="0"/>
              </a:spcAft>
              <a:buClr>
                <a:schemeClr val="accent1"/>
              </a:buClr>
              <a:buSzPts val="500"/>
              <a:buFont typeface="Noto Sans Symbols"/>
              <a:buChar char="▶"/>
              <a:defRPr sz="2400" b="0" i="0" u="none" strike="noStrike" cap="none">
                <a:solidFill>
                  <a:srgbClr val="3F3F3F"/>
                </a:solidFill>
                <a:latin typeface="Source Sans Pro"/>
                <a:ea typeface="Source Sans Pro"/>
                <a:cs typeface="Source Sans Pro"/>
                <a:sym typeface="Source Sans Pro"/>
              </a:defRPr>
            </a:lvl7pPr>
            <a:lvl8pPr marL="3657600" marR="0" lvl="7" indent="-260350" algn="l">
              <a:lnSpc>
                <a:spcPct val="100000"/>
              </a:lnSpc>
              <a:spcBef>
                <a:spcPts val="2133"/>
              </a:spcBef>
              <a:spcAft>
                <a:spcPts val="0"/>
              </a:spcAft>
              <a:buClr>
                <a:schemeClr val="accent1"/>
              </a:buClr>
              <a:buSzPts val="500"/>
              <a:buFont typeface="Noto Sans Symbols"/>
              <a:buChar char="▶"/>
              <a:defRPr sz="2400" b="0" i="0" u="none" strike="noStrike" cap="none">
                <a:solidFill>
                  <a:srgbClr val="3F3F3F"/>
                </a:solidFill>
                <a:latin typeface="Source Sans Pro"/>
                <a:ea typeface="Source Sans Pro"/>
                <a:cs typeface="Source Sans Pro"/>
                <a:sym typeface="Source Sans Pro"/>
              </a:defRPr>
            </a:lvl8pPr>
            <a:lvl9pPr marL="4114800" marR="0" lvl="8" indent="-260350" algn="l">
              <a:lnSpc>
                <a:spcPct val="100000"/>
              </a:lnSpc>
              <a:spcBef>
                <a:spcPts val="2133"/>
              </a:spcBef>
              <a:spcAft>
                <a:spcPts val="0"/>
              </a:spcAft>
              <a:buClr>
                <a:schemeClr val="accent1"/>
              </a:buClr>
              <a:buSzPts val="500"/>
              <a:buFont typeface="Noto Sans Symbols"/>
              <a:buChar char="▶"/>
              <a:defRPr sz="2400" b="0" i="0" u="none" strike="noStrike" cap="none">
                <a:solidFill>
                  <a:srgbClr val="3F3F3F"/>
                </a:solidFill>
                <a:latin typeface="Source Sans Pro"/>
                <a:ea typeface="Source Sans Pro"/>
                <a:cs typeface="Source Sans Pro"/>
                <a:sym typeface="Source Sans Pro"/>
              </a:defRPr>
            </a:lvl9pPr>
          </a:lstStyle>
          <a:p>
            <a:endParaRPr/>
          </a:p>
        </p:txBody>
      </p:sp>
      <p:sp>
        <p:nvSpPr>
          <p:cNvPr id="308" name="Google Shape;308;p158"/>
          <p:cNvSpPr txBox="1">
            <a:spLocks noGrp="1"/>
          </p:cNvSpPr>
          <p:nvPr>
            <p:ph type="body" idx="2"/>
          </p:nvPr>
        </p:nvSpPr>
        <p:spPr>
          <a:xfrm>
            <a:off x="10458274" y="3603251"/>
            <a:ext cx="8597119" cy="9389600"/>
          </a:xfrm>
          <a:prstGeom prst="rect">
            <a:avLst/>
          </a:prstGeom>
          <a:noFill/>
          <a:ln>
            <a:noFill/>
          </a:ln>
        </p:spPr>
        <p:txBody>
          <a:bodyPr spcFirstLastPara="1" wrap="square" lIns="51425" tIns="25700" rIns="51425" bIns="25700" anchor="t" anchorCtr="0">
            <a:noAutofit/>
          </a:bodyPr>
          <a:lstStyle>
            <a:lvl1pPr marL="457200" marR="0" lvl="0" indent="-228600" algn="l">
              <a:lnSpc>
                <a:spcPct val="100000"/>
              </a:lnSpc>
              <a:spcBef>
                <a:spcPts val="2133"/>
              </a:spcBef>
              <a:spcAft>
                <a:spcPts val="0"/>
              </a:spcAft>
              <a:buClr>
                <a:srgbClr val="D2BD24"/>
              </a:buClr>
              <a:buSzPts val="2000"/>
              <a:buFont typeface="Noto Sans Symbols"/>
              <a:buNone/>
              <a:defRPr sz="7200" b="0" i="0" u="none" strike="noStrike" cap="none">
                <a:solidFill>
                  <a:srgbClr val="3F3F3F"/>
                </a:solidFill>
                <a:latin typeface="Source Sans Pro"/>
                <a:ea typeface="Source Sans Pro"/>
                <a:cs typeface="Source Sans Pro"/>
                <a:sym typeface="Source Sans Pro"/>
              </a:defRPr>
            </a:lvl1pPr>
            <a:lvl2pPr marL="914400" marR="0" lvl="1" indent="-317500" algn="l">
              <a:lnSpc>
                <a:spcPct val="100000"/>
              </a:lnSpc>
              <a:spcBef>
                <a:spcPts val="2133"/>
              </a:spcBef>
              <a:spcAft>
                <a:spcPts val="0"/>
              </a:spcAft>
              <a:buClr>
                <a:srgbClr val="D2BD24"/>
              </a:buClr>
              <a:buSzPts val="1400"/>
              <a:buFont typeface="Source Sans Pro"/>
              <a:buChar char="●"/>
              <a:defRPr sz="6400" b="0" i="0" u="none" strike="noStrike" cap="none">
                <a:solidFill>
                  <a:srgbClr val="3F3F3F"/>
                </a:solidFill>
                <a:latin typeface="Source Sans Pro"/>
                <a:ea typeface="Source Sans Pro"/>
                <a:cs typeface="Source Sans Pro"/>
                <a:sym typeface="Source Sans Pro"/>
              </a:defRPr>
            </a:lvl2pPr>
            <a:lvl3pPr marL="1371600" marR="0" lvl="2" indent="-330200" algn="l">
              <a:lnSpc>
                <a:spcPct val="100000"/>
              </a:lnSpc>
              <a:spcBef>
                <a:spcPts val="2133"/>
              </a:spcBef>
              <a:spcAft>
                <a:spcPts val="0"/>
              </a:spcAft>
              <a:buClr>
                <a:srgbClr val="D2BD24"/>
              </a:buClr>
              <a:buSzPts val="1600"/>
              <a:buFont typeface="Noto Sans Symbols"/>
              <a:buChar char="✓"/>
              <a:defRPr sz="5600" b="0" i="0" u="none" strike="noStrike" cap="none">
                <a:solidFill>
                  <a:srgbClr val="3F3F3F"/>
                </a:solidFill>
                <a:latin typeface="Source Sans Pro"/>
                <a:ea typeface="Source Sans Pro"/>
                <a:cs typeface="Source Sans Pro"/>
                <a:sym typeface="Source Sans Pro"/>
              </a:defRPr>
            </a:lvl3pPr>
            <a:lvl4pPr marL="1828800" marR="0" lvl="3" indent="-317500" algn="l">
              <a:lnSpc>
                <a:spcPct val="100000"/>
              </a:lnSpc>
              <a:spcBef>
                <a:spcPts val="2133"/>
              </a:spcBef>
              <a:spcAft>
                <a:spcPts val="0"/>
              </a:spcAft>
              <a:buClr>
                <a:srgbClr val="D2BD24"/>
              </a:buClr>
              <a:buSzPts val="1400"/>
              <a:buFont typeface="Noto Sans Symbols"/>
              <a:buChar char="▶"/>
              <a:defRPr sz="4800" b="0" i="0" u="none" strike="noStrike" cap="none">
                <a:solidFill>
                  <a:srgbClr val="3F3F3F"/>
                </a:solidFill>
                <a:latin typeface="Source Sans Pro"/>
                <a:ea typeface="Source Sans Pro"/>
                <a:cs typeface="Source Sans Pro"/>
                <a:sym typeface="Source Sans Pro"/>
              </a:defRPr>
            </a:lvl4pPr>
            <a:lvl5pPr marL="2286000" marR="0" lvl="4" indent="-317500" algn="l">
              <a:lnSpc>
                <a:spcPct val="100000"/>
              </a:lnSpc>
              <a:spcBef>
                <a:spcPts val="2133"/>
              </a:spcBef>
              <a:spcAft>
                <a:spcPts val="0"/>
              </a:spcAft>
              <a:buClr>
                <a:srgbClr val="D2BD24"/>
              </a:buClr>
              <a:buSzPts val="1400"/>
              <a:buFont typeface="Noto Sans Symbols"/>
              <a:buChar char="▶"/>
              <a:defRPr sz="4800" b="0" i="0" u="none" strike="noStrike" cap="none">
                <a:solidFill>
                  <a:srgbClr val="3F3F3F"/>
                </a:solidFill>
                <a:latin typeface="Source Sans Pro"/>
                <a:ea typeface="Source Sans Pro"/>
                <a:cs typeface="Source Sans Pro"/>
                <a:sym typeface="Source Sans Pro"/>
              </a:defRPr>
            </a:lvl5pPr>
            <a:lvl6pPr marL="2743200" marR="0" lvl="5" indent="-260350" algn="l">
              <a:lnSpc>
                <a:spcPct val="100000"/>
              </a:lnSpc>
              <a:spcBef>
                <a:spcPts val="2133"/>
              </a:spcBef>
              <a:spcAft>
                <a:spcPts val="0"/>
              </a:spcAft>
              <a:buClr>
                <a:schemeClr val="accent1"/>
              </a:buClr>
              <a:buSzPts val="500"/>
              <a:buFont typeface="Noto Sans Symbols"/>
              <a:buChar char="▶"/>
              <a:defRPr sz="2400" b="0" i="0" u="none" strike="noStrike" cap="none">
                <a:solidFill>
                  <a:srgbClr val="3F3F3F"/>
                </a:solidFill>
                <a:latin typeface="Source Sans Pro"/>
                <a:ea typeface="Source Sans Pro"/>
                <a:cs typeface="Source Sans Pro"/>
                <a:sym typeface="Source Sans Pro"/>
              </a:defRPr>
            </a:lvl6pPr>
            <a:lvl7pPr marL="3200400" marR="0" lvl="6" indent="-260350" algn="l">
              <a:lnSpc>
                <a:spcPct val="100000"/>
              </a:lnSpc>
              <a:spcBef>
                <a:spcPts val="2133"/>
              </a:spcBef>
              <a:spcAft>
                <a:spcPts val="0"/>
              </a:spcAft>
              <a:buClr>
                <a:schemeClr val="accent1"/>
              </a:buClr>
              <a:buSzPts val="500"/>
              <a:buFont typeface="Noto Sans Symbols"/>
              <a:buChar char="▶"/>
              <a:defRPr sz="2400" b="0" i="0" u="none" strike="noStrike" cap="none">
                <a:solidFill>
                  <a:srgbClr val="3F3F3F"/>
                </a:solidFill>
                <a:latin typeface="Source Sans Pro"/>
                <a:ea typeface="Source Sans Pro"/>
                <a:cs typeface="Source Sans Pro"/>
                <a:sym typeface="Source Sans Pro"/>
              </a:defRPr>
            </a:lvl7pPr>
            <a:lvl8pPr marL="3657600" marR="0" lvl="7" indent="-260350" algn="l">
              <a:lnSpc>
                <a:spcPct val="100000"/>
              </a:lnSpc>
              <a:spcBef>
                <a:spcPts val="2133"/>
              </a:spcBef>
              <a:spcAft>
                <a:spcPts val="0"/>
              </a:spcAft>
              <a:buClr>
                <a:schemeClr val="accent1"/>
              </a:buClr>
              <a:buSzPts val="500"/>
              <a:buFont typeface="Noto Sans Symbols"/>
              <a:buChar char="▶"/>
              <a:defRPr sz="2400" b="0" i="0" u="none" strike="noStrike" cap="none">
                <a:solidFill>
                  <a:srgbClr val="3F3F3F"/>
                </a:solidFill>
                <a:latin typeface="Source Sans Pro"/>
                <a:ea typeface="Source Sans Pro"/>
                <a:cs typeface="Source Sans Pro"/>
                <a:sym typeface="Source Sans Pro"/>
              </a:defRPr>
            </a:lvl8pPr>
            <a:lvl9pPr marL="4114800" marR="0" lvl="8" indent="-260350" algn="l">
              <a:lnSpc>
                <a:spcPct val="100000"/>
              </a:lnSpc>
              <a:spcBef>
                <a:spcPts val="2133"/>
              </a:spcBef>
              <a:spcAft>
                <a:spcPts val="0"/>
              </a:spcAft>
              <a:buClr>
                <a:schemeClr val="accent1"/>
              </a:buClr>
              <a:buSzPts val="500"/>
              <a:buFont typeface="Noto Sans Symbols"/>
              <a:buChar char="▶"/>
              <a:defRPr sz="24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309"/>
        <p:cNvGrpSpPr/>
        <p:nvPr/>
      </p:nvGrpSpPr>
      <p:grpSpPr>
        <a:xfrm>
          <a:off x="0" y="0"/>
          <a:ext cx="0" cy="0"/>
          <a:chOff x="0" y="0"/>
          <a:chExt cx="0" cy="0"/>
        </a:xfrm>
      </p:grpSpPr>
      <p:sp>
        <p:nvSpPr>
          <p:cNvPr id="310" name="Google Shape;310;p159"/>
          <p:cNvSpPr txBox="1">
            <a:spLocks noGrp="1"/>
          </p:cNvSpPr>
          <p:nvPr>
            <p:ph type="ctrTitle"/>
          </p:nvPr>
        </p:nvSpPr>
        <p:spPr>
          <a:xfrm>
            <a:off x="1749167" y="2954208"/>
            <a:ext cx="17331856" cy="3292800"/>
          </a:xfrm>
          <a:prstGeom prst="rect">
            <a:avLst/>
          </a:prstGeom>
          <a:noFill/>
          <a:ln>
            <a:noFill/>
          </a:ln>
        </p:spPr>
        <p:txBody>
          <a:bodyPr spcFirstLastPara="1" wrap="square" lIns="68575" tIns="34275" rIns="68575" bIns="34275" anchor="b" anchorCtr="0">
            <a:noAutofit/>
          </a:bodyPr>
          <a:lstStyle>
            <a:lvl1pPr marR="0" lvl="0" algn="l">
              <a:lnSpc>
                <a:spcPct val="100000"/>
              </a:lnSpc>
              <a:spcBef>
                <a:spcPts val="0"/>
              </a:spcBef>
              <a:spcAft>
                <a:spcPts val="0"/>
              </a:spcAft>
              <a:buClr>
                <a:srgbClr val="072B62"/>
              </a:buClr>
              <a:buSzPts val="4100"/>
              <a:buFont typeface="Georgia"/>
              <a:buNone/>
              <a:defRPr sz="10933"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3733"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3733"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3733"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3733"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3733"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3733"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3733"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3733" b="0" i="0" u="none" strike="noStrike" cap="none">
                <a:solidFill>
                  <a:schemeClr val="dk2"/>
                </a:solidFill>
                <a:latin typeface="Arial"/>
                <a:ea typeface="Arial"/>
                <a:cs typeface="Arial"/>
                <a:sym typeface="Arial"/>
              </a:defRPr>
            </a:lvl9pPr>
          </a:lstStyle>
          <a:p>
            <a:endParaRPr/>
          </a:p>
        </p:txBody>
      </p:sp>
      <p:sp>
        <p:nvSpPr>
          <p:cNvPr id="311" name="Google Shape;311;p159"/>
          <p:cNvSpPr txBox="1">
            <a:spLocks noGrp="1"/>
          </p:cNvSpPr>
          <p:nvPr>
            <p:ph type="subTitle" idx="1"/>
          </p:nvPr>
        </p:nvSpPr>
        <p:spPr>
          <a:xfrm>
            <a:off x="2570537" y="6692424"/>
            <a:ext cx="16598961" cy="2193600"/>
          </a:xfrm>
          <a:prstGeom prst="rect">
            <a:avLst/>
          </a:prstGeom>
          <a:noFill/>
          <a:ln>
            <a:noFill/>
          </a:ln>
        </p:spPr>
        <p:txBody>
          <a:bodyPr spcFirstLastPara="1" wrap="square" lIns="68575" tIns="34275" rIns="68575" bIns="34275" anchor="t" anchorCtr="0">
            <a:noAutofit/>
          </a:bodyPr>
          <a:lstStyle>
            <a:lvl1pPr marR="0" lvl="0" algn="r">
              <a:lnSpc>
                <a:spcPct val="100000"/>
              </a:lnSpc>
              <a:spcBef>
                <a:spcPts val="2133"/>
              </a:spcBef>
              <a:spcAft>
                <a:spcPts val="0"/>
              </a:spcAft>
              <a:buClr>
                <a:srgbClr val="D2BD24"/>
              </a:buClr>
              <a:buSzPts val="2100"/>
              <a:buFont typeface="Noto Sans Symbols"/>
              <a:buNone/>
              <a:defRPr sz="5600" b="0" i="0" u="none" strike="noStrike" cap="none">
                <a:solidFill>
                  <a:srgbClr val="7F7F7F"/>
                </a:solidFill>
                <a:latin typeface="Source Sans Pro"/>
                <a:ea typeface="Source Sans Pro"/>
                <a:cs typeface="Source Sans Pro"/>
                <a:sym typeface="Source Sans Pro"/>
              </a:defRPr>
            </a:lvl1pPr>
            <a:lvl2pPr marR="0" lvl="1" algn="ctr">
              <a:lnSpc>
                <a:spcPct val="100000"/>
              </a:lnSpc>
              <a:spcBef>
                <a:spcPts val="2133"/>
              </a:spcBef>
              <a:spcAft>
                <a:spcPts val="0"/>
              </a:spcAft>
              <a:buClr>
                <a:srgbClr val="D2BD24"/>
              </a:buClr>
              <a:buSzPts val="1900"/>
              <a:buFont typeface="Source Sans Pro"/>
              <a:buNone/>
              <a:defRPr sz="6400" b="0" i="0" u="none" strike="noStrike" cap="none">
                <a:solidFill>
                  <a:srgbClr val="888888"/>
                </a:solidFill>
                <a:latin typeface="Source Sans Pro"/>
                <a:ea typeface="Source Sans Pro"/>
                <a:cs typeface="Source Sans Pro"/>
                <a:sym typeface="Source Sans Pro"/>
              </a:defRPr>
            </a:lvl2pPr>
            <a:lvl3pPr marR="0" lvl="2" algn="ctr">
              <a:lnSpc>
                <a:spcPct val="100000"/>
              </a:lnSpc>
              <a:spcBef>
                <a:spcPts val="2133"/>
              </a:spcBef>
              <a:spcAft>
                <a:spcPts val="0"/>
              </a:spcAft>
              <a:buClr>
                <a:srgbClr val="D2BD24"/>
              </a:buClr>
              <a:buSzPts val="2100"/>
              <a:buFont typeface="Noto Sans Symbols"/>
              <a:buNone/>
              <a:defRPr sz="5600" b="0" i="0" u="none" strike="noStrike" cap="none">
                <a:solidFill>
                  <a:srgbClr val="888888"/>
                </a:solidFill>
                <a:latin typeface="Source Sans Pro"/>
                <a:ea typeface="Source Sans Pro"/>
                <a:cs typeface="Source Sans Pro"/>
                <a:sym typeface="Source Sans Pro"/>
              </a:defRPr>
            </a:lvl3pPr>
            <a:lvl4pPr marR="0" lvl="3" algn="ctr">
              <a:lnSpc>
                <a:spcPct val="100000"/>
              </a:lnSpc>
              <a:spcBef>
                <a:spcPts val="2133"/>
              </a:spcBef>
              <a:spcAft>
                <a:spcPts val="0"/>
              </a:spcAft>
              <a:buClr>
                <a:srgbClr val="D2BD24"/>
              </a:buClr>
              <a:buSzPts val="1800"/>
              <a:buFont typeface="Noto Sans Symbols"/>
              <a:buNone/>
              <a:defRPr sz="4800" b="0" i="0" u="none" strike="noStrike" cap="none">
                <a:solidFill>
                  <a:srgbClr val="888888"/>
                </a:solidFill>
                <a:latin typeface="Source Sans Pro"/>
                <a:ea typeface="Source Sans Pro"/>
                <a:cs typeface="Source Sans Pro"/>
                <a:sym typeface="Source Sans Pro"/>
              </a:defRPr>
            </a:lvl4pPr>
            <a:lvl5pPr marR="0" lvl="4" algn="ctr">
              <a:lnSpc>
                <a:spcPct val="100000"/>
              </a:lnSpc>
              <a:spcBef>
                <a:spcPts val="2133"/>
              </a:spcBef>
              <a:spcAft>
                <a:spcPts val="0"/>
              </a:spcAft>
              <a:buClr>
                <a:srgbClr val="D2BD24"/>
              </a:buClr>
              <a:buSzPts val="1800"/>
              <a:buFont typeface="Noto Sans Symbols"/>
              <a:buNone/>
              <a:defRPr sz="4800" b="0" i="0" u="none" strike="noStrike" cap="none">
                <a:solidFill>
                  <a:srgbClr val="888888"/>
                </a:solidFill>
                <a:latin typeface="Source Sans Pro"/>
                <a:ea typeface="Source Sans Pro"/>
                <a:cs typeface="Source Sans Pro"/>
                <a:sym typeface="Source Sans Pro"/>
              </a:defRPr>
            </a:lvl5pPr>
            <a:lvl6pPr marR="0" lvl="5" algn="ctr">
              <a:lnSpc>
                <a:spcPct val="100000"/>
              </a:lnSpc>
              <a:spcBef>
                <a:spcPts val="2133"/>
              </a:spcBef>
              <a:spcAft>
                <a:spcPts val="0"/>
              </a:spcAft>
              <a:buClr>
                <a:schemeClr val="accent1"/>
              </a:buClr>
              <a:buSzPts val="700"/>
              <a:buFont typeface="Noto Sans Symbols"/>
              <a:buNone/>
              <a:defRPr sz="2400" b="0" i="0" u="none" strike="noStrike" cap="none">
                <a:solidFill>
                  <a:srgbClr val="888888"/>
                </a:solidFill>
                <a:latin typeface="Source Sans Pro"/>
                <a:ea typeface="Source Sans Pro"/>
                <a:cs typeface="Source Sans Pro"/>
                <a:sym typeface="Source Sans Pro"/>
              </a:defRPr>
            </a:lvl6pPr>
            <a:lvl7pPr marR="0" lvl="6" algn="ctr">
              <a:lnSpc>
                <a:spcPct val="100000"/>
              </a:lnSpc>
              <a:spcBef>
                <a:spcPts val="2133"/>
              </a:spcBef>
              <a:spcAft>
                <a:spcPts val="0"/>
              </a:spcAft>
              <a:buClr>
                <a:schemeClr val="accent1"/>
              </a:buClr>
              <a:buSzPts val="700"/>
              <a:buFont typeface="Noto Sans Symbols"/>
              <a:buNone/>
              <a:defRPr sz="2400" b="0" i="0" u="none" strike="noStrike" cap="none">
                <a:solidFill>
                  <a:srgbClr val="888888"/>
                </a:solidFill>
                <a:latin typeface="Source Sans Pro"/>
                <a:ea typeface="Source Sans Pro"/>
                <a:cs typeface="Source Sans Pro"/>
                <a:sym typeface="Source Sans Pro"/>
              </a:defRPr>
            </a:lvl7pPr>
            <a:lvl8pPr marR="0" lvl="7" algn="ctr">
              <a:lnSpc>
                <a:spcPct val="100000"/>
              </a:lnSpc>
              <a:spcBef>
                <a:spcPts val="2133"/>
              </a:spcBef>
              <a:spcAft>
                <a:spcPts val="0"/>
              </a:spcAft>
              <a:buClr>
                <a:schemeClr val="accent1"/>
              </a:buClr>
              <a:buSzPts val="700"/>
              <a:buFont typeface="Noto Sans Symbols"/>
              <a:buNone/>
              <a:defRPr sz="2400" b="0" i="0" u="none" strike="noStrike" cap="none">
                <a:solidFill>
                  <a:srgbClr val="888888"/>
                </a:solidFill>
                <a:latin typeface="Source Sans Pro"/>
                <a:ea typeface="Source Sans Pro"/>
                <a:cs typeface="Source Sans Pro"/>
                <a:sym typeface="Source Sans Pro"/>
              </a:defRPr>
            </a:lvl8pPr>
            <a:lvl9pPr marR="0" lvl="8" algn="ctr">
              <a:lnSpc>
                <a:spcPct val="100000"/>
              </a:lnSpc>
              <a:spcBef>
                <a:spcPts val="2133"/>
              </a:spcBef>
              <a:spcAft>
                <a:spcPts val="0"/>
              </a:spcAft>
              <a:buClr>
                <a:schemeClr val="accent1"/>
              </a:buClr>
              <a:buSzPts val="700"/>
              <a:buFont typeface="Noto Sans Symbols"/>
              <a:buNone/>
              <a:defRPr sz="2400" b="0" i="0" u="none" strike="noStrike" cap="none">
                <a:solidFill>
                  <a:srgbClr val="888888"/>
                </a:solidFill>
                <a:latin typeface="Source Sans Pro"/>
                <a:ea typeface="Source Sans Pro"/>
                <a:cs typeface="Source Sans Pro"/>
                <a:sym typeface="Source Sans Pro"/>
              </a:defRPr>
            </a:lvl9pPr>
          </a:lstStyle>
          <a:p>
            <a:endParaRPr/>
          </a:p>
        </p:txBody>
      </p:sp>
      <p:grpSp>
        <p:nvGrpSpPr>
          <p:cNvPr id="312" name="Google Shape;312;p159"/>
          <p:cNvGrpSpPr/>
          <p:nvPr/>
        </p:nvGrpSpPr>
        <p:grpSpPr>
          <a:xfrm>
            <a:off x="0" y="1"/>
            <a:ext cx="24387442" cy="13733133"/>
            <a:chOff x="0" y="-8467"/>
            <a:chExt cx="12192133" cy="6866567"/>
          </a:xfrm>
        </p:grpSpPr>
        <p:cxnSp>
          <p:nvCxnSpPr>
            <p:cNvPr id="313" name="Google Shape;313;p159"/>
            <p:cNvCxnSpPr/>
            <p:nvPr/>
          </p:nvCxnSpPr>
          <p:spPr>
            <a:xfrm>
              <a:off x="9169166" y="-8467"/>
              <a:ext cx="1783200" cy="6856500"/>
            </a:xfrm>
            <a:prstGeom prst="straightConnector1">
              <a:avLst/>
            </a:prstGeom>
            <a:noFill/>
            <a:ln w="9525" cap="flat" cmpd="sng">
              <a:solidFill>
                <a:schemeClr val="accent1">
                  <a:alpha val="67058"/>
                </a:schemeClr>
              </a:solidFill>
              <a:prstDash val="solid"/>
              <a:round/>
              <a:headEnd type="none" w="sm" len="sm"/>
              <a:tailEnd type="none" w="sm" len="sm"/>
            </a:ln>
          </p:spPr>
        </p:cxnSp>
        <p:cxnSp>
          <p:nvCxnSpPr>
            <p:cNvPr id="314" name="Google Shape;314;p159"/>
            <p:cNvCxnSpPr/>
            <p:nvPr/>
          </p:nvCxnSpPr>
          <p:spPr>
            <a:xfrm flipH="1">
              <a:off x="8475125" y="3681413"/>
              <a:ext cx="3713700" cy="3166500"/>
            </a:xfrm>
            <a:prstGeom prst="straightConnector1">
              <a:avLst/>
            </a:prstGeom>
            <a:noFill/>
            <a:ln w="9525" cap="flat" cmpd="sng">
              <a:solidFill>
                <a:schemeClr val="accent1">
                  <a:alpha val="67058"/>
                </a:schemeClr>
              </a:solidFill>
              <a:prstDash val="solid"/>
              <a:round/>
              <a:headEnd type="none" w="sm" len="sm"/>
              <a:tailEnd type="none" w="sm" len="sm"/>
            </a:ln>
          </p:spPr>
        </p:cxnSp>
        <p:sp>
          <p:nvSpPr>
            <p:cNvPr id="315" name="Google Shape;315;p15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2941"/>
              </a:schemeClr>
            </a:solidFill>
            <a:ln>
              <a:noFill/>
            </a:ln>
          </p:spPr>
        </p:sp>
        <p:sp>
          <p:nvSpPr>
            <p:cNvPr id="316" name="Google Shape;316;p159"/>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17" name="Google Shape;317;p159"/>
            <p:cNvSpPr/>
            <p:nvPr/>
          </p:nvSpPr>
          <p:spPr>
            <a:xfrm>
              <a:off x="8932333" y="3048000"/>
              <a:ext cx="3259800" cy="3810000"/>
            </a:xfrm>
            <a:prstGeom prst="triangle">
              <a:avLst>
                <a:gd name="adj" fmla="val 100000"/>
              </a:avLst>
            </a:prstGeom>
            <a:solidFill>
              <a:srgbClr val="374C81">
                <a:alpha val="62352"/>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2933" b="0" i="0" u="none" strike="noStrike" cap="none">
                <a:solidFill>
                  <a:srgbClr val="000000"/>
                </a:solidFill>
                <a:latin typeface="Arial"/>
                <a:ea typeface="Arial"/>
                <a:cs typeface="Arial"/>
                <a:sym typeface="Arial"/>
              </a:endParaRPr>
            </a:p>
          </p:txBody>
        </p:sp>
        <p:sp>
          <p:nvSpPr>
            <p:cNvPr id="318" name="Google Shape;318;p159"/>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7058"/>
              </a:srgbClr>
            </a:solidFill>
            <a:ln>
              <a:noFill/>
            </a:ln>
          </p:spPr>
        </p:sp>
        <p:sp>
          <p:nvSpPr>
            <p:cNvPr id="319" name="Google Shape;319;p159"/>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7058"/>
              </a:srgbClr>
            </a:solidFill>
            <a:ln>
              <a:noFill/>
            </a:ln>
          </p:spPr>
        </p:sp>
        <p:sp>
          <p:nvSpPr>
            <p:cNvPr id="320" name="Google Shape;320;p159"/>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321" name="Google Shape;321;p159"/>
            <p:cNvSpPr/>
            <p:nvPr/>
          </p:nvSpPr>
          <p:spPr>
            <a:xfrm>
              <a:off x="10371666" y="3589867"/>
              <a:ext cx="1817100" cy="3268200"/>
            </a:xfrm>
            <a:prstGeom prst="triangle">
              <a:avLst>
                <a:gd name="adj" fmla="val 100000"/>
              </a:avLst>
            </a:prstGeom>
            <a:solidFill>
              <a:srgbClr val="374C81">
                <a:alpha val="62352"/>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2933" b="0" i="0" u="none" strike="noStrike" cap="none">
                <a:solidFill>
                  <a:srgbClr val="000000"/>
                </a:solidFill>
                <a:latin typeface="Arial"/>
                <a:ea typeface="Arial"/>
                <a:cs typeface="Arial"/>
                <a:sym typeface="Arial"/>
              </a:endParaRPr>
            </a:p>
          </p:txBody>
        </p:sp>
        <p:sp>
          <p:nvSpPr>
            <p:cNvPr id="322" name="Google Shape;322;p159"/>
            <p:cNvSpPr/>
            <p:nvPr/>
          </p:nvSpPr>
          <p:spPr>
            <a:xfrm>
              <a:off x="0" y="4013200"/>
              <a:ext cx="448800" cy="2844900"/>
            </a:xfrm>
            <a:prstGeom prst="triangle">
              <a:avLst>
                <a:gd name="adj" fmla="val 0"/>
              </a:avLst>
            </a:prstGeom>
            <a:solidFill>
              <a:srgbClr val="072B62">
                <a:alpha val="67058"/>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2933" b="0" i="0" u="none" strike="noStrike" cap="none">
                <a:solidFill>
                  <a:srgbClr val="000000"/>
                </a:solidFill>
                <a:latin typeface="Arial"/>
                <a:ea typeface="Arial"/>
                <a:cs typeface="Arial"/>
                <a:sym typeface="Arial"/>
              </a:endParaRPr>
            </a:p>
          </p:txBody>
        </p:sp>
      </p:grpSp>
      <p:pic>
        <p:nvPicPr>
          <p:cNvPr id="323" name="Google Shape;323;p159"/>
          <p:cNvPicPr preferRelativeResize="0"/>
          <p:nvPr/>
        </p:nvPicPr>
        <p:blipFill rotWithShape="1">
          <a:blip r:embed="rId2">
            <a:alphaModFix/>
          </a:blip>
          <a:srcRect/>
          <a:stretch/>
        </p:blipFill>
        <p:spPr>
          <a:xfrm>
            <a:off x="19496749" y="0"/>
            <a:ext cx="4755499" cy="4754875"/>
          </a:xfrm>
          <a:prstGeom prst="rect">
            <a:avLst/>
          </a:prstGeom>
          <a:noFill/>
          <a:ln>
            <a:noFill/>
          </a:ln>
        </p:spPr>
      </p:pic>
      <p:sp>
        <p:nvSpPr>
          <p:cNvPr id="324" name="Google Shape;324;p159"/>
          <p:cNvSpPr/>
          <p:nvPr/>
        </p:nvSpPr>
        <p:spPr>
          <a:xfrm rot="10800000" flipH="1">
            <a:off x="3" y="-253"/>
            <a:ext cx="2355507" cy="10672800"/>
          </a:xfrm>
          <a:prstGeom prst="triangle">
            <a:avLst>
              <a:gd name="adj" fmla="val 0"/>
            </a:avLst>
          </a:prstGeom>
          <a:solidFill>
            <a:srgbClr val="6F81AC">
              <a:alpha val="80000"/>
            </a:srgbClr>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2933" b="0" i="0" u="none" strike="noStrike" cap="none">
              <a:solidFill>
                <a:srgbClr val="000000"/>
              </a:solidFill>
              <a:latin typeface="Arial"/>
              <a:ea typeface="Arial"/>
              <a:cs typeface="Arial"/>
              <a:sym typeface="Arial"/>
            </a:endParaRPr>
          </a:p>
        </p:txBody>
      </p:sp>
      <p:sp>
        <p:nvSpPr>
          <p:cNvPr id="325" name="Google Shape;325;p159"/>
          <p:cNvSpPr txBox="1">
            <a:spLocks noGrp="1"/>
          </p:cNvSpPr>
          <p:nvPr>
            <p:ph type="dt" idx="10"/>
          </p:nvPr>
        </p:nvSpPr>
        <p:spPr>
          <a:xfrm>
            <a:off x="21304419" y="12579445"/>
            <a:ext cx="2832369" cy="776000"/>
          </a:xfrm>
          <a:prstGeom prst="rect">
            <a:avLst/>
          </a:prstGeom>
          <a:noFill/>
          <a:ln>
            <a:noFill/>
          </a:ln>
        </p:spPr>
        <p:txBody>
          <a:bodyPr spcFirstLastPara="1" wrap="square" lIns="68575" tIns="34275" rIns="68575" bIns="34275" anchor="t" anchorCtr="0">
            <a:noAutofit/>
          </a:bodyPr>
          <a:lstStyle>
            <a:lvl1pPr marR="0" lvl="0" algn="r">
              <a:lnSpc>
                <a:spcPct val="100000"/>
              </a:lnSpc>
              <a:spcBef>
                <a:spcPts val="0"/>
              </a:spcBef>
              <a:spcAft>
                <a:spcPts val="0"/>
              </a:spcAft>
              <a:buClr>
                <a:srgbClr val="000000"/>
              </a:buClr>
              <a:buSzPts val="1100"/>
              <a:buFont typeface="Arial"/>
              <a:buNone/>
              <a:defRPr sz="3200" b="0" i="0" u="none" strike="noStrike" cap="none">
                <a:solidFill>
                  <a:schemeClr val="lt1"/>
                </a:solidFill>
                <a:latin typeface="Source Sans Pro"/>
                <a:ea typeface="Source Sans Pro"/>
                <a:cs typeface="Source Sans Pro"/>
                <a:sym typeface="Source Sans Pro"/>
              </a:defRPr>
            </a:lvl1pPr>
            <a:lvl2pPr marR="0" lvl="1" algn="l">
              <a:lnSpc>
                <a:spcPct val="100000"/>
              </a:lnSpc>
              <a:spcBef>
                <a:spcPts val="0"/>
              </a:spcBef>
              <a:spcAft>
                <a:spcPts val="0"/>
              </a:spcAft>
              <a:buClr>
                <a:srgbClr val="000000"/>
              </a:buClr>
              <a:buSzPts val="1100"/>
              <a:buFont typeface="Arial"/>
              <a:buNone/>
              <a:defRPr sz="3733"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Clr>
                <a:srgbClr val="000000"/>
              </a:buClr>
              <a:buSzPts val="1100"/>
              <a:buFont typeface="Arial"/>
              <a:buNone/>
              <a:defRPr sz="3733"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Clr>
                <a:srgbClr val="000000"/>
              </a:buClr>
              <a:buSzPts val="1100"/>
              <a:buFont typeface="Arial"/>
              <a:buNone/>
              <a:defRPr sz="3733"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Clr>
                <a:srgbClr val="000000"/>
              </a:buClr>
              <a:buSzPts val="1100"/>
              <a:buFont typeface="Arial"/>
              <a:buNone/>
              <a:defRPr sz="3733"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Clr>
                <a:srgbClr val="000000"/>
              </a:buClr>
              <a:buSzPts val="1100"/>
              <a:buFont typeface="Arial"/>
              <a:buNone/>
              <a:defRPr sz="3733"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Clr>
                <a:srgbClr val="000000"/>
              </a:buClr>
              <a:buSzPts val="1100"/>
              <a:buFont typeface="Arial"/>
              <a:buNone/>
              <a:defRPr sz="3733"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Clr>
                <a:srgbClr val="000000"/>
              </a:buClr>
              <a:buSzPts val="1100"/>
              <a:buFont typeface="Arial"/>
              <a:buNone/>
              <a:defRPr sz="3733"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Clr>
                <a:srgbClr val="000000"/>
              </a:buClr>
              <a:buSzPts val="1100"/>
              <a:buFont typeface="Arial"/>
              <a:buNone/>
              <a:defRPr sz="3733" b="0" i="0" u="none" strike="noStrike" cap="none">
                <a:solidFill>
                  <a:schemeClr val="dk1"/>
                </a:solidFill>
                <a:latin typeface="Source Sans Pro"/>
                <a:ea typeface="Source Sans Pro"/>
                <a:cs typeface="Source Sans Pro"/>
                <a:sym typeface="Source Sans Pro"/>
              </a:defRPr>
            </a:lvl9pPr>
          </a:lstStyle>
          <a:p>
            <a:endParaRPr/>
          </a:p>
        </p:txBody>
      </p:sp>
      <p:sp>
        <p:nvSpPr>
          <p:cNvPr id="326" name="Google Shape;326;p159"/>
          <p:cNvSpPr txBox="1">
            <a:spLocks noGrp="1"/>
          </p:cNvSpPr>
          <p:nvPr>
            <p:ph type="sldNum" idx="12"/>
          </p:nvPr>
        </p:nvSpPr>
        <p:spPr>
          <a:xfrm>
            <a:off x="22821062" y="12666269"/>
            <a:ext cx="1463391" cy="10496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400"/>
              <a:buFont typeface="Arial"/>
              <a:buNone/>
              <a:defRPr sz="3466" b="0" i="0" u="none" strike="noStrike" cap="none">
                <a:solidFill>
                  <a:srgbClr val="3F3F3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3466" b="0" i="0" u="none" strike="noStrike" cap="none">
                <a:solidFill>
                  <a:srgbClr val="3F3F3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3466" b="0" i="0" u="none" strike="noStrike" cap="none">
                <a:solidFill>
                  <a:srgbClr val="3F3F3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3466" b="0" i="0" u="none" strike="noStrike" cap="none">
                <a:solidFill>
                  <a:srgbClr val="3F3F3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3466" b="0" i="0" u="none" strike="noStrike" cap="none">
                <a:solidFill>
                  <a:srgbClr val="3F3F3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3466" b="0" i="0" u="none" strike="noStrike" cap="none">
                <a:solidFill>
                  <a:srgbClr val="3F3F3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3466" b="0" i="0" u="none" strike="noStrike" cap="none">
                <a:solidFill>
                  <a:srgbClr val="3F3F3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3466" b="0" i="0" u="none" strike="noStrike" cap="none">
                <a:solidFill>
                  <a:srgbClr val="3F3F3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3466" b="0" i="0" u="none" strike="noStrike" cap="none">
                <a:solidFill>
                  <a:srgbClr val="3F3F3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ustom Layout 6">
  <p:cSld name="Custom Layout_3">
    <p:spTree>
      <p:nvGrpSpPr>
        <p:cNvPr id="1" name="Shape 327"/>
        <p:cNvGrpSpPr/>
        <p:nvPr/>
      </p:nvGrpSpPr>
      <p:grpSpPr>
        <a:xfrm>
          <a:off x="0" y="0"/>
          <a:ext cx="0" cy="0"/>
          <a:chOff x="0" y="0"/>
          <a:chExt cx="0" cy="0"/>
        </a:xfrm>
      </p:grpSpPr>
      <p:sp>
        <p:nvSpPr>
          <p:cNvPr id="328" name="Google Shape;328;g13dee0501cf_0_645"/>
          <p:cNvSpPr txBox="1">
            <a:spLocks noGrp="1"/>
          </p:cNvSpPr>
          <p:nvPr>
            <p:ph type="title"/>
          </p:nvPr>
        </p:nvSpPr>
        <p:spPr>
          <a:xfrm>
            <a:off x="1111715" y="514432"/>
            <a:ext cx="17987100" cy="2641500"/>
          </a:xfrm>
          <a:prstGeom prst="rect">
            <a:avLst/>
          </a:prstGeom>
          <a:noFill/>
          <a:ln>
            <a:noFill/>
          </a:ln>
        </p:spPr>
        <p:txBody>
          <a:bodyPr spcFirstLastPara="1" wrap="square" lIns="102875" tIns="51400" rIns="102875" bIns="51400" anchor="t" anchorCtr="0">
            <a:noAutofit/>
          </a:bodyPr>
          <a:lstStyle>
            <a:lvl1pPr marR="0" lvl="0" algn="l">
              <a:lnSpc>
                <a:spcPct val="100000"/>
              </a:lnSpc>
              <a:spcBef>
                <a:spcPts val="0"/>
              </a:spcBef>
              <a:spcAft>
                <a:spcPts val="0"/>
              </a:spcAft>
              <a:buClr>
                <a:srgbClr val="072B62"/>
              </a:buClr>
              <a:buSzPts val="5100"/>
              <a:buFont typeface="Georgia"/>
              <a:buNone/>
              <a:defRPr sz="67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600"/>
              <a:buFont typeface="Arial"/>
              <a:buNone/>
              <a:defRPr sz="2900" b="0" i="0" u="none" strike="noStrike" cap="none">
                <a:solidFill>
                  <a:schemeClr val="dk2"/>
                </a:solidFill>
                <a:latin typeface="Arial"/>
                <a:ea typeface="Arial"/>
                <a:cs typeface="Arial"/>
                <a:sym typeface="Arial"/>
              </a:defRPr>
            </a:lvl9pPr>
          </a:lstStyle>
          <a:p>
            <a:endParaRPr/>
          </a:p>
        </p:txBody>
      </p:sp>
      <p:sp>
        <p:nvSpPr>
          <p:cNvPr id="329" name="Google Shape;329;g13dee0501cf_0_645"/>
          <p:cNvSpPr txBox="1">
            <a:spLocks noGrp="1"/>
          </p:cNvSpPr>
          <p:nvPr>
            <p:ph type="sldNum" idx="12"/>
          </p:nvPr>
        </p:nvSpPr>
        <p:spPr>
          <a:xfrm>
            <a:off x="22036400" y="12619301"/>
            <a:ext cx="1367400" cy="730500"/>
          </a:xfrm>
          <a:prstGeom prst="rect">
            <a:avLst/>
          </a:prstGeom>
          <a:noFill/>
          <a:ln>
            <a:noFill/>
          </a:ln>
        </p:spPr>
        <p:txBody>
          <a:bodyPr spcFirstLastPara="1" wrap="square" lIns="102875" tIns="51400" rIns="102875" bIns="51400" anchor="ctr" anchorCtr="0">
            <a:noAutofit/>
          </a:bodyPr>
          <a:lstStyle>
            <a:lvl1pPr marL="0" marR="0" lvl="0"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2100"/>
              <a:buFont typeface="Arial"/>
              <a:buNone/>
              <a:defRPr sz="29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30" name="Google Shape;330;g13dee0501cf_0_645"/>
          <p:cNvSpPr txBox="1">
            <a:spLocks noGrp="1"/>
          </p:cNvSpPr>
          <p:nvPr>
            <p:ph type="body" idx="1"/>
          </p:nvPr>
        </p:nvSpPr>
        <p:spPr>
          <a:xfrm>
            <a:off x="1163418" y="3592773"/>
            <a:ext cx="18182400" cy="9756900"/>
          </a:xfrm>
          <a:prstGeom prst="rect">
            <a:avLst/>
          </a:prstGeom>
          <a:noFill/>
          <a:ln>
            <a:noFill/>
          </a:ln>
        </p:spPr>
        <p:txBody>
          <a:bodyPr spcFirstLastPara="1" wrap="square" lIns="102875" tIns="51400" rIns="102875" bIns="51400" anchor="t" anchorCtr="0">
            <a:noAutofit/>
          </a:bodyPr>
          <a:lstStyle>
            <a:lvl1pPr marL="457200" marR="0" lvl="0" indent="-228600" algn="l">
              <a:lnSpc>
                <a:spcPct val="100000"/>
              </a:lnSpc>
              <a:spcBef>
                <a:spcPts val="1600"/>
              </a:spcBef>
              <a:spcAft>
                <a:spcPts val="0"/>
              </a:spcAft>
              <a:buClr>
                <a:srgbClr val="D2BD24"/>
              </a:buClr>
              <a:buSzPts val="4000"/>
              <a:buFont typeface="Noto Sans Symbols"/>
              <a:buNone/>
              <a:defRPr sz="5300" b="0" i="0" u="none" strike="noStrike" cap="none">
                <a:solidFill>
                  <a:srgbClr val="3F3F3F"/>
                </a:solidFill>
                <a:latin typeface="Source Sans Pro"/>
                <a:ea typeface="Source Sans Pro"/>
                <a:cs typeface="Source Sans Pro"/>
                <a:sym typeface="Source Sans Pro"/>
              </a:defRPr>
            </a:lvl1pPr>
            <a:lvl2pPr marL="914400" marR="0" lvl="1" indent="-412750" algn="l">
              <a:lnSpc>
                <a:spcPct val="100000"/>
              </a:lnSpc>
              <a:spcBef>
                <a:spcPts val="1600"/>
              </a:spcBef>
              <a:spcAft>
                <a:spcPts val="0"/>
              </a:spcAft>
              <a:buClr>
                <a:srgbClr val="D2BD24"/>
              </a:buClr>
              <a:buSzPts val="2900"/>
              <a:buFont typeface="Source Sans Pro"/>
              <a:buChar char="●"/>
              <a:defRPr sz="4800" b="0" i="0" u="none" strike="noStrike" cap="none">
                <a:solidFill>
                  <a:srgbClr val="3F3F3F"/>
                </a:solidFill>
                <a:latin typeface="Source Sans Pro"/>
                <a:ea typeface="Source Sans Pro"/>
                <a:cs typeface="Source Sans Pro"/>
                <a:sym typeface="Source Sans Pro"/>
              </a:defRPr>
            </a:lvl2pPr>
            <a:lvl3pPr marL="1371600" marR="0" lvl="2" indent="-431800" algn="l">
              <a:lnSpc>
                <a:spcPct val="100000"/>
              </a:lnSpc>
              <a:spcBef>
                <a:spcPts val="1600"/>
              </a:spcBef>
              <a:spcAft>
                <a:spcPts val="0"/>
              </a:spcAft>
              <a:buClr>
                <a:srgbClr val="D2BD24"/>
              </a:buClr>
              <a:buSzPts val="3200"/>
              <a:buFont typeface="Noto Sans Symbols"/>
              <a:buChar char="✓"/>
              <a:defRPr sz="4300" b="0" i="0" u="none" strike="noStrike" cap="none">
                <a:solidFill>
                  <a:srgbClr val="3F3F3F"/>
                </a:solidFill>
                <a:latin typeface="Source Sans Pro"/>
                <a:ea typeface="Source Sans Pro"/>
                <a:cs typeface="Source Sans Pro"/>
                <a:sym typeface="Source Sans Pro"/>
              </a:defRPr>
            </a:lvl3pPr>
            <a:lvl4pPr marL="1828800" marR="0" lvl="3" indent="-412750" algn="l">
              <a:lnSpc>
                <a:spcPct val="100000"/>
              </a:lnSpc>
              <a:spcBef>
                <a:spcPts val="1600"/>
              </a:spcBef>
              <a:spcAft>
                <a:spcPts val="0"/>
              </a:spcAft>
              <a:buClr>
                <a:srgbClr val="D2BD24"/>
              </a:buClr>
              <a:buSzPts val="2900"/>
              <a:buFont typeface="Noto Sans Symbols"/>
              <a:buChar char="▶"/>
              <a:defRPr sz="3700" b="0" i="0" u="none" strike="noStrike" cap="none">
                <a:solidFill>
                  <a:srgbClr val="3F3F3F"/>
                </a:solidFill>
                <a:latin typeface="Source Sans Pro"/>
                <a:ea typeface="Source Sans Pro"/>
                <a:cs typeface="Source Sans Pro"/>
                <a:sym typeface="Source Sans Pro"/>
              </a:defRPr>
            </a:lvl4pPr>
            <a:lvl5pPr marL="2286000" marR="0" lvl="4" indent="-412750" algn="l">
              <a:lnSpc>
                <a:spcPct val="100000"/>
              </a:lnSpc>
              <a:spcBef>
                <a:spcPts val="1600"/>
              </a:spcBef>
              <a:spcAft>
                <a:spcPts val="0"/>
              </a:spcAft>
              <a:buClr>
                <a:srgbClr val="D2BD24"/>
              </a:buClr>
              <a:buSzPts val="2900"/>
              <a:buFont typeface="Noto Sans Symbols"/>
              <a:buChar char="▶"/>
              <a:defRPr sz="3700" b="0" i="0" u="none" strike="noStrike" cap="none">
                <a:solidFill>
                  <a:srgbClr val="3F3F3F"/>
                </a:solidFill>
                <a:latin typeface="Source Sans Pro"/>
                <a:ea typeface="Source Sans Pro"/>
                <a:cs typeface="Source Sans Pro"/>
                <a:sym typeface="Source Sans Pro"/>
              </a:defRPr>
            </a:lvl5pPr>
            <a:lvl6pPr marL="2743200" marR="0" lvl="5" indent="-298450" algn="l">
              <a:lnSpc>
                <a:spcPct val="100000"/>
              </a:lnSpc>
              <a:spcBef>
                <a:spcPts val="1600"/>
              </a:spcBef>
              <a:spcAft>
                <a:spcPts val="0"/>
              </a:spcAft>
              <a:buClr>
                <a:schemeClr val="accent1"/>
              </a:buClr>
              <a:buSzPts val="1100"/>
              <a:buFont typeface="Noto Sans Symbols"/>
              <a:buChar char="▶"/>
              <a:defRPr sz="1900" b="0" i="0" u="none" strike="noStrike" cap="none">
                <a:solidFill>
                  <a:srgbClr val="3F3F3F"/>
                </a:solidFill>
                <a:latin typeface="Source Sans Pro"/>
                <a:ea typeface="Source Sans Pro"/>
                <a:cs typeface="Source Sans Pro"/>
                <a:sym typeface="Source Sans Pro"/>
              </a:defRPr>
            </a:lvl6pPr>
            <a:lvl7pPr marL="3200400" marR="0" lvl="6" indent="-298450" algn="l">
              <a:lnSpc>
                <a:spcPct val="100000"/>
              </a:lnSpc>
              <a:spcBef>
                <a:spcPts val="1600"/>
              </a:spcBef>
              <a:spcAft>
                <a:spcPts val="0"/>
              </a:spcAft>
              <a:buClr>
                <a:schemeClr val="accent1"/>
              </a:buClr>
              <a:buSzPts val="1100"/>
              <a:buFont typeface="Noto Sans Symbols"/>
              <a:buChar char="▶"/>
              <a:defRPr sz="1900" b="0" i="0" u="none" strike="noStrike" cap="none">
                <a:solidFill>
                  <a:srgbClr val="3F3F3F"/>
                </a:solidFill>
                <a:latin typeface="Source Sans Pro"/>
                <a:ea typeface="Source Sans Pro"/>
                <a:cs typeface="Source Sans Pro"/>
                <a:sym typeface="Source Sans Pro"/>
              </a:defRPr>
            </a:lvl7pPr>
            <a:lvl8pPr marL="3657600" marR="0" lvl="7" indent="-298450" algn="l">
              <a:lnSpc>
                <a:spcPct val="100000"/>
              </a:lnSpc>
              <a:spcBef>
                <a:spcPts val="1600"/>
              </a:spcBef>
              <a:spcAft>
                <a:spcPts val="0"/>
              </a:spcAft>
              <a:buClr>
                <a:schemeClr val="accent1"/>
              </a:buClr>
              <a:buSzPts val="1100"/>
              <a:buFont typeface="Noto Sans Symbols"/>
              <a:buChar char="▶"/>
              <a:defRPr sz="1900" b="0" i="0" u="none" strike="noStrike" cap="none">
                <a:solidFill>
                  <a:srgbClr val="3F3F3F"/>
                </a:solidFill>
                <a:latin typeface="Source Sans Pro"/>
                <a:ea typeface="Source Sans Pro"/>
                <a:cs typeface="Source Sans Pro"/>
                <a:sym typeface="Source Sans Pro"/>
              </a:defRPr>
            </a:lvl8pPr>
            <a:lvl9pPr marL="4114800" marR="0" lvl="8" indent="-298450" algn="l">
              <a:lnSpc>
                <a:spcPct val="100000"/>
              </a:lnSpc>
              <a:spcBef>
                <a:spcPts val="1600"/>
              </a:spcBef>
              <a:spcAft>
                <a:spcPts val="0"/>
              </a:spcAft>
              <a:buClr>
                <a:schemeClr val="accent1"/>
              </a:buClr>
              <a:buSzPts val="1100"/>
              <a:buFont typeface="Noto Sans Symbols"/>
              <a:buChar char="▶"/>
              <a:defRPr sz="1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ustom Layout 17">
  <p:cSld name="Custom Layout_14">
    <p:bg>
      <p:bgPr>
        <a:blipFill>
          <a:blip r:embed="rId2">
            <a:alphaModFix/>
          </a:blip>
          <a:stretch>
            <a:fillRect/>
          </a:stretch>
        </a:blipFill>
        <a:effectLst/>
      </p:bgPr>
    </p:bg>
    <p:spTree>
      <p:nvGrpSpPr>
        <p:cNvPr id="1" name="Shape 331"/>
        <p:cNvGrpSpPr/>
        <p:nvPr/>
      </p:nvGrpSpPr>
      <p:grpSpPr>
        <a:xfrm>
          <a:off x="0" y="0"/>
          <a:ext cx="0" cy="0"/>
          <a:chOff x="0" y="0"/>
          <a:chExt cx="0" cy="0"/>
        </a:xfrm>
      </p:grpSpPr>
      <p:sp>
        <p:nvSpPr>
          <p:cNvPr id="332" name="Google Shape;332;g27ecab029cd_1_377"/>
          <p:cNvSpPr txBox="1">
            <a:spLocks noGrp="1"/>
          </p:cNvSpPr>
          <p:nvPr>
            <p:ph type="dt" idx="10"/>
          </p:nvPr>
        </p:nvSpPr>
        <p:spPr>
          <a:xfrm>
            <a:off x="1676618" y="12712700"/>
            <a:ext cx="5487000" cy="730200"/>
          </a:xfrm>
          <a:prstGeom prst="rect">
            <a:avLst/>
          </a:prstGeom>
          <a:noFill/>
          <a:ln>
            <a:noFill/>
          </a:ln>
        </p:spPr>
        <p:txBody>
          <a:bodyPr spcFirstLastPara="1" wrap="square" lIns="182875" tIns="91400" rIns="182875" bIns="91400" anchor="ctr" anchorCtr="0">
            <a:noAutofit/>
          </a:bodyPr>
          <a:lstStyle>
            <a:lvl1pPr lvl="0" algn="l"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3" name="Google Shape;333;g27ecab029cd_1_377"/>
          <p:cNvSpPr txBox="1">
            <a:spLocks noGrp="1"/>
          </p:cNvSpPr>
          <p:nvPr>
            <p:ph type="ftr" idx="11"/>
          </p:nvPr>
        </p:nvSpPr>
        <p:spPr>
          <a:xfrm>
            <a:off x="8078252" y="12712700"/>
            <a:ext cx="7130100" cy="730200"/>
          </a:xfrm>
          <a:prstGeom prst="rect">
            <a:avLst/>
          </a:prstGeom>
          <a:noFill/>
          <a:ln>
            <a:noFill/>
          </a:ln>
        </p:spPr>
        <p:txBody>
          <a:bodyPr spcFirstLastPara="1" wrap="square" lIns="182875" tIns="91400" rIns="182875" bIns="91400" anchor="ctr" anchorCtr="0">
            <a:noAutofit/>
          </a:bodyPr>
          <a:lstStyle>
            <a:lvl1pPr lvl="0" algn="ctr"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339"/>
        <p:cNvGrpSpPr/>
        <p:nvPr/>
      </p:nvGrpSpPr>
      <p:grpSpPr>
        <a:xfrm>
          <a:off x="0" y="0"/>
          <a:ext cx="0" cy="0"/>
          <a:chOff x="0" y="0"/>
          <a:chExt cx="0" cy="0"/>
        </a:xfrm>
      </p:grpSpPr>
      <p:sp>
        <p:nvSpPr>
          <p:cNvPr id="340" name="Google Shape;340;g27ecab029cd_1_832"/>
          <p:cNvSpPr txBox="1">
            <a:spLocks noGrp="1"/>
          </p:cNvSpPr>
          <p:nvPr>
            <p:ph type="ctrTitle"/>
          </p:nvPr>
        </p:nvSpPr>
        <p:spPr>
          <a:xfrm>
            <a:off x="3048397" y="2244726"/>
            <a:ext cx="18290400" cy="4775400"/>
          </a:xfrm>
          <a:prstGeom prst="rect">
            <a:avLst/>
          </a:prstGeom>
          <a:noFill/>
          <a:ln>
            <a:noFill/>
          </a:ln>
        </p:spPr>
        <p:txBody>
          <a:bodyPr spcFirstLastPara="1" wrap="square" lIns="182875" tIns="91400" rIns="182875" bIns="91400" anchor="b" anchorCtr="0">
            <a:normAutofit/>
          </a:bodyPr>
          <a:lstStyle>
            <a:lvl1pPr lvl="0" algn="ctr" rtl="0">
              <a:lnSpc>
                <a:spcPct val="90000"/>
              </a:lnSpc>
              <a:spcBef>
                <a:spcPts val="0"/>
              </a:spcBef>
              <a:spcAft>
                <a:spcPts val="0"/>
              </a:spcAft>
              <a:buClr>
                <a:srgbClr val="102649"/>
              </a:buClr>
              <a:buSzPts val="12000"/>
              <a:buFont typeface="Libre Franklin Medium"/>
              <a:buNone/>
              <a:defRPr sz="12000">
                <a:solidFill>
                  <a:srgbClr val="10264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1" name="Google Shape;341;g27ecab029cd_1_832"/>
          <p:cNvSpPr txBox="1">
            <a:spLocks noGrp="1"/>
          </p:cNvSpPr>
          <p:nvPr>
            <p:ph type="subTitle" idx="1"/>
          </p:nvPr>
        </p:nvSpPr>
        <p:spPr>
          <a:xfrm>
            <a:off x="3048397" y="7204076"/>
            <a:ext cx="18290400" cy="3311400"/>
          </a:xfrm>
          <a:prstGeom prst="rect">
            <a:avLst/>
          </a:prstGeom>
          <a:noFill/>
          <a:ln>
            <a:noFill/>
          </a:ln>
        </p:spPr>
        <p:txBody>
          <a:bodyPr spcFirstLastPara="1" wrap="square" lIns="182875" tIns="91400" rIns="182875" bIns="91400" anchor="t" anchorCtr="0">
            <a:normAutofit/>
          </a:bodyPr>
          <a:lstStyle>
            <a:lvl1pPr lvl="0" algn="ctr" rtl="0">
              <a:lnSpc>
                <a:spcPct val="90000"/>
              </a:lnSpc>
              <a:spcBef>
                <a:spcPts val="2000"/>
              </a:spcBef>
              <a:spcAft>
                <a:spcPts val="0"/>
              </a:spcAft>
              <a:buClr>
                <a:srgbClr val="007780"/>
              </a:buClr>
              <a:buSzPts val="4800"/>
              <a:buNone/>
              <a:defRPr sz="4800">
                <a:solidFill>
                  <a:srgbClr val="007780"/>
                </a:solidFill>
              </a:defRPr>
            </a:lvl1pPr>
            <a:lvl2pPr lvl="1" algn="ctr" rtl="0">
              <a:lnSpc>
                <a:spcPct val="90000"/>
              </a:lnSpc>
              <a:spcBef>
                <a:spcPts val="1000"/>
              </a:spcBef>
              <a:spcAft>
                <a:spcPts val="0"/>
              </a:spcAft>
              <a:buClr>
                <a:srgbClr val="102649"/>
              </a:buClr>
              <a:buSzPts val="4000"/>
              <a:buNone/>
              <a:defRPr sz="4000"/>
            </a:lvl2pPr>
            <a:lvl3pPr lvl="2" algn="ctr" rtl="0">
              <a:lnSpc>
                <a:spcPct val="90000"/>
              </a:lnSpc>
              <a:spcBef>
                <a:spcPts val="1000"/>
              </a:spcBef>
              <a:spcAft>
                <a:spcPts val="0"/>
              </a:spcAft>
              <a:buClr>
                <a:srgbClr val="102649"/>
              </a:buClr>
              <a:buSzPts val="3600"/>
              <a:buNone/>
              <a:defRPr sz="3600"/>
            </a:lvl3pPr>
            <a:lvl4pPr lvl="3" algn="ctr" rtl="0">
              <a:lnSpc>
                <a:spcPct val="90000"/>
              </a:lnSpc>
              <a:spcBef>
                <a:spcPts val="1000"/>
              </a:spcBef>
              <a:spcAft>
                <a:spcPts val="0"/>
              </a:spcAft>
              <a:buClr>
                <a:srgbClr val="102649"/>
              </a:buClr>
              <a:buSzPts val="3200"/>
              <a:buNone/>
              <a:defRPr sz="3200"/>
            </a:lvl4pPr>
            <a:lvl5pPr lvl="4" algn="ctr" rtl="0">
              <a:lnSpc>
                <a:spcPct val="90000"/>
              </a:lnSpc>
              <a:spcBef>
                <a:spcPts val="1000"/>
              </a:spcBef>
              <a:spcAft>
                <a:spcPts val="0"/>
              </a:spcAft>
              <a:buClr>
                <a:srgbClr val="102649"/>
              </a:buClr>
              <a:buSzPts val="3200"/>
              <a:buNone/>
              <a:defRPr sz="3200"/>
            </a:lvl5pPr>
            <a:lvl6pPr lvl="5" algn="ctr" rtl="0">
              <a:lnSpc>
                <a:spcPct val="90000"/>
              </a:lnSpc>
              <a:spcBef>
                <a:spcPts val="1000"/>
              </a:spcBef>
              <a:spcAft>
                <a:spcPts val="0"/>
              </a:spcAft>
              <a:buClr>
                <a:schemeClr val="dk1"/>
              </a:buClr>
              <a:buSzPts val="3200"/>
              <a:buNone/>
              <a:defRPr sz="3200"/>
            </a:lvl6pPr>
            <a:lvl7pPr lvl="6" algn="ctr" rtl="0">
              <a:lnSpc>
                <a:spcPct val="90000"/>
              </a:lnSpc>
              <a:spcBef>
                <a:spcPts val="1000"/>
              </a:spcBef>
              <a:spcAft>
                <a:spcPts val="0"/>
              </a:spcAft>
              <a:buClr>
                <a:schemeClr val="dk1"/>
              </a:buClr>
              <a:buSzPts val="3200"/>
              <a:buNone/>
              <a:defRPr sz="3200"/>
            </a:lvl7pPr>
            <a:lvl8pPr lvl="7" algn="ctr" rtl="0">
              <a:lnSpc>
                <a:spcPct val="90000"/>
              </a:lnSpc>
              <a:spcBef>
                <a:spcPts val="1000"/>
              </a:spcBef>
              <a:spcAft>
                <a:spcPts val="0"/>
              </a:spcAft>
              <a:buClr>
                <a:schemeClr val="dk1"/>
              </a:buClr>
              <a:buSzPts val="3200"/>
              <a:buNone/>
              <a:defRPr sz="3200"/>
            </a:lvl8pPr>
            <a:lvl9pPr lvl="8" algn="ctr" rtl="0">
              <a:lnSpc>
                <a:spcPct val="90000"/>
              </a:lnSpc>
              <a:spcBef>
                <a:spcPts val="1000"/>
              </a:spcBef>
              <a:spcAft>
                <a:spcPts val="0"/>
              </a:spcAft>
              <a:buClr>
                <a:schemeClr val="dk1"/>
              </a:buClr>
              <a:buSzPts val="3200"/>
              <a:buNone/>
              <a:defRPr sz="3200"/>
            </a:lvl9pPr>
          </a:lstStyle>
          <a:p>
            <a:endParaRPr/>
          </a:p>
        </p:txBody>
      </p:sp>
      <p:sp>
        <p:nvSpPr>
          <p:cNvPr id="342" name="Google Shape;342;g27ecab029cd_1_832"/>
          <p:cNvSpPr txBox="1">
            <a:spLocks noGrp="1"/>
          </p:cNvSpPr>
          <p:nvPr>
            <p:ph type="dt" idx="10"/>
          </p:nvPr>
        </p:nvSpPr>
        <p:spPr>
          <a:xfrm>
            <a:off x="1676618" y="12712700"/>
            <a:ext cx="5487000" cy="730200"/>
          </a:xfrm>
          <a:prstGeom prst="rect">
            <a:avLst/>
          </a:prstGeom>
          <a:noFill/>
          <a:ln>
            <a:noFill/>
          </a:ln>
        </p:spPr>
        <p:txBody>
          <a:bodyPr spcFirstLastPara="1" wrap="square" lIns="182875" tIns="91400" rIns="182875" bIns="91400" anchor="ctr" anchorCtr="0">
            <a:noAutofit/>
          </a:bodyPr>
          <a:lstStyle>
            <a:lvl1pPr lvl="0" algn="l" rtl="0">
              <a:spcBef>
                <a:spcPts val="0"/>
              </a:spcBef>
              <a:spcAft>
                <a:spcPts val="0"/>
              </a:spcAft>
              <a:buSzPts val="2800"/>
              <a:buNone/>
              <a:defRPr>
                <a:solidFill>
                  <a:schemeClr val="lt1"/>
                </a:solidFill>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343" name="Google Shape;343;g27ecab029cd_1_832"/>
          <p:cNvSpPr txBox="1">
            <a:spLocks noGrp="1"/>
          </p:cNvSpPr>
          <p:nvPr>
            <p:ph type="ftr" idx="11"/>
          </p:nvPr>
        </p:nvSpPr>
        <p:spPr>
          <a:xfrm>
            <a:off x="8078252" y="12712700"/>
            <a:ext cx="7130100" cy="730200"/>
          </a:xfrm>
          <a:prstGeom prst="rect">
            <a:avLst/>
          </a:prstGeom>
          <a:noFill/>
          <a:ln>
            <a:noFill/>
          </a:ln>
        </p:spPr>
        <p:txBody>
          <a:bodyPr spcFirstLastPara="1" wrap="square" lIns="182875" tIns="91400" rIns="182875" bIns="91400" anchor="ctr" anchorCtr="0">
            <a:noAutofit/>
          </a:bodyPr>
          <a:lstStyle>
            <a:lvl1pPr lvl="0" algn="ctr" rtl="0">
              <a:spcBef>
                <a:spcPts val="0"/>
              </a:spcBef>
              <a:spcAft>
                <a:spcPts val="0"/>
              </a:spcAft>
              <a:buSzPts val="2800"/>
              <a:buNone/>
              <a:defRPr>
                <a:solidFill>
                  <a:srgbClr val="007780"/>
                </a:solidFill>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344" name="Google Shape;344;g27ecab029cd_1_832"/>
          <p:cNvSpPr txBox="1">
            <a:spLocks noGrp="1"/>
          </p:cNvSpPr>
          <p:nvPr>
            <p:ph type="sldNum" idx="12"/>
          </p:nvPr>
        </p:nvSpPr>
        <p:spPr>
          <a:xfrm>
            <a:off x="17223442" y="12712700"/>
            <a:ext cx="5487000" cy="730200"/>
          </a:xfrm>
          <a:prstGeom prst="rect">
            <a:avLst/>
          </a:prstGeom>
          <a:noFill/>
          <a:ln>
            <a:noFill/>
          </a:ln>
        </p:spPr>
        <p:txBody>
          <a:bodyPr spcFirstLastPara="1" wrap="square" lIns="182875" tIns="91400" rIns="182875" bIns="91400" anchor="t" anchorCtr="0">
            <a:noAutofit/>
          </a:bodyPr>
          <a:lstStyle>
            <a:lvl1pPr marL="0" marR="0" lvl="0" indent="0" algn="l" rtl="0">
              <a:spcBef>
                <a:spcPts val="0"/>
              </a:spcBef>
              <a:buNone/>
              <a:defRPr sz="36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36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36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36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36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36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36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36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36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5"/>
        <p:cNvGrpSpPr/>
        <p:nvPr/>
      </p:nvGrpSpPr>
      <p:grpSpPr>
        <a:xfrm>
          <a:off x="0" y="0"/>
          <a:ext cx="0" cy="0"/>
          <a:chOff x="0" y="0"/>
          <a:chExt cx="0" cy="0"/>
        </a:xfrm>
      </p:grpSpPr>
      <p:sp>
        <p:nvSpPr>
          <p:cNvPr id="346" name="Google Shape;346;g27ecab029cd_1_838"/>
          <p:cNvSpPr txBox="1">
            <a:spLocks noGrp="1"/>
          </p:cNvSpPr>
          <p:nvPr>
            <p:ph type="title"/>
          </p:nvPr>
        </p:nvSpPr>
        <p:spPr>
          <a:xfrm>
            <a:off x="1676618" y="730250"/>
            <a:ext cx="21033900" cy="2651400"/>
          </a:xfrm>
          <a:prstGeom prst="rect">
            <a:avLst/>
          </a:prstGeom>
          <a:noFill/>
          <a:ln>
            <a:noFill/>
          </a:ln>
        </p:spPr>
        <p:txBody>
          <a:bodyPr spcFirstLastPara="1" wrap="square" lIns="182875" tIns="91400" rIns="182875" bIns="91400" anchor="ctr" anchorCtr="0">
            <a:normAutofit/>
          </a:bodyPr>
          <a:lstStyle>
            <a:lvl1pPr lvl="0" algn="l" rtl="0">
              <a:lnSpc>
                <a:spcPct val="90000"/>
              </a:lnSpc>
              <a:spcBef>
                <a:spcPts val="0"/>
              </a:spcBef>
              <a:spcAft>
                <a:spcPts val="0"/>
              </a:spcAft>
              <a:buClr>
                <a:srgbClr val="007780"/>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7" name="Google Shape;347;g27ecab029cd_1_838"/>
          <p:cNvSpPr txBox="1">
            <a:spLocks noGrp="1"/>
          </p:cNvSpPr>
          <p:nvPr>
            <p:ph type="body" idx="1"/>
          </p:nvPr>
        </p:nvSpPr>
        <p:spPr>
          <a:xfrm>
            <a:off x="1676618" y="3651250"/>
            <a:ext cx="21033900" cy="8702400"/>
          </a:xfrm>
          <a:prstGeom prst="rect">
            <a:avLst/>
          </a:prstGeom>
          <a:noFill/>
          <a:ln>
            <a:noFill/>
          </a:ln>
        </p:spPr>
        <p:txBody>
          <a:bodyPr spcFirstLastPara="1" wrap="square" lIns="182875" tIns="91400" rIns="182875" bIns="91400" anchor="t" anchorCtr="0">
            <a:normAutofit/>
          </a:bodyPr>
          <a:lstStyle>
            <a:lvl1pPr marL="457200" lvl="0" indent="-457200" algn="l" rtl="0">
              <a:lnSpc>
                <a:spcPct val="90000"/>
              </a:lnSpc>
              <a:spcBef>
                <a:spcPts val="2000"/>
              </a:spcBef>
              <a:spcAft>
                <a:spcPts val="0"/>
              </a:spcAft>
              <a:buClr>
                <a:srgbClr val="102649"/>
              </a:buClr>
              <a:buSzPts val="3600"/>
              <a:buChar char="•"/>
              <a:defRPr/>
            </a:lvl1pPr>
            <a:lvl2pPr marL="914400" lvl="1" indent="-457200" algn="l" rtl="0">
              <a:lnSpc>
                <a:spcPct val="90000"/>
              </a:lnSpc>
              <a:spcBef>
                <a:spcPts val="1000"/>
              </a:spcBef>
              <a:spcAft>
                <a:spcPts val="0"/>
              </a:spcAft>
              <a:buClr>
                <a:srgbClr val="102649"/>
              </a:buClr>
              <a:buSzPts val="3600"/>
              <a:buChar char="•"/>
              <a:defRPr/>
            </a:lvl2pPr>
            <a:lvl3pPr marL="1371600" lvl="2" indent="-457200" algn="l" rtl="0">
              <a:lnSpc>
                <a:spcPct val="90000"/>
              </a:lnSpc>
              <a:spcBef>
                <a:spcPts val="1000"/>
              </a:spcBef>
              <a:spcAft>
                <a:spcPts val="0"/>
              </a:spcAft>
              <a:buClr>
                <a:srgbClr val="102649"/>
              </a:buClr>
              <a:buSzPts val="3600"/>
              <a:buChar char="•"/>
              <a:defRPr/>
            </a:lvl3pPr>
            <a:lvl4pPr marL="1828800" lvl="3" indent="-457200" algn="l" rtl="0">
              <a:lnSpc>
                <a:spcPct val="90000"/>
              </a:lnSpc>
              <a:spcBef>
                <a:spcPts val="1000"/>
              </a:spcBef>
              <a:spcAft>
                <a:spcPts val="0"/>
              </a:spcAft>
              <a:buClr>
                <a:srgbClr val="102649"/>
              </a:buClr>
              <a:buSzPts val="3600"/>
              <a:buChar char="•"/>
              <a:defRPr/>
            </a:lvl4pPr>
            <a:lvl5pPr marL="2286000" lvl="4" indent="-457200" algn="l" rtl="0">
              <a:lnSpc>
                <a:spcPct val="90000"/>
              </a:lnSpc>
              <a:spcBef>
                <a:spcPts val="1000"/>
              </a:spcBef>
              <a:spcAft>
                <a:spcPts val="0"/>
              </a:spcAft>
              <a:buClr>
                <a:srgbClr val="102649"/>
              </a:buClr>
              <a:buSzPts val="3600"/>
              <a:buChar char="•"/>
              <a:defRPr/>
            </a:lvl5pPr>
            <a:lvl6pPr marL="2743200" lvl="5" indent="-457200" algn="l" rtl="0">
              <a:lnSpc>
                <a:spcPct val="90000"/>
              </a:lnSpc>
              <a:spcBef>
                <a:spcPts val="1000"/>
              </a:spcBef>
              <a:spcAft>
                <a:spcPts val="0"/>
              </a:spcAft>
              <a:buClr>
                <a:schemeClr val="dk1"/>
              </a:buClr>
              <a:buSzPts val="3600"/>
              <a:buChar char="•"/>
              <a:defRPr/>
            </a:lvl6pPr>
            <a:lvl7pPr marL="3200400" lvl="6" indent="-457200" algn="l" rtl="0">
              <a:lnSpc>
                <a:spcPct val="90000"/>
              </a:lnSpc>
              <a:spcBef>
                <a:spcPts val="1000"/>
              </a:spcBef>
              <a:spcAft>
                <a:spcPts val="0"/>
              </a:spcAft>
              <a:buClr>
                <a:schemeClr val="dk1"/>
              </a:buClr>
              <a:buSzPts val="3600"/>
              <a:buChar char="•"/>
              <a:defRPr/>
            </a:lvl7pPr>
            <a:lvl8pPr marL="3657600" lvl="7" indent="-457200" algn="l" rtl="0">
              <a:lnSpc>
                <a:spcPct val="90000"/>
              </a:lnSpc>
              <a:spcBef>
                <a:spcPts val="1000"/>
              </a:spcBef>
              <a:spcAft>
                <a:spcPts val="0"/>
              </a:spcAft>
              <a:buClr>
                <a:schemeClr val="dk1"/>
              </a:buClr>
              <a:buSzPts val="3600"/>
              <a:buChar char="•"/>
              <a:defRPr/>
            </a:lvl8pPr>
            <a:lvl9pPr marL="4114800" lvl="8" indent="-457200" algn="l" rtl="0">
              <a:lnSpc>
                <a:spcPct val="90000"/>
              </a:lnSpc>
              <a:spcBef>
                <a:spcPts val="1000"/>
              </a:spcBef>
              <a:spcAft>
                <a:spcPts val="0"/>
              </a:spcAft>
              <a:buClr>
                <a:schemeClr val="dk1"/>
              </a:buClr>
              <a:buSzPts val="3600"/>
              <a:buChar char="•"/>
              <a:defRPr/>
            </a:lvl9pPr>
          </a:lstStyle>
          <a:p>
            <a:endParaRPr/>
          </a:p>
        </p:txBody>
      </p:sp>
      <p:sp>
        <p:nvSpPr>
          <p:cNvPr id="348" name="Google Shape;348;g27ecab029cd_1_838"/>
          <p:cNvSpPr txBox="1">
            <a:spLocks noGrp="1"/>
          </p:cNvSpPr>
          <p:nvPr>
            <p:ph type="dt" idx="10"/>
          </p:nvPr>
        </p:nvSpPr>
        <p:spPr>
          <a:xfrm>
            <a:off x="1676618" y="12712700"/>
            <a:ext cx="5487000" cy="730200"/>
          </a:xfrm>
          <a:prstGeom prst="rect">
            <a:avLst/>
          </a:prstGeom>
          <a:noFill/>
          <a:ln>
            <a:noFill/>
          </a:ln>
        </p:spPr>
        <p:txBody>
          <a:bodyPr spcFirstLastPara="1" wrap="square" lIns="182875" tIns="91400" rIns="182875" bIns="91400" anchor="ctr" anchorCtr="0">
            <a:no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349" name="Google Shape;349;g27ecab029cd_1_838"/>
          <p:cNvSpPr txBox="1">
            <a:spLocks noGrp="1"/>
          </p:cNvSpPr>
          <p:nvPr>
            <p:ph type="ftr" idx="11"/>
          </p:nvPr>
        </p:nvSpPr>
        <p:spPr>
          <a:xfrm>
            <a:off x="8078252" y="12712700"/>
            <a:ext cx="7130100" cy="730200"/>
          </a:xfrm>
          <a:prstGeom prst="rect">
            <a:avLst/>
          </a:prstGeom>
          <a:noFill/>
          <a:ln>
            <a:noFill/>
          </a:ln>
        </p:spPr>
        <p:txBody>
          <a:bodyPr spcFirstLastPara="1" wrap="square" lIns="182875" tIns="91400" rIns="182875" bIns="91400" anchor="ctr" anchorCtr="0">
            <a:noAutofit/>
          </a:bodyPr>
          <a:lstStyle>
            <a:lvl1pPr lvl="0" algn="ctr"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50"/>
        <p:cNvGrpSpPr/>
        <p:nvPr/>
      </p:nvGrpSpPr>
      <p:grpSpPr>
        <a:xfrm>
          <a:off x="0" y="0"/>
          <a:ext cx="0" cy="0"/>
          <a:chOff x="0" y="0"/>
          <a:chExt cx="0" cy="0"/>
        </a:xfrm>
      </p:grpSpPr>
      <p:sp>
        <p:nvSpPr>
          <p:cNvPr id="351" name="Google Shape;351;g27ecab029cd_1_843"/>
          <p:cNvSpPr txBox="1">
            <a:spLocks noGrp="1"/>
          </p:cNvSpPr>
          <p:nvPr>
            <p:ph type="title"/>
          </p:nvPr>
        </p:nvSpPr>
        <p:spPr>
          <a:xfrm>
            <a:off x="1663917" y="3419476"/>
            <a:ext cx="21033900" cy="5705400"/>
          </a:xfrm>
          <a:prstGeom prst="rect">
            <a:avLst/>
          </a:prstGeom>
          <a:noFill/>
          <a:ln>
            <a:noFill/>
          </a:ln>
        </p:spPr>
        <p:txBody>
          <a:bodyPr spcFirstLastPara="1" wrap="square" lIns="182875" tIns="91400" rIns="182875" bIns="91400" anchor="b" anchorCtr="0">
            <a:normAutofit/>
          </a:bodyPr>
          <a:lstStyle>
            <a:lvl1pPr lvl="0" algn="l" rtl="0">
              <a:lnSpc>
                <a:spcPct val="90000"/>
              </a:lnSpc>
              <a:spcBef>
                <a:spcPts val="0"/>
              </a:spcBef>
              <a:spcAft>
                <a:spcPts val="0"/>
              </a:spcAft>
              <a:buClr>
                <a:srgbClr val="007780"/>
              </a:buClr>
              <a:buSzPts val="12000"/>
              <a:buFont typeface="Libre Franklin Medium"/>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2" name="Google Shape;352;g27ecab029cd_1_843"/>
          <p:cNvSpPr txBox="1">
            <a:spLocks noGrp="1"/>
          </p:cNvSpPr>
          <p:nvPr>
            <p:ph type="body" idx="1"/>
          </p:nvPr>
        </p:nvSpPr>
        <p:spPr>
          <a:xfrm>
            <a:off x="1663917" y="9178926"/>
            <a:ext cx="21033900" cy="3000600"/>
          </a:xfrm>
          <a:prstGeom prst="rect">
            <a:avLst/>
          </a:prstGeom>
          <a:noFill/>
          <a:ln>
            <a:noFill/>
          </a:ln>
        </p:spPr>
        <p:txBody>
          <a:bodyPr spcFirstLastPara="1" wrap="square" lIns="182875" tIns="91400" rIns="182875" bIns="91400" anchor="t" anchorCtr="0">
            <a:normAutofit/>
          </a:bodyPr>
          <a:lstStyle>
            <a:lvl1pPr marL="457200" lvl="0" indent="-228600" algn="l" rtl="0">
              <a:lnSpc>
                <a:spcPct val="90000"/>
              </a:lnSpc>
              <a:spcBef>
                <a:spcPts val="2000"/>
              </a:spcBef>
              <a:spcAft>
                <a:spcPts val="0"/>
              </a:spcAft>
              <a:buClr>
                <a:srgbClr val="888888"/>
              </a:buClr>
              <a:buSzPts val="4800"/>
              <a:buNone/>
              <a:defRPr sz="4800">
                <a:solidFill>
                  <a:srgbClr val="888888"/>
                </a:solidFill>
              </a:defRPr>
            </a:lvl1pPr>
            <a:lvl2pPr marL="914400" lvl="1" indent="-228600" algn="l" rtl="0">
              <a:lnSpc>
                <a:spcPct val="90000"/>
              </a:lnSpc>
              <a:spcBef>
                <a:spcPts val="1000"/>
              </a:spcBef>
              <a:spcAft>
                <a:spcPts val="0"/>
              </a:spcAft>
              <a:buClr>
                <a:srgbClr val="888888"/>
              </a:buClr>
              <a:buSzPts val="4000"/>
              <a:buNone/>
              <a:defRPr sz="4000">
                <a:solidFill>
                  <a:srgbClr val="888888"/>
                </a:solidFill>
              </a:defRPr>
            </a:lvl2pPr>
            <a:lvl3pPr marL="1371600" lvl="2" indent="-228600" algn="l" rtl="0">
              <a:lnSpc>
                <a:spcPct val="90000"/>
              </a:lnSpc>
              <a:spcBef>
                <a:spcPts val="1000"/>
              </a:spcBef>
              <a:spcAft>
                <a:spcPts val="0"/>
              </a:spcAft>
              <a:buClr>
                <a:srgbClr val="888888"/>
              </a:buClr>
              <a:buSzPts val="3600"/>
              <a:buNone/>
              <a:defRPr sz="3600">
                <a:solidFill>
                  <a:srgbClr val="888888"/>
                </a:solidFill>
              </a:defRPr>
            </a:lvl3pPr>
            <a:lvl4pPr marL="1828800" lvl="3" indent="-228600" algn="l" rtl="0">
              <a:lnSpc>
                <a:spcPct val="90000"/>
              </a:lnSpc>
              <a:spcBef>
                <a:spcPts val="1000"/>
              </a:spcBef>
              <a:spcAft>
                <a:spcPts val="0"/>
              </a:spcAft>
              <a:buClr>
                <a:srgbClr val="888888"/>
              </a:buClr>
              <a:buSzPts val="3200"/>
              <a:buNone/>
              <a:defRPr sz="3200">
                <a:solidFill>
                  <a:srgbClr val="888888"/>
                </a:solidFill>
              </a:defRPr>
            </a:lvl4pPr>
            <a:lvl5pPr marL="2286000" lvl="4" indent="-228600" algn="l" rtl="0">
              <a:lnSpc>
                <a:spcPct val="90000"/>
              </a:lnSpc>
              <a:spcBef>
                <a:spcPts val="1000"/>
              </a:spcBef>
              <a:spcAft>
                <a:spcPts val="0"/>
              </a:spcAft>
              <a:buClr>
                <a:srgbClr val="888888"/>
              </a:buClr>
              <a:buSzPts val="3200"/>
              <a:buNone/>
              <a:defRPr sz="3200">
                <a:solidFill>
                  <a:srgbClr val="888888"/>
                </a:solidFill>
              </a:defRPr>
            </a:lvl5pPr>
            <a:lvl6pPr marL="2743200" lvl="5" indent="-228600" algn="l" rtl="0">
              <a:lnSpc>
                <a:spcPct val="90000"/>
              </a:lnSpc>
              <a:spcBef>
                <a:spcPts val="1000"/>
              </a:spcBef>
              <a:spcAft>
                <a:spcPts val="0"/>
              </a:spcAft>
              <a:buClr>
                <a:srgbClr val="888888"/>
              </a:buClr>
              <a:buSzPts val="3200"/>
              <a:buNone/>
              <a:defRPr sz="3200">
                <a:solidFill>
                  <a:srgbClr val="888888"/>
                </a:solidFill>
              </a:defRPr>
            </a:lvl6pPr>
            <a:lvl7pPr marL="3200400" lvl="6" indent="-228600" algn="l" rtl="0">
              <a:lnSpc>
                <a:spcPct val="90000"/>
              </a:lnSpc>
              <a:spcBef>
                <a:spcPts val="1000"/>
              </a:spcBef>
              <a:spcAft>
                <a:spcPts val="0"/>
              </a:spcAft>
              <a:buClr>
                <a:srgbClr val="888888"/>
              </a:buClr>
              <a:buSzPts val="3200"/>
              <a:buNone/>
              <a:defRPr sz="3200">
                <a:solidFill>
                  <a:srgbClr val="888888"/>
                </a:solidFill>
              </a:defRPr>
            </a:lvl7pPr>
            <a:lvl8pPr marL="3657600" lvl="7" indent="-228600" algn="l" rtl="0">
              <a:lnSpc>
                <a:spcPct val="90000"/>
              </a:lnSpc>
              <a:spcBef>
                <a:spcPts val="1000"/>
              </a:spcBef>
              <a:spcAft>
                <a:spcPts val="0"/>
              </a:spcAft>
              <a:buClr>
                <a:srgbClr val="888888"/>
              </a:buClr>
              <a:buSzPts val="3200"/>
              <a:buNone/>
              <a:defRPr sz="3200">
                <a:solidFill>
                  <a:srgbClr val="888888"/>
                </a:solidFill>
              </a:defRPr>
            </a:lvl8pPr>
            <a:lvl9pPr marL="4114800" lvl="8" indent="-228600" algn="l" rtl="0">
              <a:lnSpc>
                <a:spcPct val="90000"/>
              </a:lnSpc>
              <a:spcBef>
                <a:spcPts val="1000"/>
              </a:spcBef>
              <a:spcAft>
                <a:spcPts val="0"/>
              </a:spcAft>
              <a:buClr>
                <a:srgbClr val="888888"/>
              </a:buClr>
              <a:buSzPts val="3200"/>
              <a:buNone/>
              <a:defRPr sz="3200">
                <a:solidFill>
                  <a:srgbClr val="888888"/>
                </a:solidFill>
              </a:defRPr>
            </a:lvl9pPr>
          </a:lstStyle>
          <a:p>
            <a:endParaRPr/>
          </a:p>
        </p:txBody>
      </p:sp>
      <p:sp>
        <p:nvSpPr>
          <p:cNvPr id="353" name="Google Shape;353;g27ecab029cd_1_843"/>
          <p:cNvSpPr txBox="1">
            <a:spLocks noGrp="1"/>
          </p:cNvSpPr>
          <p:nvPr>
            <p:ph type="dt" idx="10"/>
          </p:nvPr>
        </p:nvSpPr>
        <p:spPr>
          <a:xfrm>
            <a:off x="1676618" y="12712700"/>
            <a:ext cx="5487000" cy="730200"/>
          </a:xfrm>
          <a:prstGeom prst="rect">
            <a:avLst/>
          </a:prstGeom>
          <a:noFill/>
          <a:ln>
            <a:noFill/>
          </a:ln>
        </p:spPr>
        <p:txBody>
          <a:bodyPr spcFirstLastPara="1" wrap="square" lIns="182875" tIns="91400" rIns="182875" bIns="91400" anchor="ctr" anchorCtr="0">
            <a:noAutofit/>
          </a:bodyPr>
          <a:lstStyle>
            <a:lvl1pPr lvl="0" algn="l" rtl="0">
              <a:spcBef>
                <a:spcPts val="0"/>
              </a:spcBef>
              <a:spcAft>
                <a:spcPts val="0"/>
              </a:spcAft>
              <a:buSzPts val="2800"/>
              <a:buNone/>
              <a:defRPr>
                <a:solidFill>
                  <a:srgbClr val="102649"/>
                </a:solidFill>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354" name="Google Shape;354;g27ecab029cd_1_843"/>
          <p:cNvSpPr txBox="1">
            <a:spLocks noGrp="1"/>
          </p:cNvSpPr>
          <p:nvPr>
            <p:ph type="ftr" idx="11"/>
          </p:nvPr>
        </p:nvSpPr>
        <p:spPr>
          <a:xfrm>
            <a:off x="8078252" y="12712700"/>
            <a:ext cx="8157600" cy="730200"/>
          </a:xfrm>
          <a:prstGeom prst="rect">
            <a:avLst/>
          </a:prstGeom>
          <a:noFill/>
          <a:ln>
            <a:noFill/>
          </a:ln>
        </p:spPr>
        <p:txBody>
          <a:bodyPr spcFirstLastPara="1" wrap="square" lIns="182875" tIns="91400" rIns="182875" bIns="91400" anchor="ctr" anchorCtr="0">
            <a:noAutofit/>
          </a:bodyPr>
          <a:lstStyle>
            <a:lvl1pPr lvl="0" algn="ctr" rtl="0">
              <a:spcBef>
                <a:spcPts val="0"/>
              </a:spcBef>
              <a:spcAft>
                <a:spcPts val="0"/>
              </a:spcAft>
              <a:buSzPts val="2800"/>
              <a:buNone/>
              <a:defRPr>
                <a:solidFill>
                  <a:srgbClr val="102649"/>
                </a:solidFill>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355" name="Google Shape;355;g27ecab029cd_1_843"/>
          <p:cNvSpPr txBox="1">
            <a:spLocks noGrp="1"/>
          </p:cNvSpPr>
          <p:nvPr>
            <p:ph type="sldNum" idx="12"/>
          </p:nvPr>
        </p:nvSpPr>
        <p:spPr>
          <a:xfrm>
            <a:off x="17223442" y="12712700"/>
            <a:ext cx="5487000" cy="730200"/>
          </a:xfrm>
          <a:prstGeom prst="rect">
            <a:avLst/>
          </a:prstGeom>
          <a:noFill/>
          <a:ln>
            <a:noFill/>
          </a:ln>
        </p:spPr>
        <p:txBody>
          <a:bodyPr spcFirstLastPara="1" wrap="square" lIns="182875" tIns="91400" rIns="182875" bIns="91400" anchor="t" anchorCtr="0">
            <a:noAutofit/>
          </a:bodyPr>
          <a:lstStyle>
            <a:lvl1pPr marL="0" marR="0" lvl="0" indent="0" algn="l" rtl="0">
              <a:spcBef>
                <a:spcPts val="0"/>
              </a:spcBef>
              <a:buNone/>
              <a:defRPr sz="36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36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36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36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36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36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36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36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36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6"/>
        <p:cNvGrpSpPr/>
        <p:nvPr/>
      </p:nvGrpSpPr>
      <p:grpSpPr>
        <a:xfrm>
          <a:off x="0" y="0"/>
          <a:ext cx="0" cy="0"/>
          <a:chOff x="0" y="0"/>
          <a:chExt cx="0" cy="0"/>
        </a:xfrm>
      </p:grpSpPr>
      <p:sp>
        <p:nvSpPr>
          <p:cNvPr id="357" name="Google Shape;357;g27ecab029cd_1_849"/>
          <p:cNvSpPr txBox="1">
            <a:spLocks noGrp="1"/>
          </p:cNvSpPr>
          <p:nvPr>
            <p:ph type="title"/>
          </p:nvPr>
        </p:nvSpPr>
        <p:spPr>
          <a:xfrm>
            <a:off x="1676618" y="730250"/>
            <a:ext cx="21033900" cy="2651400"/>
          </a:xfrm>
          <a:prstGeom prst="rect">
            <a:avLst/>
          </a:prstGeom>
          <a:noFill/>
          <a:ln>
            <a:noFill/>
          </a:ln>
        </p:spPr>
        <p:txBody>
          <a:bodyPr spcFirstLastPara="1" wrap="square" lIns="182875" tIns="91400" rIns="182875" bIns="91400" anchor="ctr" anchorCtr="0">
            <a:normAutofit/>
          </a:bodyPr>
          <a:lstStyle>
            <a:lvl1pPr lvl="0" algn="l" rtl="0">
              <a:lnSpc>
                <a:spcPct val="90000"/>
              </a:lnSpc>
              <a:spcBef>
                <a:spcPts val="0"/>
              </a:spcBef>
              <a:spcAft>
                <a:spcPts val="0"/>
              </a:spcAft>
              <a:buClr>
                <a:srgbClr val="007780"/>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8" name="Google Shape;358;g27ecab029cd_1_849"/>
          <p:cNvSpPr txBox="1">
            <a:spLocks noGrp="1"/>
          </p:cNvSpPr>
          <p:nvPr>
            <p:ph type="body" idx="1"/>
          </p:nvPr>
        </p:nvSpPr>
        <p:spPr>
          <a:xfrm>
            <a:off x="1676618" y="3651250"/>
            <a:ext cx="10364400" cy="8702400"/>
          </a:xfrm>
          <a:prstGeom prst="rect">
            <a:avLst/>
          </a:prstGeom>
          <a:noFill/>
          <a:ln>
            <a:noFill/>
          </a:ln>
        </p:spPr>
        <p:txBody>
          <a:bodyPr spcFirstLastPara="1" wrap="square" lIns="182875" tIns="91400" rIns="182875" bIns="91400" anchor="t" anchorCtr="0">
            <a:normAutofit/>
          </a:bodyPr>
          <a:lstStyle>
            <a:lvl1pPr marL="457200" lvl="0" indent="-457200" algn="l" rtl="0">
              <a:lnSpc>
                <a:spcPct val="90000"/>
              </a:lnSpc>
              <a:spcBef>
                <a:spcPts val="2000"/>
              </a:spcBef>
              <a:spcAft>
                <a:spcPts val="0"/>
              </a:spcAft>
              <a:buClr>
                <a:srgbClr val="102649"/>
              </a:buClr>
              <a:buSzPts val="3600"/>
              <a:buChar char="•"/>
              <a:defRPr/>
            </a:lvl1pPr>
            <a:lvl2pPr marL="914400" lvl="1" indent="-457200" algn="l" rtl="0">
              <a:lnSpc>
                <a:spcPct val="90000"/>
              </a:lnSpc>
              <a:spcBef>
                <a:spcPts val="1000"/>
              </a:spcBef>
              <a:spcAft>
                <a:spcPts val="0"/>
              </a:spcAft>
              <a:buClr>
                <a:srgbClr val="102649"/>
              </a:buClr>
              <a:buSzPts val="3600"/>
              <a:buChar char="•"/>
              <a:defRPr/>
            </a:lvl2pPr>
            <a:lvl3pPr marL="1371600" lvl="2" indent="-457200" algn="l" rtl="0">
              <a:lnSpc>
                <a:spcPct val="90000"/>
              </a:lnSpc>
              <a:spcBef>
                <a:spcPts val="1000"/>
              </a:spcBef>
              <a:spcAft>
                <a:spcPts val="0"/>
              </a:spcAft>
              <a:buClr>
                <a:srgbClr val="102649"/>
              </a:buClr>
              <a:buSzPts val="3600"/>
              <a:buChar char="•"/>
              <a:defRPr/>
            </a:lvl3pPr>
            <a:lvl4pPr marL="1828800" lvl="3" indent="-457200" algn="l" rtl="0">
              <a:lnSpc>
                <a:spcPct val="90000"/>
              </a:lnSpc>
              <a:spcBef>
                <a:spcPts val="1000"/>
              </a:spcBef>
              <a:spcAft>
                <a:spcPts val="0"/>
              </a:spcAft>
              <a:buClr>
                <a:srgbClr val="102649"/>
              </a:buClr>
              <a:buSzPts val="3600"/>
              <a:buChar char="•"/>
              <a:defRPr/>
            </a:lvl4pPr>
            <a:lvl5pPr marL="2286000" lvl="4" indent="-457200" algn="l" rtl="0">
              <a:lnSpc>
                <a:spcPct val="90000"/>
              </a:lnSpc>
              <a:spcBef>
                <a:spcPts val="1000"/>
              </a:spcBef>
              <a:spcAft>
                <a:spcPts val="0"/>
              </a:spcAft>
              <a:buClr>
                <a:srgbClr val="102649"/>
              </a:buClr>
              <a:buSzPts val="3600"/>
              <a:buChar char="•"/>
              <a:defRPr/>
            </a:lvl5pPr>
            <a:lvl6pPr marL="2743200" lvl="5" indent="-457200" algn="l" rtl="0">
              <a:lnSpc>
                <a:spcPct val="90000"/>
              </a:lnSpc>
              <a:spcBef>
                <a:spcPts val="1000"/>
              </a:spcBef>
              <a:spcAft>
                <a:spcPts val="0"/>
              </a:spcAft>
              <a:buClr>
                <a:schemeClr val="dk1"/>
              </a:buClr>
              <a:buSzPts val="3600"/>
              <a:buChar char="•"/>
              <a:defRPr/>
            </a:lvl6pPr>
            <a:lvl7pPr marL="3200400" lvl="6" indent="-457200" algn="l" rtl="0">
              <a:lnSpc>
                <a:spcPct val="90000"/>
              </a:lnSpc>
              <a:spcBef>
                <a:spcPts val="1000"/>
              </a:spcBef>
              <a:spcAft>
                <a:spcPts val="0"/>
              </a:spcAft>
              <a:buClr>
                <a:schemeClr val="dk1"/>
              </a:buClr>
              <a:buSzPts val="3600"/>
              <a:buChar char="•"/>
              <a:defRPr/>
            </a:lvl7pPr>
            <a:lvl8pPr marL="3657600" lvl="7" indent="-457200" algn="l" rtl="0">
              <a:lnSpc>
                <a:spcPct val="90000"/>
              </a:lnSpc>
              <a:spcBef>
                <a:spcPts val="1000"/>
              </a:spcBef>
              <a:spcAft>
                <a:spcPts val="0"/>
              </a:spcAft>
              <a:buClr>
                <a:schemeClr val="dk1"/>
              </a:buClr>
              <a:buSzPts val="3600"/>
              <a:buChar char="•"/>
              <a:defRPr/>
            </a:lvl8pPr>
            <a:lvl9pPr marL="4114800" lvl="8" indent="-457200" algn="l" rtl="0">
              <a:lnSpc>
                <a:spcPct val="90000"/>
              </a:lnSpc>
              <a:spcBef>
                <a:spcPts val="1000"/>
              </a:spcBef>
              <a:spcAft>
                <a:spcPts val="0"/>
              </a:spcAft>
              <a:buClr>
                <a:schemeClr val="dk1"/>
              </a:buClr>
              <a:buSzPts val="3600"/>
              <a:buChar char="•"/>
              <a:defRPr/>
            </a:lvl9pPr>
          </a:lstStyle>
          <a:p>
            <a:endParaRPr/>
          </a:p>
        </p:txBody>
      </p:sp>
      <p:sp>
        <p:nvSpPr>
          <p:cNvPr id="359" name="Google Shape;359;g27ecab029cd_1_849"/>
          <p:cNvSpPr txBox="1">
            <a:spLocks noGrp="1"/>
          </p:cNvSpPr>
          <p:nvPr>
            <p:ph type="body" idx="2"/>
          </p:nvPr>
        </p:nvSpPr>
        <p:spPr>
          <a:xfrm>
            <a:off x="12346007" y="3651250"/>
            <a:ext cx="10364400" cy="8702400"/>
          </a:xfrm>
          <a:prstGeom prst="rect">
            <a:avLst/>
          </a:prstGeom>
          <a:noFill/>
          <a:ln>
            <a:noFill/>
          </a:ln>
        </p:spPr>
        <p:txBody>
          <a:bodyPr spcFirstLastPara="1" wrap="square" lIns="182875" tIns="91400" rIns="182875" bIns="91400" anchor="t" anchorCtr="0">
            <a:normAutofit/>
          </a:bodyPr>
          <a:lstStyle>
            <a:lvl1pPr marL="457200" lvl="0" indent="-457200" algn="l" rtl="0">
              <a:lnSpc>
                <a:spcPct val="90000"/>
              </a:lnSpc>
              <a:spcBef>
                <a:spcPts val="2000"/>
              </a:spcBef>
              <a:spcAft>
                <a:spcPts val="0"/>
              </a:spcAft>
              <a:buClr>
                <a:srgbClr val="102649"/>
              </a:buClr>
              <a:buSzPts val="3600"/>
              <a:buChar char="•"/>
              <a:defRPr/>
            </a:lvl1pPr>
            <a:lvl2pPr marL="914400" lvl="1" indent="-457200" algn="l" rtl="0">
              <a:lnSpc>
                <a:spcPct val="90000"/>
              </a:lnSpc>
              <a:spcBef>
                <a:spcPts val="1000"/>
              </a:spcBef>
              <a:spcAft>
                <a:spcPts val="0"/>
              </a:spcAft>
              <a:buClr>
                <a:srgbClr val="102649"/>
              </a:buClr>
              <a:buSzPts val="3600"/>
              <a:buChar char="•"/>
              <a:defRPr/>
            </a:lvl2pPr>
            <a:lvl3pPr marL="1371600" lvl="2" indent="-457200" algn="l" rtl="0">
              <a:lnSpc>
                <a:spcPct val="90000"/>
              </a:lnSpc>
              <a:spcBef>
                <a:spcPts val="1000"/>
              </a:spcBef>
              <a:spcAft>
                <a:spcPts val="0"/>
              </a:spcAft>
              <a:buClr>
                <a:srgbClr val="102649"/>
              </a:buClr>
              <a:buSzPts val="3600"/>
              <a:buChar char="•"/>
              <a:defRPr/>
            </a:lvl3pPr>
            <a:lvl4pPr marL="1828800" lvl="3" indent="-457200" algn="l" rtl="0">
              <a:lnSpc>
                <a:spcPct val="90000"/>
              </a:lnSpc>
              <a:spcBef>
                <a:spcPts val="1000"/>
              </a:spcBef>
              <a:spcAft>
                <a:spcPts val="0"/>
              </a:spcAft>
              <a:buClr>
                <a:srgbClr val="102649"/>
              </a:buClr>
              <a:buSzPts val="3600"/>
              <a:buChar char="•"/>
              <a:defRPr/>
            </a:lvl4pPr>
            <a:lvl5pPr marL="2286000" lvl="4" indent="-457200" algn="l" rtl="0">
              <a:lnSpc>
                <a:spcPct val="90000"/>
              </a:lnSpc>
              <a:spcBef>
                <a:spcPts val="1000"/>
              </a:spcBef>
              <a:spcAft>
                <a:spcPts val="0"/>
              </a:spcAft>
              <a:buClr>
                <a:srgbClr val="102649"/>
              </a:buClr>
              <a:buSzPts val="3600"/>
              <a:buChar char="•"/>
              <a:defRPr/>
            </a:lvl5pPr>
            <a:lvl6pPr marL="2743200" lvl="5" indent="-457200" algn="l" rtl="0">
              <a:lnSpc>
                <a:spcPct val="90000"/>
              </a:lnSpc>
              <a:spcBef>
                <a:spcPts val="1000"/>
              </a:spcBef>
              <a:spcAft>
                <a:spcPts val="0"/>
              </a:spcAft>
              <a:buClr>
                <a:schemeClr val="dk1"/>
              </a:buClr>
              <a:buSzPts val="3600"/>
              <a:buChar char="•"/>
              <a:defRPr/>
            </a:lvl6pPr>
            <a:lvl7pPr marL="3200400" lvl="6" indent="-457200" algn="l" rtl="0">
              <a:lnSpc>
                <a:spcPct val="90000"/>
              </a:lnSpc>
              <a:spcBef>
                <a:spcPts val="1000"/>
              </a:spcBef>
              <a:spcAft>
                <a:spcPts val="0"/>
              </a:spcAft>
              <a:buClr>
                <a:schemeClr val="dk1"/>
              </a:buClr>
              <a:buSzPts val="3600"/>
              <a:buChar char="•"/>
              <a:defRPr/>
            </a:lvl7pPr>
            <a:lvl8pPr marL="3657600" lvl="7" indent="-457200" algn="l" rtl="0">
              <a:lnSpc>
                <a:spcPct val="90000"/>
              </a:lnSpc>
              <a:spcBef>
                <a:spcPts val="1000"/>
              </a:spcBef>
              <a:spcAft>
                <a:spcPts val="0"/>
              </a:spcAft>
              <a:buClr>
                <a:schemeClr val="dk1"/>
              </a:buClr>
              <a:buSzPts val="3600"/>
              <a:buChar char="•"/>
              <a:defRPr/>
            </a:lvl8pPr>
            <a:lvl9pPr marL="4114800" lvl="8" indent="-457200" algn="l" rtl="0">
              <a:lnSpc>
                <a:spcPct val="90000"/>
              </a:lnSpc>
              <a:spcBef>
                <a:spcPts val="1000"/>
              </a:spcBef>
              <a:spcAft>
                <a:spcPts val="0"/>
              </a:spcAft>
              <a:buClr>
                <a:schemeClr val="dk1"/>
              </a:buClr>
              <a:buSzPts val="3600"/>
              <a:buChar char="•"/>
              <a:defRPr/>
            </a:lvl9pPr>
          </a:lstStyle>
          <a:p>
            <a:endParaRPr/>
          </a:p>
        </p:txBody>
      </p:sp>
      <p:sp>
        <p:nvSpPr>
          <p:cNvPr id="360" name="Google Shape;360;g27ecab029cd_1_849"/>
          <p:cNvSpPr txBox="1">
            <a:spLocks noGrp="1"/>
          </p:cNvSpPr>
          <p:nvPr>
            <p:ph type="dt" idx="10"/>
          </p:nvPr>
        </p:nvSpPr>
        <p:spPr>
          <a:xfrm>
            <a:off x="1676618" y="12712700"/>
            <a:ext cx="5487000" cy="730200"/>
          </a:xfrm>
          <a:prstGeom prst="rect">
            <a:avLst/>
          </a:prstGeom>
          <a:noFill/>
          <a:ln>
            <a:noFill/>
          </a:ln>
        </p:spPr>
        <p:txBody>
          <a:bodyPr spcFirstLastPara="1" wrap="square" lIns="182875" tIns="91400" rIns="182875" bIns="91400" anchor="ctr" anchorCtr="0">
            <a:no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361" name="Google Shape;361;g27ecab029cd_1_849"/>
          <p:cNvSpPr txBox="1">
            <a:spLocks noGrp="1"/>
          </p:cNvSpPr>
          <p:nvPr>
            <p:ph type="ftr" idx="11"/>
          </p:nvPr>
        </p:nvSpPr>
        <p:spPr>
          <a:xfrm>
            <a:off x="8078252" y="12712700"/>
            <a:ext cx="7130100" cy="730200"/>
          </a:xfrm>
          <a:prstGeom prst="rect">
            <a:avLst/>
          </a:prstGeom>
          <a:noFill/>
          <a:ln>
            <a:noFill/>
          </a:ln>
        </p:spPr>
        <p:txBody>
          <a:bodyPr spcFirstLastPara="1" wrap="square" lIns="182875" tIns="91400" rIns="182875" bIns="91400" anchor="ctr" anchorCtr="0">
            <a:noAutofit/>
          </a:bodyPr>
          <a:lstStyle>
            <a:lvl1pPr lvl="0" algn="ctr"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2"/>
        <p:cNvGrpSpPr/>
        <p:nvPr/>
      </p:nvGrpSpPr>
      <p:grpSpPr>
        <a:xfrm>
          <a:off x="0" y="0"/>
          <a:ext cx="0" cy="0"/>
          <a:chOff x="0" y="0"/>
          <a:chExt cx="0" cy="0"/>
        </a:xfrm>
      </p:grpSpPr>
      <p:sp>
        <p:nvSpPr>
          <p:cNvPr id="363" name="Google Shape;363;g27ecab029cd_1_855"/>
          <p:cNvSpPr txBox="1">
            <a:spLocks noGrp="1"/>
          </p:cNvSpPr>
          <p:nvPr>
            <p:ph type="title"/>
          </p:nvPr>
        </p:nvSpPr>
        <p:spPr>
          <a:xfrm>
            <a:off x="1679795" y="730250"/>
            <a:ext cx="21033900" cy="2651400"/>
          </a:xfrm>
          <a:prstGeom prst="rect">
            <a:avLst/>
          </a:prstGeom>
          <a:noFill/>
          <a:ln>
            <a:noFill/>
          </a:ln>
        </p:spPr>
        <p:txBody>
          <a:bodyPr spcFirstLastPara="1" wrap="square" lIns="182875" tIns="91400" rIns="182875" bIns="91400" anchor="ctr" anchorCtr="0">
            <a:normAutofit/>
          </a:bodyPr>
          <a:lstStyle>
            <a:lvl1pPr lvl="0" algn="l" rtl="0">
              <a:lnSpc>
                <a:spcPct val="90000"/>
              </a:lnSpc>
              <a:spcBef>
                <a:spcPts val="0"/>
              </a:spcBef>
              <a:spcAft>
                <a:spcPts val="0"/>
              </a:spcAft>
              <a:buClr>
                <a:srgbClr val="007780"/>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4" name="Google Shape;364;g27ecab029cd_1_855"/>
          <p:cNvSpPr txBox="1">
            <a:spLocks noGrp="1"/>
          </p:cNvSpPr>
          <p:nvPr>
            <p:ph type="body" idx="1"/>
          </p:nvPr>
        </p:nvSpPr>
        <p:spPr>
          <a:xfrm>
            <a:off x="1679795" y="3362326"/>
            <a:ext cx="10317000" cy="1647600"/>
          </a:xfrm>
          <a:prstGeom prst="rect">
            <a:avLst/>
          </a:prstGeom>
          <a:noFill/>
          <a:ln>
            <a:noFill/>
          </a:ln>
        </p:spPr>
        <p:txBody>
          <a:bodyPr spcFirstLastPara="1" wrap="square" lIns="182875" tIns="91400" rIns="182875" bIns="91400" anchor="b" anchorCtr="0">
            <a:normAutofit/>
          </a:bodyPr>
          <a:lstStyle>
            <a:lvl1pPr marL="457200" lvl="0" indent="-228600" algn="l" rtl="0">
              <a:lnSpc>
                <a:spcPct val="90000"/>
              </a:lnSpc>
              <a:spcBef>
                <a:spcPts val="2000"/>
              </a:spcBef>
              <a:spcAft>
                <a:spcPts val="0"/>
              </a:spcAft>
              <a:buClr>
                <a:srgbClr val="102649"/>
              </a:buClr>
              <a:buSzPts val="4800"/>
              <a:buNone/>
              <a:defRPr sz="4800" b="1"/>
            </a:lvl1pPr>
            <a:lvl2pPr marL="914400" lvl="1" indent="-228600" algn="l" rtl="0">
              <a:lnSpc>
                <a:spcPct val="90000"/>
              </a:lnSpc>
              <a:spcBef>
                <a:spcPts val="1000"/>
              </a:spcBef>
              <a:spcAft>
                <a:spcPts val="0"/>
              </a:spcAft>
              <a:buClr>
                <a:srgbClr val="102649"/>
              </a:buClr>
              <a:buSzPts val="4000"/>
              <a:buNone/>
              <a:defRPr sz="4000" b="1"/>
            </a:lvl2pPr>
            <a:lvl3pPr marL="1371600" lvl="2" indent="-228600" algn="l" rtl="0">
              <a:lnSpc>
                <a:spcPct val="90000"/>
              </a:lnSpc>
              <a:spcBef>
                <a:spcPts val="1000"/>
              </a:spcBef>
              <a:spcAft>
                <a:spcPts val="0"/>
              </a:spcAft>
              <a:buClr>
                <a:srgbClr val="102649"/>
              </a:buClr>
              <a:buSzPts val="3600"/>
              <a:buNone/>
              <a:defRPr sz="3600" b="1"/>
            </a:lvl3pPr>
            <a:lvl4pPr marL="1828800" lvl="3" indent="-228600" algn="l" rtl="0">
              <a:lnSpc>
                <a:spcPct val="90000"/>
              </a:lnSpc>
              <a:spcBef>
                <a:spcPts val="1000"/>
              </a:spcBef>
              <a:spcAft>
                <a:spcPts val="0"/>
              </a:spcAft>
              <a:buClr>
                <a:srgbClr val="102649"/>
              </a:buClr>
              <a:buSzPts val="3200"/>
              <a:buNone/>
              <a:defRPr sz="3200" b="1"/>
            </a:lvl4pPr>
            <a:lvl5pPr marL="2286000" lvl="4" indent="-228600" algn="l" rtl="0">
              <a:lnSpc>
                <a:spcPct val="90000"/>
              </a:lnSpc>
              <a:spcBef>
                <a:spcPts val="1000"/>
              </a:spcBef>
              <a:spcAft>
                <a:spcPts val="0"/>
              </a:spcAft>
              <a:buClr>
                <a:srgbClr val="102649"/>
              </a:buClr>
              <a:buSzPts val="3200"/>
              <a:buNone/>
              <a:defRPr sz="3200" b="1"/>
            </a:lvl5pPr>
            <a:lvl6pPr marL="2743200" lvl="5" indent="-228600" algn="l" rtl="0">
              <a:lnSpc>
                <a:spcPct val="90000"/>
              </a:lnSpc>
              <a:spcBef>
                <a:spcPts val="1000"/>
              </a:spcBef>
              <a:spcAft>
                <a:spcPts val="0"/>
              </a:spcAft>
              <a:buClr>
                <a:schemeClr val="dk1"/>
              </a:buClr>
              <a:buSzPts val="3200"/>
              <a:buNone/>
              <a:defRPr sz="3200" b="1"/>
            </a:lvl6pPr>
            <a:lvl7pPr marL="3200400" lvl="6" indent="-228600" algn="l" rtl="0">
              <a:lnSpc>
                <a:spcPct val="90000"/>
              </a:lnSpc>
              <a:spcBef>
                <a:spcPts val="1000"/>
              </a:spcBef>
              <a:spcAft>
                <a:spcPts val="0"/>
              </a:spcAft>
              <a:buClr>
                <a:schemeClr val="dk1"/>
              </a:buClr>
              <a:buSzPts val="3200"/>
              <a:buNone/>
              <a:defRPr sz="3200" b="1"/>
            </a:lvl7pPr>
            <a:lvl8pPr marL="3657600" lvl="7" indent="-228600" algn="l" rtl="0">
              <a:lnSpc>
                <a:spcPct val="90000"/>
              </a:lnSpc>
              <a:spcBef>
                <a:spcPts val="1000"/>
              </a:spcBef>
              <a:spcAft>
                <a:spcPts val="0"/>
              </a:spcAft>
              <a:buClr>
                <a:schemeClr val="dk1"/>
              </a:buClr>
              <a:buSzPts val="3200"/>
              <a:buNone/>
              <a:defRPr sz="3200" b="1"/>
            </a:lvl8pPr>
            <a:lvl9pPr marL="4114800" lvl="8" indent="-228600" algn="l" rtl="0">
              <a:lnSpc>
                <a:spcPct val="90000"/>
              </a:lnSpc>
              <a:spcBef>
                <a:spcPts val="1000"/>
              </a:spcBef>
              <a:spcAft>
                <a:spcPts val="0"/>
              </a:spcAft>
              <a:buClr>
                <a:schemeClr val="dk1"/>
              </a:buClr>
              <a:buSzPts val="3200"/>
              <a:buNone/>
              <a:defRPr sz="3200" b="1"/>
            </a:lvl9pPr>
          </a:lstStyle>
          <a:p>
            <a:endParaRPr/>
          </a:p>
        </p:txBody>
      </p:sp>
      <p:sp>
        <p:nvSpPr>
          <p:cNvPr id="365" name="Google Shape;365;g27ecab029cd_1_855"/>
          <p:cNvSpPr txBox="1">
            <a:spLocks noGrp="1"/>
          </p:cNvSpPr>
          <p:nvPr>
            <p:ph type="body" idx="2"/>
          </p:nvPr>
        </p:nvSpPr>
        <p:spPr>
          <a:xfrm>
            <a:off x="1679795" y="5010150"/>
            <a:ext cx="10317000" cy="7369200"/>
          </a:xfrm>
          <a:prstGeom prst="rect">
            <a:avLst/>
          </a:prstGeom>
          <a:noFill/>
          <a:ln>
            <a:noFill/>
          </a:ln>
        </p:spPr>
        <p:txBody>
          <a:bodyPr spcFirstLastPara="1" wrap="square" lIns="182875" tIns="91400" rIns="182875" bIns="91400" anchor="t" anchorCtr="0">
            <a:normAutofit/>
          </a:bodyPr>
          <a:lstStyle>
            <a:lvl1pPr marL="457200" lvl="0" indent="-457200" algn="l" rtl="0">
              <a:lnSpc>
                <a:spcPct val="90000"/>
              </a:lnSpc>
              <a:spcBef>
                <a:spcPts val="2000"/>
              </a:spcBef>
              <a:spcAft>
                <a:spcPts val="0"/>
              </a:spcAft>
              <a:buClr>
                <a:srgbClr val="102649"/>
              </a:buClr>
              <a:buSzPts val="3600"/>
              <a:buChar char="•"/>
              <a:defRPr/>
            </a:lvl1pPr>
            <a:lvl2pPr marL="914400" lvl="1" indent="-457200" algn="l" rtl="0">
              <a:lnSpc>
                <a:spcPct val="90000"/>
              </a:lnSpc>
              <a:spcBef>
                <a:spcPts val="1000"/>
              </a:spcBef>
              <a:spcAft>
                <a:spcPts val="0"/>
              </a:spcAft>
              <a:buClr>
                <a:srgbClr val="102649"/>
              </a:buClr>
              <a:buSzPts val="3600"/>
              <a:buChar char="•"/>
              <a:defRPr/>
            </a:lvl2pPr>
            <a:lvl3pPr marL="1371600" lvl="2" indent="-457200" algn="l" rtl="0">
              <a:lnSpc>
                <a:spcPct val="90000"/>
              </a:lnSpc>
              <a:spcBef>
                <a:spcPts val="1000"/>
              </a:spcBef>
              <a:spcAft>
                <a:spcPts val="0"/>
              </a:spcAft>
              <a:buClr>
                <a:srgbClr val="102649"/>
              </a:buClr>
              <a:buSzPts val="3600"/>
              <a:buChar char="•"/>
              <a:defRPr/>
            </a:lvl3pPr>
            <a:lvl4pPr marL="1828800" lvl="3" indent="-457200" algn="l" rtl="0">
              <a:lnSpc>
                <a:spcPct val="90000"/>
              </a:lnSpc>
              <a:spcBef>
                <a:spcPts val="1000"/>
              </a:spcBef>
              <a:spcAft>
                <a:spcPts val="0"/>
              </a:spcAft>
              <a:buClr>
                <a:srgbClr val="102649"/>
              </a:buClr>
              <a:buSzPts val="3600"/>
              <a:buChar char="•"/>
              <a:defRPr/>
            </a:lvl4pPr>
            <a:lvl5pPr marL="2286000" lvl="4" indent="-457200" algn="l" rtl="0">
              <a:lnSpc>
                <a:spcPct val="90000"/>
              </a:lnSpc>
              <a:spcBef>
                <a:spcPts val="1000"/>
              </a:spcBef>
              <a:spcAft>
                <a:spcPts val="0"/>
              </a:spcAft>
              <a:buClr>
                <a:srgbClr val="102649"/>
              </a:buClr>
              <a:buSzPts val="3600"/>
              <a:buChar char="•"/>
              <a:defRPr/>
            </a:lvl5pPr>
            <a:lvl6pPr marL="2743200" lvl="5" indent="-457200" algn="l" rtl="0">
              <a:lnSpc>
                <a:spcPct val="90000"/>
              </a:lnSpc>
              <a:spcBef>
                <a:spcPts val="1000"/>
              </a:spcBef>
              <a:spcAft>
                <a:spcPts val="0"/>
              </a:spcAft>
              <a:buClr>
                <a:schemeClr val="dk1"/>
              </a:buClr>
              <a:buSzPts val="3600"/>
              <a:buChar char="•"/>
              <a:defRPr/>
            </a:lvl6pPr>
            <a:lvl7pPr marL="3200400" lvl="6" indent="-457200" algn="l" rtl="0">
              <a:lnSpc>
                <a:spcPct val="90000"/>
              </a:lnSpc>
              <a:spcBef>
                <a:spcPts val="1000"/>
              </a:spcBef>
              <a:spcAft>
                <a:spcPts val="0"/>
              </a:spcAft>
              <a:buClr>
                <a:schemeClr val="dk1"/>
              </a:buClr>
              <a:buSzPts val="3600"/>
              <a:buChar char="•"/>
              <a:defRPr/>
            </a:lvl7pPr>
            <a:lvl8pPr marL="3657600" lvl="7" indent="-457200" algn="l" rtl="0">
              <a:lnSpc>
                <a:spcPct val="90000"/>
              </a:lnSpc>
              <a:spcBef>
                <a:spcPts val="1000"/>
              </a:spcBef>
              <a:spcAft>
                <a:spcPts val="0"/>
              </a:spcAft>
              <a:buClr>
                <a:schemeClr val="dk1"/>
              </a:buClr>
              <a:buSzPts val="3600"/>
              <a:buChar char="•"/>
              <a:defRPr/>
            </a:lvl8pPr>
            <a:lvl9pPr marL="4114800" lvl="8" indent="-457200" algn="l" rtl="0">
              <a:lnSpc>
                <a:spcPct val="90000"/>
              </a:lnSpc>
              <a:spcBef>
                <a:spcPts val="1000"/>
              </a:spcBef>
              <a:spcAft>
                <a:spcPts val="0"/>
              </a:spcAft>
              <a:buClr>
                <a:schemeClr val="dk1"/>
              </a:buClr>
              <a:buSzPts val="3600"/>
              <a:buChar char="•"/>
              <a:defRPr/>
            </a:lvl9pPr>
          </a:lstStyle>
          <a:p>
            <a:endParaRPr/>
          </a:p>
        </p:txBody>
      </p:sp>
      <p:sp>
        <p:nvSpPr>
          <p:cNvPr id="366" name="Google Shape;366;g27ecab029cd_1_855"/>
          <p:cNvSpPr txBox="1">
            <a:spLocks noGrp="1"/>
          </p:cNvSpPr>
          <p:nvPr>
            <p:ph type="body" idx="3"/>
          </p:nvPr>
        </p:nvSpPr>
        <p:spPr>
          <a:xfrm>
            <a:off x="12346007" y="3362326"/>
            <a:ext cx="10367400" cy="1647600"/>
          </a:xfrm>
          <a:prstGeom prst="rect">
            <a:avLst/>
          </a:prstGeom>
          <a:noFill/>
          <a:ln>
            <a:noFill/>
          </a:ln>
        </p:spPr>
        <p:txBody>
          <a:bodyPr spcFirstLastPara="1" wrap="square" lIns="182875" tIns="91400" rIns="182875" bIns="91400" anchor="b" anchorCtr="0">
            <a:normAutofit/>
          </a:bodyPr>
          <a:lstStyle>
            <a:lvl1pPr marL="457200" lvl="0" indent="-228600" algn="l" rtl="0">
              <a:lnSpc>
                <a:spcPct val="90000"/>
              </a:lnSpc>
              <a:spcBef>
                <a:spcPts val="2000"/>
              </a:spcBef>
              <a:spcAft>
                <a:spcPts val="0"/>
              </a:spcAft>
              <a:buClr>
                <a:srgbClr val="102649"/>
              </a:buClr>
              <a:buSzPts val="4800"/>
              <a:buNone/>
              <a:defRPr sz="4800" b="1"/>
            </a:lvl1pPr>
            <a:lvl2pPr marL="914400" lvl="1" indent="-228600" algn="l" rtl="0">
              <a:lnSpc>
                <a:spcPct val="90000"/>
              </a:lnSpc>
              <a:spcBef>
                <a:spcPts val="1000"/>
              </a:spcBef>
              <a:spcAft>
                <a:spcPts val="0"/>
              </a:spcAft>
              <a:buClr>
                <a:srgbClr val="102649"/>
              </a:buClr>
              <a:buSzPts val="4000"/>
              <a:buNone/>
              <a:defRPr sz="4000" b="1"/>
            </a:lvl2pPr>
            <a:lvl3pPr marL="1371600" lvl="2" indent="-228600" algn="l" rtl="0">
              <a:lnSpc>
                <a:spcPct val="90000"/>
              </a:lnSpc>
              <a:spcBef>
                <a:spcPts val="1000"/>
              </a:spcBef>
              <a:spcAft>
                <a:spcPts val="0"/>
              </a:spcAft>
              <a:buClr>
                <a:srgbClr val="102649"/>
              </a:buClr>
              <a:buSzPts val="3600"/>
              <a:buNone/>
              <a:defRPr sz="3600" b="1"/>
            </a:lvl3pPr>
            <a:lvl4pPr marL="1828800" lvl="3" indent="-228600" algn="l" rtl="0">
              <a:lnSpc>
                <a:spcPct val="90000"/>
              </a:lnSpc>
              <a:spcBef>
                <a:spcPts val="1000"/>
              </a:spcBef>
              <a:spcAft>
                <a:spcPts val="0"/>
              </a:spcAft>
              <a:buClr>
                <a:srgbClr val="102649"/>
              </a:buClr>
              <a:buSzPts val="3200"/>
              <a:buNone/>
              <a:defRPr sz="3200" b="1"/>
            </a:lvl4pPr>
            <a:lvl5pPr marL="2286000" lvl="4" indent="-228600" algn="l" rtl="0">
              <a:lnSpc>
                <a:spcPct val="90000"/>
              </a:lnSpc>
              <a:spcBef>
                <a:spcPts val="1000"/>
              </a:spcBef>
              <a:spcAft>
                <a:spcPts val="0"/>
              </a:spcAft>
              <a:buClr>
                <a:srgbClr val="102649"/>
              </a:buClr>
              <a:buSzPts val="3200"/>
              <a:buNone/>
              <a:defRPr sz="3200" b="1"/>
            </a:lvl5pPr>
            <a:lvl6pPr marL="2743200" lvl="5" indent="-228600" algn="l" rtl="0">
              <a:lnSpc>
                <a:spcPct val="90000"/>
              </a:lnSpc>
              <a:spcBef>
                <a:spcPts val="1000"/>
              </a:spcBef>
              <a:spcAft>
                <a:spcPts val="0"/>
              </a:spcAft>
              <a:buClr>
                <a:schemeClr val="dk1"/>
              </a:buClr>
              <a:buSzPts val="3200"/>
              <a:buNone/>
              <a:defRPr sz="3200" b="1"/>
            </a:lvl6pPr>
            <a:lvl7pPr marL="3200400" lvl="6" indent="-228600" algn="l" rtl="0">
              <a:lnSpc>
                <a:spcPct val="90000"/>
              </a:lnSpc>
              <a:spcBef>
                <a:spcPts val="1000"/>
              </a:spcBef>
              <a:spcAft>
                <a:spcPts val="0"/>
              </a:spcAft>
              <a:buClr>
                <a:schemeClr val="dk1"/>
              </a:buClr>
              <a:buSzPts val="3200"/>
              <a:buNone/>
              <a:defRPr sz="3200" b="1"/>
            </a:lvl7pPr>
            <a:lvl8pPr marL="3657600" lvl="7" indent="-228600" algn="l" rtl="0">
              <a:lnSpc>
                <a:spcPct val="90000"/>
              </a:lnSpc>
              <a:spcBef>
                <a:spcPts val="1000"/>
              </a:spcBef>
              <a:spcAft>
                <a:spcPts val="0"/>
              </a:spcAft>
              <a:buClr>
                <a:schemeClr val="dk1"/>
              </a:buClr>
              <a:buSzPts val="3200"/>
              <a:buNone/>
              <a:defRPr sz="3200" b="1"/>
            </a:lvl8pPr>
            <a:lvl9pPr marL="4114800" lvl="8" indent="-228600" algn="l" rtl="0">
              <a:lnSpc>
                <a:spcPct val="90000"/>
              </a:lnSpc>
              <a:spcBef>
                <a:spcPts val="1000"/>
              </a:spcBef>
              <a:spcAft>
                <a:spcPts val="0"/>
              </a:spcAft>
              <a:buClr>
                <a:schemeClr val="dk1"/>
              </a:buClr>
              <a:buSzPts val="3200"/>
              <a:buNone/>
              <a:defRPr sz="3200" b="1"/>
            </a:lvl9pPr>
          </a:lstStyle>
          <a:p>
            <a:endParaRPr/>
          </a:p>
        </p:txBody>
      </p:sp>
      <p:sp>
        <p:nvSpPr>
          <p:cNvPr id="367" name="Google Shape;367;g27ecab029cd_1_855"/>
          <p:cNvSpPr txBox="1">
            <a:spLocks noGrp="1"/>
          </p:cNvSpPr>
          <p:nvPr>
            <p:ph type="body" idx="4"/>
          </p:nvPr>
        </p:nvSpPr>
        <p:spPr>
          <a:xfrm>
            <a:off x="12346007" y="5010150"/>
            <a:ext cx="10367400" cy="7369200"/>
          </a:xfrm>
          <a:prstGeom prst="rect">
            <a:avLst/>
          </a:prstGeom>
          <a:noFill/>
          <a:ln>
            <a:noFill/>
          </a:ln>
        </p:spPr>
        <p:txBody>
          <a:bodyPr spcFirstLastPara="1" wrap="square" lIns="182875" tIns="91400" rIns="182875" bIns="91400" anchor="t" anchorCtr="0">
            <a:normAutofit/>
          </a:bodyPr>
          <a:lstStyle>
            <a:lvl1pPr marL="457200" lvl="0" indent="-457200" algn="l" rtl="0">
              <a:lnSpc>
                <a:spcPct val="90000"/>
              </a:lnSpc>
              <a:spcBef>
                <a:spcPts val="2000"/>
              </a:spcBef>
              <a:spcAft>
                <a:spcPts val="0"/>
              </a:spcAft>
              <a:buClr>
                <a:srgbClr val="102649"/>
              </a:buClr>
              <a:buSzPts val="3600"/>
              <a:buChar char="•"/>
              <a:defRPr/>
            </a:lvl1pPr>
            <a:lvl2pPr marL="914400" lvl="1" indent="-457200" algn="l" rtl="0">
              <a:lnSpc>
                <a:spcPct val="90000"/>
              </a:lnSpc>
              <a:spcBef>
                <a:spcPts val="1000"/>
              </a:spcBef>
              <a:spcAft>
                <a:spcPts val="0"/>
              </a:spcAft>
              <a:buClr>
                <a:srgbClr val="102649"/>
              </a:buClr>
              <a:buSzPts val="3600"/>
              <a:buChar char="•"/>
              <a:defRPr/>
            </a:lvl2pPr>
            <a:lvl3pPr marL="1371600" lvl="2" indent="-457200" algn="l" rtl="0">
              <a:lnSpc>
                <a:spcPct val="90000"/>
              </a:lnSpc>
              <a:spcBef>
                <a:spcPts val="1000"/>
              </a:spcBef>
              <a:spcAft>
                <a:spcPts val="0"/>
              </a:spcAft>
              <a:buClr>
                <a:srgbClr val="102649"/>
              </a:buClr>
              <a:buSzPts val="3600"/>
              <a:buChar char="•"/>
              <a:defRPr/>
            </a:lvl3pPr>
            <a:lvl4pPr marL="1828800" lvl="3" indent="-457200" algn="l" rtl="0">
              <a:lnSpc>
                <a:spcPct val="90000"/>
              </a:lnSpc>
              <a:spcBef>
                <a:spcPts val="1000"/>
              </a:spcBef>
              <a:spcAft>
                <a:spcPts val="0"/>
              </a:spcAft>
              <a:buClr>
                <a:srgbClr val="102649"/>
              </a:buClr>
              <a:buSzPts val="3600"/>
              <a:buChar char="•"/>
              <a:defRPr/>
            </a:lvl4pPr>
            <a:lvl5pPr marL="2286000" lvl="4" indent="-457200" algn="l" rtl="0">
              <a:lnSpc>
                <a:spcPct val="90000"/>
              </a:lnSpc>
              <a:spcBef>
                <a:spcPts val="1000"/>
              </a:spcBef>
              <a:spcAft>
                <a:spcPts val="0"/>
              </a:spcAft>
              <a:buClr>
                <a:srgbClr val="102649"/>
              </a:buClr>
              <a:buSzPts val="3600"/>
              <a:buChar char="•"/>
              <a:defRPr/>
            </a:lvl5pPr>
            <a:lvl6pPr marL="2743200" lvl="5" indent="-457200" algn="l" rtl="0">
              <a:lnSpc>
                <a:spcPct val="90000"/>
              </a:lnSpc>
              <a:spcBef>
                <a:spcPts val="1000"/>
              </a:spcBef>
              <a:spcAft>
                <a:spcPts val="0"/>
              </a:spcAft>
              <a:buClr>
                <a:schemeClr val="dk1"/>
              </a:buClr>
              <a:buSzPts val="3600"/>
              <a:buChar char="•"/>
              <a:defRPr/>
            </a:lvl6pPr>
            <a:lvl7pPr marL="3200400" lvl="6" indent="-457200" algn="l" rtl="0">
              <a:lnSpc>
                <a:spcPct val="90000"/>
              </a:lnSpc>
              <a:spcBef>
                <a:spcPts val="1000"/>
              </a:spcBef>
              <a:spcAft>
                <a:spcPts val="0"/>
              </a:spcAft>
              <a:buClr>
                <a:schemeClr val="dk1"/>
              </a:buClr>
              <a:buSzPts val="3600"/>
              <a:buChar char="•"/>
              <a:defRPr/>
            </a:lvl7pPr>
            <a:lvl8pPr marL="3657600" lvl="7" indent="-457200" algn="l" rtl="0">
              <a:lnSpc>
                <a:spcPct val="90000"/>
              </a:lnSpc>
              <a:spcBef>
                <a:spcPts val="1000"/>
              </a:spcBef>
              <a:spcAft>
                <a:spcPts val="0"/>
              </a:spcAft>
              <a:buClr>
                <a:schemeClr val="dk1"/>
              </a:buClr>
              <a:buSzPts val="3600"/>
              <a:buChar char="•"/>
              <a:defRPr/>
            </a:lvl8pPr>
            <a:lvl9pPr marL="4114800" lvl="8" indent="-457200" algn="l" rtl="0">
              <a:lnSpc>
                <a:spcPct val="90000"/>
              </a:lnSpc>
              <a:spcBef>
                <a:spcPts val="1000"/>
              </a:spcBef>
              <a:spcAft>
                <a:spcPts val="0"/>
              </a:spcAft>
              <a:buClr>
                <a:schemeClr val="dk1"/>
              </a:buClr>
              <a:buSzPts val="3600"/>
              <a:buChar char="•"/>
              <a:defRPr/>
            </a:lvl9pPr>
          </a:lstStyle>
          <a:p>
            <a:endParaRPr/>
          </a:p>
        </p:txBody>
      </p:sp>
      <p:sp>
        <p:nvSpPr>
          <p:cNvPr id="368" name="Google Shape;368;g27ecab029cd_1_855"/>
          <p:cNvSpPr txBox="1">
            <a:spLocks noGrp="1"/>
          </p:cNvSpPr>
          <p:nvPr>
            <p:ph type="dt" idx="10"/>
          </p:nvPr>
        </p:nvSpPr>
        <p:spPr>
          <a:xfrm>
            <a:off x="1676618" y="12712700"/>
            <a:ext cx="5487000" cy="730200"/>
          </a:xfrm>
          <a:prstGeom prst="rect">
            <a:avLst/>
          </a:prstGeom>
          <a:noFill/>
          <a:ln>
            <a:noFill/>
          </a:ln>
        </p:spPr>
        <p:txBody>
          <a:bodyPr spcFirstLastPara="1" wrap="square" lIns="182875" tIns="91400" rIns="182875" bIns="91400" anchor="ctr" anchorCtr="0">
            <a:no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369" name="Google Shape;369;g27ecab029cd_1_855"/>
          <p:cNvSpPr txBox="1">
            <a:spLocks noGrp="1"/>
          </p:cNvSpPr>
          <p:nvPr>
            <p:ph type="ftr" idx="11"/>
          </p:nvPr>
        </p:nvSpPr>
        <p:spPr>
          <a:xfrm>
            <a:off x="8078252" y="12712700"/>
            <a:ext cx="7130100" cy="730200"/>
          </a:xfrm>
          <a:prstGeom prst="rect">
            <a:avLst/>
          </a:prstGeom>
          <a:noFill/>
          <a:ln>
            <a:noFill/>
          </a:ln>
        </p:spPr>
        <p:txBody>
          <a:bodyPr spcFirstLastPara="1" wrap="square" lIns="182875" tIns="91400" rIns="182875" bIns="91400" anchor="ctr" anchorCtr="0">
            <a:noAutofit/>
          </a:bodyPr>
          <a:lstStyle>
            <a:lvl1pPr lvl="0" algn="ctr"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Text Slide — 05">
  <p:cSld name="Image/Text Slide — 05">
    <p:spTree>
      <p:nvGrpSpPr>
        <p:cNvPr id="1" name="Shape 47"/>
        <p:cNvGrpSpPr/>
        <p:nvPr/>
      </p:nvGrpSpPr>
      <p:grpSpPr>
        <a:xfrm>
          <a:off x="0" y="0"/>
          <a:ext cx="0" cy="0"/>
          <a:chOff x="0" y="0"/>
          <a:chExt cx="0" cy="0"/>
        </a:xfrm>
      </p:grpSpPr>
      <p:sp>
        <p:nvSpPr>
          <p:cNvPr id="48" name="Google Shape;48;p112"/>
          <p:cNvSpPr txBox="1">
            <a:spLocks noGrp="1"/>
          </p:cNvSpPr>
          <p:nvPr>
            <p:ph type="ctrTitle"/>
          </p:nvPr>
        </p:nvSpPr>
        <p:spPr>
          <a:xfrm>
            <a:off x="1144588" y="1143001"/>
            <a:ext cx="22097999" cy="121917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76F7F"/>
              </a:buClr>
              <a:buSzPts val="6800"/>
              <a:buFont typeface="Times New Roman"/>
              <a:buNone/>
              <a:defRPr sz="6800" b="0" i="0">
                <a:solidFill>
                  <a:srgbClr val="576F7F"/>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9" name="Google Shape;49;p112"/>
          <p:cNvCxnSpPr/>
          <p:nvPr/>
        </p:nvCxnSpPr>
        <p:spPr>
          <a:xfrm>
            <a:off x="757240" y="12189150"/>
            <a:ext cx="22860000" cy="0"/>
          </a:xfrm>
          <a:prstGeom prst="straightConnector1">
            <a:avLst/>
          </a:prstGeom>
          <a:noFill/>
          <a:ln w="9525" cap="flat" cmpd="sng">
            <a:solidFill>
              <a:srgbClr val="576F7F"/>
            </a:solidFill>
            <a:prstDash val="solid"/>
            <a:round/>
            <a:headEnd type="none" w="sm" len="sm"/>
            <a:tailEnd type="none" w="sm" len="sm"/>
          </a:ln>
        </p:spPr>
      </p:cxnSp>
      <p:sp>
        <p:nvSpPr>
          <p:cNvPr id="50" name="Google Shape;50;p112"/>
          <p:cNvSpPr/>
          <p:nvPr/>
        </p:nvSpPr>
        <p:spPr>
          <a:xfrm>
            <a:off x="1589" y="0"/>
            <a:ext cx="24384000" cy="381000"/>
          </a:xfrm>
          <a:prstGeom prst="rect">
            <a:avLst/>
          </a:prstGeom>
          <a:solidFill>
            <a:srgbClr val="FBB0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00"/>
              <a:buFont typeface="Arial"/>
              <a:buNone/>
            </a:pPr>
            <a:endParaRPr sz="12800" b="0" i="0" u="none" strike="noStrike" cap="none">
              <a:solidFill>
                <a:schemeClr val="lt1"/>
              </a:solidFill>
              <a:latin typeface="Arial"/>
              <a:ea typeface="Arial"/>
              <a:cs typeface="Arial"/>
              <a:sym typeface="Arial"/>
            </a:endParaRPr>
          </a:p>
        </p:txBody>
      </p:sp>
      <p:sp>
        <p:nvSpPr>
          <p:cNvPr id="51" name="Google Shape;51;p112"/>
          <p:cNvSpPr txBox="1">
            <a:spLocks noGrp="1"/>
          </p:cNvSpPr>
          <p:nvPr>
            <p:ph type="sldNum" idx="12"/>
          </p:nvPr>
        </p:nvSpPr>
        <p:spPr>
          <a:xfrm>
            <a:off x="22674363" y="12586396"/>
            <a:ext cx="950812" cy="7323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52" name="Google Shape;52;p112"/>
          <p:cNvPicPr preferRelativeResize="0"/>
          <p:nvPr/>
        </p:nvPicPr>
        <p:blipFill rotWithShape="1">
          <a:blip r:embed="rId2">
            <a:alphaModFix/>
          </a:blip>
          <a:srcRect/>
          <a:stretch/>
        </p:blipFill>
        <p:spPr>
          <a:xfrm>
            <a:off x="769935" y="12455705"/>
            <a:ext cx="3810000" cy="898122"/>
          </a:xfrm>
          <a:prstGeom prst="rect">
            <a:avLst/>
          </a:prstGeom>
          <a:noFill/>
          <a:ln>
            <a:noFill/>
          </a:ln>
        </p:spPr>
      </p:pic>
      <p:sp>
        <p:nvSpPr>
          <p:cNvPr id="53" name="Google Shape;53;p112"/>
          <p:cNvSpPr txBox="1">
            <a:spLocks noGrp="1"/>
          </p:cNvSpPr>
          <p:nvPr>
            <p:ph type="body" idx="1"/>
          </p:nvPr>
        </p:nvSpPr>
        <p:spPr>
          <a:xfrm>
            <a:off x="1144589" y="3121330"/>
            <a:ext cx="10667999" cy="830579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Clr>
                <a:srgbClr val="576F7F"/>
              </a:buClr>
              <a:buSzPts val="4800"/>
              <a:buFont typeface="Times New Roman"/>
              <a:buNone/>
              <a:defRPr sz="4800">
                <a:solidFill>
                  <a:srgbClr val="576F7F"/>
                </a:solidFill>
              </a:defRPr>
            </a:lvl1pPr>
            <a:lvl2pPr marL="914400" lvl="1" indent="-228600" algn="l">
              <a:lnSpc>
                <a:spcPct val="100000"/>
              </a:lnSpc>
              <a:spcBef>
                <a:spcPts val="300"/>
              </a:spcBef>
              <a:spcAft>
                <a:spcPts val="0"/>
              </a:spcAft>
              <a:buClr>
                <a:srgbClr val="7F7F7F"/>
              </a:buClr>
              <a:buSzPts val="1000"/>
              <a:buNone/>
              <a:defRPr sz="1000">
                <a:solidFill>
                  <a:srgbClr val="7F7F7F"/>
                </a:solidFill>
              </a:defRPr>
            </a:lvl2pPr>
            <a:lvl3pPr marL="1371600" lvl="2" indent="-292100" algn="l">
              <a:lnSpc>
                <a:spcPct val="100000"/>
              </a:lnSpc>
              <a:spcBef>
                <a:spcPts val="300"/>
              </a:spcBef>
              <a:spcAft>
                <a:spcPts val="0"/>
              </a:spcAft>
              <a:buClr>
                <a:srgbClr val="7F7F7F"/>
              </a:buClr>
              <a:buSzPts val="1000"/>
              <a:buChar char="o"/>
              <a:defRPr sz="1000">
                <a:solidFill>
                  <a:srgbClr val="7F7F7F"/>
                </a:solidFill>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4" name="Google Shape;54;p112"/>
          <p:cNvSpPr txBox="1">
            <a:spLocks noGrp="1"/>
          </p:cNvSpPr>
          <p:nvPr>
            <p:ph type="body" idx="2"/>
          </p:nvPr>
        </p:nvSpPr>
        <p:spPr>
          <a:xfrm>
            <a:off x="12574590" y="3121326"/>
            <a:ext cx="10667998" cy="8305798"/>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400"/>
              </a:spcBef>
              <a:spcAft>
                <a:spcPts val="0"/>
              </a:spcAft>
              <a:buClr>
                <a:srgbClr val="576F7F"/>
              </a:buClr>
              <a:buSzPts val="2800"/>
              <a:buFont typeface="Arial"/>
              <a:buChar char="•"/>
              <a:defRPr sz="2800">
                <a:solidFill>
                  <a:srgbClr val="576F7F"/>
                </a:solidFill>
                <a:latin typeface="Times New Roman"/>
                <a:ea typeface="Times New Roman"/>
                <a:cs typeface="Times New Roman"/>
                <a:sym typeface="Times New Roman"/>
              </a:defRPr>
            </a:lvl1pPr>
            <a:lvl2pPr marL="914400" lvl="1" indent="-228600" algn="l">
              <a:lnSpc>
                <a:spcPct val="100000"/>
              </a:lnSpc>
              <a:spcBef>
                <a:spcPts val="300"/>
              </a:spcBef>
              <a:spcAft>
                <a:spcPts val="0"/>
              </a:spcAft>
              <a:buClr>
                <a:srgbClr val="576F7F"/>
              </a:buClr>
              <a:buSzPts val="4000"/>
              <a:buNone/>
              <a:defRPr>
                <a:latin typeface="Times New Roman"/>
                <a:ea typeface="Times New Roman"/>
                <a:cs typeface="Times New Roman"/>
                <a:sym typeface="Times New Roman"/>
              </a:defRPr>
            </a:lvl2pPr>
            <a:lvl3pPr marL="1371600" lvl="2" indent="-228600" algn="l">
              <a:lnSpc>
                <a:spcPct val="100000"/>
              </a:lnSpc>
              <a:spcBef>
                <a:spcPts val="300"/>
              </a:spcBef>
              <a:spcAft>
                <a:spcPts val="0"/>
              </a:spcAft>
              <a:buClr>
                <a:srgbClr val="576F7F"/>
              </a:buClr>
              <a:buSzPts val="3600"/>
              <a:buNone/>
              <a:defRPr>
                <a:latin typeface="Times New Roman"/>
                <a:ea typeface="Times New Roman"/>
                <a:cs typeface="Times New Roman"/>
                <a:sym typeface="Times New Roman"/>
              </a:defRPr>
            </a:lvl3pPr>
            <a:lvl4pPr marL="1828800" lvl="3" indent="-431800" algn="l">
              <a:lnSpc>
                <a:spcPct val="100000"/>
              </a:lnSpc>
              <a:spcBef>
                <a:spcPts val="0"/>
              </a:spcBef>
              <a:spcAft>
                <a:spcPts val="0"/>
              </a:spcAft>
              <a:buClr>
                <a:schemeClr val="dk1"/>
              </a:buClr>
              <a:buSzPts val="3200"/>
              <a:buChar char="▪"/>
              <a:defRPr>
                <a:latin typeface="Times New Roman"/>
                <a:ea typeface="Times New Roman"/>
                <a:cs typeface="Times New Roman"/>
                <a:sym typeface="Times New Roman"/>
              </a:defRPr>
            </a:lvl4pPr>
            <a:lvl5pPr marL="2286000" lvl="4" indent="-406400" algn="l">
              <a:lnSpc>
                <a:spcPct val="100000"/>
              </a:lnSpc>
              <a:spcBef>
                <a:spcPts val="0"/>
              </a:spcBef>
              <a:spcAft>
                <a:spcPts val="0"/>
              </a:spcAft>
              <a:buClr>
                <a:schemeClr val="dk1"/>
              </a:buClr>
              <a:buSzPts val="2800"/>
              <a:buChar char="▫"/>
              <a:defRPr>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5" name="Google Shape;55;p112"/>
          <p:cNvSpPr txBox="1"/>
          <p:nvPr/>
        </p:nvSpPr>
        <p:spPr>
          <a:xfrm>
            <a:off x="20588473" y="12756895"/>
            <a:ext cx="1802095"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rgbClr val="576F7F"/>
                </a:solidFill>
                <a:latin typeface="Calibri"/>
                <a:ea typeface="Calibri"/>
                <a:cs typeface="Calibri"/>
                <a:sym typeface="Calibri"/>
              </a:rPr>
              <a:t>REL Appalachia</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70"/>
        <p:cNvGrpSpPr/>
        <p:nvPr/>
      </p:nvGrpSpPr>
      <p:grpSpPr>
        <a:xfrm>
          <a:off x="0" y="0"/>
          <a:ext cx="0" cy="0"/>
          <a:chOff x="0" y="0"/>
          <a:chExt cx="0" cy="0"/>
        </a:xfrm>
      </p:grpSpPr>
      <p:sp>
        <p:nvSpPr>
          <p:cNvPr id="371" name="Google Shape;371;g27ecab029cd_1_863"/>
          <p:cNvSpPr txBox="1">
            <a:spLocks noGrp="1"/>
          </p:cNvSpPr>
          <p:nvPr>
            <p:ph type="title"/>
          </p:nvPr>
        </p:nvSpPr>
        <p:spPr>
          <a:xfrm>
            <a:off x="1676618" y="730250"/>
            <a:ext cx="21033900" cy="2651400"/>
          </a:xfrm>
          <a:prstGeom prst="rect">
            <a:avLst/>
          </a:prstGeom>
          <a:noFill/>
          <a:ln>
            <a:noFill/>
          </a:ln>
        </p:spPr>
        <p:txBody>
          <a:bodyPr spcFirstLastPara="1" wrap="square" lIns="182875" tIns="91400" rIns="182875" bIns="91400" anchor="ctr" anchorCtr="0">
            <a:normAutofit/>
          </a:bodyPr>
          <a:lstStyle>
            <a:lvl1pPr lvl="0" algn="l" rtl="0">
              <a:lnSpc>
                <a:spcPct val="90000"/>
              </a:lnSpc>
              <a:spcBef>
                <a:spcPts val="0"/>
              </a:spcBef>
              <a:spcAft>
                <a:spcPts val="0"/>
              </a:spcAft>
              <a:buClr>
                <a:srgbClr val="007780"/>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2" name="Google Shape;372;g27ecab029cd_1_863"/>
          <p:cNvSpPr txBox="1">
            <a:spLocks noGrp="1"/>
          </p:cNvSpPr>
          <p:nvPr>
            <p:ph type="dt" idx="10"/>
          </p:nvPr>
        </p:nvSpPr>
        <p:spPr>
          <a:xfrm>
            <a:off x="1676618" y="12712700"/>
            <a:ext cx="5487000" cy="730200"/>
          </a:xfrm>
          <a:prstGeom prst="rect">
            <a:avLst/>
          </a:prstGeom>
          <a:noFill/>
          <a:ln>
            <a:noFill/>
          </a:ln>
        </p:spPr>
        <p:txBody>
          <a:bodyPr spcFirstLastPara="1" wrap="square" lIns="182875" tIns="91400" rIns="182875" bIns="91400" anchor="ctr" anchorCtr="0">
            <a:noAutofit/>
          </a:bodyPr>
          <a:lstStyle>
            <a:lvl1pPr lvl="0" algn="l" rtl="0">
              <a:spcBef>
                <a:spcPts val="0"/>
              </a:spcBef>
              <a:spcAft>
                <a:spcPts val="0"/>
              </a:spcAft>
              <a:buSzPts val="2800"/>
              <a:buNone/>
              <a:defRPr>
                <a:solidFill>
                  <a:srgbClr val="102649"/>
                </a:solidFill>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373" name="Google Shape;373;g27ecab029cd_1_863"/>
          <p:cNvSpPr txBox="1">
            <a:spLocks noGrp="1"/>
          </p:cNvSpPr>
          <p:nvPr>
            <p:ph type="ftr" idx="11"/>
          </p:nvPr>
        </p:nvSpPr>
        <p:spPr>
          <a:xfrm>
            <a:off x="8078252" y="12712700"/>
            <a:ext cx="7130100" cy="730200"/>
          </a:xfrm>
          <a:prstGeom prst="rect">
            <a:avLst/>
          </a:prstGeom>
          <a:noFill/>
          <a:ln>
            <a:noFill/>
          </a:ln>
        </p:spPr>
        <p:txBody>
          <a:bodyPr spcFirstLastPara="1" wrap="square" lIns="182875" tIns="91400" rIns="182875" bIns="91400" anchor="ctr" anchorCtr="0">
            <a:noAutofit/>
          </a:bodyPr>
          <a:lstStyle>
            <a:lvl1pPr lvl="0" algn="ctr" rtl="0">
              <a:spcBef>
                <a:spcPts val="0"/>
              </a:spcBef>
              <a:spcAft>
                <a:spcPts val="0"/>
              </a:spcAft>
              <a:buSzPts val="2800"/>
              <a:buNone/>
              <a:defRPr>
                <a:solidFill>
                  <a:srgbClr val="102649"/>
                </a:solidFill>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74"/>
        <p:cNvGrpSpPr/>
        <p:nvPr/>
      </p:nvGrpSpPr>
      <p:grpSpPr>
        <a:xfrm>
          <a:off x="0" y="0"/>
          <a:ext cx="0" cy="0"/>
          <a:chOff x="0" y="0"/>
          <a:chExt cx="0" cy="0"/>
        </a:xfrm>
      </p:grpSpPr>
      <p:sp>
        <p:nvSpPr>
          <p:cNvPr id="375" name="Google Shape;375;g27ecab029cd_1_867"/>
          <p:cNvSpPr txBox="1">
            <a:spLocks noGrp="1"/>
          </p:cNvSpPr>
          <p:nvPr>
            <p:ph type="dt" idx="10"/>
          </p:nvPr>
        </p:nvSpPr>
        <p:spPr>
          <a:xfrm>
            <a:off x="1676618" y="12712700"/>
            <a:ext cx="5487000" cy="730200"/>
          </a:xfrm>
          <a:prstGeom prst="rect">
            <a:avLst/>
          </a:prstGeom>
          <a:noFill/>
          <a:ln>
            <a:noFill/>
          </a:ln>
        </p:spPr>
        <p:txBody>
          <a:bodyPr spcFirstLastPara="1" wrap="square" lIns="182875" tIns="91400" rIns="182875" bIns="91400" anchor="ctr" anchorCtr="0">
            <a:noAutofit/>
          </a:bodyPr>
          <a:lstStyle>
            <a:lvl1pPr lvl="0" algn="l" rtl="0">
              <a:spcBef>
                <a:spcPts val="0"/>
              </a:spcBef>
              <a:spcAft>
                <a:spcPts val="0"/>
              </a:spcAft>
              <a:buSzPts val="2800"/>
              <a:buNone/>
              <a:defRPr>
                <a:solidFill>
                  <a:srgbClr val="102649"/>
                </a:solidFill>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376" name="Google Shape;376;g27ecab029cd_1_867"/>
          <p:cNvSpPr txBox="1">
            <a:spLocks noGrp="1"/>
          </p:cNvSpPr>
          <p:nvPr>
            <p:ph type="ftr" idx="11"/>
          </p:nvPr>
        </p:nvSpPr>
        <p:spPr>
          <a:xfrm>
            <a:off x="8078252" y="12712700"/>
            <a:ext cx="7130100" cy="730200"/>
          </a:xfrm>
          <a:prstGeom prst="rect">
            <a:avLst/>
          </a:prstGeom>
          <a:noFill/>
          <a:ln>
            <a:noFill/>
          </a:ln>
        </p:spPr>
        <p:txBody>
          <a:bodyPr spcFirstLastPara="1" wrap="square" lIns="182875" tIns="91400" rIns="182875" bIns="91400" anchor="ctr" anchorCtr="0">
            <a:noAutofit/>
          </a:bodyPr>
          <a:lstStyle>
            <a:lvl1pPr lvl="0" algn="ctr" rtl="0">
              <a:spcBef>
                <a:spcPts val="0"/>
              </a:spcBef>
              <a:spcAft>
                <a:spcPts val="0"/>
              </a:spcAft>
              <a:buSzPts val="2800"/>
              <a:buNone/>
              <a:defRPr>
                <a:solidFill>
                  <a:srgbClr val="102649"/>
                </a:solidFill>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377"/>
        <p:cNvGrpSpPr/>
        <p:nvPr/>
      </p:nvGrpSpPr>
      <p:grpSpPr>
        <a:xfrm>
          <a:off x="0" y="0"/>
          <a:ext cx="0" cy="0"/>
          <a:chOff x="0" y="0"/>
          <a:chExt cx="0" cy="0"/>
        </a:xfrm>
      </p:grpSpPr>
      <p:sp>
        <p:nvSpPr>
          <p:cNvPr id="378" name="Google Shape;378;g27ecab029cd_1_870"/>
          <p:cNvSpPr txBox="1">
            <a:spLocks noGrp="1"/>
          </p:cNvSpPr>
          <p:nvPr>
            <p:ph type="title"/>
          </p:nvPr>
        </p:nvSpPr>
        <p:spPr>
          <a:xfrm>
            <a:off x="1679795" y="914400"/>
            <a:ext cx="7865100" cy="3200400"/>
          </a:xfrm>
          <a:prstGeom prst="rect">
            <a:avLst/>
          </a:prstGeom>
          <a:noFill/>
          <a:ln>
            <a:noFill/>
          </a:ln>
        </p:spPr>
        <p:txBody>
          <a:bodyPr spcFirstLastPara="1" wrap="square" lIns="182875" tIns="91400" rIns="182875" bIns="91400" anchor="b" anchorCtr="0">
            <a:normAutofit/>
          </a:bodyPr>
          <a:lstStyle>
            <a:lvl1pPr lvl="0" algn="l" rtl="0">
              <a:lnSpc>
                <a:spcPct val="90000"/>
              </a:lnSpc>
              <a:spcBef>
                <a:spcPts val="0"/>
              </a:spcBef>
              <a:spcAft>
                <a:spcPts val="0"/>
              </a:spcAft>
              <a:buClr>
                <a:srgbClr val="007780"/>
              </a:buClr>
              <a:buSzPts val="6400"/>
              <a:buFont typeface="Libre Franklin Medium"/>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9" name="Google Shape;379;g27ecab029cd_1_870"/>
          <p:cNvSpPr txBox="1">
            <a:spLocks noGrp="1"/>
          </p:cNvSpPr>
          <p:nvPr>
            <p:ph type="body" idx="1"/>
          </p:nvPr>
        </p:nvSpPr>
        <p:spPr>
          <a:xfrm>
            <a:off x="10367726" y="3782860"/>
            <a:ext cx="12345900" cy="7939200"/>
          </a:xfrm>
          <a:prstGeom prst="rect">
            <a:avLst/>
          </a:prstGeom>
          <a:noFill/>
          <a:ln>
            <a:noFill/>
          </a:ln>
        </p:spPr>
        <p:txBody>
          <a:bodyPr spcFirstLastPara="1" wrap="square" lIns="182875" tIns="91400" rIns="182875" bIns="91400" anchor="t" anchorCtr="0">
            <a:normAutofit/>
          </a:bodyPr>
          <a:lstStyle>
            <a:lvl1pPr marL="457200" lvl="0" indent="-635000" algn="l" rtl="0">
              <a:lnSpc>
                <a:spcPct val="90000"/>
              </a:lnSpc>
              <a:spcBef>
                <a:spcPts val="2000"/>
              </a:spcBef>
              <a:spcAft>
                <a:spcPts val="0"/>
              </a:spcAft>
              <a:buClr>
                <a:srgbClr val="102649"/>
              </a:buClr>
              <a:buSzPts val="6400"/>
              <a:buChar char="•"/>
              <a:defRPr sz="6400"/>
            </a:lvl1pPr>
            <a:lvl2pPr marL="914400" lvl="1" indent="-584200" algn="l" rtl="0">
              <a:lnSpc>
                <a:spcPct val="90000"/>
              </a:lnSpc>
              <a:spcBef>
                <a:spcPts val="1000"/>
              </a:spcBef>
              <a:spcAft>
                <a:spcPts val="0"/>
              </a:spcAft>
              <a:buClr>
                <a:srgbClr val="102649"/>
              </a:buClr>
              <a:buSzPts val="5600"/>
              <a:buChar char="•"/>
              <a:defRPr sz="5600"/>
            </a:lvl2pPr>
            <a:lvl3pPr marL="1371600" lvl="2" indent="-533400" algn="l" rtl="0">
              <a:lnSpc>
                <a:spcPct val="90000"/>
              </a:lnSpc>
              <a:spcBef>
                <a:spcPts val="1000"/>
              </a:spcBef>
              <a:spcAft>
                <a:spcPts val="0"/>
              </a:spcAft>
              <a:buClr>
                <a:srgbClr val="102649"/>
              </a:buClr>
              <a:buSzPts val="4800"/>
              <a:buChar char="•"/>
              <a:defRPr sz="4800"/>
            </a:lvl3pPr>
            <a:lvl4pPr marL="1828800" lvl="3" indent="-482600" algn="l" rtl="0">
              <a:lnSpc>
                <a:spcPct val="90000"/>
              </a:lnSpc>
              <a:spcBef>
                <a:spcPts val="1000"/>
              </a:spcBef>
              <a:spcAft>
                <a:spcPts val="0"/>
              </a:spcAft>
              <a:buClr>
                <a:srgbClr val="102649"/>
              </a:buClr>
              <a:buSzPts val="4000"/>
              <a:buChar char="•"/>
              <a:defRPr sz="4000"/>
            </a:lvl4pPr>
            <a:lvl5pPr marL="2286000" lvl="4" indent="-482600" algn="l" rtl="0">
              <a:lnSpc>
                <a:spcPct val="90000"/>
              </a:lnSpc>
              <a:spcBef>
                <a:spcPts val="1000"/>
              </a:spcBef>
              <a:spcAft>
                <a:spcPts val="0"/>
              </a:spcAft>
              <a:buClr>
                <a:srgbClr val="102649"/>
              </a:buClr>
              <a:buSzPts val="4000"/>
              <a:buChar char="•"/>
              <a:defRPr sz="4000"/>
            </a:lvl5pPr>
            <a:lvl6pPr marL="2743200" lvl="5" indent="-482600" algn="l" rtl="0">
              <a:lnSpc>
                <a:spcPct val="90000"/>
              </a:lnSpc>
              <a:spcBef>
                <a:spcPts val="1000"/>
              </a:spcBef>
              <a:spcAft>
                <a:spcPts val="0"/>
              </a:spcAft>
              <a:buClr>
                <a:schemeClr val="dk1"/>
              </a:buClr>
              <a:buSzPts val="4000"/>
              <a:buChar char="•"/>
              <a:defRPr sz="4000"/>
            </a:lvl6pPr>
            <a:lvl7pPr marL="3200400" lvl="6" indent="-482600" algn="l" rtl="0">
              <a:lnSpc>
                <a:spcPct val="90000"/>
              </a:lnSpc>
              <a:spcBef>
                <a:spcPts val="1000"/>
              </a:spcBef>
              <a:spcAft>
                <a:spcPts val="0"/>
              </a:spcAft>
              <a:buClr>
                <a:schemeClr val="dk1"/>
              </a:buClr>
              <a:buSzPts val="4000"/>
              <a:buChar char="•"/>
              <a:defRPr sz="4000"/>
            </a:lvl7pPr>
            <a:lvl8pPr marL="3657600" lvl="7" indent="-482600" algn="l" rtl="0">
              <a:lnSpc>
                <a:spcPct val="90000"/>
              </a:lnSpc>
              <a:spcBef>
                <a:spcPts val="1000"/>
              </a:spcBef>
              <a:spcAft>
                <a:spcPts val="0"/>
              </a:spcAft>
              <a:buClr>
                <a:schemeClr val="dk1"/>
              </a:buClr>
              <a:buSzPts val="4000"/>
              <a:buChar char="•"/>
              <a:defRPr sz="4000"/>
            </a:lvl8pPr>
            <a:lvl9pPr marL="4114800" lvl="8" indent="-482600" algn="l" rtl="0">
              <a:lnSpc>
                <a:spcPct val="90000"/>
              </a:lnSpc>
              <a:spcBef>
                <a:spcPts val="1000"/>
              </a:spcBef>
              <a:spcAft>
                <a:spcPts val="0"/>
              </a:spcAft>
              <a:buClr>
                <a:schemeClr val="dk1"/>
              </a:buClr>
              <a:buSzPts val="4000"/>
              <a:buChar char="•"/>
              <a:defRPr sz="4000"/>
            </a:lvl9pPr>
          </a:lstStyle>
          <a:p>
            <a:endParaRPr/>
          </a:p>
        </p:txBody>
      </p:sp>
      <p:sp>
        <p:nvSpPr>
          <p:cNvPr id="380" name="Google Shape;380;g27ecab029cd_1_870"/>
          <p:cNvSpPr txBox="1">
            <a:spLocks noGrp="1"/>
          </p:cNvSpPr>
          <p:nvPr>
            <p:ph type="body" idx="2"/>
          </p:nvPr>
        </p:nvSpPr>
        <p:spPr>
          <a:xfrm>
            <a:off x="1679795" y="4114800"/>
            <a:ext cx="7865100" cy="7623000"/>
          </a:xfrm>
          <a:prstGeom prst="rect">
            <a:avLst/>
          </a:prstGeom>
          <a:noFill/>
          <a:ln>
            <a:noFill/>
          </a:ln>
        </p:spPr>
        <p:txBody>
          <a:bodyPr spcFirstLastPara="1" wrap="square" lIns="182875" tIns="91400" rIns="182875" bIns="91400" anchor="t" anchorCtr="0">
            <a:normAutofit/>
          </a:bodyPr>
          <a:lstStyle>
            <a:lvl1pPr marL="457200" lvl="0" indent="-228600" algn="l" rtl="0">
              <a:lnSpc>
                <a:spcPct val="90000"/>
              </a:lnSpc>
              <a:spcBef>
                <a:spcPts val="2000"/>
              </a:spcBef>
              <a:spcAft>
                <a:spcPts val="0"/>
              </a:spcAft>
              <a:buClr>
                <a:srgbClr val="102649"/>
              </a:buClr>
              <a:buSzPts val="3200"/>
              <a:buNone/>
              <a:defRPr sz="3200"/>
            </a:lvl1pPr>
            <a:lvl2pPr marL="914400" lvl="1" indent="-228600" algn="l" rtl="0">
              <a:lnSpc>
                <a:spcPct val="90000"/>
              </a:lnSpc>
              <a:spcBef>
                <a:spcPts val="1000"/>
              </a:spcBef>
              <a:spcAft>
                <a:spcPts val="0"/>
              </a:spcAft>
              <a:buClr>
                <a:srgbClr val="102649"/>
              </a:buClr>
              <a:buSzPts val="2800"/>
              <a:buNone/>
              <a:defRPr sz="2800"/>
            </a:lvl2pPr>
            <a:lvl3pPr marL="1371600" lvl="2" indent="-228600" algn="l" rtl="0">
              <a:lnSpc>
                <a:spcPct val="90000"/>
              </a:lnSpc>
              <a:spcBef>
                <a:spcPts val="1000"/>
              </a:spcBef>
              <a:spcAft>
                <a:spcPts val="0"/>
              </a:spcAft>
              <a:buClr>
                <a:srgbClr val="102649"/>
              </a:buClr>
              <a:buSzPts val="2400"/>
              <a:buNone/>
              <a:defRPr sz="2400"/>
            </a:lvl3pPr>
            <a:lvl4pPr marL="1828800" lvl="3" indent="-228600" algn="l" rtl="0">
              <a:lnSpc>
                <a:spcPct val="90000"/>
              </a:lnSpc>
              <a:spcBef>
                <a:spcPts val="1000"/>
              </a:spcBef>
              <a:spcAft>
                <a:spcPts val="0"/>
              </a:spcAft>
              <a:buClr>
                <a:srgbClr val="102649"/>
              </a:buClr>
              <a:buSzPts val="2000"/>
              <a:buNone/>
              <a:defRPr sz="2000"/>
            </a:lvl4pPr>
            <a:lvl5pPr marL="2286000" lvl="4" indent="-228600" algn="l" rtl="0">
              <a:lnSpc>
                <a:spcPct val="90000"/>
              </a:lnSpc>
              <a:spcBef>
                <a:spcPts val="1000"/>
              </a:spcBef>
              <a:spcAft>
                <a:spcPts val="0"/>
              </a:spcAft>
              <a:buClr>
                <a:srgbClr val="102649"/>
              </a:buClr>
              <a:buSzPts val="2000"/>
              <a:buNone/>
              <a:defRPr sz="2000"/>
            </a:lvl5pPr>
            <a:lvl6pPr marL="2743200" lvl="5" indent="-228600" algn="l" rtl="0">
              <a:lnSpc>
                <a:spcPct val="90000"/>
              </a:lnSpc>
              <a:spcBef>
                <a:spcPts val="1000"/>
              </a:spcBef>
              <a:spcAft>
                <a:spcPts val="0"/>
              </a:spcAft>
              <a:buClr>
                <a:schemeClr val="dk1"/>
              </a:buClr>
              <a:buSzPts val="2000"/>
              <a:buNone/>
              <a:defRPr sz="2000"/>
            </a:lvl6pPr>
            <a:lvl7pPr marL="3200400" lvl="6" indent="-228600" algn="l" rtl="0">
              <a:lnSpc>
                <a:spcPct val="90000"/>
              </a:lnSpc>
              <a:spcBef>
                <a:spcPts val="1000"/>
              </a:spcBef>
              <a:spcAft>
                <a:spcPts val="0"/>
              </a:spcAft>
              <a:buClr>
                <a:schemeClr val="dk1"/>
              </a:buClr>
              <a:buSzPts val="2000"/>
              <a:buNone/>
              <a:defRPr sz="2000"/>
            </a:lvl7pPr>
            <a:lvl8pPr marL="3657600" lvl="7" indent="-228600" algn="l" rtl="0">
              <a:lnSpc>
                <a:spcPct val="90000"/>
              </a:lnSpc>
              <a:spcBef>
                <a:spcPts val="1000"/>
              </a:spcBef>
              <a:spcAft>
                <a:spcPts val="0"/>
              </a:spcAft>
              <a:buClr>
                <a:schemeClr val="dk1"/>
              </a:buClr>
              <a:buSzPts val="2000"/>
              <a:buNone/>
              <a:defRPr sz="2000"/>
            </a:lvl8pPr>
            <a:lvl9pPr marL="4114800" lvl="8" indent="-228600" algn="l" rtl="0">
              <a:lnSpc>
                <a:spcPct val="90000"/>
              </a:lnSpc>
              <a:spcBef>
                <a:spcPts val="1000"/>
              </a:spcBef>
              <a:spcAft>
                <a:spcPts val="0"/>
              </a:spcAft>
              <a:buClr>
                <a:schemeClr val="dk1"/>
              </a:buClr>
              <a:buSzPts val="2000"/>
              <a:buNone/>
              <a:defRPr sz="2000"/>
            </a:lvl9pPr>
          </a:lstStyle>
          <a:p>
            <a:endParaRPr/>
          </a:p>
        </p:txBody>
      </p:sp>
      <p:sp>
        <p:nvSpPr>
          <p:cNvPr id="381" name="Google Shape;381;g27ecab029cd_1_870"/>
          <p:cNvSpPr txBox="1">
            <a:spLocks noGrp="1"/>
          </p:cNvSpPr>
          <p:nvPr>
            <p:ph type="dt" idx="10"/>
          </p:nvPr>
        </p:nvSpPr>
        <p:spPr>
          <a:xfrm>
            <a:off x="1676618" y="12712700"/>
            <a:ext cx="5487000" cy="730200"/>
          </a:xfrm>
          <a:prstGeom prst="rect">
            <a:avLst/>
          </a:prstGeom>
          <a:noFill/>
          <a:ln>
            <a:noFill/>
          </a:ln>
        </p:spPr>
        <p:txBody>
          <a:bodyPr spcFirstLastPara="1" wrap="square" lIns="182875" tIns="91400" rIns="182875" bIns="91400" anchor="ctr" anchorCtr="0">
            <a:noAutofit/>
          </a:bodyPr>
          <a:lstStyle>
            <a:lvl1pPr lvl="0" algn="l" rtl="0">
              <a:spcBef>
                <a:spcPts val="0"/>
              </a:spcBef>
              <a:spcAft>
                <a:spcPts val="0"/>
              </a:spcAft>
              <a:buSzPts val="2800"/>
              <a:buNone/>
              <a:defRPr>
                <a:solidFill>
                  <a:srgbClr val="102649"/>
                </a:solidFill>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382" name="Google Shape;382;g27ecab029cd_1_870"/>
          <p:cNvSpPr txBox="1">
            <a:spLocks noGrp="1"/>
          </p:cNvSpPr>
          <p:nvPr>
            <p:ph type="ftr" idx="11"/>
          </p:nvPr>
        </p:nvSpPr>
        <p:spPr>
          <a:xfrm>
            <a:off x="8078252" y="12712700"/>
            <a:ext cx="8082600" cy="730200"/>
          </a:xfrm>
          <a:prstGeom prst="rect">
            <a:avLst/>
          </a:prstGeom>
          <a:noFill/>
          <a:ln>
            <a:noFill/>
          </a:ln>
        </p:spPr>
        <p:txBody>
          <a:bodyPr spcFirstLastPara="1" wrap="square" lIns="182875" tIns="91400" rIns="182875" bIns="91400" anchor="ctr" anchorCtr="0">
            <a:noAutofit/>
          </a:bodyPr>
          <a:lstStyle>
            <a:lvl1pPr lvl="0" algn="ctr" rtl="0">
              <a:spcBef>
                <a:spcPts val="0"/>
              </a:spcBef>
              <a:spcAft>
                <a:spcPts val="0"/>
              </a:spcAft>
              <a:buSzPts val="2800"/>
              <a:buNone/>
              <a:defRPr>
                <a:solidFill>
                  <a:srgbClr val="102649"/>
                </a:solidFill>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383" name="Google Shape;383;g27ecab029cd_1_870"/>
          <p:cNvSpPr txBox="1">
            <a:spLocks noGrp="1"/>
          </p:cNvSpPr>
          <p:nvPr>
            <p:ph type="sldNum" idx="12"/>
          </p:nvPr>
        </p:nvSpPr>
        <p:spPr>
          <a:xfrm>
            <a:off x="17223442" y="12712700"/>
            <a:ext cx="5487000" cy="730200"/>
          </a:xfrm>
          <a:prstGeom prst="rect">
            <a:avLst/>
          </a:prstGeom>
          <a:noFill/>
          <a:ln>
            <a:noFill/>
          </a:ln>
        </p:spPr>
        <p:txBody>
          <a:bodyPr spcFirstLastPara="1" wrap="square" lIns="182875" tIns="91400" rIns="182875" bIns="91400" anchor="t" anchorCtr="0">
            <a:noAutofit/>
          </a:bodyPr>
          <a:lstStyle>
            <a:lvl1pPr marL="0" marR="0" lvl="0" indent="0" algn="l" rtl="0">
              <a:spcBef>
                <a:spcPts val="0"/>
              </a:spcBef>
              <a:buNone/>
              <a:defRPr sz="36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36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36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36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36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36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36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36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36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4"/>
        <p:cNvGrpSpPr/>
        <p:nvPr/>
      </p:nvGrpSpPr>
      <p:grpSpPr>
        <a:xfrm>
          <a:off x="0" y="0"/>
          <a:ext cx="0" cy="0"/>
          <a:chOff x="0" y="0"/>
          <a:chExt cx="0" cy="0"/>
        </a:xfrm>
      </p:grpSpPr>
      <p:sp>
        <p:nvSpPr>
          <p:cNvPr id="385" name="Google Shape;385;g27ecab029cd_1_877"/>
          <p:cNvSpPr txBox="1">
            <a:spLocks noGrp="1"/>
          </p:cNvSpPr>
          <p:nvPr>
            <p:ph type="title"/>
          </p:nvPr>
        </p:nvSpPr>
        <p:spPr>
          <a:xfrm>
            <a:off x="1679795" y="914400"/>
            <a:ext cx="7865100" cy="3200400"/>
          </a:xfrm>
          <a:prstGeom prst="rect">
            <a:avLst/>
          </a:prstGeom>
          <a:noFill/>
          <a:ln>
            <a:noFill/>
          </a:ln>
        </p:spPr>
        <p:txBody>
          <a:bodyPr spcFirstLastPara="1" wrap="square" lIns="182875" tIns="91400" rIns="182875" bIns="91400" anchor="b" anchorCtr="0">
            <a:normAutofit/>
          </a:bodyPr>
          <a:lstStyle>
            <a:lvl1pPr lvl="0" algn="l" rtl="0">
              <a:lnSpc>
                <a:spcPct val="90000"/>
              </a:lnSpc>
              <a:spcBef>
                <a:spcPts val="0"/>
              </a:spcBef>
              <a:spcAft>
                <a:spcPts val="0"/>
              </a:spcAft>
              <a:buClr>
                <a:srgbClr val="007780"/>
              </a:buClr>
              <a:buSzPts val="6400"/>
              <a:buFont typeface="Libre Franklin Medium"/>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6" name="Google Shape;386;g27ecab029cd_1_877"/>
          <p:cNvSpPr>
            <a:spLocks noGrp="1"/>
          </p:cNvSpPr>
          <p:nvPr>
            <p:ph type="pic" idx="2"/>
          </p:nvPr>
        </p:nvSpPr>
        <p:spPr>
          <a:xfrm>
            <a:off x="10367726" y="1974850"/>
            <a:ext cx="12345900" cy="9747000"/>
          </a:xfrm>
          <a:prstGeom prst="rect">
            <a:avLst/>
          </a:prstGeom>
          <a:noFill/>
          <a:ln>
            <a:noFill/>
          </a:ln>
        </p:spPr>
      </p:sp>
      <p:sp>
        <p:nvSpPr>
          <p:cNvPr id="387" name="Google Shape;387;g27ecab029cd_1_877"/>
          <p:cNvSpPr txBox="1">
            <a:spLocks noGrp="1"/>
          </p:cNvSpPr>
          <p:nvPr>
            <p:ph type="body" idx="1"/>
          </p:nvPr>
        </p:nvSpPr>
        <p:spPr>
          <a:xfrm>
            <a:off x="1679795" y="4114800"/>
            <a:ext cx="7865100" cy="7623000"/>
          </a:xfrm>
          <a:prstGeom prst="rect">
            <a:avLst/>
          </a:prstGeom>
          <a:noFill/>
          <a:ln>
            <a:noFill/>
          </a:ln>
        </p:spPr>
        <p:txBody>
          <a:bodyPr spcFirstLastPara="1" wrap="square" lIns="182875" tIns="91400" rIns="182875" bIns="91400" anchor="t" anchorCtr="0">
            <a:normAutofit/>
          </a:bodyPr>
          <a:lstStyle>
            <a:lvl1pPr marL="457200" lvl="0" indent="-228600" algn="l" rtl="0">
              <a:lnSpc>
                <a:spcPct val="90000"/>
              </a:lnSpc>
              <a:spcBef>
                <a:spcPts val="2000"/>
              </a:spcBef>
              <a:spcAft>
                <a:spcPts val="0"/>
              </a:spcAft>
              <a:buClr>
                <a:srgbClr val="102649"/>
              </a:buClr>
              <a:buSzPts val="3200"/>
              <a:buNone/>
              <a:defRPr sz="3200"/>
            </a:lvl1pPr>
            <a:lvl2pPr marL="914400" lvl="1" indent="-228600" algn="l" rtl="0">
              <a:lnSpc>
                <a:spcPct val="90000"/>
              </a:lnSpc>
              <a:spcBef>
                <a:spcPts val="1000"/>
              </a:spcBef>
              <a:spcAft>
                <a:spcPts val="0"/>
              </a:spcAft>
              <a:buClr>
                <a:srgbClr val="102649"/>
              </a:buClr>
              <a:buSzPts val="2800"/>
              <a:buNone/>
              <a:defRPr sz="2800"/>
            </a:lvl2pPr>
            <a:lvl3pPr marL="1371600" lvl="2" indent="-228600" algn="l" rtl="0">
              <a:lnSpc>
                <a:spcPct val="90000"/>
              </a:lnSpc>
              <a:spcBef>
                <a:spcPts val="1000"/>
              </a:spcBef>
              <a:spcAft>
                <a:spcPts val="0"/>
              </a:spcAft>
              <a:buClr>
                <a:srgbClr val="102649"/>
              </a:buClr>
              <a:buSzPts val="2400"/>
              <a:buNone/>
              <a:defRPr sz="2400"/>
            </a:lvl3pPr>
            <a:lvl4pPr marL="1828800" lvl="3" indent="-228600" algn="l" rtl="0">
              <a:lnSpc>
                <a:spcPct val="90000"/>
              </a:lnSpc>
              <a:spcBef>
                <a:spcPts val="1000"/>
              </a:spcBef>
              <a:spcAft>
                <a:spcPts val="0"/>
              </a:spcAft>
              <a:buClr>
                <a:srgbClr val="102649"/>
              </a:buClr>
              <a:buSzPts val="2000"/>
              <a:buNone/>
              <a:defRPr sz="2000"/>
            </a:lvl4pPr>
            <a:lvl5pPr marL="2286000" lvl="4" indent="-228600" algn="l" rtl="0">
              <a:lnSpc>
                <a:spcPct val="90000"/>
              </a:lnSpc>
              <a:spcBef>
                <a:spcPts val="1000"/>
              </a:spcBef>
              <a:spcAft>
                <a:spcPts val="0"/>
              </a:spcAft>
              <a:buClr>
                <a:srgbClr val="102649"/>
              </a:buClr>
              <a:buSzPts val="2000"/>
              <a:buNone/>
              <a:defRPr sz="2000"/>
            </a:lvl5pPr>
            <a:lvl6pPr marL="2743200" lvl="5" indent="-228600" algn="l" rtl="0">
              <a:lnSpc>
                <a:spcPct val="90000"/>
              </a:lnSpc>
              <a:spcBef>
                <a:spcPts val="1000"/>
              </a:spcBef>
              <a:spcAft>
                <a:spcPts val="0"/>
              </a:spcAft>
              <a:buClr>
                <a:schemeClr val="dk1"/>
              </a:buClr>
              <a:buSzPts val="2000"/>
              <a:buNone/>
              <a:defRPr sz="2000"/>
            </a:lvl6pPr>
            <a:lvl7pPr marL="3200400" lvl="6" indent="-228600" algn="l" rtl="0">
              <a:lnSpc>
                <a:spcPct val="90000"/>
              </a:lnSpc>
              <a:spcBef>
                <a:spcPts val="1000"/>
              </a:spcBef>
              <a:spcAft>
                <a:spcPts val="0"/>
              </a:spcAft>
              <a:buClr>
                <a:schemeClr val="dk1"/>
              </a:buClr>
              <a:buSzPts val="2000"/>
              <a:buNone/>
              <a:defRPr sz="2000"/>
            </a:lvl7pPr>
            <a:lvl8pPr marL="3657600" lvl="7" indent="-228600" algn="l" rtl="0">
              <a:lnSpc>
                <a:spcPct val="90000"/>
              </a:lnSpc>
              <a:spcBef>
                <a:spcPts val="1000"/>
              </a:spcBef>
              <a:spcAft>
                <a:spcPts val="0"/>
              </a:spcAft>
              <a:buClr>
                <a:schemeClr val="dk1"/>
              </a:buClr>
              <a:buSzPts val="2000"/>
              <a:buNone/>
              <a:defRPr sz="2000"/>
            </a:lvl8pPr>
            <a:lvl9pPr marL="4114800" lvl="8" indent="-228600" algn="l" rtl="0">
              <a:lnSpc>
                <a:spcPct val="90000"/>
              </a:lnSpc>
              <a:spcBef>
                <a:spcPts val="1000"/>
              </a:spcBef>
              <a:spcAft>
                <a:spcPts val="0"/>
              </a:spcAft>
              <a:buClr>
                <a:schemeClr val="dk1"/>
              </a:buClr>
              <a:buSzPts val="2000"/>
              <a:buNone/>
              <a:defRPr sz="2000"/>
            </a:lvl9pPr>
          </a:lstStyle>
          <a:p>
            <a:endParaRPr/>
          </a:p>
        </p:txBody>
      </p:sp>
      <p:sp>
        <p:nvSpPr>
          <p:cNvPr id="388" name="Google Shape;388;g27ecab029cd_1_877"/>
          <p:cNvSpPr txBox="1">
            <a:spLocks noGrp="1"/>
          </p:cNvSpPr>
          <p:nvPr>
            <p:ph type="dt" idx="10"/>
          </p:nvPr>
        </p:nvSpPr>
        <p:spPr>
          <a:xfrm>
            <a:off x="1676618" y="12712700"/>
            <a:ext cx="5487000" cy="730200"/>
          </a:xfrm>
          <a:prstGeom prst="rect">
            <a:avLst/>
          </a:prstGeom>
          <a:noFill/>
          <a:ln>
            <a:noFill/>
          </a:ln>
        </p:spPr>
        <p:txBody>
          <a:bodyPr spcFirstLastPara="1" wrap="square" lIns="182875" tIns="91400" rIns="182875" bIns="91400" anchor="ctr" anchorCtr="0">
            <a:no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389" name="Google Shape;389;g27ecab029cd_1_877"/>
          <p:cNvSpPr txBox="1">
            <a:spLocks noGrp="1"/>
          </p:cNvSpPr>
          <p:nvPr>
            <p:ph type="ftr" idx="11"/>
          </p:nvPr>
        </p:nvSpPr>
        <p:spPr>
          <a:xfrm>
            <a:off x="8078252" y="12712700"/>
            <a:ext cx="7130100" cy="730200"/>
          </a:xfrm>
          <a:prstGeom prst="rect">
            <a:avLst/>
          </a:prstGeom>
          <a:noFill/>
          <a:ln>
            <a:noFill/>
          </a:ln>
        </p:spPr>
        <p:txBody>
          <a:bodyPr spcFirstLastPara="1" wrap="square" lIns="182875" tIns="91400" rIns="182875" bIns="91400" anchor="ctr" anchorCtr="0">
            <a:noAutofit/>
          </a:bodyPr>
          <a:lstStyle>
            <a:lvl1pPr lvl="0" algn="ctr"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90"/>
        <p:cNvGrpSpPr/>
        <p:nvPr/>
      </p:nvGrpSpPr>
      <p:grpSpPr>
        <a:xfrm>
          <a:off x="0" y="0"/>
          <a:ext cx="0" cy="0"/>
          <a:chOff x="0" y="0"/>
          <a:chExt cx="0" cy="0"/>
        </a:xfrm>
      </p:grpSpPr>
      <p:sp>
        <p:nvSpPr>
          <p:cNvPr id="391" name="Google Shape;391;g27ecab029cd_1_883"/>
          <p:cNvSpPr txBox="1">
            <a:spLocks noGrp="1"/>
          </p:cNvSpPr>
          <p:nvPr>
            <p:ph type="title"/>
          </p:nvPr>
        </p:nvSpPr>
        <p:spPr>
          <a:xfrm>
            <a:off x="1676618" y="730250"/>
            <a:ext cx="21033900" cy="2651400"/>
          </a:xfrm>
          <a:prstGeom prst="rect">
            <a:avLst/>
          </a:prstGeom>
          <a:noFill/>
          <a:ln>
            <a:noFill/>
          </a:ln>
        </p:spPr>
        <p:txBody>
          <a:bodyPr spcFirstLastPara="1" wrap="square" lIns="182875" tIns="91400" rIns="182875" bIns="91400" anchor="ctr" anchorCtr="0">
            <a:normAutofit/>
          </a:bodyPr>
          <a:lstStyle>
            <a:lvl1pPr lvl="0" algn="l" rtl="0">
              <a:lnSpc>
                <a:spcPct val="90000"/>
              </a:lnSpc>
              <a:spcBef>
                <a:spcPts val="0"/>
              </a:spcBef>
              <a:spcAft>
                <a:spcPts val="0"/>
              </a:spcAft>
              <a:buClr>
                <a:srgbClr val="007780"/>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2" name="Google Shape;392;g27ecab029cd_1_883"/>
          <p:cNvSpPr txBox="1">
            <a:spLocks noGrp="1"/>
          </p:cNvSpPr>
          <p:nvPr>
            <p:ph type="body" idx="1"/>
          </p:nvPr>
        </p:nvSpPr>
        <p:spPr>
          <a:xfrm rot="5400000">
            <a:off x="7842407" y="-2514500"/>
            <a:ext cx="8702400" cy="21033900"/>
          </a:xfrm>
          <a:prstGeom prst="rect">
            <a:avLst/>
          </a:prstGeom>
          <a:noFill/>
          <a:ln>
            <a:noFill/>
          </a:ln>
        </p:spPr>
        <p:txBody>
          <a:bodyPr spcFirstLastPara="1" wrap="square" lIns="182875" tIns="91400" rIns="182875" bIns="91400" anchor="t" anchorCtr="0">
            <a:normAutofit/>
          </a:bodyPr>
          <a:lstStyle>
            <a:lvl1pPr marL="457200" lvl="0" indent="-457200" algn="l" rtl="0">
              <a:lnSpc>
                <a:spcPct val="90000"/>
              </a:lnSpc>
              <a:spcBef>
                <a:spcPts val="2000"/>
              </a:spcBef>
              <a:spcAft>
                <a:spcPts val="0"/>
              </a:spcAft>
              <a:buClr>
                <a:srgbClr val="102649"/>
              </a:buClr>
              <a:buSzPts val="3600"/>
              <a:buChar char="•"/>
              <a:defRPr/>
            </a:lvl1pPr>
            <a:lvl2pPr marL="914400" lvl="1" indent="-457200" algn="l" rtl="0">
              <a:lnSpc>
                <a:spcPct val="90000"/>
              </a:lnSpc>
              <a:spcBef>
                <a:spcPts val="1000"/>
              </a:spcBef>
              <a:spcAft>
                <a:spcPts val="0"/>
              </a:spcAft>
              <a:buClr>
                <a:srgbClr val="102649"/>
              </a:buClr>
              <a:buSzPts val="3600"/>
              <a:buChar char="•"/>
              <a:defRPr/>
            </a:lvl2pPr>
            <a:lvl3pPr marL="1371600" lvl="2" indent="-457200" algn="l" rtl="0">
              <a:lnSpc>
                <a:spcPct val="90000"/>
              </a:lnSpc>
              <a:spcBef>
                <a:spcPts val="1000"/>
              </a:spcBef>
              <a:spcAft>
                <a:spcPts val="0"/>
              </a:spcAft>
              <a:buClr>
                <a:srgbClr val="102649"/>
              </a:buClr>
              <a:buSzPts val="3600"/>
              <a:buChar char="•"/>
              <a:defRPr/>
            </a:lvl3pPr>
            <a:lvl4pPr marL="1828800" lvl="3" indent="-457200" algn="l" rtl="0">
              <a:lnSpc>
                <a:spcPct val="90000"/>
              </a:lnSpc>
              <a:spcBef>
                <a:spcPts val="1000"/>
              </a:spcBef>
              <a:spcAft>
                <a:spcPts val="0"/>
              </a:spcAft>
              <a:buClr>
                <a:srgbClr val="102649"/>
              </a:buClr>
              <a:buSzPts val="3600"/>
              <a:buChar char="•"/>
              <a:defRPr/>
            </a:lvl4pPr>
            <a:lvl5pPr marL="2286000" lvl="4" indent="-457200" algn="l" rtl="0">
              <a:lnSpc>
                <a:spcPct val="90000"/>
              </a:lnSpc>
              <a:spcBef>
                <a:spcPts val="1000"/>
              </a:spcBef>
              <a:spcAft>
                <a:spcPts val="0"/>
              </a:spcAft>
              <a:buClr>
                <a:srgbClr val="102649"/>
              </a:buClr>
              <a:buSzPts val="3600"/>
              <a:buChar char="•"/>
              <a:defRPr/>
            </a:lvl5pPr>
            <a:lvl6pPr marL="2743200" lvl="5" indent="-457200" algn="l" rtl="0">
              <a:lnSpc>
                <a:spcPct val="90000"/>
              </a:lnSpc>
              <a:spcBef>
                <a:spcPts val="1000"/>
              </a:spcBef>
              <a:spcAft>
                <a:spcPts val="0"/>
              </a:spcAft>
              <a:buClr>
                <a:schemeClr val="dk1"/>
              </a:buClr>
              <a:buSzPts val="3600"/>
              <a:buChar char="•"/>
              <a:defRPr/>
            </a:lvl6pPr>
            <a:lvl7pPr marL="3200400" lvl="6" indent="-457200" algn="l" rtl="0">
              <a:lnSpc>
                <a:spcPct val="90000"/>
              </a:lnSpc>
              <a:spcBef>
                <a:spcPts val="1000"/>
              </a:spcBef>
              <a:spcAft>
                <a:spcPts val="0"/>
              </a:spcAft>
              <a:buClr>
                <a:schemeClr val="dk1"/>
              </a:buClr>
              <a:buSzPts val="3600"/>
              <a:buChar char="•"/>
              <a:defRPr/>
            </a:lvl7pPr>
            <a:lvl8pPr marL="3657600" lvl="7" indent="-457200" algn="l" rtl="0">
              <a:lnSpc>
                <a:spcPct val="90000"/>
              </a:lnSpc>
              <a:spcBef>
                <a:spcPts val="1000"/>
              </a:spcBef>
              <a:spcAft>
                <a:spcPts val="0"/>
              </a:spcAft>
              <a:buClr>
                <a:schemeClr val="dk1"/>
              </a:buClr>
              <a:buSzPts val="3600"/>
              <a:buChar char="•"/>
              <a:defRPr/>
            </a:lvl8pPr>
            <a:lvl9pPr marL="4114800" lvl="8" indent="-457200" algn="l" rtl="0">
              <a:lnSpc>
                <a:spcPct val="90000"/>
              </a:lnSpc>
              <a:spcBef>
                <a:spcPts val="1000"/>
              </a:spcBef>
              <a:spcAft>
                <a:spcPts val="0"/>
              </a:spcAft>
              <a:buClr>
                <a:schemeClr val="dk1"/>
              </a:buClr>
              <a:buSzPts val="3600"/>
              <a:buChar char="•"/>
              <a:defRPr/>
            </a:lvl9pPr>
          </a:lstStyle>
          <a:p>
            <a:endParaRPr/>
          </a:p>
        </p:txBody>
      </p:sp>
      <p:sp>
        <p:nvSpPr>
          <p:cNvPr id="393" name="Google Shape;393;g27ecab029cd_1_883"/>
          <p:cNvSpPr txBox="1">
            <a:spLocks noGrp="1"/>
          </p:cNvSpPr>
          <p:nvPr>
            <p:ph type="dt" idx="10"/>
          </p:nvPr>
        </p:nvSpPr>
        <p:spPr>
          <a:xfrm>
            <a:off x="1676618" y="12712700"/>
            <a:ext cx="5487000" cy="730200"/>
          </a:xfrm>
          <a:prstGeom prst="rect">
            <a:avLst/>
          </a:prstGeom>
          <a:noFill/>
          <a:ln>
            <a:noFill/>
          </a:ln>
        </p:spPr>
        <p:txBody>
          <a:bodyPr spcFirstLastPara="1" wrap="square" lIns="182875" tIns="91400" rIns="182875" bIns="91400" anchor="ctr" anchorCtr="0">
            <a:no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394" name="Google Shape;394;g27ecab029cd_1_883"/>
          <p:cNvSpPr txBox="1">
            <a:spLocks noGrp="1"/>
          </p:cNvSpPr>
          <p:nvPr>
            <p:ph type="ftr" idx="11"/>
          </p:nvPr>
        </p:nvSpPr>
        <p:spPr>
          <a:xfrm>
            <a:off x="8078252" y="12712700"/>
            <a:ext cx="7130100" cy="730200"/>
          </a:xfrm>
          <a:prstGeom prst="rect">
            <a:avLst/>
          </a:prstGeom>
          <a:noFill/>
          <a:ln>
            <a:noFill/>
          </a:ln>
        </p:spPr>
        <p:txBody>
          <a:bodyPr spcFirstLastPara="1" wrap="square" lIns="182875" tIns="91400" rIns="182875" bIns="91400" anchor="ctr" anchorCtr="0">
            <a:noAutofit/>
          </a:bodyPr>
          <a:lstStyle>
            <a:lvl1pPr lvl="0" algn="ctr"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95"/>
        <p:cNvGrpSpPr/>
        <p:nvPr/>
      </p:nvGrpSpPr>
      <p:grpSpPr>
        <a:xfrm>
          <a:off x="0" y="0"/>
          <a:ext cx="0" cy="0"/>
          <a:chOff x="0" y="0"/>
          <a:chExt cx="0" cy="0"/>
        </a:xfrm>
      </p:grpSpPr>
      <p:sp>
        <p:nvSpPr>
          <p:cNvPr id="396" name="Google Shape;396;g27ecab029cd_1_888"/>
          <p:cNvSpPr txBox="1">
            <a:spLocks noGrp="1"/>
          </p:cNvSpPr>
          <p:nvPr>
            <p:ph type="title"/>
          </p:nvPr>
        </p:nvSpPr>
        <p:spPr>
          <a:xfrm rot="5400000">
            <a:off x="14269457" y="3912950"/>
            <a:ext cx="11623800" cy="5258400"/>
          </a:xfrm>
          <a:prstGeom prst="rect">
            <a:avLst/>
          </a:prstGeom>
          <a:noFill/>
          <a:ln>
            <a:noFill/>
          </a:ln>
        </p:spPr>
        <p:txBody>
          <a:bodyPr spcFirstLastPara="1" wrap="square" lIns="182875" tIns="91400" rIns="182875" bIns="91400" anchor="ctr" anchorCtr="0">
            <a:normAutofit/>
          </a:bodyPr>
          <a:lstStyle>
            <a:lvl1pPr lvl="0" algn="l" rtl="0">
              <a:lnSpc>
                <a:spcPct val="90000"/>
              </a:lnSpc>
              <a:spcBef>
                <a:spcPts val="0"/>
              </a:spcBef>
              <a:spcAft>
                <a:spcPts val="0"/>
              </a:spcAft>
              <a:buClr>
                <a:srgbClr val="007780"/>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7" name="Google Shape;397;g27ecab029cd_1_888"/>
          <p:cNvSpPr txBox="1">
            <a:spLocks noGrp="1"/>
          </p:cNvSpPr>
          <p:nvPr>
            <p:ph type="body" idx="1"/>
          </p:nvPr>
        </p:nvSpPr>
        <p:spPr>
          <a:xfrm rot="5400000">
            <a:off x="3599982" y="-1193200"/>
            <a:ext cx="11623800" cy="15470700"/>
          </a:xfrm>
          <a:prstGeom prst="rect">
            <a:avLst/>
          </a:prstGeom>
          <a:noFill/>
          <a:ln>
            <a:noFill/>
          </a:ln>
        </p:spPr>
        <p:txBody>
          <a:bodyPr spcFirstLastPara="1" wrap="square" lIns="182875" tIns="91400" rIns="182875" bIns="91400" anchor="t" anchorCtr="0">
            <a:normAutofit/>
          </a:bodyPr>
          <a:lstStyle>
            <a:lvl1pPr marL="457200" lvl="0" indent="-457200" algn="l" rtl="0">
              <a:lnSpc>
                <a:spcPct val="90000"/>
              </a:lnSpc>
              <a:spcBef>
                <a:spcPts val="2000"/>
              </a:spcBef>
              <a:spcAft>
                <a:spcPts val="0"/>
              </a:spcAft>
              <a:buClr>
                <a:srgbClr val="102649"/>
              </a:buClr>
              <a:buSzPts val="3600"/>
              <a:buChar char="•"/>
              <a:defRPr/>
            </a:lvl1pPr>
            <a:lvl2pPr marL="914400" lvl="1" indent="-457200" algn="l" rtl="0">
              <a:lnSpc>
                <a:spcPct val="90000"/>
              </a:lnSpc>
              <a:spcBef>
                <a:spcPts val="1000"/>
              </a:spcBef>
              <a:spcAft>
                <a:spcPts val="0"/>
              </a:spcAft>
              <a:buClr>
                <a:srgbClr val="102649"/>
              </a:buClr>
              <a:buSzPts val="3600"/>
              <a:buChar char="•"/>
              <a:defRPr/>
            </a:lvl2pPr>
            <a:lvl3pPr marL="1371600" lvl="2" indent="-457200" algn="l" rtl="0">
              <a:lnSpc>
                <a:spcPct val="90000"/>
              </a:lnSpc>
              <a:spcBef>
                <a:spcPts val="1000"/>
              </a:spcBef>
              <a:spcAft>
                <a:spcPts val="0"/>
              </a:spcAft>
              <a:buClr>
                <a:srgbClr val="102649"/>
              </a:buClr>
              <a:buSzPts val="3600"/>
              <a:buChar char="•"/>
              <a:defRPr/>
            </a:lvl3pPr>
            <a:lvl4pPr marL="1828800" lvl="3" indent="-457200" algn="l" rtl="0">
              <a:lnSpc>
                <a:spcPct val="90000"/>
              </a:lnSpc>
              <a:spcBef>
                <a:spcPts val="1000"/>
              </a:spcBef>
              <a:spcAft>
                <a:spcPts val="0"/>
              </a:spcAft>
              <a:buClr>
                <a:srgbClr val="102649"/>
              </a:buClr>
              <a:buSzPts val="3600"/>
              <a:buChar char="•"/>
              <a:defRPr/>
            </a:lvl4pPr>
            <a:lvl5pPr marL="2286000" lvl="4" indent="-457200" algn="l" rtl="0">
              <a:lnSpc>
                <a:spcPct val="90000"/>
              </a:lnSpc>
              <a:spcBef>
                <a:spcPts val="1000"/>
              </a:spcBef>
              <a:spcAft>
                <a:spcPts val="0"/>
              </a:spcAft>
              <a:buClr>
                <a:srgbClr val="102649"/>
              </a:buClr>
              <a:buSzPts val="3600"/>
              <a:buChar char="•"/>
              <a:defRPr/>
            </a:lvl5pPr>
            <a:lvl6pPr marL="2743200" lvl="5" indent="-457200" algn="l" rtl="0">
              <a:lnSpc>
                <a:spcPct val="90000"/>
              </a:lnSpc>
              <a:spcBef>
                <a:spcPts val="1000"/>
              </a:spcBef>
              <a:spcAft>
                <a:spcPts val="0"/>
              </a:spcAft>
              <a:buClr>
                <a:schemeClr val="dk1"/>
              </a:buClr>
              <a:buSzPts val="3600"/>
              <a:buChar char="•"/>
              <a:defRPr/>
            </a:lvl6pPr>
            <a:lvl7pPr marL="3200400" lvl="6" indent="-457200" algn="l" rtl="0">
              <a:lnSpc>
                <a:spcPct val="90000"/>
              </a:lnSpc>
              <a:spcBef>
                <a:spcPts val="1000"/>
              </a:spcBef>
              <a:spcAft>
                <a:spcPts val="0"/>
              </a:spcAft>
              <a:buClr>
                <a:schemeClr val="dk1"/>
              </a:buClr>
              <a:buSzPts val="3600"/>
              <a:buChar char="•"/>
              <a:defRPr/>
            </a:lvl7pPr>
            <a:lvl8pPr marL="3657600" lvl="7" indent="-457200" algn="l" rtl="0">
              <a:lnSpc>
                <a:spcPct val="90000"/>
              </a:lnSpc>
              <a:spcBef>
                <a:spcPts val="1000"/>
              </a:spcBef>
              <a:spcAft>
                <a:spcPts val="0"/>
              </a:spcAft>
              <a:buClr>
                <a:schemeClr val="dk1"/>
              </a:buClr>
              <a:buSzPts val="3600"/>
              <a:buChar char="•"/>
              <a:defRPr/>
            </a:lvl8pPr>
            <a:lvl9pPr marL="4114800" lvl="8" indent="-457200" algn="l" rtl="0">
              <a:lnSpc>
                <a:spcPct val="90000"/>
              </a:lnSpc>
              <a:spcBef>
                <a:spcPts val="1000"/>
              </a:spcBef>
              <a:spcAft>
                <a:spcPts val="0"/>
              </a:spcAft>
              <a:buClr>
                <a:schemeClr val="dk1"/>
              </a:buClr>
              <a:buSzPts val="3600"/>
              <a:buChar char="•"/>
              <a:defRPr/>
            </a:lvl9pPr>
          </a:lstStyle>
          <a:p>
            <a:endParaRPr/>
          </a:p>
        </p:txBody>
      </p:sp>
      <p:sp>
        <p:nvSpPr>
          <p:cNvPr id="398" name="Google Shape;398;g27ecab029cd_1_888"/>
          <p:cNvSpPr txBox="1">
            <a:spLocks noGrp="1"/>
          </p:cNvSpPr>
          <p:nvPr>
            <p:ph type="dt" idx="10"/>
          </p:nvPr>
        </p:nvSpPr>
        <p:spPr>
          <a:xfrm>
            <a:off x="1676618" y="12712700"/>
            <a:ext cx="5487000" cy="730200"/>
          </a:xfrm>
          <a:prstGeom prst="rect">
            <a:avLst/>
          </a:prstGeom>
          <a:noFill/>
          <a:ln>
            <a:noFill/>
          </a:ln>
        </p:spPr>
        <p:txBody>
          <a:bodyPr spcFirstLastPara="1" wrap="square" lIns="182875" tIns="91400" rIns="182875" bIns="91400" anchor="ctr" anchorCtr="0">
            <a:no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399" name="Google Shape;399;g27ecab029cd_1_888"/>
          <p:cNvSpPr txBox="1">
            <a:spLocks noGrp="1"/>
          </p:cNvSpPr>
          <p:nvPr>
            <p:ph type="ftr" idx="11"/>
          </p:nvPr>
        </p:nvSpPr>
        <p:spPr>
          <a:xfrm>
            <a:off x="8078252" y="12712700"/>
            <a:ext cx="7130100" cy="730200"/>
          </a:xfrm>
          <a:prstGeom prst="rect">
            <a:avLst/>
          </a:prstGeom>
          <a:noFill/>
          <a:ln>
            <a:noFill/>
          </a:ln>
        </p:spPr>
        <p:txBody>
          <a:bodyPr spcFirstLastPara="1" wrap="square" lIns="182875" tIns="91400" rIns="182875" bIns="91400" anchor="ctr" anchorCtr="0">
            <a:noAutofit/>
          </a:bodyPr>
          <a:lstStyle>
            <a:lvl1pPr lvl="0" algn="ctr"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400"/>
        <p:cNvGrpSpPr/>
        <p:nvPr/>
      </p:nvGrpSpPr>
      <p:grpSpPr>
        <a:xfrm>
          <a:off x="0" y="0"/>
          <a:ext cx="0" cy="0"/>
          <a:chOff x="0" y="0"/>
          <a:chExt cx="0" cy="0"/>
        </a:xfrm>
      </p:grpSpPr>
      <p:sp>
        <p:nvSpPr>
          <p:cNvPr id="401" name="Google Shape;401;g27ecab029cd_1_893"/>
          <p:cNvSpPr txBox="1">
            <a:spLocks noGrp="1"/>
          </p:cNvSpPr>
          <p:nvPr>
            <p:ph type="dt" idx="10"/>
          </p:nvPr>
        </p:nvSpPr>
        <p:spPr>
          <a:xfrm>
            <a:off x="1676618" y="12712700"/>
            <a:ext cx="5487000" cy="730200"/>
          </a:xfrm>
          <a:prstGeom prst="rect">
            <a:avLst/>
          </a:prstGeom>
          <a:noFill/>
          <a:ln>
            <a:noFill/>
          </a:ln>
        </p:spPr>
        <p:txBody>
          <a:bodyPr spcFirstLastPara="1" wrap="square" lIns="182875" tIns="91400" rIns="182875" bIns="91400" anchor="ctr" anchorCtr="0">
            <a:noAutofit/>
          </a:bodyPr>
          <a:lstStyle>
            <a:lvl1pPr lvl="0" algn="l" rtl="0">
              <a:spcBef>
                <a:spcPts val="0"/>
              </a:spcBef>
              <a:spcAft>
                <a:spcPts val="0"/>
              </a:spcAft>
              <a:buSzPts val="2800"/>
              <a:buNone/>
              <a:defRPr>
                <a:solidFill>
                  <a:srgbClr val="102649"/>
                </a:solidFill>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402" name="Google Shape;402;g27ecab029cd_1_893"/>
          <p:cNvSpPr txBox="1">
            <a:spLocks noGrp="1"/>
          </p:cNvSpPr>
          <p:nvPr>
            <p:ph type="ftr" idx="11"/>
          </p:nvPr>
        </p:nvSpPr>
        <p:spPr>
          <a:xfrm>
            <a:off x="8078252" y="12712700"/>
            <a:ext cx="7130100" cy="730200"/>
          </a:xfrm>
          <a:prstGeom prst="rect">
            <a:avLst/>
          </a:prstGeom>
          <a:noFill/>
          <a:ln>
            <a:noFill/>
          </a:ln>
        </p:spPr>
        <p:txBody>
          <a:bodyPr spcFirstLastPara="1" wrap="square" lIns="182875" tIns="91400" rIns="182875" bIns="91400" anchor="ctr" anchorCtr="0">
            <a:noAutofit/>
          </a:bodyPr>
          <a:lstStyle>
            <a:lvl1pPr lvl="0" algn="ctr" rtl="0">
              <a:spcBef>
                <a:spcPts val="0"/>
              </a:spcBef>
              <a:spcAft>
                <a:spcPts val="0"/>
              </a:spcAft>
              <a:buSzPts val="2800"/>
              <a:buNone/>
              <a:defRPr>
                <a:solidFill>
                  <a:srgbClr val="102649"/>
                </a:solidFill>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403"/>
        <p:cNvGrpSpPr/>
        <p:nvPr/>
      </p:nvGrpSpPr>
      <p:grpSpPr>
        <a:xfrm>
          <a:off x="0" y="0"/>
          <a:ext cx="0" cy="0"/>
          <a:chOff x="0" y="0"/>
          <a:chExt cx="0" cy="0"/>
        </a:xfrm>
      </p:grpSpPr>
      <p:sp>
        <p:nvSpPr>
          <p:cNvPr id="404" name="Google Shape;404;g27ecab029cd_1_896"/>
          <p:cNvSpPr txBox="1">
            <a:spLocks noGrp="1"/>
          </p:cNvSpPr>
          <p:nvPr>
            <p:ph type="sldNum" idx="12"/>
          </p:nvPr>
        </p:nvSpPr>
        <p:spPr>
          <a:xfrm>
            <a:off x="22036400" y="12619301"/>
            <a:ext cx="1367700" cy="730800"/>
          </a:xfrm>
          <a:prstGeom prst="rect">
            <a:avLst/>
          </a:prstGeom>
          <a:noFill/>
          <a:ln>
            <a:noFill/>
          </a:ln>
        </p:spPr>
        <p:txBody>
          <a:bodyPr spcFirstLastPara="1" wrap="square" lIns="51400" tIns="25700" rIns="51400" bIns="2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38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000"/>
              <a:buFont typeface="Arial"/>
              <a:buNone/>
              <a:defRPr sz="38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000"/>
              <a:buFont typeface="Arial"/>
              <a:buNone/>
              <a:defRPr sz="38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000"/>
              <a:buFont typeface="Arial"/>
              <a:buNone/>
              <a:defRPr sz="38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000"/>
              <a:buFont typeface="Arial"/>
              <a:buNone/>
              <a:defRPr sz="38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000"/>
              <a:buFont typeface="Arial"/>
              <a:buNone/>
              <a:defRPr sz="38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000"/>
              <a:buFont typeface="Arial"/>
              <a:buNone/>
              <a:defRPr sz="38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000"/>
              <a:buFont typeface="Arial"/>
              <a:buNone/>
              <a:defRPr sz="38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000"/>
              <a:buFont typeface="Arial"/>
              <a:buNone/>
              <a:defRPr sz="38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05"/>
        <p:cNvGrpSpPr/>
        <p:nvPr/>
      </p:nvGrpSpPr>
      <p:grpSpPr>
        <a:xfrm>
          <a:off x="0" y="0"/>
          <a:ext cx="0" cy="0"/>
          <a:chOff x="0" y="0"/>
          <a:chExt cx="0" cy="0"/>
        </a:xfrm>
      </p:grpSpPr>
      <p:sp>
        <p:nvSpPr>
          <p:cNvPr id="406" name="Google Shape;406;g27ecab029cd_1_898"/>
          <p:cNvSpPr txBox="1">
            <a:spLocks noGrp="1"/>
          </p:cNvSpPr>
          <p:nvPr>
            <p:ph type="title"/>
          </p:nvPr>
        </p:nvSpPr>
        <p:spPr>
          <a:xfrm>
            <a:off x="1111715" y="514051"/>
            <a:ext cx="17195700" cy="2641800"/>
          </a:xfrm>
          <a:prstGeom prst="rect">
            <a:avLst/>
          </a:prstGeom>
          <a:noFill/>
          <a:ln>
            <a:noFill/>
          </a:ln>
        </p:spPr>
        <p:txBody>
          <a:bodyPr spcFirstLastPara="1" wrap="square" lIns="51400" tIns="25700" rIns="51400" bIns="25700" anchor="t" anchorCtr="0">
            <a:no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407" name="Google Shape;407;g27ecab029cd_1_898"/>
          <p:cNvSpPr txBox="1">
            <a:spLocks noGrp="1"/>
          </p:cNvSpPr>
          <p:nvPr>
            <p:ph type="body" idx="1"/>
          </p:nvPr>
        </p:nvSpPr>
        <p:spPr>
          <a:xfrm>
            <a:off x="1111715" y="3546901"/>
            <a:ext cx="18380400" cy="9802800"/>
          </a:xfrm>
          <a:prstGeom prst="rect">
            <a:avLst/>
          </a:prstGeom>
          <a:noFill/>
          <a:ln>
            <a:noFill/>
          </a:ln>
        </p:spPr>
        <p:txBody>
          <a:bodyPr spcFirstLastPara="1" wrap="square" lIns="51400" tIns="25700" rIns="51400" bIns="25700" anchor="t" anchorCtr="0">
            <a:noAutofit/>
          </a:bodyPr>
          <a:lstStyle>
            <a:lvl1pPr marL="457200" lvl="0" indent="-355600" algn="l" rtl="0">
              <a:lnSpc>
                <a:spcPct val="100000"/>
              </a:lnSpc>
              <a:spcBef>
                <a:spcPts val="2200"/>
              </a:spcBef>
              <a:spcAft>
                <a:spcPts val="0"/>
              </a:spcAft>
              <a:buSzPts val="2000"/>
              <a:buChar char="▶"/>
              <a:defRPr/>
            </a:lvl1pPr>
            <a:lvl2pPr marL="914400" lvl="1" indent="-317500" algn="l" rtl="0">
              <a:lnSpc>
                <a:spcPct val="100000"/>
              </a:lnSpc>
              <a:spcBef>
                <a:spcPts val="2200"/>
              </a:spcBef>
              <a:spcAft>
                <a:spcPts val="0"/>
              </a:spcAft>
              <a:buSzPts val="1400"/>
              <a:buChar char="●"/>
              <a:defRPr/>
            </a:lvl2pPr>
            <a:lvl3pPr marL="1371600" lvl="2" indent="-330200" algn="l" rtl="0">
              <a:lnSpc>
                <a:spcPct val="100000"/>
              </a:lnSpc>
              <a:spcBef>
                <a:spcPts val="2200"/>
              </a:spcBef>
              <a:spcAft>
                <a:spcPts val="0"/>
              </a:spcAft>
              <a:buSzPts val="1600"/>
              <a:buChar char="✓"/>
              <a:defRPr/>
            </a:lvl3pPr>
            <a:lvl4pPr marL="1828800" lvl="3" indent="-317500" algn="l" rtl="0">
              <a:lnSpc>
                <a:spcPct val="100000"/>
              </a:lnSpc>
              <a:spcBef>
                <a:spcPts val="2200"/>
              </a:spcBef>
              <a:spcAft>
                <a:spcPts val="0"/>
              </a:spcAft>
              <a:buSzPts val="1400"/>
              <a:buChar char="▶"/>
              <a:defRPr/>
            </a:lvl4pPr>
            <a:lvl5pPr marL="2286000" lvl="4" indent="-317500" algn="l" rtl="0">
              <a:lnSpc>
                <a:spcPct val="100000"/>
              </a:lnSpc>
              <a:spcBef>
                <a:spcPts val="2200"/>
              </a:spcBef>
              <a:spcAft>
                <a:spcPts val="0"/>
              </a:spcAft>
              <a:buSzPts val="1400"/>
              <a:buFont typeface="Source Sans Pro"/>
              <a:buChar char="●"/>
              <a:defRPr/>
            </a:lvl5pPr>
            <a:lvl6pPr marL="2743200" lvl="5" indent="-254000" algn="l" rtl="0">
              <a:lnSpc>
                <a:spcPct val="100000"/>
              </a:lnSpc>
              <a:spcBef>
                <a:spcPts val="2200"/>
              </a:spcBef>
              <a:spcAft>
                <a:spcPts val="0"/>
              </a:spcAft>
              <a:buSzPts val="400"/>
              <a:buChar char="▶"/>
              <a:defRPr/>
            </a:lvl6pPr>
            <a:lvl7pPr marL="3200400" lvl="6" indent="-254000" algn="l" rtl="0">
              <a:lnSpc>
                <a:spcPct val="100000"/>
              </a:lnSpc>
              <a:spcBef>
                <a:spcPts val="2200"/>
              </a:spcBef>
              <a:spcAft>
                <a:spcPts val="0"/>
              </a:spcAft>
              <a:buSzPts val="400"/>
              <a:buChar char="▶"/>
              <a:defRPr/>
            </a:lvl7pPr>
            <a:lvl8pPr marL="3657600" lvl="7" indent="-254000" algn="l" rtl="0">
              <a:lnSpc>
                <a:spcPct val="100000"/>
              </a:lnSpc>
              <a:spcBef>
                <a:spcPts val="2200"/>
              </a:spcBef>
              <a:spcAft>
                <a:spcPts val="0"/>
              </a:spcAft>
              <a:buSzPts val="400"/>
              <a:buChar char="▶"/>
              <a:defRPr/>
            </a:lvl8pPr>
            <a:lvl9pPr marL="4114800" lvl="8" indent="-254000" algn="l" rtl="0">
              <a:lnSpc>
                <a:spcPct val="100000"/>
              </a:lnSpc>
              <a:spcBef>
                <a:spcPts val="2200"/>
              </a:spcBef>
              <a:spcAft>
                <a:spcPts val="0"/>
              </a:spcAft>
              <a:buSzPts val="400"/>
              <a:buChar char="▶"/>
              <a:defRPr/>
            </a:lvl9pPr>
          </a:lstStyle>
          <a:p>
            <a:endParaRPr/>
          </a:p>
        </p:txBody>
      </p:sp>
      <p:sp>
        <p:nvSpPr>
          <p:cNvPr id="408" name="Google Shape;408;g27ecab029cd_1_898"/>
          <p:cNvSpPr txBox="1">
            <a:spLocks noGrp="1"/>
          </p:cNvSpPr>
          <p:nvPr>
            <p:ph type="sldNum" idx="12"/>
          </p:nvPr>
        </p:nvSpPr>
        <p:spPr>
          <a:xfrm>
            <a:off x="22063699" y="12628067"/>
            <a:ext cx="1367700" cy="730800"/>
          </a:xfrm>
          <a:prstGeom prst="rect">
            <a:avLst/>
          </a:prstGeom>
          <a:noFill/>
          <a:ln>
            <a:noFill/>
          </a:ln>
        </p:spPr>
        <p:txBody>
          <a:bodyPr spcFirstLastPara="1" wrap="square" lIns="51400" tIns="25700" rIns="51400" bIns="2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38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000"/>
              <a:buFont typeface="Arial"/>
              <a:buNone/>
              <a:defRPr sz="38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000"/>
              <a:buFont typeface="Arial"/>
              <a:buNone/>
              <a:defRPr sz="38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000"/>
              <a:buFont typeface="Arial"/>
              <a:buNone/>
              <a:defRPr sz="38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000"/>
              <a:buFont typeface="Arial"/>
              <a:buNone/>
              <a:defRPr sz="38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000"/>
              <a:buFont typeface="Arial"/>
              <a:buNone/>
              <a:defRPr sz="38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000"/>
              <a:buFont typeface="Arial"/>
              <a:buNone/>
              <a:defRPr sz="38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000"/>
              <a:buFont typeface="Arial"/>
              <a:buNone/>
              <a:defRPr sz="38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000"/>
              <a:buFont typeface="Arial"/>
              <a:buNone/>
              <a:defRPr sz="38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Slide — 02">
  <p:cSld name="Image Slide — 02">
    <p:spTree>
      <p:nvGrpSpPr>
        <p:cNvPr id="1" name="Shape 56"/>
        <p:cNvGrpSpPr/>
        <p:nvPr/>
      </p:nvGrpSpPr>
      <p:grpSpPr>
        <a:xfrm>
          <a:off x="0" y="0"/>
          <a:ext cx="0" cy="0"/>
          <a:chOff x="0" y="0"/>
          <a:chExt cx="0" cy="0"/>
        </a:xfrm>
      </p:grpSpPr>
      <p:cxnSp>
        <p:nvCxnSpPr>
          <p:cNvPr id="57" name="Google Shape;57;p127"/>
          <p:cNvCxnSpPr/>
          <p:nvPr/>
        </p:nvCxnSpPr>
        <p:spPr>
          <a:xfrm>
            <a:off x="757240" y="12189150"/>
            <a:ext cx="22860000" cy="0"/>
          </a:xfrm>
          <a:prstGeom prst="straightConnector1">
            <a:avLst/>
          </a:prstGeom>
          <a:noFill/>
          <a:ln w="9525" cap="flat" cmpd="sng">
            <a:solidFill>
              <a:srgbClr val="576F7F"/>
            </a:solidFill>
            <a:prstDash val="solid"/>
            <a:round/>
            <a:headEnd type="none" w="sm" len="sm"/>
            <a:tailEnd type="none" w="sm" len="sm"/>
          </a:ln>
        </p:spPr>
      </p:cxnSp>
      <p:sp>
        <p:nvSpPr>
          <p:cNvPr id="58" name="Google Shape;58;p127"/>
          <p:cNvSpPr/>
          <p:nvPr/>
        </p:nvSpPr>
        <p:spPr>
          <a:xfrm>
            <a:off x="1589" y="0"/>
            <a:ext cx="24384000" cy="381000"/>
          </a:xfrm>
          <a:prstGeom prst="rect">
            <a:avLst/>
          </a:prstGeom>
          <a:solidFill>
            <a:srgbClr val="FBB0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00"/>
              <a:buFont typeface="Arial"/>
              <a:buNone/>
            </a:pPr>
            <a:endParaRPr sz="12800" b="0" i="0" u="none" strike="noStrike" cap="none">
              <a:solidFill>
                <a:schemeClr val="lt1"/>
              </a:solidFill>
              <a:latin typeface="Arial"/>
              <a:ea typeface="Arial"/>
              <a:cs typeface="Arial"/>
              <a:sym typeface="Arial"/>
            </a:endParaRPr>
          </a:p>
        </p:txBody>
      </p:sp>
      <p:sp>
        <p:nvSpPr>
          <p:cNvPr id="59" name="Google Shape;59;p127"/>
          <p:cNvSpPr txBox="1">
            <a:spLocks noGrp="1"/>
          </p:cNvSpPr>
          <p:nvPr>
            <p:ph type="sldNum" idx="12"/>
          </p:nvPr>
        </p:nvSpPr>
        <p:spPr>
          <a:xfrm>
            <a:off x="22674363" y="12586396"/>
            <a:ext cx="950812" cy="7323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60" name="Google Shape;60;p127"/>
          <p:cNvPicPr preferRelativeResize="0"/>
          <p:nvPr/>
        </p:nvPicPr>
        <p:blipFill rotWithShape="1">
          <a:blip r:embed="rId2">
            <a:alphaModFix/>
          </a:blip>
          <a:srcRect/>
          <a:stretch/>
        </p:blipFill>
        <p:spPr>
          <a:xfrm>
            <a:off x="769935" y="12455705"/>
            <a:ext cx="3810000" cy="898122"/>
          </a:xfrm>
          <a:prstGeom prst="rect">
            <a:avLst/>
          </a:prstGeom>
          <a:noFill/>
          <a:ln>
            <a:noFill/>
          </a:ln>
        </p:spPr>
      </p:pic>
      <p:sp>
        <p:nvSpPr>
          <p:cNvPr id="61" name="Google Shape;61;p127"/>
          <p:cNvSpPr>
            <a:spLocks noGrp="1"/>
          </p:cNvSpPr>
          <p:nvPr>
            <p:ph type="pic" idx="2"/>
          </p:nvPr>
        </p:nvSpPr>
        <p:spPr>
          <a:xfrm>
            <a:off x="1144590" y="1143001"/>
            <a:ext cx="22083252" cy="10287000"/>
          </a:xfrm>
          <a:prstGeom prst="rect">
            <a:avLst/>
          </a:prstGeom>
          <a:noFill/>
          <a:ln>
            <a:noFill/>
          </a:ln>
        </p:spPr>
      </p:sp>
      <p:sp>
        <p:nvSpPr>
          <p:cNvPr id="62" name="Google Shape;62;p127"/>
          <p:cNvSpPr txBox="1"/>
          <p:nvPr/>
        </p:nvSpPr>
        <p:spPr>
          <a:xfrm>
            <a:off x="20588473" y="12756895"/>
            <a:ext cx="1802095"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rgbClr val="576F7F"/>
                </a:solidFill>
                <a:latin typeface="Calibri"/>
                <a:ea typeface="Calibri"/>
                <a:cs typeface="Calibri"/>
                <a:sym typeface="Calibri"/>
              </a:rPr>
              <a:t>REL Appalachia</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29"/>
          <p:cNvSpPr txBox="1">
            <a:spLocks noGrp="1"/>
          </p:cNvSpPr>
          <p:nvPr>
            <p:ph type="title"/>
          </p:nvPr>
        </p:nvSpPr>
        <p:spPr>
          <a:xfrm>
            <a:off x="1592351" y="975753"/>
            <a:ext cx="21948458" cy="104482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576F7F"/>
              </a:buClr>
              <a:buSzPts val="6800"/>
              <a:buFont typeface="Times New Roman"/>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9"/>
          <p:cNvSpPr txBox="1">
            <a:spLocks noGrp="1"/>
          </p:cNvSpPr>
          <p:nvPr>
            <p:ph type="body" idx="1"/>
          </p:nvPr>
        </p:nvSpPr>
        <p:spPr>
          <a:xfrm>
            <a:off x="1592351" y="3124200"/>
            <a:ext cx="21948458" cy="7924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400"/>
              </a:spcBef>
              <a:spcAft>
                <a:spcPts val="0"/>
              </a:spcAft>
              <a:buClr>
                <a:srgbClr val="576F7F"/>
              </a:buClr>
              <a:buSzPts val="4000"/>
              <a:buFont typeface="Times New Roman"/>
              <a:buNone/>
              <a:defRPr sz="4000"/>
            </a:lvl1pPr>
            <a:lvl2pPr marL="914400" lvl="1" indent="-228600" algn="l">
              <a:lnSpc>
                <a:spcPct val="100000"/>
              </a:lnSpc>
              <a:spcBef>
                <a:spcPts val="300"/>
              </a:spcBef>
              <a:spcAft>
                <a:spcPts val="0"/>
              </a:spcAft>
              <a:buClr>
                <a:srgbClr val="576F7F"/>
              </a:buClr>
              <a:buSzPts val="3600"/>
              <a:buNone/>
              <a:defRPr sz="3600"/>
            </a:lvl2pPr>
            <a:lvl3pPr marL="1371600" lvl="2" indent="-431800" algn="l">
              <a:lnSpc>
                <a:spcPct val="100000"/>
              </a:lnSpc>
              <a:spcBef>
                <a:spcPts val="300"/>
              </a:spcBef>
              <a:spcAft>
                <a:spcPts val="0"/>
              </a:spcAft>
              <a:buClr>
                <a:srgbClr val="576F7F"/>
              </a:buClr>
              <a:buSzPts val="3200"/>
              <a:buChar char="o"/>
              <a:defRPr sz="3200"/>
            </a:lvl3pPr>
            <a:lvl4pPr marL="1828800" lvl="3" indent="-406400" algn="l">
              <a:lnSpc>
                <a:spcPct val="100000"/>
              </a:lnSpc>
              <a:spcBef>
                <a:spcPts val="0"/>
              </a:spcBef>
              <a:spcAft>
                <a:spcPts val="0"/>
              </a:spcAft>
              <a:buClr>
                <a:schemeClr val="dk1"/>
              </a:buClr>
              <a:buSzPts val="2800"/>
              <a:buChar char="▪"/>
              <a:defRPr sz="2800"/>
            </a:lvl4pPr>
            <a:lvl5pPr marL="2286000" lvl="4" indent="-406400" algn="l">
              <a:lnSpc>
                <a:spcPct val="100000"/>
              </a:lnSpc>
              <a:spcBef>
                <a:spcPts val="0"/>
              </a:spcBef>
              <a:spcAft>
                <a:spcPts val="0"/>
              </a:spcAft>
              <a:buClr>
                <a:schemeClr val="dk1"/>
              </a:buClr>
              <a:buSzPts val="2800"/>
              <a:buChar char="▫"/>
              <a:defRPr sz="2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6" name="Google Shape;66;p12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9pPr>
          </a:lstStyle>
          <a:p>
            <a:endParaRPr/>
          </a:p>
        </p:txBody>
      </p:sp>
      <p:sp>
        <p:nvSpPr>
          <p:cNvPr id="67" name="Google Shape;67;p12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Arial"/>
                <a:ea typeface="Arial"/>
                <a:cs typeface="Arial"/>
                <a:sym typeface="Arial"/>
              </a:defRPr>
            </a:lvl9pPr>
          </a:lstStyle>
          <a:p>
            <a:endParaRPr/>
          </a:p>
        </p:txBody>
      </p:sp>
      <p:sp>
        <p:nvSpPr>
          <p:cNvPr id="68" name="Google Shape;68;p129"/>
          <p:cNvSpPr txBox="1">
            <a:spLocks noGrp="1"/>
          </p:cNvSpPr>
          <p:nvPr>
            <p:ph type="sldNum" idx="12"/>
          </p:nvPr>
        </p:nvSpPr>
        <p:spPr>
          <a:xfrm>
            <a:off x="1598821" y="12265483"/>
            <a:ext cx="1246941" cy="73236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2133"/>
              <a:buFont typeface="Arial"/>
              <a:buNone/>
              <a:defRPr sz="2133" b="0" i="0" u="none" strike="noStrike" cap="none">
                <a:solidFill>
                  <a:srgbClr val="000000"/>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2133"/>
              <a:buFont typeface="Arial"/>
              <a:buNone/>
              <a:defRPr sz="2133" b="0" i="0" u="none" strike="noStrike" cap="none">
                <a:solidFill>
                  <a:srgbClr val="000000"/>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2133"/>
              <a:buFont typeface="Arial"/>
              <a:buNone/>
              <a:defRPr sz="2133" b="0" i="0" u="none" strike="noStrike" cap="none">
                <a:solidFill>
                  <a:srgbClr val="000000"/>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2133"/>
              <a:buFont typeface="Arial"/>
              <a:buNone/>
              <a:defRPr sz="2133" b="0" i="0" u="none" strike="noStrike" cap="none">
                <a:solidFill>
                  <a:srgbClr val="000000"/>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2133"/>
              <a:buFont typeface="Arial"/>
              <a:buNone/>
              <a:defRPr sz="2133" b="0" i="0" u="none" strike="noStrike" cap="none">
                <a:solidFill>
                  <a:srgbClr val="000000"/>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2133"/>
              <a:buFont typeface="Arial"/>
              <a:buNone/>
              <a:defRPr sz="2133" b="0" i="0" u="none" strike="noStrike" cap="none">
                <a:solidFill>
                  <a:srgbClr val="000000"/>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2133"/>
              <a:buFont typeface="Arial"/>
              <a:buNone/>
              <a:defRPr sz="2133" b="0" i="0" u="none" strike="noStrike" cap="none">
                <a:solidFill>
                  <a:srgbClr val="000000"/>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2133"/>
              <a:buFont typeface="Arial"/>
              <a:buNone/>
              <a:defRPr sz="2133" b="0" i="0" u="none" strike="noStrike" cap="none">
                <a:solidFill>
                  <a:srgbClr val="000000"/>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2133"/>
              <a:buFont typeface="Arial"/>
              <a:buNone/>
              <a:defRPr sz="2133" b="0" i="0" u="none" strike="noStrike" cap="none">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 Slide — White">
  <p:cSld name="Divider Slide — White">
    <p:spTree>
      <p:nvGrpSpPr>
        <p:cNvPr id="1" name="Shape 69"/>
        <p:cNvGrpSpPr/>
        <p:nvPr/>
      </p:nvGrpSpPr>
      <p:grpSpPr>
        <a:xfrm>
          <a:off x="0" y="0"/>
          <a:ext cx="0" cy="0"/>
          <a:chOff x="0" y="0"/>
          <a:chExt cx="0" cy="0"/>
        </a:xfrm>
      </p:grpSpPr>
      <p:cxnSp>
        <p:nvCxnSpPr>
          <p:cNvPr id="70" name="Google Shape;70;p130"/>
          <p:cNvCxnSpPr/>
          <p:nvPr/>
        </p:nvCxnSpPr>
        <p:spPr>
          <a:xfrm>
            <a:off x="757240" y="12189150"/>
            <a:ext cx="22860000" cy="0"/>
          </a:xfrm>
          <a:prstGeom prst="straightConnector1">
            <a:avLst/>
          </a:prstGeom>
          <a:noFill/>
          <a:ln w="9525" cap="flat" cmpd="sng">
            <a:solidFill>
              <a:srgbClr val="576F7F"/>
            </a:solidFill>
            <a:prstDash val="solid"/>
            <a:round/>
            <a:headEnd type="none" w="sm" len="sm"/>
            <a:tailEnd type="none" w="sm" len="sm"/>
          </a:ln>
        </p:spPr>
      </p:cxnSp>
      <p:sp>
        <p:nvSpPr>
          <p:cNvPr id="71" name="Google Shape;71;p130"/>
          <p:cNvSpPr/>
          <p:nvPr/>
        </p:nvSpPr>
        <p:spPr>
          <a:xfrm>
            <a:off x="1589" y="0"/>
            <a:ext cx="24384000" cy="381000"/>
          </a:xfrm>
          <a:prstGeom prst="rect">
            <a:avLst/>
          </a:prstGeom>
          <a:solidFill>
            <a:srgbClr val="FBB0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00"/>
              <a:buFont typeface="Arial"/>
              <a:buNone/>
            </a:pPr>
            <a:endParaRPr sz="12800" b="0" i="0" u="none" strike="noStrike" cap="none">
              <a:solidFill>
                <a:schemeClr val="lt1"/>
              </a:solidFill>
              <a:latin typeface="Arial"/>
              <a:ea typeface="Arial"/>
              <a:cs typeface="Arial"/>
              <a:sym typeface="Arial"/>
            </a:endParaRPr>
          </a:p>
        </p:txBody>
      </p:sp>
      <p:sp>
        <p:nvSpPr>
          <p:cNvPr id="72" name="Google Shape;72;p130"/>
          <p:cNvSpPr txBox="1">
            <a:spLocks noGrp="1"/>
          </p:cNvSpPr>
          <p:nvPr>
            <p:ph type="sldNum" idx="12"/>
          </p:nvPr>
        </p:nvSpPr>
        <p:spPr>
          <a:xfrm>
            <a:off x="22674363" y="12586396"/>
            <a:ext cx="950812" cy="7323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133"/>
              <a:buFont typeface="Arial"/>
              <a:buNone/>
              <a:defRPr sz="2133" b="0" i="0" u="none" strike="noStrike" cap="none">
                <a:solidFill>
                  <a:srgbClr val="576F7F"/>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73" name="Google Shape;73;p130"/>
          <p:cNvPicPr preferRelativeResize="0"/>
          <p:nvPr/>
        </p:nvPicPr>
        <p:blipFill rotWithShape="1">
          <a:blip r:embed="rId2">
            <a:alphaModFix/>
          </a:blip>
          <a:srcRect/>
          <a:stretch/>
        </p:blipFill>
        <p:spPr>
          <a:xfrm>
            <a:off x="769935" y="12455705"/>
            <a:ext cx="3810000" cy="898122"/>
          </a:xfrm>
          <a:prstGeom prst="rect">
            <a:avLst/>
          </a:prstGeom>
          <a:noFill/>
          <a:ln>
            <a:noFill/>
          </a:ln>
        </p:spPr>
      </p:pic>
      <p:sp>
        <p:nvSpPr>
          <p:cNvPr id="74" name="Google Shape;74;p130"/>
          <p:cNvSpPr txBox="1">
            <a:spLocks noGrp="1"/>
          </p:cNvSpPr>
          <p:nvPr>
            <p:ph type="ctrTitle"/>
          </p:nvPr>
        </p:nvSpPr>
        <p:spPr>
          <a:xfrm>
            <a:off x="2269122" y="5531272"/>
            <a:ext cx="20496234" cy="32317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76F7F"/>
              </a:buClr>
              <a:buSzPts val="7200"/>
              <a:buFont typeface="Times New Roman"/>
              <a:buNone/>
              <a:defRPr sz="7200" b="0" i="0">
                <a:solidFill>
                  <a:srgbClr val="576F7F"/>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30"/>
          <p:cNvSpPr txBox="1"/>
          <p:nvPr/>
        </p:nvSpPr>
        <p:spPr>
          <a:xfrm>
            <a:off x="20588473" y="12756895"/>
            <a:ext cx="1802095"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rgbClr val="576F7F"/>
                </a:solidFill>
                <a:latin typeface="Calibri"/>
                <a:ea typeface="Calibri"/>
                <a:cs typeface="Calibri"/>
                <a:sym typeface="Calibri"/>
              </a:rPr>
              <a:t>REL Appalachia</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image" Target="../media/image4.png"/><Relationship Id="rId21" Type="http://schemas.openxmlformats.org/officeDocument/2006/relationships/slideLayout" Target="../slideLayouts/slideLayout38.xml"/><Relationship Id="rId34" Type="http://schemas.openxmlformats.org/officeDocument/2006/relationships/slideLayout" Target="../slideLayouts/slideLayout51.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8" Type="http://schemas.openxmlformats.org/officeDocument/2006/relationships/slideLayout" Target="../slideLayouts/slideLayout25.xml"/><Relationship Id="rId3"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4.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3.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8"/>
          <p:cNvSpPr txBox="1">
            <a:spLocks noGrp="1"/>
          </p:cNvSpPr>
          <p:nvPr>
            <p:ph type="title"/>
          </p:nvPr>
        </p:nvSpPr>
        <p:spPr>
          <a:xfrm>
            <a:off x="1592351" y="975753"/>
            <a:ext cx="21948458" cy="104482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576F7F"/>
              </a:buClr>
              <a:buSzPts val="6800"/>
              <a:buFont typeface="Times New Roman"/>
              <a:buNone/>
              <a:defRPr sz="6800" b="0" i="0" u="none" strike="noStrike" cap="none">
                <a:solidFill>
                  <a:srgbClr val="576F7F"/>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8"/>
          <p:cNvSpPr txBox="1">
            <a:spLocks noGrp="1"/>
          </p:cNvSpPr>
          <p:nvPr>
            <p:ph type="sldNum" idx="12"/>
          </p:nvPr>
        </p:nvSpPr>
        <p:spPr>
          <a:xfrm>
            <a:off x="1598821" y="12265483"/>
            <a:ext cx="1246941" cy="73236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2133"/>
              <a:buFont typeface="Arial"/>
              <a:buNone/>
              <a:defRPr sz="2133" b="0" i="0" u="none" strike="noStrike" cap="none">
                <a:solidFill>
                  <a:srgbClr val="000000"/>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2133"/>
              <a:buFont typeface="Arial"/>
              <a:buNone/>
              <a:defRPr sz="2133" b="0" i="0" u="none" strike="noStrike" cap="none">
                <a:solidFill>
                  <a:srgbClr val="000000"/>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2133"/>
              <a:buFont typeface="Arial"/>
              <a:buNone/>
              <a:defRPr sz="2133" b="0" i="0" u="none" strike="noStrike" cap="none">
                <a:solidFill>
                  <a:srgbClr val="000000"/>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2133"/>
              <a:buFont typeface="Arial"/>
              <a:buNone/>
              <a:defRPr sz="2133" b="0" i="0" u="none" strike="noStrike" cap="none">
                <a:solidFill>
                  <a:srgbClr val="000000"/>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2133"/>
              <a:buFont typeface="Arial"/>
              <a:buNone/>
              <a:defRPr sz="2133" b="0" i="0" u="none" strike="noStrike" cap="none">
                <a:solidFill>
                  <a:srgbClr val="000000"/>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2133"/>
              <a:buFont typeface="Arial"/>
              <a:buNone/>
              <a:defRPr sz="2133" b="0" i="0" u="none" strike="noStrike" cap="none">
                <a:solidFill>
                  <a:srgbClr val="000000"/>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2133"/>
              <a:buFont typeface="Arial"/>
              <a:buNone/>
              <a:defRPr sz="2133" b="0" i="0" u="none" strike="noStrike" cap="none">
                <a:solidFill>
                  <a:srgbClr val="000000"/>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2133"/>
              <a:buFont typeface="Arial"/>
              <a:buNone/>
              <a:defRPr sz="2133" b="0" i="0" u="none" strike="noStrike" cap="none">
                <a:solidFill>
                  <a:srgbClr val="000000"/>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2133"/>
              <a:buFont typeface="Arial"/>
              <a:buNone/>
              <a:defRPr sz="2133" b="0" i="0" u="none" strike="noStrike" cap="none">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
        <p:nvSpPr>
          <p:cNvPr id="12" name="Google Shape;12;p108"/>
          <p:cNvSpPr txBox="1">
            <a:spLocks noGrp="1"/>
          </p:cNvSpPr>
          <p:nvPr>
            <p:ph type="body" idx="1"/>
          </p:nvPr>
        </p:nvSpPr>
        <p:spPr>
          <a:xfrm>
            <a:off x="1592351" y="3124200"/>
            <a:ext cx="21948458" cy="79248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400"/>
              </a:spcBef>
              <a:spcAft>
                <a:spcPts val="0"/>
              </a:spcAft>
              <a:buClr>
                <a:srgbClr val="576F7F"/>
              </a:buClr>
              <a:buSzPts val="4400"/>
              <a:buFont typeface="Times New Roman"/>
              <a:buNone/>
              <a:defRPr sz="4400" b="0" i="0" u="none" strike="noStrike" cap="none">
                <a:solidFill>
                  <a:srgbClr val="576F7F"/>
                </a:solidFill>
                <a:latin typeface="Times New Roman"/>
                <a:ea typeface="Times New Roman"/>
                <a:cs typeface="Times New Roman"/>
                <a:sym typeface="Times New Roman"/>
              </a:defRPr>
            </a:lvl1pPr>
            <a:lvl2pPr marL="914400" marR="0" lvl="1" indent="-228600" algn="l" rtl="0">
              <a:lnSpc>
                <a:spcPct val="100000"/>
              </a:lnSpc>
              <a:spcBef>
                <a:spcPts val="300"/>
              </a:spcBef>
              <a:spcAft>
                <a:spcPts val="0"/>
              </a:spcAft>
              <a:buClr>
                <a:srgbClr val="576F7F"/>
              </a:buClr>
              <a:buSzPts val="4000"/>
              <a:buFont typeface="Courier New"/>
              <a:buNone/>
              <a:defRPr sz="4000" b="0" i="0" u="none" strike="noStrike" cap="none">
                <a:solidFill>
                  <a:srgbClr val="576F7F"/>
                </a:solidFill>
                <a:latin typeface="Times New Roman"/>
                <a:ea typeface="Times New Roman"/>
                <a:cs typeface="Times New Roman"/>
                <a:sym typeface="Times New Roman"/>
              </a:defRPr>
            </a:lvl2pPr>
            <a:lvl3pPr marL="1371600" marR="0" lvl="2" indent="-457200" algn="l" rtl="0">
              <a:lnSpc>
                <a:spcPct val="100000"/>
              </a:lnSpc>
              <a:spcBef>
                <a:spcPts val="300"/>
              </a:spcBef>
              <a:spcAft>
                <a:spcPts val="0"/>
              </a:spcAft>
              <a:buClr>
                <a:srgbClr val="576F7F"/>
              </a:buClr>
              <a:buSzPts val="3600"/>
              <a:buFont typeface="Courier New"/>
              <a:buChar char="o"/>
              <a:defRPr sz="3600" b="0" i="0" u="none" strike="noStrike" cap="none">
                <a:solidFill>
                  <a:srgbClr val="576F7F"/>
                </a:solidFill>
                <a:latin typeface="Times New Roman"/>
                <a:ea typeface="Times New Roman"/>
                <a:cs typeface="Times New Roman"/>
                <a:sym typeface="Times New Roman"/>
              </a:defRPr>
            </a:lvl3pPr>
            <a:lvl4pPr marL="1828800" marR="0" lvl="3" indent="-431800" algn="l" rtl="0">
              <a:lnSpc>
                <a:spcPct val="100000"/>
              </a:lnSpc>
              <a:spcBef>
                <a:spcPts val="0"/>
              </a:spcBef>
              <a:spcAft>
                <a:spcPts val="0"/>
              </a:spcAft>
              <a:buClr>
                <a:schemeClr val="dk1"/>
              </a:buClr>
              <a:buSzPts val="3200"/>
              <a:buFont typeface="Noto Sans Symbols"/>
              <a:buChar char="▪"/>
              <a:defRPr sz="3200" b="0" i="0" u="none" strike="noStrike" cap="none">
                <a:solidFill>
                  <a:schemeClr val="dk1"/>
                </a:solidFill>
                <a:latin typeface="Times New Roman"/>
                <a:ea typeface="Times New Roman"/>
                <a:cs typeface="Times New Roman"/>
                <a:sym typeface="Times New Roman"/>
              </a:defRPr>
            </a:lvl4pPr>
            <a:lvl5pPr marL="2286000" marR="0" lvl="4" indent="-406400" algn="l" rtl="0">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5pPr>
            <a:lvl6pPr marL="2743200" marR="0" lvl="5" indent="-567245" algn="l" rtl="0">
              <a:lnSpc>
                <a:spcPct val="100000"/>
              </a:lnSpc>
              <a:spcBef>
                <a:spcPts val="1067"/>
              </a:spcBef>
              <a:spcAft>
                <a:spcPts val="0"/>
              </a:spcAft>
              <a:buClr>
                <a:schemeClr val="dk1"/>
              </a:buClr>
              <a:buSzPts val="5333"/>
              <a:buFont typeface="Arial"/>
              <a:buChar char="•"/>
              <a:defRPr sz="5333" b="0" i="0" u="none" strike="noStrike" cap="none">
                <a:solidFill>
                  <a:schemeClr val="dk1"/>
                </a:solidFill>
                <a:latin typeface="Arial"/>
                <a:ea typeface="Arial"/>
                <a:cs typeface="Arial"/>
                <a:sym typeface="Arial"/>
              </a:defRPr>
            </a:lvl6pPr>
            <a:lvl7pPr marL="3200400" marR="0" lvl="6" indent="-567245" algn="l" rtl="0">
              <a:lnSpc>
                <a:spcPct val="100000"/>
              </a:lnSpc>
              <a:spcBef>
                <a:spcPts val="1067"/>
              </a:spcBef>
              <a:spcAft>
                <a:spcPts val="0"/>
              </a:spcAft>
              <a:buClr>
                <a:schemeClr val="dk1"/>
              </a:buClr>
              <a:buSzPts val="5333"/>
              <a:buFont typeface="Arial"/>
              <a:buChar char="•"/>
              <a:defRPr sz="5333" b="0" i="0" u="none" strike="noStrike" cap="none">
                <a:solidFill>
                  <a:schemeClr val="dk1"/>
                </a:solidFill>
                <a:latin typeface="Arial"/>
                <a:ea typeface="Arial"/>
                <a:cs typeface="Arial"/>
                <a:sym typeface="Arial"/>
              </a:defRPr>
            </a:lvl7pPr>
            <a:lvl8pPr marL="3657600" marR="0" lvl="7" indent="-567245" algn="l" rtl="0">
              <a:lnSpc>
                <a:spcPct val="100000"/>
              </a:lnSpc>
              <a:spcBef>
                <a:spcPts val="1067"/>
              </a:spcBef>
              <a:spcAft>
                <a:spcPts val="0"/>
              </a:spcAft>
              <a:buClr>
                <a:schemeClr val="dk1"/>
              </a:buClr>
              <a:buSzPts val="5333"/>
              <a:buFont typeface="Arial"/>
              <a:buChar char="•"/>
              <a:defRPr sz="5333" b="0" i="0" u="none" strike="noStrike" cap="none">
                <a:solidFill>
                  <a:schemeClr val="dk1"/>
                </a:solidFill>
                <a:latin typeface="Arial"/>
                <a:ea typeface="Arial"/>
                <a:cs typeface="Arial"/>
                <a:sym typeface="Arial"/>
              </a:defRPr>
            </a:lvl8pPr>
            <a:lvl9pPr marL="4114800" marR="0" lvl="8" indent="-567245" algn="l" rtl="0">
              <a:lnSpc>
                <a:spcPct val="100000"/>
              </a:lnSpc>
              <a:spcBef>
                <a:spcPts val="1067"/>
              </a:spcBef>
              <a:spcAft>
                <a:spcPts val="0"/>
              </a:spcAft>
              <a:buClr>
                <a:schemeClr val="dk1"/>
              </a:buClr>
              <a:buSzPts val="5333"/>
              <a:buFont typeface="Arial"/>
              <a:buChar char="•"/>
              <a:defRPr sz="5333"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9">
            <a:alphaModFix/>
          </a:blip>
          <a:stretch>
            <a:fillRect/>
          </a:stretch>
        </a:blipFill>
        <a:effectLst/>
      </p:bgPr>
    </p:bg>
    <p:spTree>
      <p:nvGrpSpPr>
        <p:cNvPr id="1" name="Shape 151"/>
        <p:cNvGrpSpPr/>
        <p:nvPr/>
      </p:nvGrpSpPr>
      <p:grpSpPr>
        <a:xfrm>
          <a:off x="0" y="0"/>
          <a:ext cx="0" cy="0"/>
          <a:chOff x="0" y="0"/>
          <a:chExt cx="0" cy="0"/>
        </a:xfrm>
      </p:grpSpPr>
      <p:sp>
        <p:nvSpPr>
          <p:cNvPr id="152" name="Google Shape;152;p114"/>
          <p:cNvSpPr txBox="1">
            <a:spLocks noGrp="1"/>
          </p:cNvSpPr>
          <p:nvPr>
            <p:ph type="title"/>
          </p:nvPr>
        </p:nvSpPr>
        <p:spPr>
          <a:xfrm>
            <a:off x="1676619" y="730251"/>
            <a:ext cx="21033938" cy="2651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7780"/>
              </a:buClr>
              <a:buSzPts val="3300"/>
              <a:buFont typeface="Libre Franklin Medium"/>
              <a:buNone/>
              <a:defRPr sz="33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3" name="Google Shape;153;p114"/>
          <p:cNvSpPr txBox="1">
            <a:spLocks noGrp="1"/>
          </p:cNvSpPr>
          <p:nvPr>
            <p:ph type="body" idx="1"/>
          </p:nvPr>
        </p:nvSpPr>
        <p:spPr>
          <a:xfrm>
            <a:off x="1676619" y="3651251"/>
            <a:ext cx="21033938" cy="8702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102649"/>
              </a:buClr>
              <a:buSzPts val="2100"/>
              <a:buFont typeface="Arial"/>
              <a:buChar char="•"/>
              <a:defRPr sz="2100" b="0" i="0" u="none" strike="noStrike" cap="none">
                <a:solidFill>
                  <a:srgbClr val="102649"/>
                </a:solidFill>
                <a:latin typeface="Libre Franklin"/>
                <a:ea typeface="Libre Franklin"/>
                <a:cs typeface="Libre Franklin"/>
                <a:sym typeface="Libre Franklin"/>
              </a:defRPr>
            </a:lvl1pPr>
            <a:lvl2pPr marL="914400" marR="0" lvl="1" indent="-342900" algn="l" rtl="0">
              <a:lnSpc>
                <a:spcPct val="90000"/>
              </a:lnSpc>
              <a:spcBef>
                <a:spcPts val="4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2pPr>
            <a:lvl3pPr marL="1371600" marR="0" lvl="2" indent="-323850" algn="l" rtl="0">
              <a:lnSpc>
                <a:spcPct val="90000"/>
              </a:lnSpc>
              <a:spcBef>
                <a:spcPts val="400"/>
              </a:spcBef>
              <a:spcAft>
                <a:spcPts val="0"/>
              </a:spcAft>
              <a:buClr>
                <a:srgbClr val="102649"/>
              </a:buClr>
              <a:buSzPts val="1500"/>
              <a:buFont typeface="Arial"/>
              <a:buChar char="•"/>
              <a:defRPr sz="1500" b="0" i="0" u="none" strike="noStrike" cap="none">
                <a:solidFill>
                  <a:srgbClr val="102649"/>
                </a:solidFill>
                <a:latin typeface="Libre Franklin"/>
                <a:ea typeface="Libre Franklin"/>
                <a:cs typeface="Libre Franklin"/>
                <a:sym typeface="Libre Franklin"/>
              </a:defRPr>
            </a:lvl3pPr>
            <a:lvl4pPr marL="1828800" marR="0" lvl="3"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4pPr>
            <a:lvl5pPr marL="2286000" marR="0" lvl="4"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154" name="Google Shape;154;p114"/>
          <p:cNvSpPr txBox="1">
            <a:spLocks noGrp="1"/>
          </p:cNvSpPr>
          <p:nvPr>
            <p:ph type="dt" idx="10"/>
          </p:nvPr>
        </p:nvSpPr>
        <p:spPr>
          <a:xfrm>
            <a:off x="1676618" y="12712701"/>
            <a:ext cx="5487114" cy="7304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1"/>
              </a:buClr>
              <a:buSzPts val="1100"/>
              <a:buFont typeface="Libre Franklin"/>
              <a:buNone/>
              <a:defRPr sz="24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chemeClr val="dk1"/>
              </a:buClr>
              <a:buSzPts val="1100"/>
              <a:buFont typeface="Libre Franklin"/>
              <a:buNone/>
              <a:defRPr sz="3733"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chemeClr val="dk1"/>
              </a:buClr>
              <a:buSzPts val="1100"/>
              <a:buFont typeface="Libre Franklin"/>
              <a:buNone/>
              <a:defRPr sz="3733"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chemeClr val="dk1"/>
              </a:buClr>
              <a:buSzPts val="1100"/>
              <a:buFont typeface="Libre Franklin"/>
              <a:buNone/>
              <a:defRPr sz="3733"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chemeClr val="dk1"/>
              </a:buClr>
              <a:buSzPts val="1100"/>
              <a:buFont typeface="Libre Franklin"/>
              <a:buNone/>
              <a:defRPr sz="3733"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chemeClr val="dk1"/>
              </a:buClr>
              <a:buSzPts val="1100"/>
              <a:buFont typeface="Libre Franklin"/>
              <a:buNone/>
              <a:defRPr sz="3733"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chemeClr val="dk1"/>
              </a:buClr>
              <a:buSzPts val="1100"/>
              <a:buFont typeface="Libre Franklin"/>
              <a:buNone/>
              <a:defRPr sz="3733"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chemeClr val="dk1"/>
              </a:buClr>
              <a:buSzPts val="1100"/>
              <a:buFont typeface="Libre Franklin"/>
              <a:buNone/>
              <a:defRPr sz="3733"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chemeClr val="dk1"/>
              </a:buClr>
              <a:buSzPts val="1100"/>
              <a:buFont typeface="Libre Franklin"/>
              <a:buNone/>
              <a:defRPr sz="3733" b="0" i="0" u="none" strike="noStrike" cap="none">
                <a:solidFill>
                  <a:schemeClr val="dk1"/>
                </a:solidFill>
                <a:latin typeface="Libre Franklin"/>
                <a:ea typeface="Libre Franklin"/>
                <a:cs typeface="Libre Franklin"/>
                <a:sym typeface="Libre Franklin"/>
              </a:defRPr>
            </a:lvl9pPr>
          </a:lstStyle>
          <a:p>
            <a:endParaRPr/>
          </a:p>
        </p:txBody>
      </p:sp>
      <p:sp>
        <p:nvSpPr>
          <p:cNvPr id="155" name="Google Shape;155;p114"/>
          <p:cNvSpPr txBox="1">
            <a:spLocks noGrp="1"/>
          </p:cNvSpPr>
          <p:nvPr>
            <p:ph type="ftr" idx="11"/>
          </p:nvPr>
        </p:nvSpPr>
        <p:spPr>
          <a:xfrm>
            <a:off x="8078252" y="12712701"/>
            <a:ext cx="7130528" cy="7304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chemeClr val="lt1"/>
              </a:buClr>
              <a:buSzPts val="1100"/>
              <a:buFont typeface="Libre Franklin"/>
              <a:buNone/>
              <a:defRPr sz="24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chemeClr val="dk1"/>
              </a:buClr>
              <a:buSzPts val="1100"/>
              <a:buFont typeface="Libre Franklin"/>
              <a:buNone/>
              <a:defRPr sz="3733"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chemeClr val="dk1"/>
              </a:buClr>
              <a:buSzPts val="1100"/>
              <a:buFont typeface="Libre Franklin"/>
              <a:buNone/>
              <a:defRPr sz="3733"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chemeClr val="dk1"/>
              </a:buClr>
              <a:buSzPts val="1100"/>
              <a:buFont typeface="Libre Franklin"/>
              <a:buNone/>
              <a:defRPr sz="3733"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chemeClr val="dk1"/>
              </a:buClr>
              <a:buSzPts val="1100"/>
              <a:buFont typeface="Libre Franklin"/>
              <a:buNone/>
              <a:defRPr sz="3733"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chemeClr val="dk1"/>
              </a:buClr>
              <a:buSzPts val="1100"/>
              <a:buFont typeface="Libre Franklin"/>
              <a:buNone/>
              <a:defRPr sz="3733"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chemeClr val="dk1"/>
              </a:buClr>
              <a:buSzPts val="1100"/>
              <a:buFont typeface="Libre Franklin"/>
              <a:buNone/>
              <a:defRPr sz="3733"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chemeClr val="dk1"/>
              </a:buClr>
              <a:buSzPts val="1100"/>
              <a:buFont typeface="Libre Franklin"/>
              <a:buNone/>
              <a:defRPr sz="3733"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chemeClr val="dk1"/>
              </a:buClr>
              <a:buSzPts val="1100"/>
              <a:buFont typeface="Libre Franklin"/>
              <a:buNone/>
              <a:defRPr sz="3733"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334"/>
        <p:cNvGrpSpPr/>
        <p:nvPr/>
      </p:nvGrpSpPr>
      <p:grpSpPr>
        <a:xfrm>
          <a:off x="0" y="0"/>
          <a:ext cx="0" cy="0"/>
          <a:chOff x="0" y="0"/>
          <a:chExt cx="0" cy="0"/>
        </a:xfrm>
      </p:grpSpPr>
      <p:sp>
        <p:nvSpPr>
          <p:cNvPr id="335" name="Google Shape;335;g27ecab029cd_1_827"/>
          <p:cNvSpPr txBox="1">
            <a:spLocks noGrp="1"/>
          </p:cNvSpPr>
          <p:nvPr>
            <p:ph type="title"/>
          </p:nvPr>
        </p:nvSpPr>
        <p:spPr>
          <a:xfrm>
            <a:off x="1676618" y="730250"/>
            <a:ext cx="21033900" cy="2651400"/>
          </a:xfrm>
          <a:prstGeom prst="rect">
            <a:avLst/>
          </a:prstGeom>
          <a:noFill/>
          <a:ln>
            <a:noFill/>
          </a:ln>
        </p:spPr>
        <p:txBody>
          <a:bodyPr spcFirstLastPara="1" wrap="square" lIns="182875" tIns="91400" rIns="182875" bIns="91400" anchor="ctr" anchorCtr="0">
            <a:normAutofit/>
          </a:bodyPr>
          <a:lstStyle>
            <a:lvl1pPr marR="0" lvl="0" algn="l" rtl="0">
              <a:lnSpc>
                <a:spcPct val="90000"/>
              </a:lnSpc>
              <a:spcBef>
                <a:spcPts val="0"/>
              </a:spcBef>
              <a:spcAft>
                <a:spcPts val="0"/>
              </a:spcAft>
              <a:buClr>
                <a:srgbClr val="007780"/>
              </a:buClr>
              <a:buSzPts val="8800"/>
              <a:buFont typeface="Libre Franklin Medium"/>
              <a:buNone/>
              <a:defRPr sz="88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2800"/>
              <a:buNone/>
              <a:defRPr sz="3600"/>
            </a:lvl2pPr>
            <a:lvl3pPr lvl="2" rtl="0">
              <a:spcBef>
                <a:spcPts val="0"/>
              </a:spcBef>
              <a:spcAft>
                <a:spcPts val="0"/>
              </a:spcAft>
              <a:buSzPts val="2800"/>
              <a:buNone/>
              <a:defRPr sz="3600"/>
            </a:lvl3pPr>
            <a:lvl4pPr lvl="3" rtl="0">
              <a:spcBef>
                <a:spcPts val="0"/>
              </a:spcBef>
              <a:spcAft>
                <a:spcPts val="0"/>
              </a:spcAft>
              <a:buSzPts val="2800"/>
              <a:buNone/>
              <a:defRPr sz="3600"/>
            </a:lvl4pPr>
            <a:lvl5pPr lvl="4" rtl="0">
              <a:spcBef>
                <a:spcPts val="0"/>
              </a:spcBef>
              <a:spcAft>
                <a:spcPts val="0"/>
              </a:spcAft>
              <a:buSzPts val="2800"/>
              <a:buNone/>
              <a:defRPr sz="3600"/>
            </a:lvl5pPr>
            <a:lvl6pPr lvl="5" rtl="0">
              <a:spcBef>
                <a:spcPts val="0"/>
              </a:spcBef>
              <a:spcAft>
                <a:spcPts val="0"/>
              </a:spcAft>
              <a:buSzPts val="2800"/>
              <a:buNone/>
              <a:defRPr sz="3600"/>
            </a:lvl6pPr>
            <a:lvl7pPr lvl="6" rtl="0">
              <a:spcBef>
                <a:spcPts val="0"/>
              </a:spcBef>
              <a:spcAft>
                <a:spcPts val="0"/>
              </a:spcAft>
              <a:buSzPts val="2800"/>
              <a:buNone/>
              <a:defRPr sz="3600"/>
            </a:lvl7pPr>
            <a:lvl8pPr lvl="7" rtl="0">
              <a:spcBef>
                <a:spcPts val="0"/>
              </a:spcBef>
              <a:spcAft>
                <a:spcPts val="0"/>
              </a:spcAft>
              <a:buSzPts val="2800"/>
              <a:buNone/>
              <a:defRPr sz="3600"/>
            </a:lvl8pPr>
            <a:lvl9pPr lvl="8" rtl="0">
              <a:spcBef>
                <a:spcPts val="0"/>
              </a:spcBef>
              <a:spcAft>
                <a:spcPts val="0"/>
              </a:spcAft>
              <a:buSzPts val="2800"/>
              <a:buNone/>
              <a:defRPr sz="3600"/>
            </a:lvl9pPr>
          </a:lstStyle>
          <a:p>
            <a:endParaRPr/>
          </a:p>
        </p:txBody>
      </p:sp>
      <p:sp>
        <p:nvSpPr>
          <p:cNvPr id="336" name="Google Shape;336;g27ecab029cd_1_827"/>
          <p:cNvSpPr txBox="1">
            <a:spLocks noGrp="1"/>
          </p:cNvSpPr>
          <p:nvPr>
            <p:ph type="body" idx="1"/>
          </p:nvPr>
        </p:nvSpPr>
        <p:spPr>
          <a:xfrm>
            <a:off x="1676618" y="3651250"/>
            <a:ext cx="21033900" cy="8702400"/>
          </a:xfrm>
          <a:prstGeom prst="rect">
            <a:avLst/>
          </a:prstGeom>
          <a:noFill/>
          <a:ln>
            <a:noFill/>
          </a:ln>
        </p:spPr>
        <p:txBody>
          <a:bodyPr spcFirstLastPara="1" wrap="square" lIns="182875" tIns="91400" rIns="182875" bIns="91400" anchor="t" anchorCtr="0">
            <a:normAutofit/>
          </a:bodyPr>
          <a:lstStyle>
            <a:lvl1pPr marL="457200" marR="0" lvl="0" indent="-584200" algn="l" rtl="0">
              <a:lnSpc>
                <a:spcPct val="90000"/>
              </a:lnSpc>
              <a:spcBef>
                <a:spcPts val="2000"/>
              </a:spcBef>
              <a:spcAft>
                <a:spcPts val="0"/>
              </a:spcAft>
              <a:buClr>
                <a:srgbClr val="102649"/>
              </a:buClr>
              <a:buSzPts val="5600"/>
              <a:buFont typeface="Arial"/>
              <a:buChar char="•"/>
              <a:defRPr sz="5600" b="0" i="0" u="none" strike="noStrike" cap="none">
                <a:solidFill>
                  <a:srgbClr val="102649"/>
                </a:solidFill>
                <a:latin typeface="Libre Franklin"/>
                <a:ea typeface="Libre Franklin"/>
                <a:cs typeface="Libre Franklin"/>
                <a:sym typeface="Libre Franklin"/>
              </a:defRPr>
            </a:lvl1pPr>
            <a:lvl2pPr marL="914400" marR="0" lvl="1" indent="-533400" algn="l" rtl="0">
              <a:lnSpc>
                <a:spcPct val="90000"/>
              </a:lnSpc>
              <a:spcBef>
                <a:spcPts val="1000"/>
              </a:spcBef>
              <a:spcAft>
                <a:spcPts val="0"/>
              </a:spcAft>
              <a:buClr>
                <a:srgbClr val="102649"/>
              </a:buClr>
              <a:buSzPts val="4800"/>
              <a:buFont typeface="Arial"/>
              <a:buChar char="•"/>
              <a:defRPr sz="4800" b="0" i="0" u="none" strike="noStrike" cap="none">
                <a:solidFill>
                  <a:srgbClr val="102649"/>
                </a:solidFill>
                <a:latin typeface="Libre Franklin"/>
                <a:ea typeface="Libre Franklin"/>
                <a:cs typeface="Libre Franklin"/>
                <a:sym typeface="Libre Franklin"/>
              </a:defRPr>
            </a:lvl2pPr>
            <a:lvl3pPr marL="1371600" marR="0" lvl="2" indent="-482600" algn="l" rtl="0">
              <a:lnSpc>
                <a:spcPct val="90000"/>
              </a:lnSpc>
              <a:spcBef>
                <a:spcPts val="1000"/>
              </a:spcBef>
              <a:spcAft>
                <a:spcPts val="0"/>
              </a:spcAft>
              <a:buClr>
                <a:srgbClr val="102649"/>
              </a:buClr>
              <a:buSzPts val="4000"/>
              <a:buFont typeface="Arial"/>
              <a:buChar char="•"/>
              <a:defRPr sz="4000" b="0" i="0" u="none" strike="noStrike" cap="none">
                <a:solidFill>
                  <a:srgbClr val="102649"/>
                </a:solidFill>
                <a:latin typeface="Libre Franklin"/>
                <a:ea typeface="Libre Franklin"/>
                <a:cs typeface="Libre Franklin"/>
                <a:sym typeface="Libre Franklin"/>
              </a:defRPr>
            </a:lvl3pPr>
            <a:lvl4pPr marL="1828800" marR="0" lvl="3" indent="-457200" algn="l" rtl="0">
              <a:lnSpc>
                <a:spcPct val="90000"/>
              </a:lnSpc>
              <a:spcBef>
                <a:spcPts val="1000"/>
              </a:spcBef>
              <a:spcAft>
                <a:spcPts val="0"/>
              </a:spcAft>
              <a:buClr>
                <a:srgbClr val="102649"/>
              </a:buClr>
              <a:buSzPts val="3600"/>
              <a:buFont typeface="Arial"/>
              <a:buChar char="•"/>
              <a:defRPr sz="3600" b="0" i="0" u="none" strike="noStrike" cap="none">
                <a:solidFill>
                  <a:srgbClr val="102649"/>
                </a:solidFill>
                <a:latin typeface="Libre Franklin"/>
                <a:ea typeface="Libre Franklin"/>
                <a:cs typeface="Libre Franklin"/>
                <a:sym typeface="Libre Franklin"/>
              </a:defRPr>
            </a:lvl4pPr>
            <a:lvl5pPr marL="2286000" marR="0" lvl="4" indent="-457200" algn="l" rtl="0">
              <a:lnSpc>
                <a:spcPct val="90000"/>
              </a:lnSpc>
              <a:spcBef>
                <a:spcPts val="1000"/>
              </a:spcBef>
              <a:spcAft>
                <a:spcPts val="0"/>
              </a:spcAft>
              <a:buClr>
                <a:srgbClr val="102649"/>
              </a:buClr>
              <a:buSzPts val="3600"/>
              <a:buFont typeface="Arial"/>
              <a:buChar char="•"/>
              <a:defRPr sz="3600" b="0" i="0" u="none" strike="noStrike" cap="none">
                <a:solidFill>
                  <a:srgbClr val="102649"/>
                </a:solidFill>
                <a:latin typeface="Libre Franklin"/>
                <a:ea typeface="Libre Franklin"/>
                <a:cs typeface="Libre Franklin"/>
                <a:sym typeface="Libre Franklin"/>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ibre Franklin"/>
                <a:ea typeface="Libre Franklin"/>
                <a:cs typeface="Libre Franklin"/>
                <a:sym typeface="Libre Franklin"/>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ibre Franklin"/>
                <a:ea typeface="Libre Franklin"/>
                <a:cs typeface="Libre Franklin"/>
                <a:sym typeface="Libre Franklin"/>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ibre Franklin"/>
                <a:ea typeface="Libre Franklin"/>
                <a:cs typeface="Libre Franklin"/>
                <a:sym typeface="Libre Franklin"/>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Libre Franklin"/>
                <a:ea typeface="Libre Franklin"/>
                <a:cs typeface="Libre Franklin"/>
                <a:sym typeface="Libre Franklin"/>
              </a:defRPr>
            </a:lvl9pPr>
          </a:lstStyle>
          <a:p>
            <a:endParaRPr/>
          </a:p>
        </p:txBody>
      </p:sp>
      <p:sp>
        <p:nvSpPr>
          <p:cNvPr id="337" name="Google Shape;337;g27ecab029cd_1_827"/>
          <p:cNvSpPr txBox="1">
            <a:spLocks noGrp="1"/>
          </p:cNvSpPr>
          <p:nvPr>
            <p:ph type="dt" idx="10"/>
          </p:nvPr>
        </p:nvSpPr>
        <p:spPr>
          <a:xfrm>
            <a:off x="1676618" y="12712700"/>
            <a:ext cx="5487000" cy="730200"/>
          </a:xfrm>
          <a:prstGeom prst="rect">
            <a:avLst/>
          </a:prstGeom>
          <a:noFill/>
          <a:ln>
            <a:noFill/>
          </a:ln>
        </p:spPr>
        <p:txBody>
          <a:bodyPr spcFirstLastPara="1" wrap="square" lIns="182875" tIns="91400" rIns="182875" bIns="91400" anchor="ctr" anchorCtr="0">
            <a:noAutofit/>
          </a:bodyPr>
          <a:lstStyle>
            <a:lvl1pPr marR="0" lvl="0" algn="l" rtl="0">
              <a:spcBef>
                <a:spcPts val="0"/>
              </a:spcBef>
              <a:spcAft>
                <a:spcPts val="0"/>
              </a:spcAft>
              <a:buSzPts val="2800"/>
              <a:buNone/>
              <a:defRPr sz="24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2800"/>
              <a:buNone/>
              <a:defRPr sz="36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2800"/>
              <a:buNone/>
              <a:defRPr sz="36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2800"/>
              <a:buNone/>
              <a:defRPr sz="36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2800"/>
              <a:buNone/>
              <a:defRPr sz="36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2800"/>
              <a:buNone/>
              <a:defRPr sz="36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2800"/>
              <a:buNone/>
              <a:defRPr sz="36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2800"/>
              <a:buNone/>
              <a:defRPr sz="36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2800"/>
              <a:buNone/>
              <a:defRPr sz="3600" b="0" i="0" u="none" strike="noStrike" cap="none">
                <a:solidFill>
                  <a:schemeClr val="dk1"/>
                </a:solidFill>
                <a:latin typeface="Libre Franklin"/>
                <a:ea typeface="Libre Franklin"/>
                <a:cs typeface="Libre Franklin"/>
                <a:sym typeface="Libre Franklin"/>
              </a:defRPr>
            </a:lvl9pPr>
          </a:lstStyle>
          <a:p>
            <a:endParaRPr/>
          </a:p>
        </p:txBody>
      </p:sp>
      <p:sp>
        <p:nvSpPr>
          <p:cNvPr id="338" name="Google Shape;338;g27ecab029cd_1_827"/>
          <p:cNvSpPr txBox="1">
            <a:spLocks noGrp="1"/>
          </p:cNvSpPr>
          <p:nvPr>
            <p:ph type="ftr" idx="11"/>
          </p:nvPr>
        </p:nvSpPr>
        <p:spPr>
          <a:xfrm>
            <a:off x="8078252" y="12712700"/>
            <a:ext cx="7130100" cy="730200"/>
          </a:xfrm>
          <a:prstGeom prst="rect">
            <a:avLst/>
          </a:prstGeom>
          <a:noFill/>
          <a:ln>
            <a:noFill/>
          </a:ln>
        </p:spPr>
        <p:txBody>
          <a:bodyPr spcFirstLastPara="1" wrap="square" lIns="182875" tIns="91400" rIns="182875" bIns="91400" anchor="ctr" anchorCtr="0">
            <a:noAutofit/>
          </a:bodyPr>
          <a:lstStyle>
            <a:lvl1pPr marR="0" lvl="0" algn="ctr" rtl="0">
              <a:spcBef>
                <a:spcPts val="0"/>
              </a:spcBef>
              <a:spcAft>
                <a:spcPts val="0"/>
              </a:spcAft>
              <a:buSzPts val="2800"/>
              <a:buNone/>
              <a:defRPr sz="24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2800"/>
              <a:buNone/>
              <a:defRPr sz="36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2800"/>
              <a:buNone/>
              <a:defRPr sz="36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2800"/>
              <a:buNone/>
              <a:defRPr sz="36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2800"/>
              <a:buNone/>
              <a:defRPr sz="36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2800"/>
              <a:buNone/>
              <a:defRPr sz="36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2800"/>
              <a:buNone/>
              <a:defRPr sz="36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2800"/>
              <a:buNone/>
              <a:defRPr sz="36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2800"/>
              <a:buNone/>
              <a:defRPr sz="36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hyperlink" Target="https://apps.legislature.ky.gov/law/statutes/statute.aspx?id=52383"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ky.gov/curriculum/standards/kyacadstand/Documents/High-Quality_Instructional_Resources.pdf"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kystandards.org/standards-resources/mathematics-resources/family-mathematics-resources/"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hyperlink" Target="https://education.ky.gov/curriculum/standards/kyacadstand/Documents/Mathematics_Instructional_Resources_Consumer_Guide.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hyperlink" Target="http://www.kystandards.or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hyperlink" Target="https://forms.gle/mgyxBK1KsQVmCZoe6" TargetMode="External"/><Relationship Id="rId2" Type="http://schemas.openxmlformats.org/officeDocument/2006/relationships/notesSlide" Target="../notesSlides/notesSlide23.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oRXYc4xmvwg"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hyperlink" Target="https://apps.legislature.ky.gov/law/statutes/statute.aspx?id=52383"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27ecab029cd_1_540"/>
          <p:cNvSpPr txBox="1">
            <a:spLocks noGrp="1"/>
          </p:cNvSpPr>
          <p:nvPr>
            <p:ph type="title"/>
          </p:nvPr>
        </p:nvSpPr>
        <p:spPr>
          <a:xfrm>
            <a:off x="1663917" y="3419476"/>
            <a:ext cx="21033900" cy="5705400"/>
          </a:xfrm>
          <a:prstGeom prst="rect">
            <a:avLst/>
          </a:prstGeom>
          <a:noFill/>
          <a:ln>
            <a:noFill/>
          </a:ln>
        </p:spPr>
        <p:txBody>
          <a:bodyPr spcFirstLastPara="1" wrap="square" lIns="182875" tIns="91400" rIns="182875" bIns="91400" anchor="b" anchorCtr="0">
            <a:normAutofit/>
          </a:bodyPr>
          <a:lstStyle/>
          <a:p>
            <a:pPr marL="0" lvl="0" indent="0" algn="ctr" rtl="0">
              <a:lnSpc>
                <a:spcPct val="90000"/>
              </a:lnSpc>
              <a:spcBef>
                <a:spcPts val="0"/>
              </a:spcBef>
              <a:spcAft>
                <a:spcPts val="0"/>
              </a:spcAft>
              <a:buClr>
                <a:srgbClr val="102649"/>
              </a:buClr>
              <a:buSzPts val="12000"/>
              <a:buFont typeface="Libre Franklin Medium"/>
              <a:buNone/>
            </a:pPr>
            <a:r>
              <a:rPr lang="en-US" dirty="0"/>
              <a:t>Committee for Mathematics Achievement (CMA)</a:t>
            </a:r>
            <a:endParaRPr dirty="0"/>
          </a:p>
        </p:txBody>
      </p:sp>
      <p:sp>
        <p:nvSpPr>
          <p:cNvPr id="414" name="Google Shape;414;g27ecab029cd_1_540"/>
          <p:cNvSpPr txBox="1">
            <a:spLocks noGrp="1"/>
          </p:cNvSpPr>
          <p:nvPr>
            <p:ph type="body" idx="1"/>
          </p:nvPr>
        </p:nvSpPr>
        <p:spPr>
          <a:xfrm>
            <a:off x="1663917" y="9178956"/>
            <a:ext cx="21033900" cy="3811200"/>
          </a:xfrm>
          <a:prstGeom prst="rect">
            <a:avLst/>
          </a:prstGeom>
          <a:noFill/>
          <a:ln>
            <a:noFill/>
          </a:ln>
        </p:spPr>
        <p:txBody>
          <a:bodyPr spcFirstLastPara="1" wrap="square" lIns="182875" tIns="91400" rIns="182875" bIns="91400" anchor="t" anchorCtr="0">
            <a:normAutofit fontScale="92500" lnSpcReduction="20000"/>
          </a:bodyPr>
          <a:lstStyle/>
          <a:p>
            <a:pPr marL="0" lvl="0" indent="0" algn="ctr" rtl="0">
              <a:lnSpc>
                <a:spcPct val="90000"/>
              </a:lnSpc>
              <a:spcBef>
                <a:spcPts val="0"/>
              </a:spcBef>
              <a:spcAft>
                <a:spcPts val="0"/>
              </a:spcAft>
              <a:buClr>
                <a:srgbClr val="007780"/>
              </a:buClr>
              <a:buSzPct val="100000"/>
              <a:buNone/>
            </a:pPr>
            <a:r>
              <a:rPr lang="en-US"/>
              <a:t>First Meeting</a:t>
            </a:r>
            <a:endParaRPr/>
          </a:p>
          <a:p>
            <a:pPr marL="0" lvl="0" indent="0" algn="ctr" rtl="0">
              <a:lnSpc>
                <a:spcPct val="90000"/>
              </a:lnSpc>
              <a:spcBef>
                <a:spcPts val="0"/>
              </a:spcBef>
              <a:spcAft>
                <a:spcPts val="0"/>
              </a:spcAft>
              <a:buClr>
                <a:srgbClr val="007780"/>
              </a:buClr>
              <a:buSzPct val="100000"/>
              <a:buNone/>
            </a:pPr>
            <a:r>
              <a:rPr lang="en-US"/>
              <a:t>September 21, 2023</a:t>
            </a:r>
            <a:endParaRPr/>
          </a:p>
          <a:p>
            <a:pPr marL="0" lvl="0" indent="0" algn="ctr" rtl="0">
              <a:lnSpc>
                <a:spcPct val="90000"/>
              </a:lnSpc>
              <a:spcBef>
                <a:spcPts val="0"/>
              </a:spcBef>
              <a:spcAft>
                <a:spcPts val="0"/>
              </a:spcAft>
              <a:buClr>
                <a:srgbClr val="007780"/>
              </a:buClr>
              <a:buSzPct val="100000"/>
              <a:buNone/>
            </a:pPr>
            <a:endParaRPr/>
          </a:p>
          <a:p>
            <a:pPr marL="0" lvl="0" indent="0" algn="ctr" rtl="0">
              <a:lnSpc>
                <a:spcPct val="100000"/>
              </a:lnSpc>
              <a:spcBef>
                <a:spcPts val="0"/>
              </a:spcBef>
              <a:spcAft>
                <a:spcPts val="0"/>
              </a:spcAft>
              <a:buClr>
                <a:srgbClr val="007780"/>
              </a:buClr>
              <a:buSzPct val="100000"/>
              <a:buNone/>
            </a:pPr>
            <a:endParaRPr/>
          </a:p>
          <a:p>
            <a:pPr marL="0" lvl="0" indent="0" algn="ctr" rtl="0">
              <a:lnSpc>
                <a:spcPct val="100000"/>
              </a:lnSpc>
              <a:spcBef>
                <a:spcPts val="0"/>
              </a:spcBef>
              <a:spcAft>
                <a:spcPts val="0"/>
              </a:spcAft>
              <a:buClr>
                <a:srgbClr val="007780"/>
              </a:buClr>
              <a:buSzPct val="100000"/>
              <a:buNone/>
            </a:pPr>
            <a:r>
              <a:rPr lang="en-US"/>
              <a:t>We ask that you join with your cameras on as your bandwidth will allow.</a:t>
            </a:r>
            <a:endParaRPr/>
          </a:p>
          <a:p>
            <a:pPr marL="0" lvl="0" indent="0" algn="ctr" rtl="0">
              <a:lnSpc>
                <a:spcPct val="100000"/>
              </a:lnSpc>
              <a:spcBef>
                <a:spcPts val="0"/>
              </a:spcBef>
              <a:spcAft>
                <a:spcPts val="0"/>
              </a:spcAft>
              <a:buClr>
                <a:srgbClr val="007780"/>
              </a:buClr>
              <a:buSzPct val="100000"/>
              <a:buNone/>
            </a:pPr>
            <a:r>
              <a:rPr lang="en-US"/>
              <a:t>As you join, please introduce yourself in the chat (who you are, where you’re from, if you have something fun planned for after the session, etc.)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27ecab029cd_1_640"/>
          <p:cNvSpPr txBox="1">
            <a:spLocks noGrp="1"/>
          </p:cNvSpPr>
          <p:nvPr>
            <p:ph type="title"/>
          </p:nvPr>
        </p:nvSpPr>
        <p:spPr>
          <a:xfrm>
            <a:off x="1111745" y="514059"/>
            <a:ext cx="17195700" cy="1515000"/>
          </a:xfrm>
          <a:prstGeom prst="rect">
            <a:avLst/>
          </a:prstGeom>
          <a:noFill/>
          <a:ln>
            <a:noFill/>
          </a:ln>
        </p:spPr>
        <p:txBody>
          <a:bodyPr spcFirstLastPara="1" wrap="square" lIns="137150" tIns="68550" rIns="137150" bIns="68550" anchor="t" anchorCtr="0">
            <a:noAutofit/>
          </a:bodyPr>
          <a:lstStyle/>
          <a:p>
            <a:pPr marL="0" lvl="0" indent="0" algn="l" rtl="0">
              <a:lnSpc>
                <a:spcPct val="100000"/>
              </a:lnSpc>
              <a:spcBef>
                <a:spcPts val="0"/>
              </a:spcBef>
              <a:spcAft>
                <a:spcPts val="0"/>
              </a:spcAft>
              <a:buSzPts val="6600"/>
              <a:buNone/>
            </a:pPr>
            <a:r>
              <a:rPr lang="en-US" sz="8000"/>
              <a:t>Review of </a:t>
            </a:r>
            <a:r>
              <a:rPr lang="en-US" sz="8000" u="sng">
                <a:solidFill>
                  <a:schemeClr val="hlink"/>
                </a:solidFill>
                <a:hlinkClick r:id="rId3"/>
              </a:rPr>
              <a:t>KRS 158.844</a:t>
            </a:r>
            <a:endParaRPr sz="8000"/>
          </a:p>
          <a:p>
            <a:pPr marL="0" lvl="0" indent="0" algn="l" rtl="0">
              <a:lnSpc>
                <a:spcPct val="100000"/>
              </a:lnSpc>
              <a:spcBef>
                <a:spcPts val="0"/>
              </a:spcBef>
              <a:spcAft>
                <a:spcPts val="0"/>
              </a:spcAft>
              <a:buSzPts val="6600"/>
              <a:buNone/>
            </a:pPr>
            <a:endParaRPr/>
          </a:p>
        </p:txBody>
      </p:sp>
      <p:sp>
        <p:nvSpPr>
          <p:cNvPr id="477" name="Google Shape;477;g27ecab029cd_1_640"/>
          <p:cNvSpPr txBox="1">
            <a:spLocks noGrp="1"/>
          </p:cNvSpPr>
          <p:nvPr>
            <p:ph type="body" idx="1"/>
          </p:nvPr>
        </p:nvSpPr>
        <p:spPr>
          <a:xfrm>
            <a:off x="1111745" y="2029049"/>
            <a:ext cx="18607200" cy="11320200"/>
          </a:xfrm>
          <a:prstGeom prst="rect">
            <a:avLst/>
          </a:prstGeom>
          <a:noFill/>
          <a:ln>
            <a:noFill/>
          </a:ln>
        </p:spPr>
        <p:txBody>
          <a:bodyPr spcFirstLastPara="1" wrap="square" lIns="137150" tIns="68550" rIns="137150" bIns="68550" anchor="t" anchorCtr="0">
            <a:noAutofit/>
          </a:bodyPr>
          <a:lstStyle/>
          <a:p>
            <a:pPr marL="0" lvl="0" indent="0" algn="l" rtl="0">
              <a:lnSpc>
                <a:spcPct val="100000"/>
              </a:lnSpc>
              <a:spcBef>
                <a:spcPts val="2200"/>
              </a:spcBef>
              <a:spcAft>
                <a:spcPts val="0"/>
              </a:spcAft>
              <a:buSzPts val="5400"/>
              <a:buNone/>
            </a:pPr>
            <a:r>
              <a:rPr lang="en-US" sz="6400" b="1"/>
              <a:t>Step 1: </a:t>
            </a:r>
            <a:endParaRPr sz="6400" b="1"/>
          </a:p>
          <a:p>
            <a:pPr marL="1219200" lvl="0" indent="0" algn="l" rtl="0">
              <a:lnSpc>
                <a:spcPct val="100000"/>
              </a:lnSpc>
              <a:spcBef>
                <a:spcPts val="2200"/>
              </a:spcBef>
              <a:spcAft>
                <a:spcPts val="0"/>
              </a:spcAft>
              <a:buSzPts val="5400"/>
              <a:buNone/>
            </a:pPr>
            <a:r>
              <a:rPr lang="en-US" sz="6400"/>
              <a:t>Review KRS 158.844 on the jamboard slides. Use tools to annotate.</a:t>
            </a:r>
            <a:endParaRPr sz="6400"/>
          </a:p>
          <a:p>
            <a:pPr marL="0" lvl="0" indent="0" algn="l" rtl="0">
              <a:lnSpc>
                <a:spcPct val="100000"/>
              </a:lnSpc>
              <a:spcBef>
                <a:spcPts val="2200"/>
              </a:spcBef>
              <a:spcAft>
                <a:spcPts val="0"/>
              </a:spcAft>
              <a:buSzPts val="5400"/>
              <a:buNone/>
            </a:pPr>
            <a:r>
              <a:rPr lang="en-US" sz="6400" b="1"/>
              <a:t>Step 2: </a:t>
            </a:r>
            <a:endParaRPr sz="6400" b="1"/>
          </a:p>
          <a:p>
            <a:pPr marL="1219200" lvl="0" indent="0" algn="l" rtl="0">
              <a:lnSpc>
                <a:spcPct val="100000"/>
              </a:lnSpc>
              <a:spcBef>
                <a:spcPts val="0"/>
              </a:spcBef>
              <a:spcAft>
                <a:spcPts val="0"/>
              </a:spcAft>
              <a:buSzPts val="5400"/>
              <a:buNone/>
            </a:pPr>
            <a:r>
              <a:rPr lang="en-US" sz="6400"/>
              <a:t>As a group address items from KRS 158.844 that you…</a:t>
            </a:r>
            <a:endParaRPr sz="6400"/>
          </a:p>
          <a:p>
            <a:pPr marL="2743200" lvl="0" indent="-635000" algn="l" rtl="0">
              <a:lnSpc>
                <a:spcPct val="100000"/>
              </a:lnSpc>
              <a:spcBef>
                <a:spcPts val="0"/>
              </a:spcBef>
              <a:spcAft>
                <a:spcPts val="0"/>
              </a:spcAft>
              <a:buSzPts val="6400"/>
              <a:buChar char="▶"/>
            </a:pPr>
            <a:r>
              <a:rPr lang="en-US" sz="6400"/>
              <a:t>Know</a:t>
            </a:r>
            <a:endParaRPr sz="6400"/>
          </a:p>
          <a:p>
            <a:pPr marL="2743200" lvl="0" indent="-635000" algn="l" rtl="0">
              <a:lnSpc>
                <a:spcPct val="100000"/>
              </a:lnSpc>
              <a:spcBef>
                <a:spcPts val="0"/>
              </a:spcBef>
              <a:spcAft>
                <a:spcPts val="0"/>
              </a:spcAft>
              <a:buSzPts val="6400"/>
              <a:buChar char="▶"/>
            </a:pPr>
            <a:r>
              <a:rPr lang="en-US" sz="6400"/>
              <a:t>Think you Know</a:t>
            </a:r>
            <a:endParaRPr sz="6400"/>
          </a:p>
          <a:p>
            <a:pPr marL="2743200" lvl="0" indent="-635000" algn="l" rtl="0">
              <a:lnSpc>
                <a:spcPct val="100000"/>
              </a:lnSpc>
              <a:spcBef>
                <a:spcPts val="0"/>
              </a:spcBef>
              <a:spcAft>
                <a:spcPts val="0"/>
              </a:spcAft>
              <a:buSzPts val="6400"/>
              <a:buChar char="▶"/>
            </a:pPr>
            <a:r>
              <a:rPr lang="en-US" sz="6400"/>
              <a:t>Want to Know</a:t>
            </a:r>
            <a:endParaRPr sz="6400"/>
          </a:p>
        </p:txBody>
      </p:sp>
      <p:sp>
        <p:nvSpPr>
          <p:cNvPr id="478" name="Google Shape;478;g27ecab029cd_1_640"/>
          <p:cNvSpPr txBox="1">
            <a:spLocks noGrp="1"/>
          </p:cNvSpPr>
          <p:nvPr>
            <p:ph type="sldNum" idx="12"/>
          </p:nvPr>
        </p:nvSpPr>
        <p:spPr>
          <a:xfrm>
            <a:off x="29418265" y="16837423"/>
            <a:ext cx="1823700" cy="974400"/>
          </a:xfrm>
          <a:prstGeom prst="rect">
            <a:avLst/>
          </a:prstGeom>
          <a:noFill/>
          <a:ln>
            <a:noFill/>
          </a:ln>
        </p:spPr>
        <p:txBody>
          <a:bodyPr spcFirstLastPara="1" wrap="square" lIns="137150" tIns="68550" rIns="137150" bIns="6855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479" name="Google Shape;479;g27ecab029cd_1_64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1023961" y="0"/>
            <a:ext cx="3363225" cy="3363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27ecab029cd_1_0"/>
          <p:cNvSpPr txBox="1">
            <a:spLocks noGrp="1"/>
          </p:cNvSpPr>
          <p:nvPr>
            <p:ph type="title"/>
          </p:nvPr>
        </p:nvSpPr>
        <p:spPr>
          <a:xfrm>
            <a:off x="1174003" y="2217083"/>
            <a:ext cx="21033900" cy="1657200"/>
          </a:xfrm>
          <a:prstGeom prst="rect">
            <a:avLst/>
          </a:prstGeom>
          <a:noFill/>
          <a:ln>
            <a:noFill/>
          </a:ln>
        </p:spPr>
        <p:txBody>
          <a:bodyPr spcFirstLastPara="1" wrap="square" lIns="102850" tIns="51400" rIns="102850" bIns="51400" anchor="b" anchorCtr="0">
            <a:noAutofit/>
          </a:bodyPr>
          <a:lstStyle/>
          <a:p>
            <a:pPr marL="0" lvl="0" indent="0" algn="l" rtl="0">
              <a:lnSpc>
                <a:spcPct val="100000"/>
              </a:lnSpc>
              <a:spcBef>
                <a:spcPts val="0"/>
              </a:spcBef>
              <a:spcAft>
                <a:spcPts val="0"/>
              </a:spcAft>
              <a:buClr>
                <a:schemeClr val="dk1"/>
              </a:buClr>
              <a:buSzPts val="3000"/>
              <a:buFont typeface="Arial"/>
              <a:buNone/>
            </a:pPr>
            <a:r>
              <a:rPr lang="en-US" sz="7000">
                <a:solidFill>
                  <a:srgbClr val="072B6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For our breakout rooms:</a:t>
            </a:r>
            <a:endParaRPr sz="6200">
              <a:solidFill>
                <a:srgbClr val="072B62"/>
              </a:solidFill>
            </a:endParaRPr>
          </a:p>
        </p:txBody>
      </p:sp>
      <p:sp>
        <p:nvSpPr>
          <p:cNvPr id="485" name="Google Shape;485;g27ecab029cd_1_0"/>
          <p:cNvSpPr txBox="1">
            <a:spLocks noGrp="1"/>
          </p:cNvSpPr>
          <p:nvPr>
            <p:ph type="body" idx="1"/>
          </p:nvPr>
        </p:nvSpPr>
        <p:spPr>
          <a:xfrm>
            <a:off x="1380680" y="4186100"/>
            <a:ext cx="21317100" cy="7993200"/>
          </a:xfrm>
          <a:prstGeom prst="rect">
            <a:avLst/>
          </a:prstGeom>
          <a:noFill/>
          <a:ln>
            <a:noFill/>
          </a:ln>
        </p:spPr>
        <p:txBody>
          <a:bodyPr spcFirstLastPara="1" wrap="square" lIns="102850" tIns="51400" rIns="102850" bIns="51400" anchor="t" anchorCtr="0">
            <a:noAutofit/>
          </a:bodyPr>
          <a:lstStyle/>
          <a:p>
            <a:pPr marL="0" lvl="0" indent="0" algn="l" rtl="0">
              <a:lnSpc>
                <a:spcPct val="90000"/>
              </a:lnSpc>
              <a:spcBef>
                <a:spcPts val="2200"/>
              </a:spcBef>
              <a:spcAft>
                <a:spcPts val="0"/>
              </a:spcAft>
              <a:buClr>
                <a:schemeClr val="dk1"/>
              </a:buClr>
              <a:buSzPts val="3000"/>
              <a:buFont typeface="Arial"/>
              <a:buNone/>
            </a:pPr>
            <a:r>
              <a:rPr lang="en-US" sz="5800">
                <a:solidFill>
                  <a:schemeClr val="accent6"/>
                </a:solidFill>
              </a:rPr>
              <a:t>To ensure equitable participation and keep the conversation moving, determine an order for sharing. </a:t>
            </a:r>
            <a:r>
              <a:rPr lang="en-US" sz="5800" i="1">
                <a:solidFill>
                  <a:srgbClr val="434343"/>
                </a:solidFill>
              </a:rPr>
              <a:t>Example-alphabetical:</a:t>
            </a:r>
            <a:endParaRPr sz="5800" i="1">
              <a:solidFill>
                <a:srgbClr val="434343"/>
              </a:solidFill>
            </a:endParaRPr>
          </a:p>
          <a:p>
            <a:pPr marL="0" lvl="0" indent="0" algn="l" rtl="0">
              <a:lnSpc>
                <a:spcPct val="90000"/>
              </a:lnSpc>
              <a:spcBef>
                <a:spcPts val="2600"/>
              </a:spcBef>
              <a:spcAft>
                <a:spcPts val="0"/>
              </a:spcAft>
              <a:buClr>
                <a:schemeClr val="dk1"/>
              </a:buClr>
              <a:buSzPts val="3000"/>
              <a:buFont typeface="Arial"/>
              <a:buNone/>
            </a:pPr>
            <a:r>
              <a:rPr lang="en-US" sz="5800">
                <a:solidFill>
                  <a:srgbClr val="434343"/>
                </a:solidFill>
              </a:rPr>
              <a:t>#1 - Anna</a:t>
            </a:r>
            <a:endParaRPr sz="5800">
              <a:solidFill>
                <a:srgbClr val="434343"/>
              </a:solidFill>
            </a:endParaRPr>
          </a:p>
          <a:p>
            <a:pPr marL="0" lvl="0" indent="0" algn="l" rtl="0">
              <a:lnSpc>
                <a:spcPct val="90000"/>
              </a:lnSpc>
              <a:spcBef>
                <a:spcPts val="2600"/>
              </a:spcBef>
              <a:spcAft>
                <a:spcPts val="0"/>
              </a:spcAft>
              <a:buClr>
                <a:schemeClr val="dk1"/>
              </a:buClr>
              <a:buSzPts val="3000"/>
              <a:buFont typeface="Arial"/>
              <a:buNone/>
            </a:pPr>
            <a:r>
              <a:rPr lang="en-US" sz="5800">
                <a:solidFill>
                  <a:srgbClr val="434343"/>
                </a:solidFill>
              </a:rPr>
              <a:t>#2 - Felicia</a:t>
            </a:r>
            <a:endParaRPr sz="5800">
              <a:solidFill>
                <a:srgbClr val="434343"/>
              </a:solidFill>
            </a:endParaRPr>
          </a:p>
          <a:p>
            <a:pPr marL="0" lvl="0" indent="0" algn="l" rtl="0">
              <a:lnSpc>
                <a:spcPct val="90000"/>
              </a:lnSpc>
              <a:spcBef>
                <a:spcPts val="2600"/>
              </a:spcBef>
              <a:spcAft>
                <a:spcPts val="0"/>
              </a:spcAft>
              <a:buClr>
                <a:schemeClr val="dk1"/>
              </a:buClr>
              <a:buSzPts val="3000"/>
              <a:buFont typeface="Arial"/>
              <a:buNone/>
            </a:pPr>
            <a:r>
              <a:rPr lang="en-US" sz="5800">
                <a:solidFill>
                  <a:srgbClr val="434343"/>
                </a:solidFill>
              </a:rPr>
              <a:t>#3 - Kim</a:t>
            </a:r>
            <a:endParaRPr sz="5800">
              <a:solidFill>
                <a:srgbClr val="434343"/>
              </a:solidFill>
            </a:endParaRPr>
          </a:p>
          <a:p>
            <a:pPr marL="0" lvl="0" indent="0" algn="l" rtl="0">
              <a:lnSpc>
                <a:spcPct val="90000"/>
              </a:lnSpc>
              <a:spcBef>
                <a:spcPts val="2600"/>
              </a:spcBef>
              <a:spcAft>
                <a:spcPts val="0"/>
              </a:spcAft>
              <a:buClr>
                <a:schemeClr val="dk1"/>
              </a:buClr>
              <a:buSzPts val="3000"/>
              <a:buFont typeface="Arial"/>
              <a:buNone/>
            </a:pPr>
            <a:r>
              <a:rPr lang="en-US" sz="5800">
                <a:solidFill>
                  <a:srgbClr val="434343"/>
                </a:solidFill>
              </a:rPr>
              <a:t>#4 - Kristopher</a:t>
            </a:r>
            <a:endParaRPr sz="5800">
              <a:solidFill>
                <a:srgbClr val="434343"/>
              </a:solidFill>
            </a:endParaRPr>
          </a:p>
          <a:p>
            <a:pPr marL="0" lvl="0" indent="0" algn="l" rtl="0">
              <a:lnSpc>
                <a:spcPct val="90000"/>
              </a:lnSpc>
              <a:spcBef>
                <a:spcPts val="2600"/>
              </a:spcBef>
              <a:spcAft>
                <a:spcPts val="0"/>
              </a:spcAft>
              <a:buClr>
                <a:schemeClr val="dk1"/>
              </a:buClr>
              <a:buSzPts val="3000"/>
              <a:buFont typeface="Arial"/>
              <a:buNone/>
            </a:pPr>
            <a:r>
              <a:rPr lang="en-US" sz="5800">
                <a:solidFill>
                  <a:srgbClr val="434343"/>
                </a:solidFill>
              </a:rPr>
              <a:t>#5 - Lisa</a:t>
            </a:r>
            <a:endParaRPr sz="5800">
              <a:solidFill>
                <a:srgbClr val="434343"/>
              </a:solidFill>
            </a:endParaRPr>
          </a:p>
          <a:p>
            <a:pPr marL="0" lvl="0" indent="0" algn="l" rtl="0">
              <a:lnSpc>
                <a:spcPct val="100000"/>
              </a:lnSpc>
              <a:spcBef>
                <a:spcPts val="0"/>
              </a:spcBef>
              <a:spcAft>
                <a:spcPts val="0"/>
              </a:spcAft>
              <a:buClr>
                <a:schemeClr val="dk1"/>
              </a:buClr>
              <a:buSzPts val="3000"/>
              <a:buFont typeface="Arial"/>
              <a:buNone/>
            </a:pPr>
            <a:r>
              <a:rPr lang="en-US" sz="5800">
                <a:solidFill>
                  <a:srgbClr val="434343"/>
                </a:solidFill>
              </a:rPr>
              <a:t>ETC.</a:t>
            </a:r>
            <a:endParaRPr sz="5800">
              <a:solidFill>
                <a:srgbClr val="434343"/>
              </a:solidFill>
            </a:endParaRPr>
          </a:p>
          <a:p>
            <a:pPr marL="0" lvl="0" indent="0" algn="l" rtl="0">
              <a:lnSpc>
                <a:spcPct val="90000"/>
              </a:lnSpc>
              <a:spcBef>
                <a:spcPts val="2200"/>
              </a:spcBef>
              <a:spcAft>
                <a:spcPts val="2600"/>
              </a:spcAft>
              <a:buClr>
                <a:schemeClr val="dk1"/>
              </a:buClr>
              <a:buSzPts val="3000"/>
              <a:buFont typeface="Arial"/>
              <a:buNone/>
            </a:pPr>
            <a:endParaRPr sz="6600">
              <a:solidFill>
                <a:srgbClr val="434343"/>
              </a:solidFill>
              <a:latin typeface="Calibri"/>
              <a:ea typeface="Calibri"/>
              <a:cs typeface="Calibri"/>
              <a:sym typeface="Calibri"/>
            </a:endParaRPr>
          </a:p>
        </p:txBody>
      </p:sp>
      <p:pic>
        <p:nvPicPr>
          <p:cNvPr id="486" name="Google Shape;486;g27ecab029cd_1_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254325" y="6072650"/>
            <a:ext cx="7137550" cy="7137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g27f3fe798f5_0_8"/>
          <p:cNvSpPr txBox="1">
            <a:spLocks noGrp="1"/>
          </p:cNvSpPr>
          <p:nvPr>
            <p:ph type="title"/>
          </p:nvPr>
        </p:nvSpPr>
        <p:spPr>
          <a:xfrm>
            <a:off x="1663918" y="3419475"/>
            <a:ext cx="21033900" cy="5705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Kentucky Department of Education Information and Update</a:t>
            </a:r>
            <a:endParaRPr/>
          </a:p>
        </p:txBody>
      </p:sp>
      <p:sp>
        <p:nvSpPr>
          <p:cNvPr id="493" name="Google Shape;493;g27f3fe798f5_0_8"/>
          <p:cNvSpPr txBox="1">
            <a:spLocks noGrp="1"/>
          </p:cNvSpPr>
          <p:nvPr>
            <p:ph type="sldNum" idx="12"/>
          </p:nvPr>
        </p:nvSpPr>
        <p:spPr>
          <a:xfrm>
            <a:off x="17223443" y="12712701"/>
            <a:ext cx="5487000" cy="7305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Clr>
                <a:srgbClr val="102649"/>
              </a:buClr>
              <a:buSzPts val="3733"/>
              <a:buFont typeface="Libre Franklin"/>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27ecab029cd_1_647"/>
          <p:cNvSpPr txBox="1">
            <a:spLocks noGrp="1"/>
          </p:cNvSpPr>
          <p:nvPr>
            <p:ph type="title"/>
          </p:nvPr>
        </p:nvSpPr>
        <p:spPr>
          <a:xfrm>
            <a:off x="1113148" y="590250"/>
            <a:ext cx="22316400" cy="2641500"/>
          </a:xfrm>
          <a:prstGeom prst="rect">
            <a:avLst/>
          </a:prstGeom>
          <a:noFill/>
          <a:ln>
            <a:noFill/>
          </a:ln>
        </p:spPr>
        <p:txBody>
          <a:bodyPr spcFirstLastPara="1" wrap="square" lIns="182850" tIns="91400" rIns="182850" bIns="91400" anchor="t" anchorCtr="0">
            <a:noAutofit/>
          </a:bodyPr>
          <a:lstStyle/>
          <a:p>
            <a:pPr marL="0" lvl="0" indent="0" algn="l" rtl="0">
              <a:lnSpc>
                <a:spcPct val="100000"/>
              </a:lnSpc>
              <a:spcBef>
                <a:spcPts val="0"/>
              </a:spcBef>
              <a:spcAft>
                <a:spcPts val="0"/>
              </a:spcAft>
              <a:buSzPts val="3300"/>
              <a:buNone/>
            </a:pPr>
            <a:r>
              <a:rPr lang="en-US" sz="8000"/>
              <a:t>KDE Mathematics Information and Update</a:t>
            </a:r>
            <a:endParaRPr sz="8000"/>
          </a:p>
        </p:txBody>
      </p:sp>
      <p:sp>
        <p:nvSpPr>
          <p:cNvPr id="499" name="Google Shape;499;g27ecab029cd_1_647"/>
          <p:cNvSpPr txBox="1">
            <a:spLocks noGrp="1"/>
          </p:cNvSpPr>
          <p:nvPr>
            <p:ph type="body" idx="1"/>
          </p:nvPr>
        </p:nvSpPr>
        <p:spPr>
          <a:xfrm>
            <a:off x="1361049" y="2176075"/>
            <a:ext cx="21495000" cy="11182500"/>
          </a:xfrm>
          <a:prstGeom prst="rect">
            <a:avLst/>
          </a:prstGeom>
          <a:noFill/>
          <a:ln>
            <a:noFill/>
          </a:ln>
        </p:spPr>
        <p:txBody>
          <a:bodyPr spcFirstLastPara="1" wrap="square" lIns="182850" tIns="91400" rIns="182850" bIns="91400" anchor="t" anchorCtr="0">
            <a:noAutofit/>
          </a:bodyPr>
          <a:lstStyle/>
          <a:p>
            <a:pPr marL="1219215" lvl="0" indent="-965212" algn="l" rtl="0">
              <a:lnSpc>
                <a:spcPct val="100000"/>
              </a:lnSpc>
              <a:spcBef>
                <a:spcPts val="1000"/>
              </a:spcBef>
              <a:spcAft>
                <a:spcPts val="0"/>
              </a:spcAft>
              <a:buClr>
                <a:srgbClr val="007780"/>
              </a:buClr>
              <a:buSzPts val="6400"/>
              <a:buFont typeface="Source Sans Pro"/>
              <a:buChar char="●"/>
            </a:pPr>
            <a:r>
              <a:rPr lang="en-US" sz="6400">
                <a:solidFill>
                  <a:schemeClr val="dk2"/>
                </a:solidFill>
              </a:rPr>
              <a:t>Mathematics Achievement Fund Math Coaching, 13 schools coaching 98 teachers and impacting 10,683 students</a:t>
            </a:r>
            <a:endParaRPr sz="6400">
              <a:solidFill>
                <a:schemeClr val="dk2"/>
              </a:solidFill>
            </a:endParaRPr>
          </a:p>
          <a:p>
            <a:pPr marL="1219215" lvl="0" indent="-965212" algn="l" rtl="0">
              <a:lnSpc>
                <a:spcPct val="100000"/>
              </a:lnSpc>
              <a:spcBef>
                <a:spcPts val="1000"/>
              </a:spcBef>
              <a:spcAft>
                <a:spcPts val="0"/>
              </a:spcAft>
              <a:buClr>
                <a:srgbClr val="007780"/>
              </a:buClr>
              <a:buSzPts val="6400"/>
              <a:buChar char="●"/>
            </a:pPr>
            <a:r>
              <a:rPr lang="en-US" sz="6400">
                <a:solidFill>
                  <a:schemeClr val="dk2"/>
                </a:solidFill>
              </a:rPr>
              <a:t>Mathematics Achievement Fund Mini-Grant, funds 75 schools</a:t>
            </a:r>
            <a:r>
              <a:rPr lang="en-US" sz="6000">
                <a:solidFill>
                  <a:schemeClr val="dk1"/>
                </a:solidFill>
              </a:rPr>
              <a:t> at an estimated $40,000 per year for purchase of </a:t>
            </a:r>
            <a:r>
              <a:rPr lang="en-US" sz="6000" u="sng">
                <a:solidFill>
                  <a:schemeClr val="hlink"/>
                </a:solidFill>
                <a:hlinkClick r:id="rId3"/>
              </a:rPr>
              <a:t>High Quality Instructional Resources</a:t>
            </a:r>
            <a:r>
              <a:rPr lang="en-US" sz="6000">
                <a:solidFill>
                  <a:schemeClr val="dk1"/>
                </a:solidFill>
              </a:rPr>
              <a:t> needed for modification of instruction (tier one, tier two and tier three) in mathematics </a:t>
            </a:r>
            <a:endParaRPr sz="6000">
              <a:solidFill>
                <a:schemeClr val="dk2"/>
              </a:solidFill>
            </a:endParaRPr>
          </a:p>
          <a:p>
            <a:pPr marL="457200" lvl="0" indent="0" algn="l" rtl="0">
              <a:lnSpc>
                <a:spcPct val="115000"/>
              </a:lnSpc>
              <a:spcBef>
                <a:spcPts val="0"/>
              </a:spcBef>
              <a:spcAft>
                <a:spcPts val="0"/>
              </a:spcAft>
              <a:buNone/>
            </a:pPr>
            <a:endParaRPr sz="6400">
              <a:solidFill>
                <a:schemeClr val="dk2"/>
              </a:solidFill>
            </a:endParaRPr>
          </a:p>
        </p:txBody>
      </p:sp>
      <p:sp>
        <p:nvSpPr>
          <p:cNvPr id="500" name="Google Shape;500;g27ecab029cd_1_647"/>
          <p:cNvSpPr txBox="1">
            <a:spLocks noGrp="1"/>
          </p:cNvSpPr>
          <p:nvPr>
            <p:ph type="sldNum" idx="12"/>
          </p:nvPr>
        </p:nvSpPr>
        <p:spPr>
          <a:xfrm>
            <a:off x="22062414" y="12628067"/>
            <a:ext cx="1367100" cy="730500"/>
          </a:xfrm>
          <a:prstGeom prst="rect">
            <a:avLst/>
          </a:prstGeom>
          <a:noFill/>
          <a:ln>
            <a:noFill/>
          </a:ln>
        </p:spPr>
        <p:txBody>
          <a:bodyPr spcFirstLastPara="1" wrap="square" lIns="182850" tIns="91400" rIns="182850" bIns="914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g27f3fe798f5_0_1"/>
          <p:cNvSpPr txBox="1">
            <a:spLocks noGrp="1"/>
          </p:cNvSpPr>
          <p:nvPr>
            <p:ph type="title"/>
          </p:nvPr>
        </p:nvSpPr>
        <p:spPr>
          <a:xfrm>
            <a:off x="1113148" y="590250"/>
            <a:ext cx="22316400" cy="2641500"/>
          </a:xfrm>
          <a:prstGeom prst="rect">
            <a:avLst/>
          </a:prstGeom>
          <a:noFill/>
          <a:ln>
            <a:noFill/>
          </a:ln>
        </p:spPr>
        <p:txBody>
          <a:bodyPr spcFirstLastPara="1" wrap="square" lIns="182850" tIns="91400" rIns="182850" bIns="91400" anchor="t" anchorCtr="0">
            <a:noAutofit/>
          </a:bodyPr>
          <a:lstStyle/>
          <a:p>
            <a:pPr marL="0" lvl="0" indent="0" algn="l" rtl="0">
              <a:lnSpc>
                <a:spcPct val="100000"/>
              </a:lnSpc>
              <a:spcBef>
                <a:spcPts val="0"/>
              </a:spcBef>
              <a:spcAft>
                <a:spcPts val="0"/>
              </a:spcAft>
              <a:buSzPts val="3300"/>
              <a:buNone/>
            </a:pPr>
            <a:r>
              <a:rPr lang="en-US" sz="8000"/>
              <a:t>KDE Mathematics Information and Update</a:t>
            </a:r>
            <a:endParaRPr sz="8000"/>
          </a:p>
        </p:txBody>
      </p:sp>
      <p:sp>
        <p:nvSpPr>
          <p:cNvPr id="506" name="Google Shape;506;g27f3fe798f5_0_1"/>
          <p:cNvSpPr txBox="1">
            <a:spLocks noGrp="1"/>
          </p:cNvSpPr>
          <p:nvPr>
            <p:ph type="body" idx="1"/>
          </p:nvPr>
        </p:nvSpPr>
        <p:spPr>
          <a:xfrm>
            <a:off x="1361050" y="2176075"/>
            <a:ext cx="22068600" cy="11182500"/>
          </a:xfrm>
          <a:prstGeom prst="rect">
            <a:avLst/>
          </a:prstGeom>
          <a:noFill/>
          <a:ln>
            <a:noFill/>
          </a:ln>
        </p:spPr>
        <p:txBody>
          <a:bodyPr spcFirstLastPara="1" wrap="square" lIns="182850" tIns="91400" rIns="182850" bIns="91400" anchor="t" anchorCtr="0">
            <a:noAutofit/>
          </a:bodyPr>
          <a:lstStyle/>
          <a:p>
            <a:pPr marL="1219215" lvl="0" indent="-939812" algn="l" rtl="0">
              <a:lnSpc>
                <a:spcPct val="100000"/>
              </a:lnSpc>
              <a:spcBef>
                <a:spcPts val="1000"/>
              </a:spcBef>
              <a:spcAft>
                <a:spcPts val="0"/>
              </a:spcAft>
              <a:buClr>
                <a:srgbClr val="007780"/>
              </a:buClr>
              <a:buSzPts val="6000"/>
              <a:buFont typeface="Source Sans Pro"/>
              <a:buChar char="●"/>
            </a:pPr>
            <a:r>
              <a:rPr lang="en-US" sz="6000">
                <a:solidFill>
                  <a:schemeClr val="dk2"/>
                </a:solidFill>
              </a:rPr>
              <a:t>KDE </a:t>
            </a:r>
            <a:r>
              <a:rPr lang="en-US" sz="6000">
                <a:solidFill>
                  <a:schemeClr val="dk1"/>
                </a:solidFill>
              </a:rPr>
              <a:t>and the Kentucky Center for Mathematics worked with 11 schools, 3682 students and family members participated in </a:t>
            </a:r>
            <a:r>
              <a:rPr lang="en-US" sz="6000" u="sng">
                <a:solidFill>
                  <a:schemeClr val="hlink"/>
                </a:solidFill>
                <a:hlinkClick r:id="rId3"/>
              </a:rPr>
              <a:t>Kentucky Family Math Nights (KFMN)</a:t>
            </a:r>
            <a:r>
              <a:rPr lang="en-US" sz="6000">
                <a:solidFill>
                  <a:schemeClr val="dk1"/>
                </a:solidFill>
              </a:rPr>
              <a:t>. These nights communicate to parents effective ways of interacting with their children to improve their mathematics concepts, skills, and understanding. </a:t>
            </a:r>
            <a:endParaRPr sz="6000">
              <a:solidFill>
                <a:schemeClr val="dk2"/>
              </a:solidFill>
            </a:endParaRPr>
          </a:p>
          <a:p>
            <a:pPr marL="1219215" lvl="0" indent="-965212" algn="l" rtl="0">
              <a:lnSpc>
                <a:spcPct val="100000"/>
              </a:lnSpc>
              <a:spcBef>
                <a:spcPts val="1000"/>
              </a:spcBef>
              <a:spcAft>
                <a:spcPts val="0"/>
              </a:spcAft>
              <a:buClr>
                <a:srgbClr val="007780"/>
              </a:buClr>
              <a:buSzPts val="6400"/>
              <a:buChar char="●"/>
            </a:pPr>
            <a:r>
              <a:rPr lang="en-US" sz="6400" u="sng">
                <a:solidFill>
                  <a:schemeClr val="hlink"/>
                </a:solidFill>
                <a:hlinkClick r:id="rId4"/>
              </a:rPr>
              <a:t>Mathematics Instructional Resource Consumer Guide</a:t>
            </a:r>
            <a:endParaRPr sz="6400">
              <a:solidFill>
                <a:schemeClr val="dk1"/>
              </a:solidFill>
            </a:endParaRPr>
          </a:p>
          <a:p>
            <a:pPr marL="1219215" lvl="0" indent="-965212" algn="l" rtl="0">
              <a:lnSpc>
                <a:spcPct val="100000"/>
              </a:lnSpc>
              <a:spcBef>
                <a:spcPts val="1000"/>
              </a:spcBef>
              <a:spcAft>
                <a:spcPts val="0"/>
              </a:spcAft>
              <a:buClr>
                <a:srgbClr val="007780"/>
              </a:buClr>
              <a:buSzPts val="6400"/>
              <a:buChar char="●"/>
            </a:pPr>
            <a:r>
              <a:rPr lang="en-US" sz="6400">
                <a:solidFill>
                  <a:schemeClr val="dk1"/>
                </a:solidFill>
              </a:rPr>
              <a:t>Coming Soon: Roadmap to Implementing High Quality Mathematics Instruction Resource Library</a:t>
            </a:r>
            <a:endParaRPr sz="6400">
              <a:solidFill>
                <a:schemeClr val="dk1"/>
              </a:solidFill>
            </a:endParaRPr>
          </a:p>
          <a:p>
            <a:pPr marL="457200" lvl="0" indent="0" algn="l" rtl="0">
              <a:lnSpc>
                <a:spcPct val="115000"/>
              </a:lnSpc>
              <a:spcBef>
                <a:spcPts val="0"/>
              </a:spcBef>
              <a:spcAft>
                <a:spcPts val="0"/>
              </a:spcAft>
              <a:buNone/>
            </a:pPr>
            <a:endParaRPr sz="6000">
              <a:solidFill>
                <a:schemeClr val="dk2"/>
              </a:solidFill>
            </a:endParaRPr>
          </a:p>
          <a:p>
            <a:pPr marL="457200" lvl="0" indent="0" algn="l" rtl="0">
              <a:lnSpc>
                <a:spcPct val="115000"/>
              </a:lnSpc>
              <a:spcBef>
                <a:spcPts val="0"/>
              </a:spcBef>
              <a:spcAft>
                <a:spcPts val="0"/>
              </a:spcAft>
              <a:buNone/>
            </a:pPr>
            <a:endParaRPr sz="6400">
              <a:solidFill>
                <a:schemeClr val="dk2"/>
              </a:solidFill>
            </a:endParaRPr>
          </a:p>
        </p:txBody>
      </p:sp>
      <p:sp>
        <p:nvSpPr>
          <p:cNvPr id="507" name="Google Shape;507;g27f3fe798f5_0_1"/>
          <p:cNvSpPr txBox="1">
            <a:spLocks noGrp="1"/>
          </p:cNvSpPr>
          <p:nvPr>
            <p:ph type="sldNum" idx="12"/>
          </p:nvPr>
        </p:nvSpPr>
        <p:spPr>
          <a:xfrm>
            <a:off x="22062414" y="12628067"/>
            <a:ext cx="1367100" cy="730500"/>
          </a:xfrm>
          <a:prstGeom prst="rect">
            <a:avLst/>
          </a:prstGeom>
          <a:noFill/>
          <a:ln>
            <a:noFill/>
          </a:ln>
        </p:spPr>
        <p:txBody>
          <a:bodyPr spcFirstLastPara="1" wrap="square" lIns="182850" tIns="91400" rIns="182850" bIns="914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g13dee0501cf_0_171"/>
          <p:cNvSpPr txBox="1">
            <a:spLocks noGrp="1"/>
          </p:cNvSpPr>
          <p:nvPr>
            <p:ph type="sldNum" idx="12"/>
          </p:nvPr>
        </p:nvSpPr>
        <p:spPr>
          <a:xfrm>
            <a:off x="22063699" y="12628067"/>
            <a:ext cx="1367400" cy="730500"/>
          </a:xfrm>
          <a:prstGeom prst="rect">
            <a:avLst/>
          </a:prstGeom>
          <a:noFill/>
          <a:ln>
            <a:noFill/>
          </a:ln>
        </p:spPr>
        <p:txBody>
          <a:bodyPr spcFirstLastPara="1" wrap="square" lIns="182875" tIns="91400" rIns="182875" bIns="91400" anchor="ctr" anchorCtr="0">
            <a:noAutofit/>
          </a:bodyPr>
          <a:lstStyle/>
          <a:p>
            <a:pPr marL="0" lvl="0" indent="0" algn="r" rtl="0">
              <a:lnSpc>
                <a:spcPct val="100000"/>
              </a:lnSpc>
              <a:spcBef>
                <a:spcPts val="0"/>
              </a:spcBef>
              <a:spcAft>
                <a:spcPts val="0"/>
              </a:spcAft>
              <a:buClr>
                <a:srgbClr val="000000"/>
              </a:buClr>
              <a:buSzPts val="3700"/>
              <a:buFont typeface="Arial"/>
              <a:buNone/>
            </a:pPr>
            <a:fld id="{00000000-1234-1234-1234-123412341234}" type="slidenum">
              <a:rPr lang="en-US"/>
              <a:t>15</a:t>
            </a:fld>
            <a:endParaRPr/>
          </a:p>
        </p:txBody>
      </p:sp>
      <p:pic>
        <p:nvPicPr>
          <p:cNvPr id="514" name="Google Shape;514;g13dee0501cf_0_171" descr="This is an image of the web page https://kystandards.org/. The button for &quot;Your Standards Resources&quot; is circled in red."/>
          <p:cNvPicPr preferRelativeResize="0"/>
          <p:nvPr/>
        </p:nvPicPr>
        <p:blipFill rotWithShape="1">
          <a:blip r:embed="rId3">
            <a:alphaModFix/>
          </a:blip>
          <a:srcRect r="5031" b="5774"/>
          <a:stretch/>
        </p:blipFill>
        <p:spPr>
          <a:xfrm>
            <a:off x="2739222" y="1635499"/>
            <a:ext cx="18908731" cy="10445001"/>
          </a:xfrm>
          <a:prstGeom prst="rect">
            <a:avLst/>
          </a:prstGeom>
          <a:noFill/>
          <a:ln>
            <a:noFill/>
          </a:ln>
        </p:spPr>
      </p:pic>
      <p:sp>
        <p:nvSpPr>
          <p:cNvPr id="515" name="Google Shape;515;g13dee0501cf_0_171" descr="This image is a red circle around the button &quot;Your Standards Resources&quot;."/>
          <p:cNvSpPr/>
          <p:nvPr/>
        </p:nvSpPr>
        <p:spPr>
          <a:xfrm>
            <a:off x="12391133" y="9974667"/>
            <a:ext cx="4844700" cy="1839900"/>
          </a:xfrm>
          <a:prstGeom prst="ellipse">
            <a:avLst/>
          </a:prstGeom>
          <a:noFill/>
          <a:ln w="114300" cap="flat" cmpd="sng">
            <a:solidFill>
              <a:srgbClr val="FF0000"/>
            </a:solidFill>
            <a:prstDash val="solid"/>
            <a:round/>
            <a:headEnd type="none" w="sm" len="sm"/>
            <a:tailEnd type="none" w="sm" len="sm"/>
          </a:ln>
        </p:spPr>
        <p:txBody>
          <a:bodyPr spcFirstLastPara="1" wrap="square" lIns="182875" tIns="182875" rIns="182875" bIns="182875" anchor="ctr" anchorCtr="0">
            <a:noAutofit/>
          </a:bodyPr>
          <a:lstStyle/>
          <a:p>
            <a:pPr marL="0" marR="0" lvl="0" indent="0" algn="l" rtl="0">
              <a:lnSpc>
                <a:spcPct val="100000"/>
              </a:lnSpc>
              <a:spcBef>
                <a:spcPts val="0"/>
              </a:spcBef>
              <a:spcAft>
                <a:spcPts val="0"/>
              </a:spcAft>
              <a:buClr>
                <a:srgbClr val="000000"/>
              </a:buClr>
              <a:buSzPts val="3700"/>
              <a:buFont typeface="Arial"/>
              <a:buNone/>
            </a:pPr>
            <a:endParaRPr sz="3700" b="0" i="0" u="none" strike="noStrike" cap="none">
              <a:solidFill>
                <a:srgbClr val="000000"/>
              </a:solidFill>
              <a:latin typeface="Arial"/>
              <a:ea typeface="Arial"/>
              <a:cs typeface="Arial"/>
              <a:sym typeface="Arial"/>
            </a:endParaRPr>
          </a:p>
        </p:txBody>
      </p:sp>
      <p:sp>
        <p:nvSpPr>
          <p:cNvPr id="516" name="Google Shape;516;g13dee0501cf_0_171"/>
          <p:cNvSpPr txBox="1">
            <a:spLocks noGrp="1"/>
          </p:cNvSpPr>
          <p:nvPr>
            <p:ph type="title"/>
          </p:nvPr>
        </p:nvSpPr>
        <p:spPr>
          <a:xfrm>
            <a:off x="369149" y="98000"/>
            <a:ext cx="18792900" cy="2641500"/>
          </a:xfrm>
          <a:prstGeom prst="rect">
            <a:avLst/>
          </a:prstGeom>
          <a:noFill/>
          <a:ln>
            <a:noFill/>
          </a:ln>
        </p:spPr>
        <p:txBody>
          <a:bodyPr spcFirstLastPara="1" wrap="square" lIns="182875" tIns="182875" rIns="182875" bIns="182875" anchor="t" anchorCtr="0">
            <a:noAutofit/>
          </a:bodyPr>
          <a:lstStyle/>
          <a:p>
            <a:pPr marL="0" lvl="0" indent="0" algn="l" rtl="0">
              <a:lnSpc>
                <a:spcPct val="100000"/>
              </a:lnSpc>
              <a:spcBef>
                <a:spcPts val="0"/>
              </a:spcBef>
              <a:spcAft>
                <a:spcPts val="0"/>
              </a:spcAft>
              <a:buSzPts val="2900"/>
              <a:buNone/>
            </a:pPr>
            <a:r>
              <a:rPr lang="en-US" sz="8000">
                <a:solidFill>
                  <a:schemeClr val="dk2"/>
                </a:solidFill>
              </a:rPr>
              <a:t>Resources available at </a:t>
            </a:r>
            <a:r>
              <a:rPr lang="en-US" sz="8000" u="sng">
                <a:solidFill>
                  <a:schemeClr val="hlink"/>
                </a:solidFill>
                <a:hlinkClick r:id="rId4"/>
              </a:rPr>
              <a:t>kystandards.org</a:t>
            </a:r>
            <a:endParaRPr sz="8000"/>
          </a:p>
          <a:p>
            <a:pPr marL="0" lvl="0" indent="0" algn="l" rtl="0">
              <a:lnSpc>
                <a:spcPct val="100000"/>
              </a:lnSpc>
              <a:spcBef>
                <a:spcPts val="0"/>
              </a:spcBef>
              <a:spcAft>
                <a:spcPts val="0"/>
              </a:spcAft>
              <a:buSzPts val="2900"/>
              <a:buNone/>
            </a:pPr>
            <a:endParaRPr sz="69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1"/>
          <p:cNvSpPr txBox="1">
            <a:spLocks noGrp="1"/>
          </p:cNvSpPr>
          <p:nvPr>
            <p:ph type="title"/>
          </p:nvPr>
        </p:nvSpPr>
        <p:spPr>
          <a:xfrm>
            <a:off x="662587" y="371800"/>
            <a:ext cx="22046400" cy="3009600"/>
          </a:xfrm>
          <a:prstGeom prst="rect">
            <a:avLst/>
          </a:prstGeom>
          <a:noFill/>
          <a:ln>
            <a:noFill/>
          </a:ln>
        </p:spPr>
        <p:txBody>
          <a:bodyPr spcFirstLastPara="1" wrap="square" lIns="182850" tIns="182850" rIns="182850" bIns="182850" anchor="t" anchorCtr="0">
            <a:noAutofit/>
          </a:bodyPr>
          <a:lstStyle/>
          <a:p>
            <a:pPr marL="0" lvl="0" indent="0" algn="l" rtl="0">
              <a:lnSpc>
                <a:spcPct val="100000"/>
              </a:lnSpc>
              <a:spcBef>
                <a:spcPts val="0"/>
              </a:spcBef>
              <a:spcAft>
                <a:spcPts val="0"/>
              </a:spcAft>
              <a:buSzPts val="1100"/>
              <a:buNone/>
            </a:pPr>
            <a:r>
              <a:rPr lang="en-US" sz="8000">
                <a:solidFill>
                  <a:schemeClr val="dk2"/>
                </a:solidFill>
              </a:rPr>
              <a:t>Resources from </a:t>
            </a:r>
            <a:endParaRPr sz="8000">
              <a:solidFill>
                <a:schemeClr val="dk2"/>
              </a:solidFill>
            </a:endParaRPr>
          </a:p>
          <a:p>
            <a:pPr marL="0" lvl="0" indent="0" algn="l" rtl="0">
              <a:lnSpc>
                <a:spcPct val="100000"/>
              </a:lnSpc>
              <a:spcBef>
                <a:spcPts val="0"/>
              </a:spcBef>
              <a:spcAft>
                <a:spcPts val="0"/>
              </a:spcAft>
              <a:buSzPts val="1100"/>
              <a:buNone/>
            </a:pPr>
            <a:r>
              <a:rPr lang="en-US" sz="8000">
                <a:solidFill>
                  <a:schemeClr val="dk2"/>
                </a:solidFill>
              </a:rPr>
              <a:t>kystandards.org:</a:t>
            </a:r>
            <a:endParaRPr sz="8000">
              <a:solidFill>
                <a:schemeClr val="dk2"/>
              </a:solidFill>
            </a:endParaRPr>
          </a:p>
          <a:p>
            <a:pPr marL="0" lvl="0" indent="0" algn="l" rtl="0">
              <a:lnSpc>
                <a:spcPct val="100000"/>
              </a:lnSpc>
              <a:spcBef>
                <a:spcPts val="0"/>
              </a:spcBef>
              <a:spcAft>
                <a:spcPts val="0"/>
              </a:spcAft>
              <a:buSzPts val="1100"/>
              <a:buNone/>
            </a:pPr>
            <a:endParaRPr sz="8000">
              <a:solidFill>
                <a:schemeClr val="dk2"/>
              </a:solidFill>
            </a:endParaRPr>
          </a:p>
        </p:txBody>
      </p:sp>
      <p:pic>
        <p:nvPicPr>
          <p:cNvPr id="522" name="Google Shape;522;p21">
            <a:extLst>
              <a:ext uri="{C183D7F6-B498-43B3-948B-1728B52AA6E4}">
                <adec:decorative xmlns:adec="http://schemas.microsoft.com/office/drawing/2017/decorative" val="1"/>
              </a:ext>
            </a:extLst>
          </p:cNvPr>
          <p:cNvPicPr preferRelativeResize="0"/>
          <p:nvPr/>
        </p:nvPicPr>
        <p:blipFill rotWithShape="1">
          <a:blip r:embed="rId3">
            <a:alphaModFix/>
          </a:blip>
          <a:srcRect l="3388" r="1694" b="81445"/>
          <a:stretch/>
        </p:blipFill>
        <p:spPr>
          <a:xfrm>
            <a:off x="12775290" y="1019667"/>
            <a:ext cx="11507469" cy="1713867"/>
          </a:xfrm>
          <a:prstGeom prst="rect">
            <a:avLst/>
          </a:prstGeom>
          <a:noFill/>
          <a:ln>
            <a:noFill/>
          </a:ln>
        </p:spPr>
      </p:pic>
      <p:pic>
        <p:nvPicPr>
          <p:cNvPr id="523" name="Google Shape;523;p2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2672484" y="2733535"/>
            <a:ext cx="11713139" cy="8972003"/>
          </a:xfrm>
          <a:prstGeom prst="rect">
            <a:avLst/>
          </a:prstGeom>
          <a:noFill/>
          <a:ln>
            <a:noFill/>
          </a:ln>
        </p:spPr>
      </p:pic>
      <p:sp>
        <p:nvSpPr>
          <p:cNvPr id="524" name="Google Shape;524;p21"/>
          <p:cNvSpPr txBox="1">
            <a:spLocks noGrp="1"/>
          </p:cNvSpPr>
          <p:nvPr>
            <p:ph type="body" idx="1"/>
          </p:nvPr>
        </p:nvSpPr>
        <p:spPr>
          <a:xfrm>
            <a:off x="2273787" y="3544600"/>
            <a:ext cx="20435200" cy="8808533"/>
          </a:xfrm>
          <a:prstGeom prst="rect">
            <a:avLst/>
          </a:prstGeom>
          <a:noFill/>
          <a:ln>
            <a:noFill/>
          </a:ln>
        </p:spPr>
        <p:txBody>
          <a:bodyPr spcFirstLastPara="1" wrap="square" lIns="182850" tIns="91400" rIns="182850" bIns="91400" anchor="t" anchorCtr="0">
            <a:noAutofit/>
          </a:bodyPr>
          <a:lstStyle/>
          <a:p>
            <a:pPr marL="0" lvl="0" indent="0" algn="l" rtl="0">
              <a:lnSpc>
                <a:spcPct val="100000"/>
              </a:lnSpc>
              <a:spcBef>
                <a:spcPts val="2133"/>
              </a:spcBef>
              <a:spcAft>
                <a:spcPts val="0"/>
              </a:spcAft>
              <a:buSzPts val="1400"/>
              <a:buNone/>
            </a:pPr>
            <a:r>
              <a:rPr lang="en-US" sz="6000"/>
              <a:t>Standards document</a:t>
            </a:r>
            <a:endParaRPr sz="6000"/>
          </a:p>
          <a:p>
            <a:pPr marL="0" lvl="0" indent="0" algn="l" rtl="0">
              <a:lnSpc>
                <a:spcPct val="100000"/>
              </a:lnSpc>
              <a:spcBef>
                <a:spcPts val="2133"/>
              </a:spcBef>
              <a:spcAft>
                <a:spcPts val="0"/>
              </a:spcAft>
              <a:buSzPts val="1400"/>
              <a:buNone/>
            </a:pPr>
            <a:endParaRPr sz="1800"/>
          </a:p>
          <a:p>
            <a:pPr marL="0" lvl="0" indent="0" algn="l" rtl="0">
              <a:lnSpc>
                <a:spcPct val="100000"/>
              </a:lnSpc>
              <a:spcBef>
                <a:spcPts val="2133"/>
              </a:spcBef>
              <a:spcAft>
                <a:spcPts val="0"/>
              </a:spcAft>
              <a:buSzPts val="1400"/>
              <a:buNone/>
            </a:pPr>
            <a:r>
              <a:rPr lang="en-US" sz="6000"/>
              <a:t>Breaking Down a Standard</a:t>
            </a:r>
            <a:endParaRPr sz="6000"/>
          </a:p>
          <a:p>
            <a:pPr marL="0" lvl="0" indent="0" algn="l" rtl="0">
              <a:lnSpc>
                <a:spcPct val="100000"/>
              </a:lnSpc>
              <a:spcBef>
                <a:spcPts val="2133"/>
              </a:spcBef>
              <a:spcAft>
                <a:spcPts val="0"/>
              </a:spcAft>
              <a:buSzPts val="1400"/>
              <a:buNone/>
            </a:pPr>
            <a:endParaRPr sz="3600"/>
          </a:p>
          <a:p>
            <a:pPr marL="0" lvl="0" indent="0" algn="l" rtl="0">
              <a:lnSpc>
                <a:spcPct val="100000"/>
              </a:lnSpc>
              <a:spcBef>
                <a:spcPts val="2133"/>
              </a:spcBef>
              <a:spcAft>
                <a:spcPts val="0"/>
              </a:spcAft>
              <a:buSzPts val="1400"/>
              <a:buNone/>
            </a:pPr>
            <a:r>
              <a:rPr lang="en-US" sz="6000"/>
              <a:t>Assignment Review Protocol</a:t>
            </a:r>
            <a:endParaRPr sz="6000"/>
          </a:p>
          <a:p>
            <a:pPr marL="0" lvl="0" indent="0" algn="l" rtl="0">
              <a:lnSpc>
                <a:spcPct val="100000"/>
              </a:lnSpc>
              <a:spcBef>
                <a:spcPts val="2133"/>
              </a:spcBef>
              <a:spcAft>
                <a:spcPts val="0"/>
              </a:spcAft>
              <a:buSzPts val="1400"/>
              <a:buNone/>
            </a:pPr>
            <a:endParaRPr sz="1800"/>
          </a:p>
          <a:p>
            <a:pPr marL="0" lvl="0" indent="0" algn="l" rtl="0">
              <a:lnSpc>
                <a:spcPct val="100000"/>
              </a:lnSpc>
              <a:spcBef>
                <a:spcPts val="2133"/>
              </a:spcBef>
              <a:spcAft>
                <a:spcPts val="0"/>
              </a:spcAft>
              <a:buSzPts val="1400"/>
              <a:buNone/>
            </a:pPr>
            <a:r>
              <a:rPr lang="en-US" sz="6000"/>
              <a:t>Integrating SEAD within </a:t>
            </a:r>
            <a:endParaRPr sz="6000"/>
          </a:p>
          <a:p>
            <a:pPr marL="0" lvl="0" indent="0" algn="l" rtl="0">
              <a:lnSpc>
                <a:spcPct val="100000"/>
              </a:lnSpc>
              <a:spcBef>
                <a:spcPts val="2133"/>
              </a:spcBef>
              <a:spcAft>
                <a:spcPts val="0"/>
              </a:spcAft>
              <a:buSzPts val="1400"/>
              <a:buNone/>
            </a:pPr>
            <a:r>
              <a:rPr lang="en-US" sz="6000"/>
              <a:t>the </a:t>
            </a:r>
            <a:r>
              <a:rPr lang="en-US" sz="6000" i="1"/>
              <a:t>KAS for Mathematics</a:t>
            </a:r>
            <a:endParaRPr sz="6000" i="1"/>
          </a:p>
          <a:p>
            <a:pPr marL="0" lvl="0" indent="0" algn="l" rtl="0">
              <a:lnSpc>
                <a:spcPct val="90000"/>
              </a:lnSpc>
              <a:spcBef>
                <a:spcPts val="2133"/>
              </a:spcBef>
              <a:spcAft>
                <a:spcPts val="0"/>
              </a:spcAft>
              <a:buSzPts val="1400"/>
              <a:buNone/>
            </a:pPr>
            <a:endParaRPr/>
          </a:p>
        </p:txBody>
      </p:sp>
      <p:pic>
        <p:nvPicPr>
          <p:cNvPr id="525" name="Google Shape;525;p2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62555" y="3544600"/>
            <a:ext cx="1438656" cy="1376107"/>
          </a:xfrm>
          <a:prstGeom prst="rect">
            <a:avLst/>
          </a:prstGeom>
          <a:noFill/>
          <a:ln>
            <a:noFill/>
          </a:ln>
        </p:spPr>
      </p:pic>
      <p:pic>
        <p:nvPicPr>
          <p:cNvPr id="526" name="Google Shape;526;p21">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662555" y="5414368"/>
            <a:ext cx="1438656" cy="1438656"/>
          </a:xfrm>
          <a:prstGeom prst="rect">
            <a:avLst/>
          </a:prstGeom>
          <a:noFill/>
          <a:ln>
            <a:noFill/>
          </a:ln>
        </p:spPr>
      </p:pic>
      <p:pic>
        <p:nvPicPr>
          <p:cNvPr id="527" name="Google Shape;527;p21">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662555" y="7346667"/>
            <a:ext cx="1438656" cy="1409883"/>
          </a:xfrm>
          <a:prstGeom prst="rect">
            <a:avLst/>
          </a:prstGeom>
          <a:noFill/>
          <a:ln>
            <a:noFill/>
          </a:ln>
        </p:spPr>
      </p:pic>
      <p:pic>
        <p:nvPicPr>
          <p:cNvPr id="528" name="Google Shape;528;p21">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662552" y="9250200"/>
            <a:ext cx="1438656" cy="13811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27f3fe798f5_0_15"/>
          <p:cNvSpPr txBox="1">
            <a:spLocks noGrp="1"/>
          </p:cNvSpPr>
          <p:nvPr>
            <p:ph type="title"/>
          </p:nvPr>
        </p:nvSpPr>
        <p:spPr>
          <a:xfrm>
            <a:off x="1663918" y="3419475"/>
            <a:ext cx="21033900" cy="5705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Review CMA Strategic Plan</a:t>
            </a:r>
            <a:endParaRPr/>
          </a:p>
        </p:txBody>
      </p:sp>
      <p:sp>
        <p:nvSpPr>
          <p:cNvPr id="535" name="Google Shape;535;g27f3fe798f5_0_15"/>
          <p:cNvSpPr txBox="1">
            <a:spLocks noGrp="1"/>
          </p:cNvSpPr>
          <p:nvPr>
            <p:ph type="body" idx="1"/>
          </p:nvPr>
        </p:nvSpPr>
        <p:spPr>
          <a:xfrm>
            <a:off x="1663918" y="9178925"/>
            <a:ext cx="21033900" cy="3000000"/>
          </a:xfrm>
          <a:prstGeom prst="rect">
            <a:avLst/>
          </a:prstGeom>
        </p:spPr>
        <p:txBody>
          <a:bodyPr spcFirstLastPara="1" wrap="square" lIns="68575" tIns="34275" rIns="68575" bIns="34275" anchor="t" anchorCtr="0">
            <a:normAutofit fontScale="85000" lnSpcReduction="20000"/>
          </a:bodyPr>
          <a:lstStyle/>
          <a:p>
            <a:pPr marL="1219200" lvl="0" indent="0" algn="l" rtl="0">
              <a:lnSpc>
                <a:spcPct val="100000"/>
              </a:lnSpc>
              <a:spcBef>
                <a:spcPts val="2200"/>
              </a:spcBef>
              <a:spcAft>
                <a:spcPts val="0"/>
              </a:spcAft>
              <a:buClr>
                <a:schemeClr val="dk1"/>
              </a:buClr>
              <a:buSzPct val="84375"/>
              <a:buFont typeface="Arial"/>
              <a:buNone/>
            </a:pPr>
            <a:r>
              <a:rPr lang="en-US" sz="6400">
                <a:solidFill>
                  <a:srgbClr val="102649"/>
                </a:solidFill>
              </a:rPr>
              <a:t>CMA is charged with developing a multifaceted strategic plan to improve student achievement in mathematics at all levels of schooling, prekindergarten through postsecondary and adult.</a:t>
            </a:r>
            <a:endParaRPr sz="6400">
              <a:solidFill>
                <a:srgbClr val="102649"/>
              </a:solidFill>
            </a:endParaRPr>
          </a:p>
          <a:p>
            <a:pPr marL="0" lvl="0" indent="0" algn="l" rtl="0">
              <a:spcBef>
                <a:spcPts val="2133"/>
              </a:spcBef>
              <a:spcAft>
                <a:spcPts val="0"/>
              </a:spcAft>
              <a:buNone/>
            </a:pPr>
            <a:endParaRPr/>
          </a:p>
        </p:txBody>
      </p:sp>
      <p:sp>
        <p:nvSpPr>
          <p:cNvPr id="536" name="Google Shape;536;g27f3fe798f5_0_15"/>
          <p:cNvSpPr txBox="1">
            <a:spLocks noGrp="1"/>
          </p:cNvSpPr>
          <p:nvPr>
            <p:ph type="sldNum" idx="12"/>
          </p:nvPr>
        </p:nvSpPr>
        <p:spPr>
          <a:xfrm>
            <a:off x="17223443" y="12712701"/>
            <a:ext cx="5487000" cy="7305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Clr>
                <a:srgbClr val="102649"/>
              </a:buClr>
              <a:buSzPts val="3733"/>
              <a:buFont typeface="Libre Franklin"/>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28222aafc7f_0_0"/>
          <p:cNvSpPr txBox="1">
            <a:spLocks noGrp="1"/>
          </p:cNvSpPr>
          <p:nvPr>
            <p:ph type="dt" idx="10"/>
          </p:nvPr>
        </p:nvSpPr>
        <p:spPr>
          <a:xfrm>
            <a:off x="1676618" y="12712701"/>
            <a:ext cx="5487000" cy="730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102649"/>
              </a:buClr>
              <a:buSzPts val="3733"/>
              <a:buFont typeface="Libre Franklin"/>
              <a:buNone/>
            </a:pPr>
            <a:fld id="{00000000-1234-1234-1234-123412341234}" type="slidenum">
              <a:rPr lang="en-US"/>
              <a:t>18</a:t>
            </a:fld>
            <a:endParaRPr/>
          </a:p>
        </p:txBody>
      </p:sp>
      <p:sp>
        <p:nvSpPr>
          <p:cNvPr id="543" name="Google Shape;543;g28222aafc7f_0_0"/>
          <p:cNvSpPr txBox="1">
            <a:spLocks noGrp="1"/>
          </p:cNvSpPr>
          <p:nvPr>
            <p:ph type="title"/>
          </p:nvPr>
        </p:nvSpPr>
        <p:spPr>
          <a:xfrm>
            <a:off x="1676619" y="730251"/>
            <a:ext cx="21033900" cy="2651100"/>
          </a:xfrm>
          <a:prstGeom prst="rect">
            <a:avLst/>
          </a:prstGeom>
        </p:spPr>
        <p:txBody>
          <a:bodyPr spcFirstLastPara="1" wrap="square" lIns="68575" tIns="34275" rIns="68575" bIns="34275" anchor="ctr" anchorCtr="0">
            <a:normAutofit/>
          </a:bodyPr>
          <a:lstStyle/>
          <a:p>
            <a:pPr marL="0" lvl="0" indent="0" algn="ctr" rtl="0">
              <a:lnSpc>
                <a:spcPct val="100000"/>
              </a:lnSpc>
              <a:spcBef>
                <a:spcPts val="0"/>
              </a:spcBef>
              <a:spcAft>
                <a:spcPts val="0"/>
              </a:spcAft>
              <a:buNone/>
            </a:pPr>
            <a:r>
              <a:rPr lang="en-US" sz="6000"/>
              <a:t>What do you Notice and Wonder?</a:t>
            </a:r>
            <a:endParaRPr sz="6000"/>
          </a:p>
        </p:txBody>
      </p:sp>
      <p:pic>
        <p:nvPicPr>
          <p:cNvPr id="544" name="Google Shape;544;g28222aafc7f_0_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2200" y="4120850"/>
            <a:ext cx="23462750" cy="2776350"/>
          </a:xfrm>
          <a:prstGeom prst="rect">
            <a:avLst/>
          </a:prstGeom>
          <a:noFill/>
          <a:ln>
            <a:noFill/>
          </a:ln>
        </p:spPr>
      </p:pic>
      <p:sp>
        <p:nvSpPr>
          <p:cNvPr id="545" name="Google Shape;545;g28222aafc7f_0_0">
            <a:extLst>
              <a:ext uri="{C183D7F6-B498-43B3-948B-1728B52AA6E4}">
                <adec:decorative xmlns:adec="http://schemas.microsoft.com/office/drawing/2017/decorative" val="1"/>
              </a:ext>
            </a:extLst>
          </p:cNvPr>
          <p:cNvSpPr txBox="1"/>
          <p:nvPr/>
        </p:nvSpPr>
        <p:spPr>
          <a:xfrm>
            <a:off x="1797100" y="5105700"/>
            <a:ext cx="979800" cy="1091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ibre Franklin"/>
              <a:ea typeface="Libre Franklin"/>
              <a:cs typeface="Libre Franklin"/>
              <a:sym typeface="Libre Franklin"/>
            </a:endParaRPr>
          </a:p>
        </p:txBody>
      </p:sp>
      <p:sp>
        <p:nvSpPr>
          <p:cNvPr id="546" name="Google Shape;546;g28222aafc7f_0_0">
            <a:extLst>
              <a:ext uri="{C183D7F6-B498-43B3-948B-1728B52AA6E4}">
                <adec:decorative xmlns:adec="http://schemas.microsoft.com/office/drawing/2017/decorative" val="1"/>
              </a:ext>
            </a:extLst>
          </p:cNvPr>
          <p:cNvSpPr txBox="1"/>
          <p:nvPr/>
        </p:nvSpPr>
        <p:spPr>
          <a:xfrm>
            <a:off x="2509500" y="4184350"/>
            <a:ext cx="19113300" cy="4731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ibre Franklin"/>
              <a:ea typeface="Libre Franklin"/>
              <a:cs typeface="Libre Franklin"/>
              <a:sym typeface="Libre Frankli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g28222aafc7f_2_130"/>
          <p:cNvSpPr txBox="1">
            <a:spLocks noGrp="1"/>
          </p:cNvSpPr>
          <p:nvPr>
            <p:ph type="dt" idx="10"/>
          </p:nvPr>
        </p:nvSpPr>
        <p:spPr>
          <a:xfrm>
            <a:off x="1676618" y="12712701"/>
            <a:ext cx="5487000" cy="730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102649"/>
              </a:buClr>
              <a:buSzPts val="3733"/>
              <a:buFont typeface="Libre Franklin"/>
              <a:buNone/>
            </a:pPr>
            <a:fld id="{00000000-1234-1234-1234-123412341234}" type="slidenum">
              <a:rPr lang="en-US"/>
              <a:t>19</a:t>
            </a:fld>
            <a:endParaRPr/>
          </a:p>
        </p:txBody>
      </p:sp>
      <p:sp>
        <p:nvSpPr>
          <p:cNvPr id="553" name="Google Shape;553;g28222aafc7f_2_130"/>
          <p:cNvSpPr txBox="1">
            <a:spLocks noGrp="1"/>
          </p:cNvSpPr>
          <p:nvPr>
            <p:ph type="title"/>
          </p:nvPr>
        </p:nvSpPr>
        <p:spPr>
          <a:xfrm>
            <a:off x="1676619" y="730251"/>
            <a:ext cx="21033900" cy="2651100"/>
          </a:xfrm>
          <a:prstGeom prst="rect">
            <a:avLst/>
          </a:prstGeom>
        </p:spPr>
        <p:txBody>
          <a:bodyPr spcFirstLastPara="1" wrap="square" lIns="68575" tIns="34275" rIns="68575" bIns="34275" anchor="ctr" anchorCtr="0">
            <a:normAutofit/>
          </a:bodyPr>
          <a:lstStyle/>
          <a:p>
            <a:pPr marL="0" lvl="0" indent="0" algn="ctr" rtl="0">
              <a:lnSpc>
                <a:spcPct val="100000"/>
              </a:lnSpc>
              <a:spcBef>
                <a:spcPts val="0"/>
              </a:spcBef>
              <a:spcAft>
                <a:spcPts val="0"/>
              </a:spcAft>
              <a:buNone/>
            </a:pPr>
            <a:r>
              <a:rPr lang="en-US" sz="6000"/>
              <a:t>What might the percentages represent?</a:t>
            </a:r>
            <a:endParaRPr sz="6000"/>
          </a:p>
        </p:txBody>
      </p:sp>
      <p:pic>
        <p:nvPicPr>
          <p:cNvPr id="554" name="Google Shape;554;g28222aafc7f_2_13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2200" y="4120850"/>
            <a:ext cx="23462750" cy="2776350"/>
          </a:xfrm>
          <a:prstGeom prst="rect">
            <a:avLst/>
          </a:prstGeom>
          <a:noFill/>
          <a:ln>
            <a:noFill/>
          </a:ln>
        </p:spPr>
      </p:pic>
      <p:sp>
        <p:nvSpPr>
          <p:cNvPr id="555" name="Google Shape;555;g28222aafc7f_2_130">
            <a:extLst>
              <a:ext uri="{C183D7F6-B498-43B3-948B-1728B52AA6E4}">
                <adec:decorative xmlns:adec="http://schemas.microsoft.com/office/drawing/2017/decorative" val="1"/>
              </a:ext>
            </a:extLst>
          </p:cNvPr>
          <p:cNvSpPr txBox="1"/>
          <p:nvPr/>
        </p:nvSpPr>
        <p:spPr>
          <a:xfrm>
            <a:off x="1797100" y="5105700"/>
            <a:ext cx="979800" cy="1091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2456eeb2a7b_3_0"/>
          <p:cNvSpPr txBox="1">
            <a:spLocks noGrp="1"/>
          </p:cNvSpPr>
          <p:nvPr>
            <p:ph type="title"/>
          </p:nvPr>
        </p:nvSpPr>
        <p:spPr>
          <a:xfrm>
            <a:off x="1679795" y="730250"/>
            <a:ext cx="21033900" cy="2651400"/>
          </a:xfrm>
          <a:prstGeom prst="rect">
            <a:avLst/>
          </a:prstGeom>
        </p:spPr>
        <p:txBody>
          <a:bodyPr spcFirstLastPara="1" wrap="square" lIns="182875" tIns="91400" rIns="182875" bIns="91400" anchor="ctr" anchorCtr="0">
            <a:normAutofit/>
          </a:bodyPr>
          <a:lstStyle/>
          <a:p>
            <a:pPr marL="0" lvl="0" indent="0" algn="ctr" rtl="0">
              <a:spcBef>
                <a:spcPts val="0"/>
              </a:spcBef>
              <a:spcAft>
                <a:spcPts val="0"/>
              </a:spcAft>
              <a:buNone/>
            </a:pPr>
            <a:r>
              <a:rPr lang="en-US" sz="8100"/>
              <a:t>Committee for Mathematics Achievement</a:t>
            </a:r>
            <a:endParaRPr sz="8100"/>
          </a:p>
        </p:txBody>
      </p:sp>
      <p:sp>
        <p:nvSpPr>
          <p:cNvPr id="421" name="Google Shape;421;g2456eeb2a7b_3_0"/>
          <p:cNvSpPr txBox="1">
            <a:spLocks noGrp="1"/>
          </p:cNvSpPr>
          <p:nvPr>
            <p:ph type="dt" idx="10"/>
          </p:nvPr>
        </p:nvSpPr>
        <p:spPr>
          <a:xfrm>
            <a:off x="1676618" y="12712700"/>
            <a:ext cx="5487000" cy="730200"/>
          </a:xfrm>
          <a:prstGeom prst="rect">
            <a:avLst/>
          </a:prstGeom>
        </p:spPr>
        <p:txBody>
          <a:bodyPr spcFirstLastPara="1" wrap="square" lIns="182875" tIns="91400" rIns="182875" bIns="914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a:t>
            </a:fld>
            <a:endParaRPr/>
          </a:p>
        </p:txBody>
      </p:sp>
      <p:graphicFrame>
        <p:nvGraphicFramePr>
          <p:cNvPr id="422" name="Google Shape;422;g2456eeb2a7b_3_0"/>
          <p:cNvGraphicFramePr/>
          <p:nvPr>
            <p:extLst>
              <p:ext uri="{D42A27DB-BD31-4B8C-83A1-F6EECF244321}">
                <p14:modId xmlns:p14="http://schemas.microsoft.com/office/powerpoint/2010/main" val="440881162"/>
              </p:ext>
            </p:extLst>
          </p:nvPr>
        </p:nvGraphicFramePr>
        <p:xfrm>
          <a:off x="3432575" y="2977300"/>
          <a:ext cx="16905500" cy="8511000"/>
        </p:xfrm>
        <a:graphic>
          <a:graphicData uri="http://schemas.openxmlformats.org/drawingml/2006/table">
            <a:tbl>
              <a:tblPr firstRow="1">
                <a:noFill/>
                <a:tableStyleId>{DEBFD59D-046A-4634-9F8C-20CDB64EBB77}</a:tableStyleId>
              </a:tblPr>
              <a:tblGrid>
                <a:gridCol w="8790850">
                  <a:extLst>
                    <a:ext uri="{9D8B030D-6E8A-4147-A177-3AD203B41FA5}">
                      <a16:colId xmlns:a16="http://schemas.microsoft.com/office/drawing/2014/main" val="20000"/>
                    </a:ext>
                  </a:extLst>
                </a:gridCol>
                <a:gridCol w="8114650">
                  <a:extLst>
                    <a:ext uri="{9D8B030D-6E8A-4147-A177-3AD203B41FA5}">
                      <a16:colId xmlns:a16="http://schemas.microsoft.com/office/drawing/2014/main" val="20001"/>
                    </a:ext>
                  </a:extLst>
                </a:gridCol>
              </a:tblGrid>
              <a:tr h="1202725">
                <a:tc>
                  <a:txBody>
                    <a:bodyPr/>
                    <a:lstStyle/>
                    <a:p>
                      <a:pPr marL="0" lvl="0" indent="0" algn="ctr" rtl="0">
                        <a:lnSpc>
                          <a:spcPct val="115000"/>
                        </a:lnSpc>
                        <a:spcBef>
                          <a:spcPts val="0"/>
                        </a:spcBef>
                        <a:spcAft>
                          <a:spcPts val="0"/>
                        </a:spcAft>
                        <a:buNone/>
                      </a:pPr>
                      <a:r>
                        <a:rPr lang="en-US" sz="2800" b="1">
                          <a:solidFill>
                            <a:srgbClr val="333333"/>
                          </a:solidFill>
                        </a:rPr>
                        <a:t>Seat on the committee per: KRS 158.842</a:t>
                      </a:r>
                      <a:endParaRPr sz="2800"/>
                    </a:p>
                  </a:txBody>
                  <a:tcPr marL="25400" marR="25400" marT="0" marB="0" anchor="b">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US" sz="2800" b="1"/>
                        <a:t>Person who serves in seat</a:t>
                      </a:r>
                      <a:endParaRPr sz="2800"/>
                    </a:p>
                  </a:txBody>
                  <a:tcPr marL="25400" marR="25400" marT="0" marB="0" anchor="b">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r h="1202725">
                <a:tc>
                  <a:txBody>
                    <a:bodyPr/>
                    <a:lstStyle/>
                    <a:p>
                      <a:pPr marL="0" lvl="0" indent="0" algn="ctr" rtl="0">
                        <a:lnSpc>
                          <a:spcPct val="115000"/>
                        </a:lnSpc>
                        <a:spcBef>
                          <a:spcPts val="0"/>
                        </a:spcBef>
                        <a:spcAft>
                          <a:spcPts val="0"/>
                        </a:spcAft>
                        <a:buNone/>
                      </a:pPr>
                      <a:r>
                        <a:rPr lang="en-US" sz="2800">
                          <a:solidFill>
                            <a:srgbClr val="333333"/>
                          </a:solidFill>
                        </a:rPr>
                        <a:t>the commissioner of education or designee</a:t>
                      </a:r>
                      <a:endParaRPr sz="2800"/>
                    </a:p>
                  </a:txBody>
                  <a:tcPr marL="25400" marR="25400" marT="0" marB="0" anchor="b">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2800"/>
                        <a:t>Erin Chavez</a:t>
                      </a:r>
                      <a:endParaRPr sz="2800"/>
                    </a:p>
                  </a:txBody>
                  <a:tcPr marL="25400" marR="25400" marT="0" marB="0" anchor="b">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248700">
                <a:tc>
                  <a:txBody>
                    <a:bodyPr/>
                    <a:lstStyle/>
                    <a:p>
                      <a:pPr marL="0" lvl="0" indent="0" algn="ctr" rtl="0">
                        <a:lnSpc>
                          <a:spcPct val="115000"/>
                        </a:lnSpc>
                        <a:spcBef>
                          <a:spcPts val="0"/>
                        </a:spcBef>
                        <a:spcAft>
                          <a:spcPts val="0"/>
                        </a:spcAft>
                        <a:buNone/>
                      </a:pPr>
                      <a:r>
                        <a:rPr lang="en-US" sz="2800">
                          <a:solidFill>
                            <a:srgbClr val="333333"/>
                          </a:solidFill>
                        </a:rPr>
                        <a:t>the president of the Council on Postsecondary Education or designee</a:t>
                      </a:r>
                      <a:endParaRPr sz="2800"/>
                    </a:p>
                  </a:txBody>
                  <a:tcPr marL="25400" marR="25400" marT="0" marB="0" anchor="b">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2800"/>
                        <a:t>Dr. Aaron Thompson or Dr. Amanda Ellis</a:t>
                      </a:r>
                      <a:endParaRPr sz="2800"/>
                    </a:p>
                  </a:txBody>
                  <a:tcPr marL="25400" marR="25400" marT="0" marB="0" anchor="b">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804075">
                <a:tc>
                  <a:txBody>
                    <a:bodyPr/>
                    <a:lstStyle/>
                    <a:p>
                      <a:pPr marL="0" lvl="0" indent="0" algn="ctr" rtl="0">
                        <a:lnSpc>
                          <a:spcPct val="115000"/>
                        </a:lnSpc>
                        <a:spcBef>
                          <a:spcPts val="0"/>
                        </a:spcBef>
                        <a:spcAft>
                          <a:spcPts val="0"/>
                        </a:spcAft>
                        <a:buNone/>
                      </a:pPr>
                      <a:r>
                        <a:rPr lang="en-US" sz="2800">
                          <a:solidFill>
                            <a:srgbClr val="333333"/>
                          </a:solidFill>
                        </a:rPr>
                        <a:t>the president of the Association of Independent Kentucky Colleges and Universities or designee</a:t>
                      </a:r>
                      <a:endParaRPr sz="2800"/>
                    </a:p>
                  </a:txBody>
                  <a:tcPr marL="25400" marR="25400" marT="0" marB="0" anchor="b">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800"/>
                        <a:t>President Mason Dyer or his designee</a:t>
                      </a:r>
                      <a:endParaRPr sz="2800"/>
                    </a:p>
                  </a:txBody>
                  <a:tcPr marL="25400" marR="25400" marT="0" marB="0" anchor="b">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804075">
                <a:tc>
                  <a:txBody>
                    <a:bodyPr/>
                    <a:lstStyle/>
                    <a:p>
                      <a:pPr marL="0" lvl="0" indent="0" algn="ctr" rtl="0">
                        <a:lnSpc>
                          <a:spcPct val="115000"/>
                        </a:lnSpc>
                        <a:spcBef>
                          <a:spcPts val="0"/>
                        </a:spcBef>
                        <a:spcAft>
                          <a:spcPts val="0"/>
                        </a:spcAft>
                        <a:buNone/>
                      </a:pPr>
                      <a:r>
                        <a:rPr lang="en-US" sz="2800">
                          <a:solidFill>
                            <a:srgbClr val="333333"/>
                          </a:solidFill>
                        </a:rPr>
                        <a:t>the secretary of the Education and Workforce Development Cabinet or designee</a:t>
                      </a:r>
                      <a:endParaRPr sz="2800"/>
                    </a:p>
                  </a:txBody>
                  <a:tcPr marL="25400" marR="25400" marT="0" marB="0" anchor="b">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800"/>
                        <a:t>Secretary Jamie Link or his designee</a:t>
                      </a:r>
                      <a:endParaRPr sz="2800"/>
                    </a:p>
                  </a:txBody>
                  <a:tcPr marL="25400" marR="25400" marT="0" marB="0" anchor="b">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248700">
                <a:tc>
                  <a:txBody>
                    <a:bodyPr/>
                    <a:lstStyle/>
                    <a:p>
                      <a:pPr marL="0" lvl="0" indent="0" algn="ctr" rtl="0">
                        <a:lnSpc>
                          <a:spcPct val="115000"/>
                        </a:lnSpc>
                        <a:spcBef>
                          <a:spcPts val="0"/>
                        </a:spcBef>
                        <a:spcAft>
                          <a:spcPts val="0"/>
                        </a:spcAft>
                        <a:buNone/>
                      </a:pPr>
                      <a:r>
                        <a:rPr lang="en-US" sz="2800">
                          <a:solidFill>
                            <a:srgbClr val="333333"/>
                          </a:solidFill>
                        </a:rPr>
                        <a:t>the executive director of the Kentucky Center for Mathematics</a:t>
                      </a:r>
                      <a:endParaRPr sz="2800">
                        <a:solidFill>
                          <a:srgbClr val="333333"/>
                        </a:solidFill>
                      </a:endParaRPr>
                    </a:p>
                  </a:txBody>
                  <a:tcPr marL="25400" marR="25400" marT="0" marB="0" anchor="b">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800" dirty="0"/>
                        <a:t>Kelly DeLong</a:t>
                      </a:r>
                      <a:endParaRPr sz="2800" dirty="0"/>
                    </a:p>
                  </a:txBody>
                  <a:tcPr marL="25400" marR="25400" marT="0" marB="0" anchor="b">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g28222aafc7f_0_11"/>
          <p:cNvSpPr txBox="1">
            <a:spLocks noGrp="1"/>
          </p:cNvSpPr>
          <p:nvPr>
            <p:ph type="dt" idx="10"/>
          </p:nvPr>
        </p:nvSpPr>
        <p:spPr>
          <a:xfrm>
            <a:off x="1676618" y="12712701"/>
            <a:ext cx="5487000" cy="730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US"/>
              <a:t>20</a:t>
            </a:fld>
            <a:endParaRPr/>
          </a:p>
        </p:txBody>
      </p:sp>
      <p:sp>
        <p:nvSpPr>
          <p:cNvPr id="562" name="Google Shape;562;g28222aafc7f_0_11"/>
          <p:cNvSpPr txBox="1">
            <a:spLocks noGrp="1"/>
          </p:cNvSpPr>
          <p:nvPr>
            <p:ph type="title"/>
          </p:nvPr>
        </p:nvSpPr>
        <p:spPr>
          <a:xfrm>
            <a:off x="2040519" y="882651"/>
            <a:ext cx="21033900" cy="2651100"/>
          </a:xfrm>
          <a:prstGeom prst="rect">
            <a:avLst/>
          </a:prstGeom>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US" sz="6000"/>
              <a:t>What do you think the different shading represents?</a:t>
            </a:r>
            <a:endParaRPr sz="6000"/>
          </a:p>
        </p:txBody>
      </p:sp>
      <p:pic>
        <p:nvPicPr>
          <p:cNvPr id="563" name="Google Shape;563;g28222aafc7f_0_1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2400" y="3533748"/>
            <a:ext cx="21814400" cy="5018575"/>
          </a:xfrm>
          <a:prstGeom prst="rect">
            <a:avLst/>
          </a:prstGeom>
          <a:noFill/>
          <a:ln>
            <a:noFill/>
          </a:ln>
        </p:spPr>
      </p:pic>
      <p:sp>
        <p:nvSpPr>
          <p:cNvPr id="564" name="Google Shape;564;g28222aafc7f_0_11"/>
          <p:cNvSpPr txBox="1"/>
          <p:nvPr/>
        </p:nvSpPr>
        <p:spPr>
          <a:xfrm>
            <a:off x="812375" y="4434750"/>
            <a:ext cx="28935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900">
                <a:latin typeface="Libre Franklin"/>
                <a:ea typeface="Libre Franklin"/>
                <a:cs typeface="Libre Franklin"/>
                <a:sym typeface="Libre Franklin"/>
              </a:rPr>
              <a:t>Kentucky</a:t>
            </a:r>
            <a:endParaRPr sz="3900">
              <a:latin typeface="Libre Franklin"/>
              <a:ea typeface="Libre Franklin"/>
              <a:cs typeface="Libre Franklin"/>
              <a:sym typeface="Libre Franklin"/>
            </a:endParaRPr>
          </a:p>
        </p:txBody>
      </p:sp>
      <p:sp>
        <p:nvSpPr>
          <p:cNvPr id="565" name="Google Shape;565;g28222aafc7f_0_11">
            <a:extLst>
              <a:ext uri="{C183D7F6-B498-43B3-948B-1728B52AA6E4}">
                <adec:decorative xmlns:adec="http://schemas.microsoft.com/office/drawing/2017/decorative" val="1"/>
              </a:ext>
            </a:extLst>
          </p:cNvPr>
          <p:cNvSpPr/>
          <p:nvPr/>
        </p:nvSpPr>
        <p:spPr>
          <a:xfrm rot="5400000">
            <a:off x="1563500" y="5366875"/>
            <a:ext cx="1307700" cy="1335300"/>
          </a:xfrm>
          <a:prstGeom prst="rightArrow">
            <a:avLst>
              <a:gd name="adj1" fmla="val 50000"/>
              <a:gd name="adj2" fmla="val 50002"/>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571" name="Google Shape;571;g28222aafc7f_2_14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2400" y="152400"/>
            <a:ext cx="24100225" cy="9907875"/>
          </a:xfrm>
          <a:prstGeom prst="rect">
            <a:avLst/>
          </a:prstGeom>
          <a:noFill/>
          <a:ln>
            <a:noFill/>
          </a:ln>
        </p:spPr>
      </p:pic>
      <p:pic>
        <p:nvPicPr>
          <p:cNvPr id="572" name="Google Shape;572;g28222aafc7f_2_14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127500" y="9770225"/>
            <a:ext cx="10906125" cy="1533525"/>
          </a:xfrm>
          <a:prstGeom prst="rect">
            <a:avLst/>
          </a:prstGeom>
          <a:noFill/>
          <a:ln>
            <a:noFill/>
          </a:ln>
        </p:spPr>
      </p:pic>
      <p:sp>
        <p:nvSpPr>
          <p:cNvPr id="2" name="Title 1">
            <a:extLst>
              <a:ext uri="{FF2B5EF4-FFF2-40B4-BE49-F238E27FC236}">
                <a16:creationId xmlns:a16="http://schemas.microsoft.com/office/drawing/2014/main" id="{34E69332-39CD-6C87-55C1-171971813094}"/>
              </a:ext>
            </a:extLst>
          </p:cNvPr>
          <p:cNvSpPr>
            <a:spLocks noGrp="1"/>
          </p:cNvSpPr>
          <p:nvPr>
            <p:ph type="title"/>
          </p:nvPr>
        </p:nvSpPr>
        <p:spPr>
          <a:xfrm>
            <a:off x="1676619" y="-2651200"/>
            <a:ext cx="21033938" cy="2651200"/>
          </a:xfrm>
        </p:spPr>
        <p:txBody>
          <a:bodyPr spcFirstLastPara="1" wrap="square" lIns="68575" tIns="34275" rIns="68575" bIns="34275" anchor="b" anchorCtr="0">
            <a:normAutofit/>
          </a:bodyPr>
          <a:lstStyle/>
          <a:p>
            <a:r>
              <a:rPr lang="en-US" dirty="0"/>
              <a:t>Assessment Performance Mathematics KSA Data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g27ecab029cd_1_653"/>
          <p:cNvSpPr txBox="1">
            <a:spLocks noGrp="1"/>
          </p:cNvSpPr>
          <p:nvPr>
            <p:ph type="title"/>
          </p:nvPr>
        </p:nvSpPr>
        <p:spPr>
          <a:xfrm>
            <a:off x="1111745" y="514059"/>
            <a:ext cx="17195700" cy="1515000"/>
          </a:xfrm>
          <a:prstGeom prst="rect">
            <a:avLst/>
          </a:prstGeom>
          <a:noFill/>
          <a:ln>
            <a:noFill/>
          </a:ln>
        </p:spPr>
        <p:txBody>
          <a:bodyPr spcFirstLastPara="1" wrap="square" lIns="137150" tIns="68550" rIns="137150" bIns="68550" anchor="t" anchorCtr="0">
            <a:noAutofit/>
          </a:bodyPr>
          <a:lstStyle/>
          <a:p>
            <a:pPr marL="0" lvl="0" indent="0" algn="l" rtl="0">
              <a:lnSpc>
                <a:spcPct val="100000"/>
              </a:lnSpc>
              <a:spcBef>
                <a:spcPts val="0"/>
              </a:spcBef>
              <a:spcAft>
                <a:spcPts val="0"/>
              </a:spcAft>
              <a:buSzPts val="6600"/>
              <a:buNone/>
            </a:pPr>
            <a:r>
              <a:rPr lang="en-US" sz="8000"/>
              <a:t>Review of CMA Strategic Plan</a:t>
            </a:r>
            <a:endParaRPr sz="8000"/>
          </a:p>
          <a:p>
            <a:pPr marL="0" lvl="0" indent="0" algn="l" rtl="0">
              <a:lnSpc>
                <a:spcPct val="100000"/>
              </a:lnSpc>
              <a:spcBef>
                <a:spcPts val="0"/>
              </a:spcBef>
              <a:spcAft>
                <a:spcPts val="0"/>
              </a:spcAft>
              <a:buSzPts val="6600"/>
              <a:buNone/>
            </a:pPr>
            <a:endParaRPr/>
          </a:p>
        </p:txBody>
      </p:sp>
      <p:sp>
        <p:nvSpPr>
          <p:cNvPr id="635" name="Google Shape;635;g27ecab029cd_1_653"/>
          <p:cNvSpPr txBox="1">
            <a:spLocks noGrp="1"/>
          </p:cNvSpPr>
          <p:nvPr>
            <p:ph type="body" idx="1"/>
          </p:nvPr>
        </p:nvSpPr>
        <p:spPr>
          <a:xfrm>
            <a:off x="1111745" y="1692166"/>
            <a:ext cx="21982200" cy="11320200"/>
          </a:xfrm>
          <a:prstGeom prst="rect">
            <a:avLst/>
          </a:prstGeom>
          <a:noFill/>
          <a:ln>
            <a:noFill/>
          </a:ln>
        </p:spPr>
        <p:txBody>
          <a:bodyPr spcFirstLastPara="1" wrap="square" lIns="137150" tIns="68550" rIns="137150" bIns="68550" anchor="t" anchorCtr="0">
            <a:noAutofit/>
          </a:bodyPr>
          <a:lstStyle/>
          <a:p>
            <a:pPr marL="0" lvl="0" indent="0" algn="l" rtl="0">
              <a:lnSpc>
                <a:spcPct val="100000"/>
              </a:lnSpc>
              <a:spcBef>
                <a:spcPts val="2200"/>
              </a:spcBef>
              <a:spcAft>
                <a:spcPts val="0"/>
              </a:spcAft>
              <a:buSzPts val="5400"/>
              <a:buNone/>
            </a:pPr>
            <a:r>
              <a:rPr lang="en-US" sz="6400" b="1" dirty="0"/>
              <a:t>Step 1: </a:t>
            </a:r>
            <a:endParaRPr sz="6400" b="1" dirty="0"/>
          </a:p>
          <a:p>
            <a:pPr marL="1219200" lvl="0" indent="0" algn="l" rtl="0">
              <a:lnSpc>
                <a:spcPct val="100000"/>
              </a:lnSpc>
              <a:spcBef>
                <a:spcPts val="2200"/>
              </a:spcBef>
              <a:spcAft>
                <a:spcPts val="0"/>
              </a:spcAft>
              <a:buSzPts val="5400"/>
              <a:buNone/>
            </a:pPr>
            <a:r>
              <a:rPr lang="en-US" sz="6400" dirty="0"/>
              <a:t>Review all four needs of the CMA Strategic Plan from 2019.</a:t>
            </a:r>
            <a:endParaRPr sz="6400" dirty="0"/>
          </a:p>
          <a:p>
            <a:pPr marL="0" lvl="0" indent="0" algn="l" rtl="0">
              <a:lnSpc>
                <a:spcPct val="100000"/>
              </a:lnSpc>
              <a:spcBef>
                <a:spcPts val="2200"/>
              </a:spcBef>
              <a:spcAft>
                <a:spcPts val="0"/>
              </a:spcAft>
              <a:buSzPts val="5400"/>
              <a:buNone/>
            </a:pPr>
            <a:r>
              <a:rPr lang="en-US" sz="6400" b="1" dirty="0"/>
              <a:t>Step 2: </a:t>
            </a:r>
            <a:endParaRPr sz="6400" b="1" dirty="0"/>
          </a:p>
          <a:p>
            <a:pPr marL="1219200" lvl="0" indent="0" algn="l" rtl="0">
              <a:lnSpc>
                <a:spcPct val="100000"/>
              </a:lnSpc>
              <a:spcBef>
                <a:spcPts val="0"/>
              </a:spcBef>
              <a:spcAft>
                <a:spcPts val="0"/>
              </a:spcAft>
              <a:buSzPts val="5400"/>
              <a:buNone/>
            </a:pPr>
            <a:r>
              <a:rPr lang="en-US" sz="6400" dirty="0"/>
              <a:t>For each need;</a:t>
            </a:r>
            <a:endParaRPr sz="6400" dirty="0"/>
          </a:p>
          <a:p>
            <a:pPr marL="2286000" lvl="0" indent="-635000" algn="l" rtl="0">
              <a:lnSpc>
                <a:spcPct val="100000"/>
              </a:lnSpc>
              <a:spcBef>
                <a:spcPts val="0"/>
              </a:spcBef>
              <a:spcAft>
                <a:spcPts val="0"/>
              </a:spcAft>
              <a:buSzPts val="6400"/>
              <a:buChar char="▶"/>
            </a:pPr>
            <a:r>
              <a:rPr lang="en-US" sz="6400" dirty="0"/>
              <a:t>what steps is Kentucky already taking to meet the need? (green post it)</a:t>
            </a:r>
            <a:endParaRPr sz="6400" dirty="0"/>
          </a:p>
          <a:p>
            <a:pPr marL="2286000" lvl="0" indent="-635000" algn="l" rtl="0">
              <a:lnSpc>
                <a:spcPct val="100000"/>
              </a:lnSpc>
              <a:spcBef>
                <a:spcPts val="0"/>
              </a:spcBef>
              <a:spcAft>
                <a:spcPts val="0"/>
              </a:spcAft>
              <a:buSzPts val="6400"/>
              <a:buChar char="▶"/>
            </a:pPr>
            <a:r>
              <a:rPr lang="en-US" sz="6400" dirty="0"/>
              <a:t>what next steps might you envision being needed to move Kentucky forward? (yellow post it)</a:t>
            </a:r>
            <a:endParaRPr sz="6400" dirty="0"/>
          </a:p>
        </p:txBody>
      </p:sp>
      <p:sp>
        <p:nvSpPr>
          <p:cNvPr id="636" name="Google Shape;636;g27ecab029cd_1_653"/>
          <p:cNvSpPr txBox="1">
            <a:spLocks noGrp="1"/>
          </p:cNvSpPr>
          <p:nvPr>
            <p:ph type="sldNum" idx="12"/>
          </p:nvPr>
        </p:nvSpPr>
        <p:spPr>
          <a:xfrm>
            <a:off x="29418265" y="16837423"/>
            <a:ext cx="1823700" cy="974400"/>
          </a:xfrm>
          <a:prstGeom prst="rect">
            <a:avLst/>
          </a:prstGeom>
          <a:noFill/>
          <a:ln>
            <a:noFill/>
          </a:ln>
        </p:spPr>
        <p:txBody>
          <a:bodyPr spcFirstLastPara="1" wrap="square" lIns="137150" tIns="68550" rIns="137150" bIns="6855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g27ecab029cd_1_822"/>
          <p:cNvSpPr txBox="1">
            <a:spLocks noGrp="1"/>
          </p:cNvSpPr>
          <p:nvPr>
            <p:ph type="title" idx="4294967295"/>
          </p:nvPr>
        </p:nvSpPr>
        <p:spPr>
          <a:xfrm>
            <a:off x="1676618" y="128800"/>
            <a:ext cx="21033900" cy="2382600"/>
          </a:xfrm>
          <a:prstGeom prst="rect">
            <a:avLst/>
          </a:prstGeom>
        </p:spPr>
        <p:txBody>
          <a:bodyPr spcFirstLastPara="1" wrap="square" lIns="182875" tIns="91400" rIns="182875" bIns="91400" anchor="ctr" anchorCtr="0">
            <a:normAutofit/>
          </a:bodyPr>
          <a:lstStyle/>
          <a:p>
            <a:pPr marL="0" lvl="0" indent="0" algn="l" rtl="0">
              <a:spcBef>
                <a:spcPts val="0"/>
              </a:spcBef>
              <a:spcAft>
                <a:spcPts val="0"/>
              </a:spcAft>
              <a:buNone/>
            </a:pPr>
            <a:r>
              <a:rPr lang="en-US"/>
              <a:t>Next Steps</a:t>
            </a:r>
            <a:endParaRPr/>
          </a:p>
        </p:txBody>
      </p:sp>
      <p:sp>
        <p:nvSpPr>
          <p:cNvPr id="642" name="Google Shape;642;g27ecab029cd_1_822"/>
          <p:cNvSpPr txBox="1">
            <a:spLocks noGrp="1"/>
          </p:cNvSpPr>
          <p:nvPr>
            <p:ph type="body" idx="4294967295"/>
          </p:nvPr>
        </p:nvSpPr>
        <p:spPr>
          <a:xfrm>
            <a:off x="1922625" y="2511400"/>
            <a:ext cx="20787900" cy="9842400"/>
          </a:xfrm>
          <a:prstGeom prst="rect">
            <a:avLst/>
          </a:prstGeom>
        </p:spPr>
        <p:txBody>
          <a:bodyPr spcFirstLastPara="1" wrap="square" lIns="182875" tIns="91400" rIns="182875" bIns="91400" anchor="t" anchorCtr="0">
            <a:noAutofit/>
          </a:bodyPr>
          <a:lstStyle/>
          <a:p>
            <a:pPr marL="457200" lvl="0" indent="-673100" algn="l" rtl="0">
              <a:lnSpc>
                <a:spcPct val="100000"/>
              </a:lnSpc>
              <a:spcBef>
                <a:spcPts val="1000"/>
              </a:spcBef>
              <a:spcAft>
                <a:spcPts val="0"/>
              </a:spcAft>
              <a:buClr>
                <a:srgbClr val="007780"/>
              </a:buClr>
              <a:buSzPts val="7000"/>
              <a:buChar char="●"/>
            </a:pPr>
            <a:r>
              <a:rPr lang="en-US" sz="7000"/>
              <a:t>Complete the </a:t>
            </a:r>
            <a:r>
              <a:rPr lang="en-US" sz="7000" u="sng">
                <a:solidFill>
                  <a:schemeClr val="hlink"/>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Google Form</a:t>
            </a:r>
            <a:r>
              <a:rPr lang="en-US" sz="7000"/>
              <a:t> to share:</a:t>
            </a:r>
            <a:endParaRPr sz="7000"/>
          </a:p>
          <a:p>
            <a:pPr marL="1828800" lvl="1" indent="-673100" algn="l" rtl="0">
              <a:lnSpc>
                <a:spcPct val="100000"/>
              </a:lnSpc>
              <a:spcBef>
                <a:spcPts val="1000"/>
              </a:spcBef>
              <a:spcAft>
                <a:spcPts val="0"/>
              </a:spcAft>
              <a:buSzPts val="7000"/>
              <a:buChar char="○"/>
            </a:pPr>
            <a:r>
              <a:rPr lang="en-US" sz="7000"/>
              <a:t>feedback on CMA Strategic Plan</a:t>
            </a:r>
            <a:endParaRPr sz="7000"/>
          </a:p>
          <a:p>
            <a:pPr marL="1828800" lvl="1" indent="-673100" algn="l" rtl="0">
              <a:lnSpc>
                <a:spcPct val="100000"/>
              </a:lnSpc>
              <a:spcBef>
                <a:spcPts val="1000"/>
              </a:spcBef>
              <a:spcAft>
                <a:spcPts val="0"/>
              </a:spcAft>
              <a:buSzPts val="7000"/>
              <a:buChar char="○"/>
            </a:pPr>
            <a:r>
              <a:rPr lang="en-US" sz="7000"/>
              <a:t>availability for future meetings</a:t>
            </a:r>
            <a:endParaRPr sz="7000"/>
          </a:p>
          <a:p>
            <a:pPr marL="457200" lvl="0" indent="-673100" algn="l" rtl="0">
              <a:lnSpc>
                <a:spcPct val="100000"/>
              </a:lnSpc>
              <a:spcBef>
                <a:spcPts val="1000"/>
              </a:spcBef>
              <a:spcAft>
                <a:spcPts val="0"/>
              </a:spcAft>
              <a:buClr>
                <a:srgbClr val="007780"/>
              </a:buClr>
              <a:buSzPts val="7000"/>
              <a:buChar char="●"/>
            </a:pPr>
            <a:r>
              <a:rPr lang="en-US" sz="7000"/>
              <a:t>Select a chair for CMA</a:t>
            </a:r>
            <a:endParaRPr sz="7000"/>
          </a:p>
          <a:p>
            <a:pPr marL="457200" lvl="0" indent="-673100" algn="l" rtl="0">
              <a:lnSpc>
                <a:spcPct val="100000"/>
              </a:lnSpc>
              <a:spcBef>
                <a:spcPts val="1000"/>
              </a:spcBef>
              <a:spcAft>
                <a:spcPts val="0"/>
              </a:spcAft>
              <a:buClr>
                <a:srgbClr val="007780"/>
              </a:buClr>
              <a:buSzPts val="7000"/>
              <a:buChar char="●"/>
            </a:pPr>
            <a:r>
              <a:rPr lang="en-US" sz="7000"/>
              <a:t>Motion to adjourn the meeting</a:t>
            </a:r>
            <a:endParaRPr sz="7000"/>
          </a:p>
          <a:p>
            <a:pPr marL="0" lvl="0" indent="0" algn="l" rtl="0">
              <a:spcBef>
                <a:spcPts val="2000"/>
              </a:spcBef>
              <a:spcAft>
                <a:spcPts val="0"/>
              </a:spcAft>
              <a:buNone/>
            </a:pPr>
            <a:endParaRPr/>
          </a:p>
          <a:p>
            <a:pPr marL="0" lvl="0" indent="0" algn="l" rtl="0">
              <a:spcBef>
                <a:spcPts val="2000"/>
              </a:spcBef>
              <a:spcAft>
                <a:spcPts val="0"/>
              </a:spcAft>
              <a:buNone/>
            </a:pPr>
            <a:r>
              <a:rPr lang="en-US"/>
              <a:t> </a:t>
            </a:r>
            <a:endParaRPr/>
          </a:p>
          <a:p>
            <a:pPr marL="0" lvl="0" indent="0" algn="l" rtl="0">
              <a:spcBef>
                <a:spcPts val="20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2456eeb2a7b_3_13"/>
          <p:cNvSpPr txBox="1">
            <a:spLocks noGrp="1"/>
          </p:cNvSpPr>
          <p:nvPr>
            <p:ph type="title"/>
          </p:nvPr>
        </p:nvSpPr>
        <p:spPr>
          <a:xfrm>
            <a:off x="1676645" y="-233450"/>
            <a:ext cx="21033900" cy="2651400"/>
          </a:xfrm>
          <a:prstGeom prst="rect">
            <a:avLst/>
          </a:prstGeom>
        </p:spPr>
        <p:txBody>
          <a:bodyPr spcFirstLastPara="1" wrap="square" lIns="182875" tIns="91400" rIns="182875" bIns="91400" anchor="ctr" anchorCtr="0">
            <a:normAutofit/>
          </a:bodyPr>
          <a:lstStyle/>
          <a:p>
            <a:pPr marL="0" lvl="0" indent="0" algn="ctr" rtl="0">
              <a:spcBef>
                <a:spcPts val="0"/>
              </a:spcBef>
              <a:spcAft>
                <a:spcPts val="0"/>
              </a:spcAft>
              <a:buNone/>
            </a:pPr>
            <a:r>
              <a:rPr lang="en-US" sz="8100" dirty="0"/>
              <a:t>Committee for Mathematics Achievement</a:t>
            </a:r>
            <a:endParaRPr sz="8100" dirty="0"/>
          </a:p>
        </p:txBody>
      </p:sp>
      <p:sp>
        <p:nvSpPr>
          <p:cNvPr id="429" name="Google Shape;429;g2456eeb2a7b_3_13"/>
          <p:cNvSpPr txBox="1">
            <a:spLocks noGrp="1"/>
          </p:cNvSpPr>
          <p:nvPr>
            <p:ph type="dt" idx="10"/>
          </p:nvPr>
        </p:nvSpPr>
        <p:spPr>
          <a:xfrm>
            <a:off x="1676618" y="12712700"/>
            <a:ext cx="5487000" cy="730200"/>
          </a:xfrm>
          <a:prstGeom prst="rect">
            <a:avLst/>
          </a:prstGeom>
        </p:spPr>
        <p:txBody>
          <a:bodyPr spcFirstLastPara="1" wrap="square" lIns="182875" tIns="91400" rIns="182875" bIns="91400" anchor="ctr" anchorCtr="0">
            <a:noAutofit/>
          </a:bodyPr>
          <a:lstStyle/>
          <a:p>
            <a:pPr marL="0" lvl="0" indent="0" algn="l" rtl="0">
              <a:spcBef>
                <a:spcPts val="0"/>
              </a:spcBef>
              <a:spcAft>
                <a:spcPts val="0"/>
              </a:spcAft>
              <a:buNone/>
            </a:pPr>
            <a:fld id="{00000000-1234-1234-1234-123412341234}" type="slidenum">
              <a:rPr lang="en-US"/>
              <a:t>3</a:t>
            </a:fld>
            <a:endParaRPr/>
          </a:p>
        </p:txBody>
      </p:sp>
      <p:graphicFrame>
        <p:nvGraphicFramePr>
          <p:cNvPr id="430" name="Google Shape;430;g2456eeb2a7b_3_13"/>
          <p:cNvGraphicFramePr/>
          <p:nvPr>
            <p:extLst>
              <p:ext uri="{D42A27DB-BD31-4B8C-83A1-F6EECF244321}">
                <p14:modId xmlns:p14="http://schemas.microsoft.com/office/powerpoint/2010/main" val="3039294469"/>
              </p:ext>
            </p:extLst>
          </p:nvPr>
        </p:nvGraphicFramePr>
        <p:xfrm>
          <a:off x="2256875" y="1521175"/>
          <a:ext cx="19873450" cy="9076654"/>
        </p:xfrm>
        <a:graphic>
          <a:graphicData uri="http://schemas.openxmlformats.org/drawingml/2006/table">
            <a:tbl>
              <a:tblPr firstRow="1">
                <a:noFill/>
                <a:tableStyleId>{DEBFD59D-046A-4634-9F8C-20CDB64EBB77}</a:tableStyleId>
              </a:tblPr>
              <a:tblGrid>
                <a:gridCol w="10334200">
                  <a:extLst>
                    <a:ext uri="{9D8B030D-6E8A-4147-A177-3AD203B41FA5}">
                      <a16:colId xmlns:a16="http://schemas.microsoft.com/office/drawing/2014/main" val="20000"/>
                    </a:ext>
                  </a:extLst>
                </a:gridCol>
                <a:gridCol w="9539250">
                  <a:extLst>
                    <a:ext uri="{9D8B030D-6E8A-4147-A177-3AD203B41FA5}">
                      <a16:colId xmlns:a16="http://schemas.microsoft.com/office/drawing/2014/main" val="20001"/>
                    </a:ext>
                  </a:extLst>
                </a:gridCol>
              </a:tblGrid>
              <a:tr h="674650">
                <a:tc gridSpan="2">
                  <a:txBody>
                    <a:bodyPr/>
                    <a:lstStyle/>
                    <a:p>
                      <a:pPr marL="0" lvl="0" indent="0" algn="ctr" rtl="0">
                        <a:lnSpc>
                          <a:spcPct val="115000"/>
                        </a:lnSpc>
                        <a:spcBef>
                          <a:spcPts val="0"/>
                        </a:spcBef>
                        <a:spcAft>
                          <a:spcPts val="0"/>
                        </a:spcAft>
                        <a:buNone/>
                      </a:pPr>
                      <a:r>
                        <a:rPr lang="en-US" sz="2800" b="1">
                          <a:solidFill>
                            <a:srgbClr val="333333"/>
                          </a:solidFill>
                        </a:rPr>
                        <a:t>Serves a 3 year term expiring December 30, 2026</a:t>
                      </a:r>
                      <a:endParaRPr sz="2800" b="1">
                        <a:solidFill>
                          <a:srgbClr val="333333"/>
                        </a:solidFill>
                      </a:endParaRPr>
                    </a:p>
                  </a:txBody>
                  <a:tcPr marL="25400" marR="25400" marT="0" marB="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9FC5E8"/>
                    </a:solidFill>
                  </a:tcPr>
                </a:tc>
                <a:tc hMerge="1">
                  <a:txBody>
                    <a:bodyPr/>
                    <a:lstStyle/>
                    <a:p>
                      <a:endParaRPr lang="en-US"/>
                    </a:p>
                  </a:txBody>
                  <a:tcPr/>
                </a:tc>
                <a:extLst>
                  <a:ext uri="{0D108BD9-81ED-4DB2-BD59-A6C34878D82A}">
                    <a16:rowId xmlns:a16="http://schemas.microsoft.com/office/drawing/2014/main" val="10000"/>
                  </a:ext>
                </a:extLst>
              </a:tr>
              <a:tr h="393550">
                <a:tc>
                  <a:txBody>
                    <a:bodyPr/>
                    <a:lstStyle/>
                    <a:p>
                      <a:pPr marL="0" lvl="0" indent="0" algn="ctr" rtl="0">
                        <a:lnSpc>
                          <a:spcPct val="115000"/>
                        </a:lnSpc>
                        <a:spcBef>
                          <a:spcPts val="0"/>
                        </a:spcBef>
                        <a:spcAft>
                          <a:spcPts val="0"/>
                        </a:spcAft>
                        <a:buNone/>
                      </a:pPr>
                      <a:r>
                        <a:rPr lang="en-US" sz="2600"/>
                        <a:t>University of Kentucky</a:t>
                      </a:r>
                      <a:endParaRPr sz="2600"/>
                    </a:p>
                  </a:txBody>
                  <a:tcPr marL="25400" marR="25400" marT="0" marB="0" anchor="b">
                    <a:lnL w="7625" cap="flat" cmpd="sng">
                      <a:solidFill>
                        <a:srgbClr val="000000"/>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600"/>
                        <a:t>Dr. Lisa Amick</a:t>
                      </a:r>
                      <a:endParaRPr sz="2600"/>
                    </a:p>
                  </a:txBody>
                  <a:tcPr marL="25400" marR="25400" marT="0" marB="0" anchor="b">
                    <a:lnL w="7625" cap="flat" cmpd="sng">
                      <a:solidFill>
                        <a:srgbClr val="CCCCCC"/>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393550">
                <a:tc>
                  <a:txBody>
                    <a:bodyPr/>
                    <a:lstStyle/>
                    <a:p>
                      <a:pPr marL="0" lvl="0" indent="0" algn="ctr" rtl="0">
                        <a:lnSpc>
                          <a:spcPct val="115000"/>
                        </a:lnSpc>
                        <a:spcBef>
                          <a:spcPts val="0"/>
                        </a:spcBef>
                        <a:spcAft>
                          <a:spcPts val="0"/>
                        </a:spcAft>
                        <a:buNone/>
                      </a:pPr>
                      <a:r>
                        <a:rPr lang="en-US" sz="2600"/>
                        <a:t>University of Louisville</a:t>
                      </a:r>
                      <a:endParaRPr sz="2600"/>
                    </a:p>
                  </a:txBody>
                  <a:tcPr marL="25400" marR="25400" marT="0" marB="0" anchor="b">
                    <a:lnL w="7625" cap="flat" cmpd="sng">
                      <a:solidFill>
                        <a:srgbClr val="000000"/>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600"/>
                        <a:t>Dr. Jenny Bay-Williams (temporary chair)</a:t>
                      </a:r>
                      <a:endParaRPr sz="2600"/>
                    </a:p>
                  </a:txBody>
                  <a:tcPr marL="25400" marR="25400" marT="0" marB="0" anchor="b">
                    <a:lnL w="7625" cap="flat" cmpd="sng">
                      <a:solidFill>
                        <a:srgbClr val="CCCCCC"/>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393550">
                <a:tc>
                  <a:txBody>
                    <a:bodyPr/>
                    <a:lstStyle/>
                    <a:p>
                      <a:pPr marL="0" lvl="0" indent="0" algn="ctr" rtl="0">
                        <a:lnSpc>
                          <a:spcPct val="115000"/>
                        </a:lnSpc>
                        <a:spcBef>
                          <a:spcPts val="0"/>
                        </a:spcBef>
                        <a:spcAft>
                          <a:spcPts val="0"/>
                        </a:spcAft>
                        <a:buNone/>
                      </a:pPr>
                      <a:r>
                        <a:rPr lang="en-US" sz="2600"/>
                        <a:t>Eastern Kentucky University</a:t>
                      </a:r>
                      <a:endParaRPr sz="2600"/>
                    </a:p>
                  </a:txBody>
                  <a:tcPr marL="25400" marR="25400" marT="0" marB="0" anchor="b">
                    <a:lnL w="7625" cap="flat" cmpd="sng">
                      <a:solidFill>
                        <a:srgbClr val="000000"/>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2600">
                          <a:highlight>
                            <a:srgbClr val="FFFFFF"/>
                          </a:highlight>
                        </a:rPr>
                        <a:t>Dr. Jamie-Marie Miller </a:t>
                      </a:r>
                      <a:endParaRPr sz="2600"/>
                    </a:p>
                  </a:txBody>
                  <a:tcPr marL="25400" marR="25400" marT="0" marB="0" anchor="b">
                    <a:lnL w="7625" cap="flat" cmpd="sng">
                      <a:solidFill>
                        <a:srgbClr val="CCCCCC"/>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393550">
                <a:tc>
                  <a:txBody>
                    <a:bodyPr/>
                    <a:lstStyle/>
                    <a:p>
                      <a:pPr marL="0" lvl="0" indent="0" algn="ctr" rtl="0">
                        <a:lnSpc>
                          <a:spcPct val="115000"/>
                        </a:lnSpc>
                        <a:spcBef>
                          <a:spcPts val="0"/>
                        </a:spcBef>
                        <a:spcAft>
                          <a:spcPts val="0"/>
                        </a:spcAft>
                        <a:buNone/>
                      </a:pPr>
                      <a:r>
                        <a:rPr lang="en-US" sz="2600"/>
                        <a:t>Kentucky State University</a:t>
                      </a:r>
                      <a:endParaRPr sz="2600"/>
                    </a:p>
                  </a:txBody>
                  <a:tcPr marL="25400" marR="25400" marT="0" marB="0" anchor="b">
                    <a:lnL w="7625" cap="flat" cmpd="sng">
                      <a:solidFill>
                        <a:srgbClr val="000000"/>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2600"/>
                        <a:t>vacancy</a:t>
                      </a:r>
                      <a:endParaRPr sz="2600"/>
                    </a:p>
                  </a:txBody>
                  <a:tcPr marL="25400" marR="25400" marT="0" marB="0" anchor="b">
                    <a:lnL w="7625" cap="flat" cmpd="sng">
                      <a:solidFill>
                        <a:srgbClr val="CCCCCC"/>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393550">
                <a:tc>
                  <a:txBody>
                    <a:bodyPr/>
                    <a:lstStyle/>
                    <a:p>
                      <a:pPr marL="0" lvl="0" indent="0" algn="ctr" rtl="0">
                        <a:lnSpc>
                          <a:spcPct val="115000"/>
                        </a:lnSpc>
                        <a:spcBef>
                          <a:spcPts val="0"/>
                        </a:spcBef>
                        <a:spcAft>
                          <a:spcPts val="0"/>
                        </a:spcAft>
                        <a:buNone/>
                      </a:pPr>
                      <a:r>
                        <a:rPr lang="en-US" sz="2600"/>
                        <a:t>Murray State University</a:t>
                      </a:r>
                      <a:endParaRPr sz="2600"/>
                    </a:p>
                  </a:txBody>
                  <a:tcPr marL="25400" marR="25400" marT="0" marB="0" anchor="b">
                    <a:lnL w="7625" cap="flat" cmpd="sng">
                      <a:solidFill>
                        <a:srgbClr val="000000"/>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2600"/>
                        <a:t>Ed Thome</a:t>
                      </a:r>
                      <a:endParaRPr sz="2600"/>
                    </a:p>
                  </a:txBody>
                  <a:tcPr marL="25400" marR="25400" marT="0" marB="0" anchor="b">
                    <a:lnL w="7625" cap="flat" cmpd="sng">
                      <a:solidFill>
                        <a:srgbClr val="CCCCCC"/>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393550">
                <a:tc>
                  <a:txBody>
                    <a:bodyPr/>
                    <a:lstStyle/>
                    <a:p>
                      <a:pPr marL="0" lvl="0" indent="0" algn="ctr" rtl="0">
                        <a:lnSpc>
                          <a:spcPct val="115000"/>
                        </a:lnSpc>
                        <a:spcBef>
                          <a:spcPts val="0"/>
                        </a:spcBef>
                        <a:spcAft>
                          <a:spcPts val="0"/>
                        </a:spcAft>
                        <a:buNone/>
                      </a:pPr>
                      <a:r>
                        <a:rPr lang="en-US" sz="2600"/>
                        <a:t>Northern Kentucky University</a:t>
                      </a:r>
                      <a:endParaRPr sz="2600"/>
                    </a:p>
                  </a:txBody>
                  <a:tcPr marL="25400" marR="25400" marT="0" marB="0" anchor="b">
                    <a:lnL w="7625" cap="flat" cmpd="sng">
                      <a:solidFill>
                        <a:srgbClr val="000000"/>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2600"/>
                        <a:t>Dr. Sarah Kasten</a:t>
                      </a:r>
                      <a:endParaRPr sz="2600"/>
                    </a:p>
                  </a:txBody>
                  <a:tcPr marL="25400" marR="25400" marT="0" marB="0" anchor="b">
                    <a:lnL w="7625" cap="flat" cmpd="sng">
                      <a:solidFill>
                        <a:srgbClr val="CCCCCC"/>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393550">
                <a:tc>
                  <a:txBody>
                    <a:bodyPr/>
                    <a:lstStyle/>
                    <a:p>
                      <a:pPr marL="0" lvl="0" indent="0" algn="ctr" rtl="0">
                        <a:lnSpc>
                          <a:spcPct val="115000"/>
                        </a:lnSpc>
                        <a:spcBef>
                          <a:spcPts val="0"/>
                        </a:spcBef>
                        <a:spcAft>
                          <a:spcPts val="0"/>
                        </a:spcAft>
                        <a:buNone/>
                      </a:pPr>
                      <a:r>
                        <a:rPr lang="en-US" sz="2600"/>
                        <a:t>Western Kentucky University</a:t>
                      </a:r>
                      <a:endParaRPr sz="2600"/>
                    </a:p>
                  </a:txBody>
                  <a:tcPr marL="25400" marR="25400" marT="0" marB="0" anchor="b">
                    <a:lnL w="7625" cap="flat" cmpd="sng">
                      <a:solidFill>
                        <a:srgbClr val="000000"/>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2600">
                          <a:highlight>
                            <a:srgbClr val="FFFFFF"/>
                          </a:highlight>
                        </a:rPr>
                        <a:t>Dr. Kanita Ducloux</a:t>
                      </a:r>
                      <a:endParaRPr sz="2600"/>
                    </a:p>
                  </a:txBody>
                  <a:tcPr marL="25400" marR="25400" marT="0" marB="0" anchor="b">
                    <a:lnL w="7625" cap="flat" cmpd="sng">
                      <a:solidFill>
                        <a:srgbClr val="CCCCCC"/>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480125">
                <a:tc>
                  <a:txBody>
                    <a:bodyPr/>
                    <a:lstStyle/>
                    <a:p>
                      <a:pPr marL="0" lvl="0" indent="0" algn="ctr" rtl="0">
                        <a:lnSpc>
                          <a:spcPct val="115000"/>
                        </a:lnSpc>
                        <a:spcBef>
                          <a:spcPts val="0"/>
                        </a:spcBef>
                        <a:spcAft>
                          <a:spcPts val="0"/>
                        </a:spcAft>
                        <a:buNone/>
                      </a:pPr>
                      <a:r>
                        <a:rPr lang="en-US" sz="2600"/>
                        <a:t>Kentucky Community and Technical College System</a:t>
                      </a:r>
                      <a:endParaRPr sz="2600"/>
                    </a:p>
                  </a:txBody>
                  <a:tcPr marL="25400" marR="25400" marT="0" marB="0" anchor="b">
                    <a:lnL w="7625" cap="flat" cmpd="sng">
                      <a:solidFill>
                        <a:srgbClr val="000000"/>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2600">
                          <a:highlight>
                            <a:srgbClr val="FFFFFF"/>
                          </a:highlight>
                        </a:rPr>
                        <a:t>Jason Taylor</a:t>
                      </a:r>
                      <a:endParaRPr sz="2600"/>
                    </a:p>
                  </a:txBody>
                  <a:tcPr marL="25400" marR="25400" marT="0" marB="0" anchor="b">
                    <a:lnL w="7625" cap="flat" cmpd="sng">
                      <a:solidFill>
                        <a:srgbClr val="CCCCCC"/>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393550">
                <a:tc>
                  <a:txBody>
                    <a:bodyPr/>
                    <a:lstStyle/>
                    <a:p>
                      <a:pPr marL="0" lvl="0" indent="0" algn="ctr" rtl="0">
                        <a:lnSpc>
                          <a:spcPct val="115000"/>
                        </a:lnSpc>
                        <a:spcBef>
                          <a:spcPts val="0"/>
                        </a:spcBef>
                        <a:spcAft>
                          <a:spcPts val="0"/>
                        </a:spcAft>
                        <a:buNone/>
                      </a:pPr>
                      <a:r>
                        <a:rPr lang="en-US" sz="2600"/>
                        <a:t>Morehead State University</a:t>
                      </a:r>
                      <a:endParaRPr sz="2600"/>
                    </a:p>
                  </a:txBody>
                  <a:tcPr marL="25400" marR="25400" marT="0" marB="0" anchor="b">
                    <a:lnL w="7625" cap="flat" cmpd="sng">
                      <a:solidFill>
                        <a:srgbClr val="000000"/>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2600">
                          <a:highlight>
                            <a:srgbClr val="FFFFFF"/>
                          </a:highlight>
                        </a:rPr>
                        <a:t>James Bowman </a:t>
                      </a:r>
                      <a:endParaRPr sz="2600"/>
                    </a:p>
                  </a:txBody>
                  <a:tcPr marL="25400" marR="25400" marT="0" marB="0" anchor="b">
                    <a:lnL w="7625" cap="flat" cmpd="sng">
                      <a:solidFill>
                        <a:srgbClr val="CCCCCC"/>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393550">
                <a:tc>
                  <a:txBody>
                    <a:bodyPr/>
                    <a:lstStyle/>
                    <a:p>
                      <a:pPr marL="0" lvl="0" indent="0" algn="ctr" rtl="0">
                        <a:lnSpc>
                          <a:spcPct val="115000"/>
                        </a:lnSpc>
                        <a:spcBef>
                          <a:spcPts val="0"/>
                        </a:spcBef>
                        <a:spcAft>
                          <a:spcPts val="0"/>
                        </a:spcAft>
                        <a:buNone/>
                      </a:pPr>
                      <a:r>
                        <a:rPr lang="en-US" sz="2600">
                          <a:solidFill>
                            <a:srgbClr val="333333"/>
                          </a:solidFill>
                        </a:rPr>
                        <a:t>one adult education instructor</a:t>
                      </a:r>
                      <a:endParaRPr sz="2600"/>
                    </a:p>
                  </a:txBody>
                  <a:tcPr marL="25400" marR="25400" marT="0" marB="0" anchor="b">
                    <a:lnL w="7625" cap="flat" cmpd="sng">
                      <a:solidFill>
                        <a:srgbClr val="000000"/>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2600">
                          <a:highlight>
                            <a:srgbClr val="FFFFFF"/>
                          </a:highlight>
                        </a:rPr>
                        <a:t>Tanner Strein </a:t>
                      </a:r>
                      <a:endParaRPr sz="2600"/>
                    </a:p>
                  </a:txBody>
                  <a:tcPr marL="25400" marR="25400" marT="0" marB="0" anchor="b">
                    <a:lnL w="7625" cap="flat" cmpd="sng">
                      <a:solidFill>
                        <a:srgbClr val="CCCCCC"/>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393550">
                <a:tc>
                  <a:txBody>
                    <a:bodyPr/>
                    <a:lstStyle/>
                    <a:p>
                      <a:pPr marL="0" lvl="0" indent="0" algn="ctr" rtl="0">
                        <a:lnSpc>
                          <a:spcPct val="115000"/>
                        </a:lnSpc>
                        <a:spcBef>
                          <a:spcPts val="0"/>
                        </a:spcBef>
                        <a:spcAft>
                          <a:spcPts val="0"/>
                        </a:spcAft>
                        <a:buNone/>
                      </a:pPr>
                      <a:r>
                        <a:rPr lang="en-US" sz="2600">
                          <a:solidFill>
                            <a:srgbClr val="333333"/>
                          </a:solidFill>
                        </a:rPr>
                        <a:t>one adult education instructor</a:t>
                      </a:r>
                      <a:endParaRPr sz="2600"/>
                    </a:p>
                  </a:txBody>
                  <a:tcPr marL="25400" marR="25400" marT="0" marB="0" anchor="b">
                    <a:lnL w="7625" cap="flat" cmpd="sng">
                      <a:solidFill>
                        <a:srgbClr val="000000"/>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2600">
                          <a:highlight>
                            <a:srgbClr val="FFFFFF"/>
                          </a:highlight>
                        </a:rPr>
                        <a:t>Zac Gibbins </a:t>
                      </a:r>
                      <a:endParaRPr sz="2600"/>
                    </a:p>
                  </a:txBody>
                  <a:tcPr marL="25400" marR="25400" marT="0" marB="0" anchor="b">
                    <a:lnL w="7625" cap="flat" cmpd="sng">
                      <a:solidFill>
                        <a:srgbClr val="CCCCCC"/>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393550">
                <a:tc>
                  <a:txBody>
                    <a:bodyPr/>
                    <a:lstStyle/>
                    <a:p>
                      <a:pPr marL="0" lvl="0" indent="0" algn="ctr" rtl="0">
                        <a:lnSpc>
                          <a:spcPct val="115000"/>
                        </a:lnSpc>
                        <a:spcBef>
                          <a:spcPts val="0"/>
                        </a:spcBef>
                        <a:spcAft>
                          <a:spcPts val="0"/>
                        </a:spcAft>
                        <a:buNone/>
                      </a:pPr>
                      <a:r>
                        <a:rPr lang="en-US" sz="2600">
                          <a:solidFill>
                            <a:srgbClr val="333333"/>
                          </a:solidFill>
                        </a:rPr>
                        <a:t>one elementary mathematics teacher</a:t>
                      </a:r>
                      <a:endParaRPr sz="2600"/>
                    </a:p>
                  </a:txBody>
                  <a:tcPr marL="25400" marR="25400" marT="0" marB="0" anchor="b">
                    <a:lnL w="7625" cap="flat" cmpd="sng">
                      <a:solidFill>
                        <a:srgbClr val="000000"/>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2600"/>
                        <a:t>Jeanie Stumbo</a:t>
                      </a:r>
                      <a:endParaRPr sz="2600"/>
                    </a:p>
                  </a:txBody>
                  <a:tcPr marL="25400" marR="25400" marT="0" marB="0" anchor="b">
                    <a:lnL w="7625" cap="flat" cmpd="sng">
                      <a:solidFill>
                        <a:srgbClr val="CCCCCC"/>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393550">
                <a:tc>
                  <a:txBody>
                    <a:bodyPr/>
                    <a:lstStyle/>
                    <a:p>
                      <a:pPr marL="0" lvl="0" indent="0" algn="ctr" rtl="0">
                        <a:lnSpc>
                          <a:spcPct val="115000"/>
                        </a:lnSpc>
                        <a:spcBef>
                          <a:spcPts val="0"/>
                        </a:spcBef>
                        <a:spcAft>
                          <a:spcPts val="0"/>
                        </a:spcAft>
                        <a:buNone/>
                      </a:pPr>
                      <a:r>
                        <a:rPr lang="en-US" sz="2600">
                          <a:solidFill>
                            <a:srgbClr val="333333"/>
                          </a:solidFill>
                        </a:rPr>
                        <a:t>one elementary mathematics teacher</a:t>
                      </a:r>
                      <a:endParaRPr sz="2600"/>
                    </a:p>
                  </a:txBody>
                  <a:tcPr marL="25400" marR="25400" marT="0" marB="0" anchor="b">
                    <a:lnL w="7625" cap="flat" cmpd="sng">
                      <a:solidFill>
                        <a:srgbClr val="000000"/>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2600">
                          <a:highlight>
                            <a:srgbClr val="FFFFFF"/>
                          </a:highlight>
                        </a:rPr>
                        <a:t>Alvia Littleton</a:t>
                      </a:r>
                      <a:endParaRPr sz="2600"/>
                    </a:p>
                  </a:txBody>
                  <a:tcPr marL="25400" marR="25400" marT="0" marB="0" anchor="b">
                    <a:lnL w="7625" cap="flat" cmpd="sng">
                      <a:solidFill>
                        <a:srgbClr val="CCCCCC"/>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extLst>
                  <a:ext uri="{0D108BD9-81ED-4DB2-BD59-A6C34878D82A}">
                    <a16:rowId xmlns:a16="http://schemas.microsoft.com/office/drawing/2014/main" val="10013"/>
                  </a:ext>
                </a:extLst>
              </a:tr>
              <a:tr h="393550">
                <a:tc>
                  <a:txBody>
                    <a:bodyPr/>
                    <a:lstStyle/>
                    <a:p>
                      <a:pPr marL="0" lvl="0" indent="0" algn="ctr" rtl="0">
                        <a:lnSpc>
                          <a:spcPct val="115000"/>
                        </a:lnSpc>
                        <a:spcBef>
                          <a:spcPts val="0"/>
                        </a:spcBef>
                        <a:spcAft>
                          <a:spcPts val="0"/>
                        </a:spcAft>
                        <a:buNone/>
                      </a:pPr>
                      <a:r>
                        <a:rPr lang="en-US" sz="2600">
                          <a:solidFill>
                            <a:srgbClr val="333333"/>
                          </a:solidFill>
                        </a:rPr>
                        <a:t>one middle school mathematics teacher</a:t>
                      </a:r>
                      <a:endParaRPr sz="2600"/>
                    </a:p>
                  </a:txBody>
                  <a:tcPr marL="25400" marR="25400" marT="0" marB="0" anchor="b">
                    <a:lnL w="7625" cap="flat" cmpd="sng">
                      <a:solidFill>
                        <a:srgbClr val="000000"/>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2600"/>
                        <a:t>Amy Leasgang</a:t>
                      </a:r>
                      <a:endParaRPr sz="2600"/>
                    </a:p>
                  </a:txBody>
                  <a:tcPr marL="25400" marR="25400" marT="0" marB="0" anchor="b">
                    <a:lnL w="7625" cap="flat" cmpd="sng">
                      <a:solidFill>
                        <a:srgbClr val="CCCCCC"/>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extLst>
                  <a:ext uri="{0D108BD9-81ED-4DB2-BD59-A6C34878D82A}">
                    <a16:rowId xmlns:a16="http://schemas.microsoft.com/office/drawing/2014/main" val="10014"/>
                  </a:ext>
                </a:extLst>
              </a:tr>
              <a:tr h="393550">
                <a:tc>
                  <a:txBody>
                    <a:bodyPr/>
                    <a:lstStyle/>
                    <a:p>
                      <a:pPr marL="0" lvl="0" indent="0" algn="ctr" rtl="0">
                        <a:lnSpc>
                          <a:spcPct val="115000"/>
                        </a:lnSpc>
                        <a:spcBef>
                          <a:spcPts val="0"/>
                        </a:spcBef>
                        <a:spcAft>
                          <a:spcPts val="0"/>
                        </a:spcAft>
                        <a:buNone/>
                      </a:pPr>
                      <a:r>
                        <a:rPr lang="en-US" sz="2600">
                          <a:solidFill>
                            <a:srgbClr val="333333"/>
                          </a:solidFill>
                        </a:rPr>
                        <a:t>one middle school mathematics teacher</a:t>
                      </a:r>
                      <a:endParaRPr sz="2600"/>
                    </a:p>
                  </a:txBody>
                  <a:tcPr marL="25400" marR="25400" marT="0" marB="0" anchor="b">
                    <a:lnL w="7625" cap="flat" cmpd="sng">
                      <a:solidFill>
                        <a:srgbClr val="000000"/>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2600"/>
                        <a:t>vacancy</a:t>
                      </a:r>
                      <a:endParaRPr sz="2600"/>
                    </a:p>
                  </a:txBody>
                  <a:tcPr marL="25400" marR="25400" marT="0" marB="0" anchor="b">
                    <a:lnL w="7625" cap="flat" cmpd="sng">
                      <a:solidFill>
                        <a:srgbClr val="CCCCCC"/>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5"/>
                  </a:ext>
                </a:extLst>
              </a:tr>
              <a:tr h="393550">
                <a:tc>
                  <a:txBody>
                    <a:bodyPr/>
                    <a:lstStyle/>
                    <a:p>
                      <a:pPr marL="0" lvl="0" indent="0" algn="ctr" rtl="0">
                        <a:lnSpc>
                          <a:spcPct val="115000"/>
                        </a:lnSpc>
                        <a:spcBef>
                          <a:spcPts val="0"/>
                        </a:spcBef>
                        <a:spcAft>
                          <a:spcPts val="0"/>
                        </a:spcAft>
                        <a:buNone/>
                      </a:pPr>
                      <a:r>
                        <a:rPr lang="en-US" sz="2600"/>
                        <a:t>one high school mathematics teacher</a:t>
                      </a:r>
                      <a:endParaRPr sz="2600"/>
                    </a:p>
                  </a:txBody>
                  <a:tcPr marL="25400" marR="25400" marT="0" marB="0" anchor="b">
                    <a:lnL w="7625" cap="flat" cmpd="sng">
                      <a:solidFill>
                        <a:srgbClr val="000000"/>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600"/>
                        <a:t>Joanna Stevens</a:t>
                      </a:r>
                      <a:endParaRPr sz="2600"/>
                    </a:p>
                  </a:txBody>
                  <a:tcPr marL="25400" marR="25400" marT="0" marB="0" anchor="b">
                    <a:lnL w="7625" cap="flat" cmpd="sng">
                      <a:solidFill>
                        <a:srgbClr val="CCCCCC"/>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extLst>
                  <a:ext uri="{0D108BD9-81ED-4DB2-BD59-A6C34878D82A}">
                    <a16:rowId xmlns:a16="http://schemas.microsoft.com/office/drawing/2014/main" val="10016"/>
                  </a:ext>
                </a:extLst>
              </a:tr>
              <a:tr h="393550">
                <a:tc>
                  <a:txBody>
                    <a:bodyPr/>
                    <a:lstStyle/>
                    <a:p>
                      <a:pPr marL="0" lvl="0" indent="0" algn="ctr" rtl="0">
                        <a:lnSpc>
                          <a:spcPct val="115000"/>
                        </a:lnSpc>
                        <a:spcBef>
                          <a:spcPts val="0"/>
                        </a:spcBef>
                        <a:spcAft>
                          <a:spcPts val="0"/>
                        </a:spcAft>
                        <a:buNone/>
                      </a:pPr>
                      <a:r>
                        <a:rPr lang="en-US" sz="2600"/>
                        <a:t>one high school mathematics teacher</a:t>
                      </a:r>
                      <a:endParaRPr sz="2600"/>
                    </a:p>
                  </a:txBody>
                  <a:tcPr marL="25400" marR="25400" marT="0" marB="0" anchor="b">
                    <a:lnL w="7625" cap="flat" cmpd="sng">
                      <a:solidFill>
                        <a:srgbClr val="000000"/>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600"/>
                        <a:t>Ashley Adams</a:t>
                      </a:r>
                      <a:endParaRPr sz="2600"/>
                    </a:p>
                  </a:txBody>
                  <a:tcPr marL="25400" marR="25400" marT="0" marB="0" anchor="b">
                    <a:lnL w="7625" cap="flat" cmpd="sng">
                      <a:solidFill>
                        <a:srgbClr val="CCCCCC"/>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extLst>
                  <a:ext uri="{0D108BD9-81ED-4DB2-BD59-A6C34878D82A}">
                    <a16:rowId xmlns:a16="http://schemas.microsoft.com/office/drawing/2014/main" val="10017"/>
                  </a:ext>
                </a:extLst>
              </a:tr>
              <a:tr h="393550">
                <a:tc>
                  <a:txBody>
                    <a:bodyPr/>
                    <a:lstStyle/>
                    <a:p>
                      <a:pPr marL="0" lvl="0" indent="0" algn="ctr" rtl="0">
                        <a:lnSpc>
                          <a:spcPct val="115000"/>
                        </a:lnSpc>
                        <a:spcBef>
                          <a:spcPts val="0"/>
                        </a:spcBef>
                        <a:spcAft>
                          <a:spcPts val="0"/>
                        </a:spcAft>
                        <a:buNone/>
                      </a:pPr>
                      <a:r>
                        <a:rPr lang="en-US" sz="2600"/>
                        <a:t>one elementary school administrator</a:t>
                      </a:r>
                      <a:endParaRPr sz="2600"/>
                    </a:p>
                  </a:txBody>
                  <a:tcPr marL="25400" marR="25400" marT="0" marB="0" anchor="b">
                    <a:lnL w="7625" cap="flat" cmpd="sng">
                      <a:solidFill>
                        <a:srgbClr val="000000"/>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600"/>
                        <a:t>Todd Wooldridge</a:t>
                      </a:r>
                      <a:endParaRPr sz="2600"/>
                    </a:p>
                  </a:txBody>
                  <a:tcPr marL="25400" marR="25400" marT="0" marB="0" anchor="b">
                    <a:lnL w="7625" cap="flat" cmpd="sng">
                      <a:solidFill>
                        <a:srgbClr val="CCCCCC"/>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extLst>
                  <a:ext uri="{0D108BD9-81ED-4DB2-BD59-A6C34878D82A}">
                    <a16:rowId xmlns:a16="http://schemas.microsoft.com/office/drawing/2014/main" val="10018"/>
                  </a:ext>
                </a:extLst>
              </a:tr>
              <a:tr h="393550">
                <a:tc>
                  <a:txBody>
                    <a:bodyPr/>
                    <a:lstStyle/>
                    <a:p>
                      <a:pPr marL="0" lvl="0" indent="0" algn="ctr" rtl="0">
                        <a:lnSpc>
                          <a:spcPct val="115000"/>
                        </a:lnSpc>
                        <a:spcBef>
                          <a:spcPts val="0"/>
                        </a:spcBef>
                        <a:spcAft>
                          <a:spcPts val="0"/>
                        </a:spcAft>
                        <a:buNone/>
                      </a:pPr>
                      <a:r>
                        <a:rPr lang="en-US" sz="2600"/>
                        <a:t>one middle school administrator</a:t>
                      </a:r>
                      <a:endParaRPr sz="2600"/>
                    </a:p>
                  </a:txBody>
                  <a:tcPr marL="25400" marR="25400" marT="0" marB="0" anchor="b">
                    <a:lnL w="7625" cap="flat" cmpd="sng">
                      <a:solidFill>
                        <a:srgbClr val="000000"/>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600"/>
                        <a:t>Chris Barwell</a:t>
                      </a:r>
                      <a:endParaRPr sz="2600"/>
                    </a:p>
                  </a:txBody>
                  <a:tcPr marL="25400" marR="25400" marT="0" marB="0" anchor="b">
                    <a:lnL w="7625" cap="flat" cmpd="sng">
                      <a:solidFill>
                        <a:srgbClr val="CCCCCC"/>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CCCCCC"/>
                      </a:solidFill>
                      <a:prstDash val="solid"/>
                      <a:round/>
                      <a:headEnd type="none" w="sm" len="sm"/>
                      <a:tailEnd type="none" w="sm" len="sm"/>
                    </a:lnB>
                  </a:tcPr>
                </a:tc>
                <a:extLst>
                  <a:ext uri="{0D108BD9-81ED-4DB2-BD59-A6C34878D82A}">
                    <a16:rowId xmlns:a16="http://schemas.microsoft.com/office/drawing/2014/main" val="10019"/>
                  </a:ext>
                </a:extLst>
              </a:tr>
              <a:tr h="393550">
                <a:tc>
                  <a:txBody>
                    <a:bodyPr/>
                    <a:lstStyle/>
                    <a:p>
                      <a:pPr marL="0" lvl="0" indent="0" algn="ctr" rtl="0">
                        <a:lnSpc>
                          <a:spcPct val="115000"/>
                        </a:lnSpc>
                        <a:spcBef>
                          <a:spcPts val="0"/>
                        </a:spcBef>
                        <a:spcAft>
                          <a:spcPts val="0"/>
                        </a:spcAft>
                        <a:buNone/>
                      </a:pPr>
                      <a:r>
                        <a:rPr lang="en-US" sz="2600"/>
                        <a:t>one high school administrator</a:t>
                      </a:r>
                      <a:endParaRPr sz="2600"/>
                    </a:p>
                  </a:txBody>
                  <a:tcPr marL="25400" marR="25400" marT="0" marB="0" anchor="b">
                    <a:lnL w="7625" cap="flat" cmpd="sng">
                      <a:solidFill>
                        <a:srgbClr val="000000"/>
                      </a:solidFill>
                      <a:prstDash val="solid"/>
                      <a:round/>
                      <a:headEnd type="none" w="sm" len="sm"/>
                      <a:tailEnd type="none" w="sm" len="sm"/>
                    </a:lnL>
                    <a:lnR w="7625" cap="flat" cmpd="sng">
                      <a:solidFill>
                        <a:srgbClr val="CCCCCC"/>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600" dirty="0"/>
                        <a:t>vacancy</a:t>
                      </a:r>
                      <a:endParaRPr sz="2600" dirty="0"/>
                    </a:p>
                  </a:txBody>
                  <a:tcPr marL="25400" marR="25400" marT="0" marB="0" anchor="b">
                    <a:lnL w="7625" cap="flat" cmpd="sng">
                      <a:solidFill>
                        <a:srgbClr val="CCCCCC"/>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CCCCCC"/>
                      </a:solidFill>
                      <a:prstDash val="solid"/>
                      <a:round/>
                      <a:headEnd type="none" w="sm" len="sm"/>
                      <a:tailEnd type="none" w="sm" len="sm"/>
                    </a:lnT>
                    <a:lnB w="7625"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14914c5a8aa_0_0"/>
          <p:cNvSpPr txBox="1">
            <a:spLocks noGrp="1"/>
          </p:cNvSpPr>
          <p:nvPr>
            <p:ph type="title"/>
          </p:nvPr>
        </p:nvSpPr>
        <p:spPr>
          <a:xfrm>
            <a:off x="1677986" y="730251"/>
            <a:ext cx="21031500" cy="2651100"/>
          </a:xfrm>
          <a:prstGeom prst="rect">
            <a:avLst/>
          </a:prstGeom>
          <a:noFill/>
          <a:ln>
            <a:noFill/>
          </a:ln>
        </p:spPr>
        <p:txBody>
          <a:bodyPr spcFirstLastPara="1" wrap="square" lIns="182875" tIns="91400" rIns="182875" bIns="91400" anchor="t" anchorCtr="0">
            <a:noAutofit/>
          </a:bodyPr>
          <a:lstStyle/>
          <a:p>
            <a:pPr marL="0" lvl="0" indent="0" algn="l" rtl="0">
              <a:lnSpc>
                <a:spcPct val="100000"/>
              </a:lnSpc>
              <a:spcBef>
                <a:spcPts val="0"/>
              </a:spcBef>
              <a:spcAft>
                <a:spcPts val="0"/>
              </a:spcAft>
              <a:buSzPts val="2400"/>
              <a:buFont typeface="Times New Roman"/>
              <a:buNone/>
            </a:pPr>
            <a:r>
              <a:rPr lang="en-US" sz="8800">
                <a:latin typeface="Libre Franklin Medium"/>
                <a:ea typeface="Libre Franklin Medium"/>
                <a:cs typeface="Libre Franklin Medium"/>
                <a:sym typeface="Libre Franklin Medium"/>
              </a:rPr>
              <a:t>Group Norms</a:t>
            </a:r>
            <a:endParaRPr sz="8800">
              <a:latin typeface="Libre Franklin Medium"/>
              <a:ea typeface="Libre Franklin Medium"/>
              <a:cs typeface="Libre Franklin Medium"/>
              <a:sym typeface="Libre Franklin Medium"/>
            </a:endParaRPr>
          </a:p>
        </p:txBody>
      </p:sp>
      <p:sp>
        <p:nvSpPr>
          <p:cNvPr id="436" name="Google Shape;436;g14914c5a8aa_0_0"/>
          <p:cNvSpPr txBox="1">
            <a:spLocks noGrp="1"/>
          </p:cNvSpPr>
          <p:nvPr>
            <p:ph type="body" idx="4294967295"/>
          </p:nvPr>
        </p:nvSpPr>
        <p:spPr>
          <a:xfrm>
            <a:off x="1678018" y="2354867"/>
            <a:ext cx="13361700" cy="10788000"/>
          </a:xfrm>
          <a:prstGeom prst="rect">
            <a:avLst/>
          </a:prstGeom>
          <a:noFill/>
          <a:ln>
            <a:noFill/>
          </a:ln>
        </p:spPr>
        <p:txBody>
          <a:bodyPr spcFirstLastPara="1" wrap="square" lIns="182875" tIns="91400" rIns="182875" bIns="91400" anchor="t" anchorCtr="0">
            <a:noAutofit/>
          </a:bodyPr>
          <a:lstStyle/>
          <a:p>
            <a:pPr marL="1016000" lvl="0" indent="-965200" algn="l" rtl="0">
              <a:lnSpc>
                <a:spcPct val="100000"/>
              </a:lnSpc>
              <a:spcBef>
                <a:spcPts val="0"/>
              </a:spcBef>
              <a:spcAft>
                <a:spcPts val="0"/>
              </a:spcAft>
              <a:buClr>
                <a:srgbClr val="007780"/>
              </a:buClr>
              <a:buSzPts val="7200"/>
              <a:buFont typeface="Source Sans Pro"/>
              <a:buChar char="▪"/>
            </a:pPr>
            <a:r>
              <a:rPr lang="en-US" sz="7200">
                <a:solidFill>
                  <a:schemeClr val="dk2"/>
                </a:solidFill>
                <a:latin typeface="Source Sans Pro"/>
                <a:ea typeface="Source Sans Pro"/>
                <a:cs typeface="Source Sans Pro"/>
                <a:sym typeface="Source Sans Pro"/>
              </a:rPr>
              <a:t>Assume best intentions.</a:t>
            </a:r>
            <a:endParaRPr sz="7200">
              <a:solidFill>
                <a:schemeClr val="dk2"/>
              </a:solidFill>
              <a:latin typeface="Source Sans Pro"/>
              <a:ea typeface="Source Sans Pro"/>
              <a:cs typeface="Source Sans Pro"/>
              <a:sym typeface="Source Sans Pro"/>
            </a:endParaRPr>
          </a:p>
          <a:p>
            <a:pPr marL="1016000" lvl="0" indent="-965200" algn="l" rtl="0">
              <a:lnSpc>
                <a:spcPct val="100000"/>
              </a:lnSpc>
              <a:spcBef>
                <a:spcPts val="1600"/>
              </a:spcBef>
              <a:spcAft>
                <a:spcPts val="0"/>
              </a:spcAft>
              <a:buClr>
                <a:srgbClr val="007780"/>
              </a:buClr>
              <a:buSzPts val="7200"/>
              <a:buFont typeface="Source Sans Pro"/>
              <a:buChar char="▪"/>
            </a:pPr>
            <a:r>
              <a:rPr lang="en-US" sz="7200">
                <a:solidFill>
                  <a:schemeClr val="dk2"/>
                </a:solidFill>
                <a:latin typeface="Source Sans Pro"/>
                <a:ea typeface="Source Sans Pro"/>
                <a:cs typeface="Source Sans Pro"/>
                <a:sym typeface="Source Sans Pro"/>
              </a:rPr>
              <a:t>Listen carefully to one another.</a:t>
            </a:r>
            <a:endParaRPr sz="7200">
              <a:latin typeface="Source Sans Pro"/>
              <a:ea typeface="Source Sans Pro"/>
              <a:cs typeface="Source Sans Pro"/>
              <a:sym typeface="Source Sans Pro"/>
            </a:endParaRPr>
          </a:p>
          <a:p>
            <a:pPr marL="1016000" lvl="0" indent="-965200" algn="l" rtl="0">
              <a:lnSpc>
                <a:spcPct val="100000"/>
              </a:lnSpc>
              <a:spcBef>
                <a:spcPts val="1600"/>
              </a:spcBef>
              <a:spcAft>
                <a:spcPts val="0"/>
              </a:spcAft>
              <a:buClr>
                <a:srgbClr val="007780"/>
              </a:buClr>
              <a:buSzPts val="7200"/>
              <a:buFont typeface="Source Sans Pro"/>
              <a:buChar char="▪"/>
            </a:pPr>
            <a:r>
              <a:rPr lang="en-US" sz="7200">
                <a:solidFill>
                  <a:schemeClr val="dk2"/>
                </a:solidFill>
                <a:latin typeface="Source Sans Pro"/>
                <a:ea typeface="Source Sans Pro"/>
                <a:cs typeface="Source Sans Pro"/>
                <a:sym typeface="Source Sans Pro"/>
              </a:rPr>
              <a:t>Be open to new ideas.</a:t>
            </a:r>
            <a:endParaRPr sz="7200">
              <a:latin typeface="Source Sans Pro"/>
              <a:ea typeface="Source Sans Pro"/>
              <a:cs typeface="Source Sans Pro"/>
              <a:sym typeface="Source Sans Pro"/>
            </a:endParaRPr>
          </a:p>
          <a:p>
            <a:pPr marL="1016000" lvl="0" indent="-965200" algn="l" rtl="0">
              <a:lnSpc>
                <a:spcPct val="100000"/>
              </a:lnSpc>
              <a:spcBef>
                <a:spcPts val="1600"/>
              </a:spcBef>
              <a:spcAft>
                <a:spcPts val="0"/>
              </a:spcAft>
              <a:buClr>
                <a:srgbClr val="007780"/>
              </a:buClr>
              <a:buSzPts val="7200"/>
              <a:buFont typeface="Source Sans Pro"/>
              <a:buChar char="▪"/>
            </a:pPr>
            <a:r>
              <a:rPr lang="en-US" sz="7200">
                <a:solidFill>
                  <a:schemeClr val="dk2"/>
                </a:solidFill>
                <a:latin typeface="Source Sans Pro"/>
                <a:ea typeface="Source Sans Pro"/>
                <a:cs typeface="Source Sans Pro"/>
                <a:sym typeface="Source Sans Pro"/>
              </a:rPr>
              <a:t>Be open to working outside your comfort zone.</a:t>
            </a:r>
            <a:endParaRPr sz="7200">
              <a:latin typeface="Source Sans Pro"/>
              <a:ea typeface="Source Sans Pro"/>
              <a:cs typeface="Source Sans Pro"/>
              <a:sym typeface="Source Sans Pro"/>
            </a:endParaRPr>
          </a:p>
          <a:p>
            <a:pPr marL="1016000" lvl="0" indent="-965200" algn="l" rtl="0">
              <a:lnSpc>
                <a:spcPct val="100000"/>
              </a:lnSpc>
              <a:spcBef>
                <a:spcPts val="1600"/>
              </a:spcBef>
              <a:spcAft>
                <a:spcPts val="0"/>
              </a:spcAft>
              <a:buClr>
                <a:srgbClr val="007780"/>
              </a:buClr>
              <a:buSzPts val="7200"/>
              <a:buFont typeface="Source Sans Pro"/>
              <a:buChar char="▪"/>
            </a:pPr>
            <a:r>
              <a:rPr lang="en-US" sz="7200">
                <a:solidFill>
                  <a:schemeClr val="dk2"/>
                </a:solidFill>
                <a:latin typeface="Source Sans Pro"/>
                <a:ea typeface="Source Sans Pro"/>
                <a:cs typeface="Source Sans Pro"/>
                <a:sym typeface="Source Sans Pro"/>
              </a:rPr>
              <a:t>Ask questions.</a:t>
            </a:r>
            <a:endParaRPr sz="7200">
              <a:latin typeface="Source Sans Pro"/>
              <a:ea typeface="Source Sans Pro"/>
              <a:cs typeface="Source Sans Pro"/>
              <a:sym typeface="Source Sans Pro"/>
            </a:endParaRPr>
          </a:p>
          <a:p>
            <a:pPr marL="1016000" lvl="0" indent="-965200" algn="l" rtl="0">
              <a:lnSpc>
                <a:spcPct val="100000"/>
              </a:lnSpc>
              <a:spcBef>
                <a:spcPts val="1600"/>
              </a:spcBef>
              <a:spcAft>
                <a:spcPts val="1600"/>
              </a:spcAft>
              <a:buClr>
                <a:srgbClr val="007780"/>
              </a:buClr>
              <a:buSzPts val="7200"/>
              <a:buFont typeface="Source Sans Pro"/>
              <a:buChar char="▪"/>
            </a:pPr>
            <a:r>
              <a:rPr lang="en-US" sz="7200">
                <a:solidFill>
                  <a:schemeClr val="dk2"/>
                </a:solidFill>
                <a:latin typeface="Source Sans Pro"/>
                <a:ea typeface="Source Sans Pro"/>
                <a:cs typeface="Source Sans Pro"/>
                <a:sym typeface="Source Sans Pro"/>
              </a:rPr>
              <a:t>Allow a chance for everyone to participate.</a:t>
            </a:r>
            <a:endParaRPr sz="7200">
              <a:solidFill>
                <a:schemeClr val="dk2"/>
              </a:solidFill>
              <a:latin typeface="Source Sans Pro"/>
              <a:ea typeface="Source Sans Pro"/>
              <a:cs typeface="Source Sans Pro"/>
              <a:sym typeface="Source Sans Pro"/>
            </a:endParaRPr>
          </a:p>
        </p:txBody>
      </p:sp>
      <p:sp>
        <p:nvSpPr>
          <p:cNvPr id="437" name="Google Shape;437;g14914c5a8aa_0_0"/>
          <p:cNvSpPr txBox="1">
            <a:spLocks noGrp="1"/>
          </p:cNvSpPr>
          <p:nvPr>
            <p:ph type="dt" idx="10"/>
          </p:nvPr>
        </p:nvSpPr>
        <p:spPr>
          <a:xfrm>
            <a:off x="1677986" y="12712701"/>
            <a:ext cx="5486400" cy="730500"/>
          </a:xfrm>
          <a:prstGeom prst="rect">
            <a:avLst/>
          </a:prstGeom>
          <a:noFill/>
          <a:ln>
            <a:noFill/>
          </a:ln>
        </p:spPr>
        <p:txBody>
          <a:bodyPr spcFirstLastPara="1" wrap="square" lIns="182875" tIns="91400" rIns="182875" bIns="91400"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solidFill>
                  <a:srgbClr val="FFFFFF"/>
                </a:solidFill>
              </a:rPr>
              <a:t>4</a:t>
            </a:fld>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27ecab029cd_1_135"/>
          <p:cNvSpPr txBox="1">
            <a:spLocks noGrp="1"/>
          </p:cNvSpPr>
          <p:nvPr>
            <p:ph type="title"/>
          </p:nvPr>
        </p:nvSpPr>
        <p:spPr>
          <a:xfrm>
            <a:off x="1482287" y="685401"/>
            <a:ext cx="22927800" cy="3522600"/>
          </a:xfrm>
          <a:prstGeom prst="rect">
            <a:avLst/>
          </a:prstGeom>
          <a:noFill/>
          <a:ln>
            <a:noFill/>
          </a:ln>
        </p:spPr>
        <p:txBody>
          <a:bodyPr spcFirstLastPara="1" wrap="square" lIns="137150" tIns="68550" rIns="137150" bIns="68550" anchor="t" anchorCtr="0">
            <a:noAutofit/>
          </a:bodyPr>
          <a:lstStyle/>
          <a:p>
            <a:pPr marL="0" lvl="0" indent="0" algn="l" rtl="0">
              <a:lnSpc>
                <a:spcPct val="100000"/>
              </a:lnSpc>
              <a:spcBef>
                <a:spcPts val="0"/>
              </a:spcBef>
              <a:spcAft>
                <a:spcPts val="0"/>
              </a:spcAft>
              <a:buSzPts val="6600"/>
              <a:buNone/>
            </a:pPr>
            <a:r>
              <a:rPr lang="en-US" sz="8000"/>
              <a:t>Norm Setting</a:t>
            </a:r>
            <a:endParaRPr sz="8000"/>
          </a:p>
        </p:txBody>
      </p:sp>
      <p:sp>
        <p:nvSpPr>
          <p:cNvPr id="443" name="Google Shape;443;g27ecab029cd_1_135"/>
          <p:cNvSpPr txBox="1">
            <a:spLocks noGrp="1"/>
          </p:cNvSpPr>
          <p:nvPr>
            <p:ph type="sldNum" idx="12"/>
          </p:nvPr>
        </p:nvSpPr>
        <p:spPr>
          <a:xfrm>
            <a:off x="29418265" y="16837423"/>
            <a:ext cx="1823700" cy="974400"/>
          </a:xfrm>
          <a:prstGeom prst="rect">
            <a:avLst/>
          </a:prstGeom>
          <a:noFill/>
          <a:ln>
            <a:noFill/>
          </a:ln>
        </p:spPr>
        <p:txBody>
          <a:bodyPr spcFirstLastPara="1" wrap="square" lIns="137150" tIns="68550" rIns="137150" bIns="6855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444" name="Google Shape;444;g27ecab029cd_1_135" descr="When students help create their classrooms' rules and culture, they’re more engaged and invested in learning.&#10;&#10;Our How Learning Happens video series explores teaching practices grounded in the science of learning and human development. To see more, visit http://www.edutopia.org/how-learning-happens&#10;&#10;This series was produced by Edutopia in collaboration with the National Commission on Social, Emotional, and Academic Development (https://www.aspeninstitute.org/programs/national-commission-on-social-emotional-and-academic-development/), with support from the Chan Zuckerberg Initiative (https://chanzuckerberg.com/). &#10;&#10;Special Thanks: &#10;The Science of Learning and Development Initiative &#10;Turnaround for Children: https://www.turnaroundusa.org/ &#10;Learning Policy Institute: https://learningpolicyinstitute.org/ &#10;American Institutes for Research: https://www.air.org/ &#10;EducationCounsel: http://educationcounsel.com/" title="Fostering Belonging With Classroom Norms">
            <a:hlinkClick r:id="rId3"/>
          </p:cNvPr>
          <p:cNvPicPr preferRelativeResize="0"/>
          <p:nvPr/>
        </p:nvPicPr>
        <p:blipFill rotWithShape="1">
          <a:blip r:embed="rId4">
            <a:alphaModFix/>
          </a:blip>
          <a:srcRect/>
          <a:stretch/>
        </p:blipFill>
        <p:spPr>
          <a:xfrm>
            <a:off x="3612870" y="2286000"/>
            <a:ext cx="12192000" cy="9144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4"/>
                                        </p:tgtEl>
                                        <p:attrNameLst>
                                          <p:attrName>style.visibility</p:attrName>
                                        </p:attrNameLst>
                                      </p:cBhvr>
                                      <p:to>
                                        <p:strVal val="visible"/>
                                      </p:to>
                                    </p:set>
                                    <p:animEffect transition="in" filter="fade">
                                      <p:cBhvr>
                                        <p:cTn id="7" dur="1000"/>
                                        <p:tgtEl>
                                          <p:spTgt spid="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27ecab029cd_1_216"/>
          <p:cNvSpPr txBox="1">
            <a:spLocks noGrp="1"/>
          </p:cNvSpPr>
          <p:nvPr>
            <p:ph type="title"/>
          </p:nvPr>
        </p:nvSpPr>
        <p:spPr>
          <a:xfrm>
            <a:off x="1111745" y="514059"/>
            <a:ext cx="17195700" cy="1515000"/>
          </a:xfrm>
          <a:prstGeom prst="rect">
            <a:avLst/>
          </a:prstGeom>
          <a:noFill/>
          <a:ln>
            <a:noFill/>
          </a:ln>
        </p:spPr>
        <p:txBody>
          <a:bodyPr spcFirstLastPara="1" wrap="square" lIns="137150" tIns="68550" rIns="137150" bIns="68550" anchor="t" anchorCtr="0">
            <a:noAutofit/>
          </a:bodyPr>
          <a:lstStyle/>
          <a:p>
            <a:pPr marL="0" lvl="0" indent="0" algn="l" rtl="0">
              <a:lnSpc>
                <a:spcPct val="100000"/>
              </a:lnSpc>
              <a:spcBef>
                <a:spcPts val="0"/>
              </a:spcBef>
              <a:spcAft>
                <a:spcPts val="0"/>
              </a:spcAft>
              <a:buSzPts val="6600"/>
              <a:buNone/>
            </a:pPr>
            <a:r>
              <a:rPr lang="en-US" sz="8000"/>
              <a:t>Co-Creating Meeting Values </a:t>
            </a:r>
            <a:endParaRPr sz="8000"/>
          </a:p>
          <a:p>
            <a:pPr marL="0" lvl="0" indent="0" algn="l" rtl="0">
              <a:lnSpc>
                <a:spcPct val="100000"/>
              </a:lnSpc>
              <a:spcBef>
                <a:spcPts val="0"/>
              </a:spcBef>
              <a:spcAft>
                <a:spcPts val="0"/>
              </a:spcAft>
              <a:buSzPts val="6600"/>
              <a:buNone/>
            </a:pPr>
            <a:endParaRPr/>
          </a:p>
        </p:txBody>
      </p:sp>
      <p:sp>
        <p:nvSpPr>
          <p:cNvPr id="450" name="Google Shape;450;g27ecab029cd_1_216"/>
          <p:cNvSpPr txBox="1">
            <a:spLocks noGrp="1"/>
          </p:cNvSpPr>
          <p:nvPr>
            <p:ph type="body" idx="1"/>
          </p:nvPr>
        </p:nvSpPr>
        <p:spPr>
          <a:xfrm>
            <a:off x="1111745" y="2029049"/>
            <a:ext cx="18607200" cy="11320200"/>
          </a:xfrm>
          <a:prstGeom prst="rect">
            <a:avLst/>
          </a:prstGeom>
          <a:noFill/>
          <a:ln>
            <a:noFill/>
          </a:ln>
        </p:spPr>
        <p:txBody>
          <a:bodyPr spcFirstLastPara="1" wrap="square" lIns="137150" tIns="68550" rIns="137150" bIns="68550" anchor="t" anchorCtr="0">
            <a:noAutofit/>
          </a:bodyPr>
          <a:lstStyle/>
          <a:p>
            <a:pPr marL="0" lvl="0" indent="0" algn="l" rtl="0">
              <a:lnSpc>
                <a:spcPct val="100000"/>
              </a:lnSpc>
              <a:spcBef>
                <a:spcPts val="2200"/>
              </a:spcBef>
              <a:spcAft>
                <a:spcPts val="0"/>
              </a:spcAft>
              <a:buSzPts val="5400"/>
              <a:buNone/>
            </a:pPr>
            <a:r>
              <a:rPr lang="en-US" sz="6400" b="1"/>
              <a:t>Step 1: </a:t>
            </a:r>
            <a:endParaRPr sz="6400" b="1"/>
          </a:p>
          <a:p>
            <a:pPr marL="1219200" lvl="0" indent="0" algn="l" rtl="0">
              <a:lnSpc>
                <a:spcPct val="100000"/>
              </a:lnSpc>
              <a:spcBef>
                <a:spcPts val="2200"/>
              </a:spcBef>
              <a:spcAft>
                <a:spcPts val="0"/>
              </a:spcAft>
              <a:buSzPts val="5400"/>
              <a:buNone/>
            </a:pPr>
            <a:r>
              <a:rPr lang="en-US" sz="6400"/>
              <a:t>Review the list of values from Brene Brown’s </a:t>
            </a:r>
            <a:r>
              <a:rPr lang="en-US" sz="6400" i="1"/>
              <a:t>Dare to Lead </a:t>
            </a:r>
            <a:r>
              <a:rPr lang="en-US" sz="6400"/>
              <a:t>and select five values that you most want to see reflected throughout this workshop.</a:t>
            </a:r>
            <a:endParaRPr sz="6400"/>
          </a:p>
          <a:p>
            <a:pPr marL="0" lvl="0" indent="0" algn="l" rtl="0">
              <a:lnSpc>
                <a:spcPct val="100000"/>
              </a:lnSpc>
              <a:spcBef>
                <a:spcPts val="2200"/>
              </a:spcBef>
              <a:spcAft>
                <a:spcPts val="0"/>
              </a:spcAft>
              <a:buSzPts val="5400"/>
              <a:buNone/>
            </a:pPr>
            <a:r>
              <a:rPr lang="en-US" sz="6400" b="1"/>
              <a:t>Step 2: </a:t>
            </a:r>
            <a:endParaRPr sz="6400" b="1"/>
          </a:p>
          <a:p>
            <a:pPr marL="1219200" lvl="0" indent="0" algn="l" rtl="0">
              <a:lnSpc>
                <a:spcPct val="100000"/>
              </a:lnSpc>
              <a:spcBef>
                <a:spcPts val="0"/>
              </a:spcBef>
              <a:spcAft>
                <a:spcPts val="0"/>
              </a:spcAft>
              <a:buSzPts val="5400"/>
              <a:buNone/>
            </a:pPr>
            <a:r>
              <a:rPr lang="en-US" sz="6400"/>
              <a:t>Go to </a:t>
            </a:r>
            <a:r>
              <a:rPr lang="en-US" sz="6400" u="sng">
                <a:solidFill>
                  <a:schemeClr val="hlink"/>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www.menti.com</a:t>
            </a:r>
            <a:r>
              <a:rPr lang="en-US" sz="6400"/>
              <a:t> and use code: </a:t>
            </a:r>
            <a:endParaRPr sz="6400"/>
          </a:p>
          <a:p>
            <a:pPr marL="5791200" lvl="0" indent="0" algn="l" rtl="0">
              <a:lnSpc>
                <a:spcPct val="100000"/>
              </a:lnSpc>
              <a:spcBef>
                <a:spcPts val="0"/>
              </a:spcBef>
              <a:spcAft>
                <a:spcPts val="0"/>
              </a:spcAft>
              <a:buSzPts val="5400"/>
              <a:buNone/>
            </a:pPr>
            <a:r>
              <a:rPr lang="en-US" sz="6400" b="1"/>
              <a:t>5286 8360</a:t>
            </a:r>
            <a:endParaRPr sz="12200" b="1"/>
          </a:p>
          <a:p>
            <a:pPr marL="1219200" lvl="0" indent="0" algn="l" rtl="0">
              <a:lnSpc>
                <a:spcPct val="100000"/>
              </a:lnSpc>
              <a:spcBef>
                <a:spcPts val="0"/>
              </a:spcBef>
              <a:spcAft>
                <a:spcPts val="0"/>
              </a:spcAft>
              <a:buSzPts val="5400"/>
              <a:buNone/>
            </a:pPr>
            <a:r>
              <a:rPr lang="en-US" sz="6400"/>
              <a:t>to enter the values you selected. </a:t>
            </a:r>
            <a:endParaRPr sz="6400"/>
          </a:p>
        </p:txBody>
      </p:sp>
      <p:sp>
        <p:nvSpPr>
          <p:cNvPr id="451" name="Google Shape;451;g27ecab029cd_1_216"/>
          <p:cNvSpPr txBox="1">
            <a:spLocks noGrp="1"/>
          </p:cNvSpPr>
          <p:nvPr>
            <p:ph type="sldNum" idx="12"/>
          </p:nvPr>
        </p:nvSpPr>
        <p:spPr>
          <a:xfrm>
            <a:off x="29418265" y="16837423"/>
            <a:ext cx="1823700" cy="974400"/>
          </a:xfrm>
          <a:prstGeom prst="rect">
            <a:avLst/>
          </a:prstGeom>
          <a:noFill/>
          <a:ln>
            <a:noFill/>
          </a:ln>
        </p:spPr>
        <p:txBody>
          <a:bodyPr spcFirstLastPara="1" wrap="square" lIns="137150" tIns="68550" rIns="137150" bIns="6855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452" name="Google Shape;452;g27ecab029cd_1_21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7924770" y="6950525"/>
            <a:ext cx="4363431" cy="43634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g27ecab029cd_1_29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897063" y="152400"/>
            <a:ext cx="20593050" cy="11793375"/>
          </a:xfrm>
          <a:prstGeom prst="rect">
            <a:avLst/>
          </a:prstGeom>
          <a:noFill/>
          <a:ln>
            <a:noFill/>
          </a:ln>
        </p:spPr>
      </p:pic>
      <p:sp>
        <p:nvSpPr>
          <p:cNvPr id="2" name="Title 1">
            <a:extLst>
              <a:ext uri="{FF2B5EF4-FFF2-40B4-BE49-F238E27FC236}">
                <a16:creationId xmlns:a16="http://schemas.microsoft.com/office/drawing/2014/main" id="{A59C763C-C4FF-2CA3-F93D-EED7315BECFF}"/>
              </a:ext>
            </a:extLst>
          </p:cNvPr>
          <p:cNvSpPr>
            <a:spLocks noGrp="1"/>
          </p:cNvSpPr>
          <p:nvPr>
            <p:ph type="title" idx="4294967295"/>
          </p:nvPr>
        </p:nvSpPr>
        <p:spPr>
          <a:xfrm>
            <a:off x="1676619" y="-2651200"/>
            <a:ext cx="21033938" cy="2651200"/>
          </a:xfrm>
        </p:spPr>
        <p:txBody>
          <a:bodyPr spcFirstLastPara="1" wrap="square" lIns="68575" tIns="34275" rIns="68575" bIns="34275" anchor="b" anchorCtr="0">
            <a:normAutofit/>
          </a:bodyPr>
          <a:lstStyle/>
          <a:p>
            <a:r>
              <a:rPr lang="en-US" dirty="0"/>
              <a:t>Values and Norms from group </a:t>
            </a:r>
            <a:r>
              <a:rPr lang="en-US" dirty="0" err="1"/>
              <a:t>menti</a:t>
            </a:r>
            <a:r>
              <a:rPr lang="en-US" dirty="0"/>
              <a:t> meter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17"/>
          <p:cNvSpPr txBox="1">
            <a:spLocks noGrp="1"/>
          </p:cNvSpPr>
          <p:nvPr>
            <p:ph type="title"/>
          </p:nvPr>
        </p:nvSpPr>
        <p:spPr>
          <a:xfrm>
            <a:off x="1113158" y="590251"/>
            <a:ext cx="17193600" cy="2641500"/>
          </a:xfrm>
          <a:prstGeom prst="rect">
            <a:avLst/>
          </a:prstGeom>
          <a:noFill/>
          <a:ln>
            <a:noFill/>
          </a:ln>
        </p:spPr>
        <p:txBody>
          <a:bodyPr spcFirstLastPara="1" wrap="square" lIns="182850" tIns="91400" rIns="182850" bIns="91400" anchor="t" anchorCtr="0">
            <a:noAutofit/>
          </a:bodyPr>
          <a:lstStyle/>
          <a:p>
            <a:pPr marL="0" lvl="0" indent="0" algn="l" rtl="0">
              <a:lnSpc>
                <a:spcPct val="100000"/>
              </a:lnSpc>
              <a:spcBef>
                <a:spcPts val="0"/>
              </a:spcBef>
              <a:spcAft>
                <a:spcPts val="0"/>
              </a:spcAft>
              <a:buSzPts val="3300"/>
              <a:buNone/>
            </a:pPr>
            <a:r>
              <a:rPr lang="en-US" sz="8000"/>
              <a:t>Agenda</a:t>
            </a:r>
            <a:endParaRPr sz="8000"/>
          </a:p>
        </p:txBody>
      </p:sp>
      <p:sp>
        <p:nvSpPr>
          <p:cNvPr id="463" name="Google Shape;463;p17"/>
          <p:cNvSpPr txBox="1">
            <a:spLocks noGrp="1"/>
          </p:cNvSpPr>
          <p:nvPr>
            <p:ph type="body" idx="1"/>
          </p:nvPr>
        </p:nvSpPr>
        <p:spPr>
          <a:xfrm>
            <a:off x="1361054" y="2176067"/>
            <a:ext cx="18838873" cy="11182400"/>
          </a:xfrm>
          <a:prstGeom prst="rect">
            <a:avLst/>
          </a:prstGeom>
          <a:noFill/>
          <a:ln>
            <a:noFill/>
          </a:ln>
        </p:spPr>
        <p:txBody>
          <a:bodyPr spcFirstLastPara="1" wrap="square" lIns="182850" tIns="91400" rIns="182850" bIns="91400" anchor="t" anchorCtr="0">
            <a:noAutofit/>
          </a:bodyPr>
          <a:lstStyle/>
          <a:p>
            <a:pPr marL="1219215" lvl="0" indent="-965212" algn="l" rtl="0">
              <a:lnSpc>
                <a:spcPct val="115000"/>
              </a:lnSpc>
              <a:spcBef>
                <a:spcPts val="0"/>
              </a:spcBef>
              <a:spcAft>
                <a:spcPts val="0"/>
              </a:spcAft>
              <a:buClr>
                <a:schemeClr val="accent4"/>
              </a:buClr>
              <a:buSzPts val="6400"/>
              <a:buFont typeface="Source Sans Pro"/>
              <a:buChar char="●"/>
            </a:pPr>
            <a:r>
              <a:rPr lang="en-US" sz="6400">
                <a:solidFill>
                  <a:schemeClr val="dk2"/>
                </a:solidFill>
              </a:rPr>
              <a:t>Welcome and Introduction</a:t>
            </a:r>
            <a:endParaRPr sz="6400">
              <a:solidFill>
                <a:schemeClr val="dk2"/>
              </a:solidFill>
            </a:endParaRPr>
          </a:p>
          <a:p>
            <a:pPr marL="1219215" lvl="0" indent="-965212" algn="l" rtl="0">
              <a:lnSpc>
                <a:spcPct val="115000"/>
              </a:lnSpc>
              <a:spcBef>
                <a:spcPts val="0"/>
              </a:spcBef>
              <a:spcAft>
                <a:spcPts val="0"/>
              </a:spcAft>
              <a:buClr>
                <a:schemeClr val="accent4"/>
              </a:buClr>
              <a:buSzPts val="6400"/>
              <a:buChar char="●"/>
            </a:pPr>
            <a:r>
              <a:rPr lang="en-US" sz="6400">
                <a:solidFill>
                  <a:schemeClr val="dk2"/>
                </a:solidFill>
              </a:rPr>
              <a:t>Approval of Agenda</a:t>
            </a:r>
            <a:endParaRPr sz="6400">
              <a:solidFill>
                <a:schemeClr val="dk2"/>
              </a:solidFill>
            </a:endParaRPr>
          </a:p>
          <a:p>
            <a:pPr marL="1219215" lvl="0" indent="-965212" algn="l" rtl="0">
              <a:lnSpc>
                <a:spcPct val="115000"/>
              </a:lnSpc>
              <a:spcBef>
                <a:spcPts val="0"/>
              </a:spcBef>
              <a:spcAft>
                <a:spcPts val="0"/>
              </a:spcAft>
              <a:buClr>
                <a:schemeClr val="accent4"/>
              </a:buClr>
              <a:buSzPts val="6400"/>
              <a:buChar char="●"/>
            </a:pPr>
            <a:r>
              <a:rPr lang="en-US" sz="6400">
                <a:solidFill>
                  <a:schemeClr val="dk2"/>
                </a:solidFill>
              </a:rPr>
              <a:t>Review of </a:t>
            </a:r>
            <a:r>
              <a:rPr lang="en-US" sz="6400" u="sng">
                <a:solidFill>
                  <a:schemeClr val="hlink"/>
                </a:solidFill>
                <a:hlinkClick r:id="rId3"/>
              </a:rPr>
              <a:t>KRS 158.842</a:t>
            </a:r>
            <a:endParaRPr sz="6400">
              <a:solidFill>
                <a:schemeClr val="dk2"/>
              </a:solidFill>
            </a:endParaRPr>
          </a:p>
          <a:p>
            <a:pPr marL="1219215" lvl="0" indent="-965212" algn="l" rtl="0">
              <a:lnSpc>
                <a:spcPct val="115000"/>
              </a:lnSpc>
              <a:spcBef>
                <a:spcPts val="0"/>
              </a:spcBef>
              <a:spcAft>
                <a:spcPts val="0"/>
              </a:spcAft>
              <a:buClr>
                <a:schemeClr val="accent4"/>
              </a:buClr>
              <a:buSzPts val="6400"/>
              <a:buChar char="●"/>
            </a:pPr>
            <a:r>
              <a:rPr lang="en-US" sz="6400">
                <a:solidFill>
                  <a:schemeClr val="dk2"/>
                </a:solidFill>
              </a:rPr>
              <a:t>KDE Mathematics Information and Update</a:t>
            </a:r>
            <a:endParaRPr sz="6400">
              <a:solidFill>
                <a:schemeClr val="dk2"/>
              </a:solidFill>
            </a:endParaRPr>
          </a:p>
          <a:p>
            <a:pPr marL="1219215" lvl="0" indent="-965212" algn="l" rtl="0">
              <a:lnSpc>
                <a:spcPct val="115000"/>
              </a:lnSpc>
              <a:spcBef>
                <a:spcPts val="0"/>
              </a:spcBef>
              <a:spcAft>
                <a:spcPts val="0"/>
              </a:spcAft>
              <a:buClr>
                <a:schemeClr val="accent4"/>
              </a:buClr>
              <a:buSzPts val="6400"/>
              <a:buChar char="●"/>
            </a:pPr>
            <a:r>
              <a:rPr lang="en-US" sz="6400">
                <a:solidFill>
                  <a:schemeClr val="dk2"/>
                </a:solidFill>
              </a:rPr>
              <a:t>Review CMA Strategic Plan</a:t>
            </a:r>
            <a:endParaRPr sz="6400">
              <a:solidFill>
                <a:schemeClr val="dk2"/>
              </a:solidFill>
            </a:endParaRPr>
          </a:p>
          <a:p>
            <a:pPr marL="1219215" lvl="0" indent="-965212" algn="l" rtl="0">
              <a:lnSpc>
                <a:spcPct val="115000"/>
              </a:lnSpc>
              <a:spcBef>
                <a:spcPts val="0"/>
              </a:spcBef>
              <a:spcAft>
                <a:spcPts val="0"/>
              </a:spcAft>
              <a:buClr>
                <a:schemeClr val="accent4"/>
              </a:buClr>
              <a:buSzPts val="6400"/>
              <a:buChar char="●"/>
            </a:pPr>
            <a:r>
              <a:rPr lang="en-US" sz="6400">
                <a:solidFill>
                  <a:schemeClr val="dk2"/>
                </a:solidFill>
              </a:rPr>
              <a:t>Next Steps</a:t>
            </a:r>
            <a:endParaRPr sz="6400">
              <a:solidFill>
                <a:schemeClr val="dk2"/>
              </a:solidFill>
            </a:endParaRPr>
          </a:p>
          <a:p>
            <a:pPr marL="1219215" lvl="0" indent="-965212" algn="l" rtl="0">
              <a:lnSpc>
                <a:spcPct val="115000"/>
              </a:lnSpc>
              <a:spcBef>
                <a:spcPts val="0"/>
              </a:spcBef>
              <a:spcAft>
                <a:spcPts val="0"/>
              </a:spcAft>
              <a:buClr>
                <a:schemeClr val="accent4"/>
              </a:buClr>
              <a:buSzPts val="6400"/>
              <a:buChar char="●"/>
            </a:pPr>
            <a:r>
              <a:rPr lang="en-US" sz="6400">
                <a:solidFill>
                  <a:schemeClr val="dk2"/>
                </a:solidFill>
              </a:rPr>
              <a:t>Adjournment</a:t>
            </a:r>
            <a:endParaRPr sz="6400">
              <a:solidFill>
                <a:schemeClr val="dk2"/>
              </a:solidFill>
            </a:endParaRPr>
          </a:p>
        </p:txBody>
      </p:sp>
      <p:sp>
        <p:nvSpPr>
          <p:cNvPr id="464" name="Google Shape;464;p17"/>
          <p:cNvSpPr txBox="1">
            <a:spLocks noGrp="1"/>
          </p:cNvSpPr>
          <p:nvPr>
            <p:ph type="sldNum" idx="12"/>
          </p:nvPr>
        </p:nvSpPr>
        <p:spPr>
          <a:xfrm>
            <a:off x="22062414" y="12628067"/>
            <a:ext cx="1367200" cy="730400"/>
          </a:xfrm>
          <a:prstGeom prst="rect">
            <a:avLst/>
          </a:prstGeom>
          <a:noFill/>
          <a:ln>
            <a:noFill/>
          </a:ln>
        </p:spPr>
        <p:txBody>
          <a:bodyPr spcFirstLastPara="1" wrap="square" lIns="182850" tIns="91400" rIns="182850" bIns="91400" anchor="ctr" anchorCtr="0">
            <a:noAutofit/>
          </a:bodyPr>
          <a:lstStyle/>
          <a:p>
            <a:pPr marL="0" lvl="0" indent="0" algn="r" rtl="0">
              <a:lnSpc>
                <a:spcPct val="100000"/>
              </a:lnSpc>
              <a:spcBef>
                <a:spcPts val="0"/>
              </a:spcBef>
              <a:spcAft>
                <a:spcPts val="0"/>
              </a:spcAft>
              <a:buSzPts val="11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27f3fe798f5_0_23"/>
          <p:cNvSpPr txBox="1">
            <a:spLocks noGrp="1"/>
          </p:cNvSpPr>
          <p:nvPr>
            <p:ph type="title"/>
          </p:nvPr>
        </p:nvSpPr>
        <p:spPr>
          <a:xfrm>
            <a:off x="1663918" y="3419475"/>
            <a:ext cx="21033900" cy="5705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Review of KRS 158.844</a:t>
            </a:r>
            <a:endParaRPr/>
          </a:p>
        </p:txBody>
      </p:sp>
      <p:sp>
        <p:nvSpPr>
          <p:cNvPr id="471" name="Google Shape;471;g27f3fe798f5_0_23"/>
          <p:cNvSpPr txBox="1">
            <a:spLocks noGrp="1"/>
          </p:cNvSpPr>
          <p:nvPr>
            <p:ph type="sldNum" idx="12"/>
          </p:nvPr>
        </p:nvSpPr>
        <p:spPr>
          <a:xfrm>
            <a:off x="17223443" y="12712701"/>
            <a:ext cx="5487000" cy="7305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Clr>
                <a:srgbClr val="102649"/>
              </a:buClr>
              <a:buSzPts val="3733"/>
              <a:buFont typeface="Libre Franklin"/>
              <a:buNone/>
            </a:pPr>
            <a:fld id="{00000000-1234-1234-1234-123412341234}" type="slidenum">
              <a:rPr lang="en-US">
                <a:solidFill>
                  <a:srgbClr val="102649"/>
                </a:solidFill>
                <a:latin typeface="Libre Franklin"/>
                <a:ea typeface="Libre Franklin"/>
                <a:cs typeface="Libre Franklin"/>
                <a:sym typeface="Libre Franklin"/>
              </a:rPr>
              <a:t>9</a:t>
            </a:fld>
            <a:endParaRPr>
              <a:solidFill>
                <a:srgbClr val="102649"/>
              </a:solidFill>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name="1_Custom Design">
  <a:themeElements>
    <a:clrScheme name="Custom 8">
      <a:dk1>
        <a:srgbClr val="576F7F"/>
      </a:dk1>
      <a:lt1>
        <a:srgbClr val="FFFFFF"/>
      </a:lt1>
      <a:dk2>
        <a:srgbClr val="071D49"/>
      </a:dk2>
      <a:lt2>
        <a:srgbClr val="003CA5"/>
      </a:lt2>
      <a:accent1>
        <a:srgbClr val="576F7F"/>
      </a:accent1>
      <a:accent2>
        <a:srgbClr val="071D49"/>
      </a:accent2>
      <a:accent3>
        <a:srgbClr val="FBB03B"/>
      </a:accent3>
      <a:accent4>
        <a:srgbClr val="489FDF"/>
      </a:accent4>
      <a:accent5>
        <a:srgbClr val="009A44"/>
      </a:accent5>
      <a:accent6>
        <a:srgbClr val="971B2F"/>
      </a:accent6>
      <a:hlink>
        <a:srgbClr val="003CA5"/>
      </a:hlink>
      <a:folHlink>
        <a:srgbClr val="003C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94196D94AEB75E42A05D81FED0A396EF" ma:contentTypeVersion="28" ma:contentTypeDescription="" ma:contentTypeScope="" ma:versionID="bd22470c1043e6aacc8e0f7882a4b40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a4d39b147c6f782f0cc5bd948b143ead"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2023-09-27T04:00:00+00:00</Publication_x0020_Date>
    <Audience1 xmlns="3a62de7d-ba57-4f43-9dae-9623ba637be0"/>
    <_dlc_DocId xmlns="3a62de7d-ba57-4f43-9dae-9623ba637be0">KYED-369-1756</_dlc_DocId>
    <_dlc_DocIdUrl xmlns="3a62de7d-ba57-4f43-9dae-9623ba637be0">
      <Url>https://www.education.ky.gov/CommOfEd/adv/_layouts/15/DocIdRedir.aspx?ID=KYED-369-1756</Url>
      <Description>KYED-369-1756</Description>
    </_dlc_DocIdUrl>
  </documentManagement>
</p:properties>
</file>

<file path=customXml/itemProps1.xml><?xml version="1.0" encoding="utf-8"?>
<ds:datastoreItem xmlns:ds="http://schemas.openxmlformats.org/officeDocument/2006/customXml" ds:itemID="{6A3940BA-5606-45CA-ADA8-70A6C01507D3}"/>
</file>

<file path=customXml/itemProps2.xml><?xml version="1.0" encoding="utf-8"?>
<ds:datastoreItem xmlns:ds="http://schemas.openxmlformats.org/officeDocument/2006/customXml" ds:itemID="{E1414B19-ACAE-4547-B4DC-0A2251C52158}"/>
</file>

<file path=customXml/itemProps3.xml><?xml version="1.0" encoding="utf-8"?>
<ds:datastoreItem xmlns:ds="http://schemas.openxmlformats.org/officeDocument/2006/customXml" ds:itemID="{343C83E0-44E9-407A-8CC4-A37F918B9470}"/>
</file>

<file path=customXml/itemProps4.xml><?xml version="1.0" encoding="utf-8"?>
<ds:datastoreItem xmlns:ds="http://schemas.openxmlformats.org/officeDocument/2006/customXml" ds:itemID="{2BBA6169-1C0D-45AF-9EE1-748901CD1AE9}"/>
</file>

<file path=docProps/app.xml><?xml version="1.0" encoding="utf-8"?>
<Properties xmlns="http://schemas.openxmlformats.org/officeDocument/2006/extended-properties" xmlns:vt="http://schemas.openxmlformats.org/officeDocument/2006/docPropsVTypes">
  <TotalTime>0</TotalTime>
  <Words>1452</Words>
  <Application>Microsoft Office PowerPoint</Application>
  <PresentationFormat>Custom</PresentationFormat>
  <Paragraphs>228</Paragraphs>
  <Slides>23</Slides>
  <Notes>23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Source Sans Pro</vt:lpstr>
      <vt:lpstr>Noto Sans Symbols</vt:lpstr>
      <vt:lpstr>Libre Franklin Medium</vt:lpstr>
      <vt:lpstr>Times New Roman</vt:lpstr>
      <vt:lpstr>Georgia</vt:lpstr>
      <vt:lpstr>Courier New</vt:lpstr>
      <vt:lpstr>Arial</vt:lpstr>
      <vt:lpstr>Calibri</vt:lpstr>
      <vt:lpstr>Libre Franklin</vt:lpstr>
      <vt:lpstr>1_Custom Design</vt:lpstr>
      <vt:lpstr>Office Theme</vt:lpstr>
      <vt:lpstr>Office Theme</vt:lpstr>
      <vt:lpstr>Committee for Mathematics Achievement (CMA)</vt:lpstr>
      <vt:lpstr>Committee for Mathematics Achievement</vt:lpstr>
      <vt:lpstr>Committee for Mathematics Achievement</vt:lpstr>
      <vt:lpstr>Group Norms</vt:lpstr>
      <vt:lpstr>Norm Setting</vt:lpstr>
      <vt:lpstr>Co-Creating Meeting Values  </vt:lpstr>
      <vt:lpstr>Values and Norms from group menti meter</vt:lpstr>
      <vt:lpstr>Agenda</vt:lpstr>
      <vt:lpstr>Review of KRS 158.844</vt:lpstr>
      <vt:lpstr>Review of KRS 158.844 </vt:lpstr>
      <vt:lpstr>For our breakout rooms:</vt:lpstr>
      <vt:lpstr>Kentucky Department of Education Information and Update</vt:lpstr>
      <vt:lpstr>KDE Mathematics Information and Update</vt:lpstr>
      <vt:lpstr>KDE Mathematics Information and Update</vt:lpstr>
      <vt:lpstr>Resources available at kystandards.org </vt:lpstr>
      <vt:lpstr>Resources from  kystandards.org: </vt:lpstr>
      <vt:lpstr>Review CMA Strategic Plan</vt:lpstr>
      <vt:lpstr>What do you Notice and Wonder?</vt:lpstr>
      <vt:lpstr>What might the percentages represent?</vt:lpstr>
      <vt:lpstr>What do you think the different shading represents?</vt:lpstr>
      <vt:lpstr>Assessment Performance Mathematics KSA Data</vt:lpstr>
      <vt:lpstr>Review of CMA Strategic Plan </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Committee for Mathematics Achievement (CMA)</dc:title>
  <dc:creator>Chavez, Erin - Division of Academic Program Standards</dc:creator>
  <cp:lastModifiedBy>Davidson, Caryn - Office of Teaching and Learning</cp:lastModifiedBy>
  <cp:revision>1</cp:revision>
  <dcterms:created xsi:type="dcterms:W3CDTF">2022-07-25T13:42:06Z</dcterms:created>
  <dcterms:modified xsi:type="dcterms:W3CDTF">2023-09-27T15:24:57Z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0x0101001BEB557DBE01834EAB47A683706DCD5B0094196D94AEB75E42A05D81FED0A396EF</vt:lpwstr>
  </property>
  <property fmtid="{D5CDD505-2E9C-101B-9397-08002B2CF9AE}" pid="3" name="_dlc_DocIdItemGuid">
    <vt:lpwstr>3d754812-03cf-45a5-b17c-0ee2c35c9198</vt:lpwstr>
  </property>
</Properties>
</file>