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authors.xml" ContentType="application/vnd.ms-powerpoi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345" r:id="rId5"/>
    <p:sldId id="679" r:id="rId6"/>
    <p:sldId id="718" r:id="rId7"/>
    <p:sldId id="725" r:id="rId8"/>
    <p:sldId id="726" r:id="rId9"/>
    <p:sldId id="727" r:id="rId10"/>
    <p:sldId id="738" r:id="rId11"/>
    <p:sldId id="739" r:id="rId12"/>
    <p:sldId id="728" r:id="rId13"/>
    <p:sldId id="729" r:id="rId14"/>
    <p:sldId id="730" r:id="rId15"/>
    <p:sldId id="731" r:id="rId16"/>
    <p:sldId id="732" r:id="rId17"/>
    <p:sldId id="733" r:id="rId18"/>
    <p:sldId id="734" r:id="rId19"/>
    <p:sldId id="735" r:id="rId20"/>
    <p:sldId id="740" r:id="rId21"/>
    <p:sldId id="736" r:id="rId22"/>
    <p:sldId id="737" r:id="rId23"/>
    <p:sldId id="741" r:id="rId24"/>
    <p:sldId id="5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MC" userId="S::melissa.chandler@education.ky.gov::c7c40c5a-5db2-409e-9ac5-b3fa8556cae3" providerId="AD"/>
  <p188:author id="{5C4B5D1D-765F-BFE7-56D5-0BCCDCB3DB6B}" name="Prater, Michael - Division of Accountability Data and Analysis" initials="PA" userId="S::michael.prater@education.ky.gov::d1706e83-bbbf-420a-9299-477f144fa9a1" providerId="AD"/>
  <p188:author id="{2C0FC13C-748B-D961-772C-145112EE73E3}" name="Sims, Rhonda - KDE Associate Commissioner" initials="SC" userId="S::rhonda.sims@education.ky.gov::bad20b3f-b7c8-4cb3-ae2a-6808ba4166df" providerId="AD"/>
  <p188:author id="{0C431B50-E267-7ED8-372B-1A1B808F8997}" name="Jones, Helen - Division of Assessment and Accountability Support" initials="JHDoAaAS" userId="S::helen.jones@education.ky.gov::b7d6fb4f-88fd-4227-920b-6a3119e5e7a1" providerId="AD"/>
  <p188:author id="{88138196-F698-FBED-D0A7-04A9C0FF3D88}" name="Stafford, Jennifer - KDE Division Director" initials="SJKD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2DFC81C1-C964-7CBE-E5A2-8181FB4130DC}" name="Wickizer, John - Division of Accountability Data and Analysis" initials="WA" userId="S::john.wickizer@education.ky.gov::1c22ac94-8f1d-4cc0-ad19-578a4f29fa40" providerId="AD"/>
  <p188:author id="{5FD6BBD4-89B8-DC90-B9A0-590DE6A9A122}" name="Larkins, Jennifer - Division of Assessment and Accountability Support" initials="LJDoAaAS" userId="S::jennifer.larkins@education.ky.gov::093879bc-4454-48e7-95b0-93a7f4bf4b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afford, Jennifer - KDE Division Director" initials="SJ-KDD" lastIdx="5" clrIdx="6">
    <p:extLst>
      <p:ext uri="{19B8F6BF-5375-455C-9EA6-DF929625EA0E}">
        <p15:presenceInfo xmlns:p15="http://schemas.microsoft.com/office/powerpoint/2012/main" userId="S::jennifer.stafford@education.ky.gov::0151abd4-297e-443f-a77b-a8c249c015ab" providerId="AD"/>
      </p:ext>
    </p:extLst>
  </p:cmAuthor>
  <p:cmAuthor id="1" name="Wilson, Scott" initials="WS" lastIdx="1" clrIdx="0">
    <p:extLst>
      <p:ext uri="{19B8F6BF-5375-455C-9EA6-DF929625EA0E}">
        <p15:presenceInfo xmlns:p15="http://schemas.microsoft.com/office/powerpoint/2012/main" userId="S::scott.wilson@pearson.com::14f9e479-f361-4a40-981a-dfa24594a7f9" providerId="AD"/>
      </p:ext>
    </p:extLst>
  </p:cmAuthor>
  <p:cmAuthor id="2" name="Hilmarsdottir-Ericson, Greta" initials="HG" lastIdx="3" clrIdx="1">
    <p:extLst>
      <p:ext uri="{19B8F6BF-5375-455C-9EA6-DF929625EA0E}">
        <p15:presenceInfo xmlns:p15="http://schemas.microsoft.com/office/powerpoint/2012/main" userId="S::Greta.Ericson@pearson.com::132f33df-9909-42b5-8c04-5c396027d9e0" providerId="AD"/>
      </p:ext>
    </p:extLst>
  </p:cmAuthor>
  <p:cmAuthor id="3" name="Gesling, Candi" initials="GC" lastIdx="8" clrIdx="2">
    <p:extLst>
      <p:ext uri="{19B8F6BF-5375-455C-9EA6-DF929625EA0E}">
        <p15:presenceInfo xmlns:p15="http://schemas.microsoft.com/office/powerpoint/2012/main" userId="S::Candi.Gesling@pearson.com::01b361f2-928b-44b7-b17c-7b6c236f9ec4" providerId="AD"/>
      </p:ext>
    </p:extLst>
  </p:cmAuthor>
  <p:cmAuthor id="4" name="Kevin" initials="K" lastIdx="14" clrIdx="3">
    <p:extLst>
      <p:ext uri="{19B8F6BF-5375-455C-9EA6-DF929625EA0E}">
        <p15:presenceInfo xmlns:p15="http://schemas.microsoft.com/office/powerpoint/2012/main" userId="Kevin" providerId="None"/>
      </p:ext>
    </p:extLst>
  </p:cmAuthor>
  <p:cmAuthor id="5" name="Riley, Ben - Division of Assessment and Accountability Support" initials="RBDoAaAS" lastIdx="3" clrIdx="4">
    <p:extLst>
      <p:ext uri="{19B8F6BF-5375-455C-9EA6-DF929625EA0E}">
        <p15:presenceInfo xmlns:p15="http://schemas.microsoft.com/office/powerpoint/2012/main" userId="Riley, Ben - Division of Assessment and Accountability Support" providerId="None"/>
      </p:ext>
    </p:extLst>
  </p:cmAuthor>
  <p:cmAuthor id="6" name="Larkins, Jennifer - Division of Assessment and Accountability Support" initials="LJ-DoAaAS" lastIdx="7" clrIdx="5">
    <p:extLst>
      <p:ext uri="{19B8F6BF-5375-455C-9EA6-DF929625EA0E}">
        <p15:presenceInfo xmlns:p15="http://schemas.microsoft.com/office/powerpoint/2012/main" userId="S::jennifer.larkins@education.ky.gov::093879bc-4454-48e7-95b0-93a7f4bf4b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27" autoAdjust="0"/>
  </p:normalViewPr>
  <p:slideViewPr>
    <p:cSldViewPr snapToGrid="0">
      <p:cViewPr varScale="1">
        <p:scale>
          <a:sx n="106" d="100"/>
          <a:sy n="106" d="100"/>
        </p:scale>
        <p:origin x="10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0356A-B74D-42C0-A582-9234DBB899DE}"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6036E-B0EC-4DF2-B8EF-179C0FCEDE18}" type="slidenum">
              <a:rPr lang="en-US" smtClean="0"/>
              <a:t>‹#›</a:t>
            </a:fld>
            <a:endParaRPr lang="en-US"/>
          </a:p>
        </p:txBody>
      </p:sp>
    </p:spTree>
    <p:extLst>
      <p:ext uri="{BB962C8B-B14F-4D97-AF65-F5344CB8AC3E}">
        <p14:creationId xmlns:p14="http://schemas.microsoft.com/office/powerpoint/2010/main" val="277547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7452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10</a:t>
            </a:fld>
            <a:endParaRPr lang="en-GB"/>
          </a:p>
        </p:txBody>
      </p:sp>
    </p:spTree>
    <p:extLst>
      <p:ext uri="{BB962C8B-B14F-4D97-AF65-F5344CB8AC3E}">
        <p14:creationId xmlns:p14="http://schemas.microsoft.com/office/powerpoint/2010/main" val="2580701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rPr>
              <a:t>On Demand Writing responses are evaluated on traits as described in the KSA writing rubrics.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Each trait is scored twice, once by Pearson’s Intelligent Essay Assessor and once by a human scorer. Those two scores are combined for a total of up to 8 points per trait. If the two scores are non-adjacent </a:t>
            </a:r>
            <a:r>
              <a:rPr lang="en-US" sz="1200" dirty="0">
                <a:solidFill>
                  <a:srgbClr val="000000"/>
                </a:solidFill>
                <a:effectLst/>
                <a:highlight>
                  <a:srgbClr val="FFFF00"/>
                </a:highlight>
                <a:latin typeface="Arial" panose="020B0604020202020204" pitchFamily="34" charset="0"/>
                <a:ea typeface="Times New Roman" panose="02020603050405020304" pitchFamily="18" charset="0"/>
              </a:rPr>
              <a:t>(more than one point difference)</a:t>
            </a:r>
            <a:r>
              <a:rPr lang="en-US" sz="1200" dirty="0">
                <a:solidFill>
                  <a:srgbClr val="000000"/>
                </a:solidFill>
                <a:effectLst/>
                <a:latin typeface="Arial" panose="020B0604020202020204" pitchFamily="34" charset="0"/>
                <a:ea typeface="Times New Roman" panose="02020603050405020304" pitchFamily="18" charset="0"/>
              </a:rPr>
              <a:t>, then a supervisor will score the trait a 3</a:t>
            </a:r>
            <a:r>
              <a:rPr lang="en-US" sz="1200" baseline="30000" dirty="0">
                <a:solidFill>
                  <a:srgbClr val="000000"/>
                </a:solidFill>
                <a:effectLst/>
                <a:latin typeface="Arial" panose="020B0604020202020204" pitchFamily="34" charset="0"/>
                <a:ea typeface="Times New Roman" panose="02020603050405020304" pitchFamily="18" charset="0"/>
              </a:rPr>
              <a:t>rd</a:t>
            </a:r>
            <a:r>
              <a:rPr lang="en-US" sz="1200" dirty="0">
                <a:solidFill>
                  <a:srgbClr val="000000"/>
                </a:solidFill>
                <a:effectLst/>
                <a:latin typeface="Arial" panose="020B0604020202020204" pitchFamily="34" charset="0"/>
                <a:ea typeface="Times New Roman" panose="02020603050405020304" pitchFamily="18" charset="0"/>
              </a:rPr>
              <a:t> time to determine the score. Previously the ODW was not scored by trait but the move to trait scoring was made to provide more information on the student’s score.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11</a:t>
            </a:fld>
            <a:endParaRPr lang="en-GB"/>
          </a:p>
        </p:txBody>
      </p:sp>
    </p:spTree>
    <p:extLst>
      <p:ext uri="{BB962C8B-B14F-4D97-AF65-F5344CB8AC3E}">
        <p14:creationId xmlns:p14="http://schemas.microsoft.com/office/powerpoint/2010/main" val="4203154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12</a:t>
            </a:fld>
            <a:endParaRPr lang="en-GB"/>
          </a:p>
        </p:txBody>
      </p:sp>
    </p:spTree>
    <p:extLst>
      <p:ext uri="{BB962C8B-B14F-4D97-AF65-F5344CB8AC3E}">
        <p14:creationId xmlns:p14="http://schemas.microsoft.com/office/powerpoint/2010/main" val="3241977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13</a:t>
            </a:fld>
            <a:endParaRPr lang="en-GB"/>
          </a:p>
        </p:txBody>
      </p:sp>
    </p:spTree>
    <p:extLst>
      <p:ext uri="{BB962C8B-B14F-4D97-AF65-F5344CB8AC3E}">
        <p14:creationId xmlns:p14="http://schemas.microsoft.com/office/powerpoint/2010/main" val="3803283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14</a:t>
            </a:fld>
            <a:endParaRPr lang="en-GB"/>
          </a:p>
        </p:txBody>
      </p:sp>
    </p:spTree>
    <p:extLst>
      <p:ext uri="{BB962C8B-B14F-4D97-AF65-F5344CB8AC3E}">
        <p14:creationId xmlns:p14="http://schemas.microsoft.com/office/powerpoint/2010/main" val="572578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15</a:t>
            </a:fld>
            <a:endParaRPr lang="en-GB"/>
          </a:p>
        </p:txBody>
      </p:sp>
    </p:spTree>
    <p:extLst>
      <p:ext uri="{BB962C8B-B14F-4D97-AF65-F5344CB8AC3E}">
        <p14:creationId xmlns:p14="http://schemas.microsoft.com/office/powerpoint/2010/main" val="4161490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16</a:t>
            </a:fld>
            <a:endParaRPr lang="en-GB"/>
          </a:p>
        </p:txBody>
      </p:sp>
    </p:spTree>
    <p:extLst>
      <p:ext uri="{BB962C8B-B14F-4D97-AF65-F5344CB8AC3E}">
        <p14:creationId xmlns:p14="http://schemas.microsoft.com/office/powerpoint/2010/main" val="2869675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17</a:t>
            </a:fld>
            <a:endParaRPr lang="en-GB"/>
          </a:p>
        </p:txBody>
      </p:sp>
    </p:spTree>
    <p:extLst>
      <p:ext uri="{BB962C8B-B14F-4D97-AF65-F5344CB8AC3E}">
        <p14:creationId xmlns:p14="http://schemas.microsoft.com/office/powerpoint/2010/main" val="3866043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18</a:t>
            </a:fld>
            <a:endParaRPr lang="en-GB"/>
          </a:p>
        </p:txBody>
      </p:sp>
    </p:spTree>
    <p:extLst>
      <p:ext uri="{BB962C8B-B14F-4D97-AF65-F5344CB8AC3E}">
        <p14:creationId xmlns:p14="http://schemas.microsoft.com/office/powerpoint/2010/main" val="3706939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19</a:t>
            </a:fld>
            <a:endParaRPr lang="en-GB"/>
          </a:p>
        </p:txBody>
      </p:sp>
    </p:spTree>
    <p:extLst>
      <p:ext uri="{BB962C8B-B14F-4D97-AF65-F5344CB8AC3E}">
        <p14:creationId xmlns:p14="http://schemas.microsoft.com/office/powerpoint/2010/main" val="201839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2110006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20</a:t>
            </a:fld>
            <a:endParaRPr lang="en-GB"/>
          </a:p>
        </p:txBody>
      </p:sp>
    </p:spTree>
    <p:extLst>
      <p:ext uri="{BB962C8B-B14F-4D97-AF65-F5344CB8AC3E}">
        <p14:creationId xmlns:p14="http://schemas.microsoft.com/office/powerpoint/2010/main" val="1356338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21</a:t>
            </a:fld>
            <a:endParaRPr lang="en-GB"/>
          </a:p>
        </p:txBody>
      </p:sp>
    </p:spTree>
    <p:extLst>
      <p:ext uri="{BB962C8B-B14F-4D97-AF65-F5344CB8AC3E}">
        <p14:creationId xmlns:p14="http://schemas.microsoft.com/office/powerpoint/2010/main" val="116992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347354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val="1098649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On Demand Writing responses are evaluated on traits as described in the KSA writing rubrics.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Each trait is scored twice, once by Pearson’s Intelligent Essay Assessor and once by a human scorer. Those two scores are combined for a total of up to 8 points per trait. If the two scores are non-adjacent </a:t>
            </a:r>
            <a:r>
              <a:rPr lang="en-US" sz="1800" dirty="0">
                <a:solidFill>
                  <a:srgbClr val="000000"/>
                </a:solidFill>
                <a:effectLst/>
                <a:highlight>
                  <a:srgbClr val="FFFF00"/>
                </a:highlight>
                <a:latin typeface="Arial" panose="020B0604020202020204" pitchFamily="34" charset="0"/>
                <a:ea typeface="Times New Roman" panose="02020603050405020304" pitchFamily="18" charset="0"/>
              </a:rPr>
              <a:t>(more than one point difference)</a:t>
            </a:r>
            <a:r>
              <a:rPr lang="en-US" sz="1800" dirty="0">
                <a:solidFill>
                  <a:srgbClr val="000000"/>
                </a:solidFill>
                <a:effectLst/>
                <a:latin typeface="Arial" panose="020B0604020202020204" pitchFamily="34" charset="0"/>
                <a:ea typeface="Times New Roman" panose="02020603050405020304" pitchFamily="18" charset="0"/>
              </a:rPr>
              <a:t>, then a supervisor will score the trait a 3</a:t>
            </a:r>
            <a:r>
              <a:rPr lang="en-US" sz="1800" baseline="30000" dirty="0">
                <a:solidFill>
                  <a:srgbClr val="000000"/>
                </a:solidFill>
                <a:effectLst/>
                <a:latin typeface="Arial" panose="020B0604020202020204" pitchFamily="34" charset="0"/>
                <a:ea typeface="Times New Roman" panose="02020603050405020304" pitchFamily="18" charset="0"/>
              </a:rPr>
              <a:t>rd</a:t>
            </a:r>
            <a:r>
              <a:rPr lang="en-US" sz="1800" dirty="0">
                <a:solidFill>
                  <a:srgbClr val="000000"/>
                </a:solidFill>
                <a:effectLst/>
                <a:latin typeface="Arial" panose="020B0604020202020204" pitchFamily="34" charset="0"/>
                <a:ea typeface="Times New Roman" panose="02020603050405020304" pitchFamily="18" charset="0"/>
              </a:rPr>
              <a:t> time to determine the score. Previously the ODW was not scored by trait but the move to trait scoring was made to provide more information on the student’s score.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5</a:t>
            </a:fld>
            <a:endParaRPr lang="en-GB"/>
          </a:p>
        </p:txBody>
      </p:sp>
    </p:spTree>
    <p:extLst>
      <p:ext uri="{BB962C8B-B14F-4D97-AF65-F5344CB8AC3E}">
        <p14:creationId xmlns:p14="http://schemas.microsoft.com/office/powerpoint/2010/main" val="1808696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6</a:t>
            </a:fld>
            <a:endParaRPr lang="en-GB"/>
          </a:p>
        </p:txBody>
      </p:sp>
    </p:spTree>
    <p:extLst>
      <p:ext uri="{BB962C8B-B14F-4D97-AF65-F5344CB8AC3E}">
        <p14:creationId xmlns:p14="http://schemas.microsoft.com/office/powerpoint/2010/main" val="195579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7</a:t>
            </a:fld>
            <a:endParaRPr lang="en-GB"/>
          </a:p>
        </p:txBody>
      </p:sp>
    </p:spTree>
    <p:extLst>
      <p:ext uri="{BB962C8B-B14F-4D97-AF65-F5344CB8AC3E}">
        <p14:creationId xmlns:p14="http://schemas.microsoft.com/office/powerpoint/2010/main" val="1205522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8</a:t>
            </a:fld>
            <a:endParaRPr lang="en-GB"/>
          </a:p>
        </p:txBody>
      </p:sp>
    </p:spTree>
    <p:extLst>
      <p:ext uri="{BB962C8B-B14F-4D97-AF65-F5344CB8AC3E}">
        <p14:creationId xmlns:p14="http://schemas.microsoft.com/office/powerpoint/2010/main" val="1846153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9</a:t>
            </a:fld>
            <a:endParaRPr lang="en-GB"/>
          </a:p>
        </p:txBody>
      </p:sp>
    </p:spTree>
    <p:extLst>
      <p:ext uri="{BB962C8B-B14F-4D97-AF65-F5344CB8AC3E}">
        <p14:creationId xmlns:p14="http://schemas.microsoft.com/office/powerpoint/2010/main" val="3015429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3833" y="409960"/>
            <a:ext cx="1526400" cy="809347"/>
          </a:xfrm>
          <a:prstGeom prst="rect">
            <a:avLst/>
          </a:prstGeom>
        </p:spPr>
      </p:pic>
      <p:sp>
        <p:nvSpPr>
          <p:cNvPr id="2" name="Title 1"/>
          <p:cNvSpPr>
            <a:spLocks noGrp="1"/>
          </p:cNvSpPr>
          <p:nvPr>
            <p:ph type="ctrTitle"/>
          </p:nvPr>
        </p:nvSpPr>
        <p:spPr>
          <a:xfrm>
            <a:off x="596901" y="1680064"/>
            <a:ext cx="4910667" cy="2244236"/>
          </a:xfrm>
        </p:spPr>
        <p:txBody>
          <a:bodyPr anchor="t" anchorCtr="0"/>
          <a:lstStyle>
            <a:lvl1pPr algn="l">
              <a:lnSpc>
                <a:spcPts val="4200"/>
              </a:lnSpc>
              <a:defRPr sz="3600" spc="20" baseline="0">
                <a:solidFill>
                  <a:schemeClr val="accent6"/>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596899" y="4057650"/>
            <a:ext cx="4529668" cy="1466850"/>
          </a:xfrm>
        </p:spPr>
        <p:txBody>
          <a:bodyPr/>
          <a:lstStyle>
            <a:lvl1pPr marL="0" indent="0" algn="l">
              <a:lnSpc>
                <a:spcPts val="2400"/>
              </a:lnSpc>
              <a:spcAft>
                <a:spcPts val="0"/>
              </a:spcAft>
              <a:buNone/>
              <a:defRPr sz="1800" b="0" i="0">
                <a:solidFill>
                  <a:schemeClr val="bg1"/>
                </a:solidFill>
                <a:latin typeface="+mn-lt"/>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596900" y="6265863"/>
            <a:ext cx="5283200"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6108698" y="0"/>
            <a:ext cx="6083300" cy="6858000"/>
          </a:xfrm>
          <a:solidFill>
            <a:srgbClr val="BBBBBB"/>
          </a:solidFill>
        </p:spPr>
        <p:txBody>
          <a:bodyPr tIns="2592000"/>
          <a:lstStyle>
            <a:lvl1pPr algn="ctr">
              <a:defRPr sz="1100"/>
            </a:lvl1pPr>
          </a:lstStyle>
          <a:p>
            <a:r>
              <a:rPr lang="en-GB"/>
              <a:t>Insert photographic image</a:t>
            </a:r>
            <a:endParaRPr lang="en-US"/>
          </a:p>
        </p:txBody>
      </p:sp>
      <p:sp>
        <p:nvSpPr>
          <p:cNvPr id="4" name="Slide Number Placeholder 3">
            <a:extLst>
              <a:ext uri="{FF2B5EF4-FFF2-40B4-BE49-F238E27FC236}">
                <a16:creationId xmlns:a16="http://schemas.microsoft.com/office/drawing/2014/main" id="{A6D259A2-67F9-4DD5-9319-A6DECA348AB6}"/>
              </a:ext>
            </a:extLst>
          </p:cNvPr>
          <p:cNvSpPr>
            <a:spLocks noGrp="1"/>
          </p:cNvSpPr>
          <p:nvPr>
            <p:ph type="sldNum" sz="quarter" idx="13"/>
          </p:nvPr>
        </p:nvSpPr>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376390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Option 6">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2628902" y="784225"/>
            <a:ext cx="694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p:nvPr>
        </p:nvSpPr>
        <p:spPr>
          <a:xfrm>
            <a:off x="3240000" y="2973600"/>
            <a:ext cx="5712000" cy="1044000"/>
          </a:xfrm>
        </p:spPr>
        <p:txBody>
          <a:bodyPr anchor="ctr" anchorCtr="0"/>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67771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1">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2" y="418050"/>
            <a:ext cx="4908217"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720000" y="1695451"/>
            <a:ext cx="4908217"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8" indent="-255603">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108700" y="0"/>
            <a:ext cx="6083300" cy="6858000"/>
          </a:xfrm>
          <a:solidFill>
            <a:srgbClr val="BBBBBB"/>
          </a:solidFill>
        </p:spPr>
        <p:txBody>
          <a:bodyPr vert="horz" lIns="0" tIns="2592000" rIns="0" bIns="0" rtlCol="0">
            <a:noAutofit/>
          </a:bodyPr>
          <a:lstStyle>
            <a:lvl1pPr marL="0" marR="0" indent="0" algn="ctr" defTabSz="914411"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11"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212" y="6376791"/>
            <a:ext cx="1224000" cy="279915"/>
          </a:xfrm>
          <a:prstGeom prst="rect">
            <a:avLst/>
          </a:prstGeom>
        </p:spPr>
      </p:pic>
    </p:spTree>
    <p:extLst>
      <p:ext uri="{BB962C8B-B14F-4D97-AF65-F5344CB8AC3E}">
        <p14:creationId xmlns:p14="http://schemas.microsoft.com/office/powerpoint/2010/main" val="3438499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2">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1" y="418050"/>
            <a:ext cx="5960201"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720001" y="1695451"/>
            <a:ext cx="60155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8" indent="-255603">
              <a:defRPr/>
            </a:lvl3pPr>
          </a:lstStyle>
          <a:p>
            <a:pPr lvl="0"/>
            <a:r>
              <a:rPr lang="en-US"/>
              <a:t>Click to edit Master text styles</a:t>
            </a:r>
          </a:p>
        </p:txBody>
      </p:sp>
      <p:sp>
        <p:nvSpPr>
          <p:cNvPr id="6" name="Picture Placeholder 5"/>
          <p:cNvSpPr>
            <a:spLocks noGrp="1"/>
          </p:cNvSpPr>
          <p:nvPr>
            <p:ph type="pic" sz="quarter" idx="10" hasCustomPrompt="1"/>
          </p:nvPr>
        </p:nvSpPr>
        <p:spPr>
          <a:xfrm>
            <a:off x="7835900" y="0"/>
            <a:ext cx="4356100" cy="6858000"/>
          </a:xfrm>
          <a:solidFill>
            <a:srgbClr val="BBBBBB"/>
          </a:solidFill>
        </p:spPr>
        <p:txBody>
          <a:bodyPr vert="horz" lIns="0" tIns="2592000" rIns="0" bIns="0" rtlCol="0">
            <a:noAutofit/>
          </a:bodyPr>
          <a:lstStyle>
            <a:lvl1pPr marL="0" marR="0" indent="0" algn="ctr" defTabSz="914411"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11"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212" y="6376791"/>
            <a:ext cx="1224000" cy="279915"/>
          </a:xfrm>
          <a:prstGeom prst="rect">
            <a:avLst/>
          </a:prstGeom>
        </p:spPr>
      </p:pic>
    </p:spTree>
    <p:extLst>
      <p:ext uri="{BB962C8B-B14F-4D97-AF65-F5344CB8AC3E}">
        <p14:creationId xmlns:p14="http://schemas.microsoft.com/office/powerpoint/2010/main" val="3552660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418050"/>
            <a:ext cx="4908217" cy="1144958"/>
          </a:xfrm>
        </p:spPr>
        <p:txBody>
          <a:bodyPr anchor="t" anchorCtr="0"/>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720000" y="1695451"/>
            <a:ext cx="4908217"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8" indent="-255603">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108700" y="0"/>
            <a:ext cx="6083300" cy="6858000"/>
          </a:xfrm>
          <a:solidFill>
            <a:srgbClr val="BBBBBB"/>
          </a:solidFill>
        </p:spPr>
        <p:txBody>
          <a:bodyPr vert="horz" lIns="0" tIns="2592000" rIns="0" bIns="0" rtlCol="0">
            <a:noAutofit/>
          </a:bodyPr>
          <a:lstStyle>
            <a:lvl1pPr marL="0" marR="0" indent="0" algn="ctr" defTabSz="914411"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11"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723901" y="5838825"/>
            <a:ext cx="4904316" cy="457200"/>
          </a:xfrm>
        </p:spPr>
        <p:txBody>
          <a:bodyPr/>
          <a:lstStyle>
            <a:lvl1pPr>
              <a:lnSpc>
                <a:spcPts val="1300"/>
              </a:lnSpc>
              <a:spcAft>
                <a:spcPts val="0"/>
              </a:spcAft>
              <a:defRPr sz="1100">
                <a:solidFill>
                  <a:schemeClr val="tx1"/>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212" y="6376791"/>
            <a:ext cx="1224000" cy="279915"/>
          </a:xfrm>
          <a:prstGeom prst="rect">
            <a:avLst/>
          </a:prstGeom>
        </p:spPr>
      </p:pic>
    </p:spTree>
    <p:extLst>
      <p:ext uri="{BB962C8B-B14F-4D97-AF65-F5344CB8AC3E}">
        <p14:creationId xmlns:p14="http://schemas.microsoft.com/office/powerpoint/2010/main" val="36032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1" y="418050"/>
            <a:ext cx="6023700" cy="1144958"/>
          </a:xfrm>
        </p:spPr>
        <p:txBody>
          <a:bodyPr anchor="t" anchorCtr="0"/>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720001" y="1695451"/>
            <a:ext cx="6023700"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8" indent="-255603">
              <a:defRPr/>
            </a:lvl3pPr>
          </a:lstStyle>
          <a:p>
            <a:pPr lvl="0"/>
            <a:r>
              <a:rPr lang="en-US"/>
              <a:t>Click to edit Master text styles</a:t>
            </a:r>
          </a:p>
        </p:txBody>
      </p:sp>
      <p:sp>
        <p:nvSpPr>
          <p:cNvPr id="7" name="Text Placeholder 6"/>
          <p:cNvSpPr>
            <a:spLocks noGrp="1"/>
          </p:cNvSpPr>
          <p:nvPr>
            <p:ph type="body" sz="quarter" idx="11"/>
          </p:nvPr>
        </p:nvSpPr>
        <p:spPr>
          <a:xfrm>
            <a:off x="723900" y="5838825"/>
            <a:ext cx="4775200" cy="457200"/>
          </a:xfrm>
        </p:spPr>
        <p:txBody>
          <a:bodyPr/>
          <a:lstStyle>
            <a:lvl1pPr>
              <a:lnSpc>
                <a:spcPts val="1300"/>
              </a:lnSpc>
              <a:spcAft>
                <a:spcPts val="0"/>
              </a:spcAft>
              <a:defRPr sz="1100">
                <a:solidFill>
                  <a:schemeClr val="tx1"/>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212" y="6376791"/>
            <a:ext cx="1224000" cy="279915"/>
          </a:xfrm>
          <a:prstGeom prst="rect">
            <a:avLst/>
          </a:prstGeom>
        </p:spPr>
      </p:pic>
      <p:sp>
        <p:nvSpPr>
          <p:cNvPr id="8" name="Shape 136"/>
          <p:cNvSpPr txBox="1">
            <a:spLocks noGrp="1"/>
          </p:cNvSpPr>
          <p:nvPr>
            <p:ph type="sldNum" idx="10"/>
          </p:nvPr>
        </p:nvSpPr>
        <p:spPr>
          <a:xfrm>
            <a:off x="11330357" y="6489578"/>
            <a:ext cx="577516" cy="125534"/>
          </a:xfrm>
        </p:spPr>
        <p:txBody>
          <a:bodyPr/>
          <a:lstStyle>
            <a:lvl1pPr>
              <a:defRPr sz="738" b="1">
                <a:solidFill>
                  <a:srgbClr val="013865"/>
                </a:solidFill>
                <a:latin typeface="+mj-lt"/>
              </a:defRPr>
            </a:lvl1pPr>
          </a:lstStyle>
          <a:p>
            <a:pPr>
              <a:defRPr/>
            </a:pPr>
            <a:fld id="{109F890B-87C4-4C35-9063-D73218BD2274}" type="slidenum">
              <a:rPr lang="en-GB" altLang="en-US" smtClean="0"/>
              <a:pPr>
                <a:defRPr/>
              </a:pPr>
              <a:t>‹#›</a:t>
            </a:fld>
            <a:r>
              <a:rPr lang="en-GB" altLang="en-US"/>
              <a:t> </a:t>
            </a:r>
          </a:p>
        </p:txBody>
      </p:sp>
    </p:spTree>
    <p:extLst>
      <p:ext uri="{BB962C8B-B14F-4D97-AF65-F5344CB8AC3E}">
        <p14:creationId xmlns:p14="http://schemas.microsoft.com/office/powerpoint/2010/main" val="905890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5">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1833" y="418050"/>
            <a:ext cx="4694176" cy="1144958"/>
          </a:xfrm>
        </p:spPr>
        <p:txBody>
          <a:bodyPr anchor="t" anchorCtr="0"/>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4931833" y="1695451"/>
            <a:ext cx="6648452"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8" indent="-255603">
              <a:defRPr/>
            </a:lvl3pPr>
          </a:lstStyle>
          <a:p>
            <a:pPr lvl="0"/>
            <a:r>
              <a:rPr lang="en-US"/>
              <a:t>Click to edit Master text styles</a:t>
            </a:r>
          </a:p>
        </p:txBody>
      </p:sp>
      <p:sp>
        <p:nvSpPr>
          <p:cNvPr id="6" name="Picture Placeholder 5"/>
          <p:cNvSpPr>
            <a:spLocks noGrp="1"/>
          </p:cNvSpPr>
          <p:nvPr>
            <p:ph type="pic" sz="quarter" idx="10" hasCustomPrompt="1"/>
          </p:nvPr>
        </p:nvSpPr>
        <p:spPr>
          <a:xfrm>
            <a:off x="0" y="0"/>
            <a:ext cx="4368800" cy="6858000"/>
          </a:xfrm>
          <a:solidFill>
            <a:srgbClr val="BBBBBB"/>
          </a:solidFill>
        </p:spPr>
        <p:txBody>
          <a:bodyPr vert="horz" lIns="0" tIns="2592000" rIns="0" bIns="0" rtlCol="0">
            <a:noAutofit/>
          </a:bodyPr>
          <a:lstStyle>
            <a:lvl1pPr marL="0" marR="0" indent="0" algn="ctr" defTabSz="914411"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11"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5" name="Straight Connector 4"/>
          <p:cNvCxnSpPr/>
          <p:nvPr userDrawn="1"/>
        </p:nvCxnSpPr>
        <p:spPr>
          <a:xfrm>
            <a:off x="11286724"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11286724" y="6488575"/>
            <a:ext cx="1039573" cy="110332"/>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spTree>
    <p:extLst>
      <p:ext uri="{BB962C8B-B14F-4D97-AF65-F5344CB8AC3E}">
        <p14:creationId xmlns:p14="http://schemas.microsoft.com/office/powerpoint/2010/main" val="67075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999" y="418052"/>
            <a:ext cx="8322402" cy="848775"/>
          </a:xfrm>
        </p:spPr>
        <p:txBody>
          <a:bodyPr anchor="t" anchorCtr="0"/>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719999" y="1400176"/>
            <a:ext cx="6737019"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8" indent="-255603">
              <a:defRPr/>
            </a:lvl3pPr>
          </a:lstStyle>
          <a:p>
            <a:pPr lvl="0"/>
            <a:r>
              <a:rPr lang="en-US"/>
              <a:t>Click to edit Master text styles</a:t>
            </a:r>
          </a:p>
        </p:txBody>
      </p:sp>
      <p:sp>
        <p:nvSpPr>
          <p:cNvPr id="6" name="Picture Placeholder 5"/>
          <p:cNvSpPr>
            <a:spLocks noGrp="1"/>
          </p:cNvSpPr>
          <p:nvPr>
            <p:ph type="pic" sz="quarter" idx="10" hasCustomPrompt="1"/>
          </p:nvPr>
        </p:nvSpPr>
        <p:spPr>
          <a:xfrm>
            <a:off x="8064502" y="1447801"/>
            <a:ext cx="3416300" cy="4524375"/>
          </a:xfrm>
          <a:solidFill>
            <a:srgbClr val="BBBBBB"/>
          </a:solidFill>
        </p:spPr>
        <p:txBody>
          <a:bodyPr vert="horz" lIns="0" tIns="2700000" rIns="0" bIns="0" rtlCol="0">
            <a:noAutofit/>
          </a:bodyPr>
          <a:lstStyle>
            <a:lvl1pPr marL="0" marR="0" indent="0" algn="ctr" defTabSz="914411"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11"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711200" y="6124575"/>
            <a:ext cx="107823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7023100" y="6172202"/>
            <a:ext cx="4457700"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cxnSp>
        <p:nvCxnSpPr>
          <p:cNvPr id="10" name="Straight Connector 9"/>
          <p:cNvCxnSpPr/>
          <p:nvPr userDrawn="1"/>
        </p:nvCxnSpPr>
        <p:spPr>
          <a:xfrm>
            <a:off x="11286724"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11330357" y="6489578"/>
            <a:ext cx="577516"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212" y="6376791"/>
            <a:ext cx="1224000" cy="279915"/>
          </a:xfrm>
          <a:prstGeom prst="rect">
            <a:avLst/>
          </a:prstGeom>
        </p:spPr>
      </p:pic>
    </p:spTree>
    <p:extLst>
      <p:ext uri="{BB962C8B-B14F-4D97-AF65-F5344CB8AC3E}">
        <p14:creationId xmlns:p14="http://schemas.microsoft.com/office/powerpoint/2010/main" val="3884458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Option 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1184652" y="1"/>
            <a:ext cx="10067550" cy="6858000"/>
          </a:xfrm>
          <a:prstGeom prst="rect">
            <a:avLst/>
          </a:prstGeom>
        </p:spPr>
      </p:pic>
      <p:sp>
        <p:nvSpPr>
          <p:cNvPr id="2" name="Title 1"/>
          <p:cNvSpPr>
            <a:spLocks noGrp="1"/>
          </p:cNvSpPr>
          <p:nvPr>
            <p:ph type="ctrTitle"/>
          </p:nvPr>
        </p:nvSpPr>
        <p:spPr>
          <a:xfrm>
            <a:off x="2030100" y="2759847"/>
            <a:ext cx="8395200" cy="1338309"/>
          </a:xfrm>
        </p:spPr>
        <p:txBody>
          <a:bodyPr anchor="ctr" anchorCtr="0"/>
          <a:lstStyle>
            <a:lvl1pPr algn="ctr">
              <a:lnSpc>
                <a:spcPts val="4000"/>
              </a:lnSpc>
              <a:defRPr sz="3400" i="0">
                <a:solidFill>
                  <a:schemeClr val="tx2"/>
                </a:solidFill>
                <a:latin typeface="+mj-lt"/>
              </a:defRPr>
            </a:lvl1pPr>
          </a:lstStyle>
          <a:p>
            <a:r>
              <a:rPr lang="en-US"/>
              <a:t>Click to edit Master title style</a:t>
            </a: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202" y="6375599"/>
            <a:ext cx="1237998" cy="280800"/>
          </a:xfrm>
          <a:prstGeom prst="rect">
            <a:avLst/>
          </a:prstGeom>
        </p:spPr>
      </p:pic>
    </p:spTree>
    <p:extLst>
      <p:ext uri="{BB962C8B-B14F-4D97-AF65-F5344CB8AC3E}">
        <p14:creationId xmlns:p14="http://schemas.microsoft.com/office/powerpoint/2010/main" val="260824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tement Option 4">
    <p:bg>
      <p:bgPr>
        <a:solidFill>
          <a:srgbClr val="D2DB0E"/>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1184652" y="1"/>
            <a:ext cx="10067550" cy="6858000"/>
          </a:xfrm>
          <a:prstGeom prst="rect">
            <a:avLst/>
          </a:prstGeom>
        </p:spPr>
      </p:pic>
      <p:sp>
        <p:nvSpPr>
          <p:cNvPr id="2" name="Title 1"/>
          <p:cNvSpPr>
            <a:spLocks noGrp="1"/>
          </p:cNvSpPr>
          <p:nvPr>
            <p:ph type="ctrTitle"/>
          </p:nvPr>
        </p:nvSpPr>
        <p:spPr>
          <a:xfrm>
            <a:off x="1992000" y="2389033"/>
            <a:ext cx="8395200" cy="1644743"/>
          </a:xfrm>
        </p:spPr>
        <p:txBody>
          <a:bodyPr anchor="b" anchorCtr="0"/>
          <a:lstStyle>
            <a:lvl1pPr algn="ctr">
              <a:lnSpc>
                <a:spcPts val="3600"/>
              </a:lnSpc>
              <a:defRPr sz="3400" i="1">
                <a:solidFill>
                  <a:schemeClr val="tx1"/>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2154769" y="4179107"/>
            <a:ext cx="8020052" cy="366713"/>
          </a:xfrm>
        </p:spPr>
        <p:txBody>
          <a:bodyPr/>
          <a:lstStyle>
            <a:lvl1pPr algn="ctr">
              <a:lnSpc>
                <a:spcPts val="1800"/>
              </a:lnSpc>
              <a:spcAft>
                <a:spcPts val="0"/>
              </a:spcAft>
              <a:defRPr sz="1600" b="0" i="0">
                <a:solidFill>
                  <a:schemeClr val="tx2"/>
                </a:solidFill>
                <a:latin typeface="+mn-lt"/>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212" y="6376791"/>
            <a:ext cx="1224000" cy="279915"/>
          </a:xfrm>
          <a:prstGeom prst="rect">
            <a:avLst/>
          </a:prstGeom>
        </p:spPr>
      </p:pic>
    </p:spTree>
    <p:extLst>
      <p:ext uri="{BB962C8B-B14F-4D97-AF65-F5344CB8AC3E}">
        <p14:creationId xmlns:p14="http://schemas.microsoft.com/office/powerpoint/2010/main" val="1477696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duct Page">
    <p:spTree>
      <p:nvGrpSpPr>
        <p:cNvPr id="1" name=""/>
        <p:cNvGrpSpPr/>
        <p:nvPr/>
      </p:nvGrpSpPr>
      <p:grpSpPr>
        <a:xfrm>
          <a:off x="0" y="0"/>
          <a:ext cx="0" cy="0"/>
          <a:chOff x="0" y="0"/>
          <a:chExt cx="0" cy="0"/>
        </a:xfrm>
      </p:grpSpPr>
      <p:sp>
        <p:nvSpPr>
          <p:cNvPr id="4" name="Title 3"/>
          <p:cNvSpPr>
            <a:spLocks noGrp="1"/>
          </p:cNvSpPr>
          <p:nvPr>
            <p:ph type="title"/>
          </p:nvPr>
        </p:nvSpPr>
        <p:spPr>
          <a:xfrm>
            <a:off x="720000" y="417602"/>
            <a:ext cx="7941401" cy="525375"/>
          </a:xfrm>
        </p:spPr>
        <p:txBody>
          <a:bodyPr/>
          <a:lstStyle/>
          <a:p>
            <a:r>
              <a:rPr lang="en-US"/>
              <a:t>Click to edit Master title style</a:t>
            </a:r>
          </a:p>
        </p:txBody>
      </p:sp>
      <p:sp>
        <p:nvSpPr>
          <p:cNvPr id="3" name="Rectangle 2"/>
          <p:cNvSpPr/>
          <p:nvPr userDrawn="1"/>
        </p:nvSpPr>
        <p:spPr>
          <a:xfrm>
            <a:off x="723901" y="1752601"/>
            <a:ext cx="6477001" cy="446722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spc="-30" baseline="0"/>
          </a:p>
        </p:txBody>
      </p:sp>
      <p:sp>
        <p:nvSpPr>
          <p:cNvPr id="8" name="Text Placeholder 7"/>
          <p:cNvSpPr>
            <a:spLocks noGrp="1"/>
          </p:cNvSpPr>
          <p:nvPr>
            <p:ph type="body" sz="quarter" idx="10"/>
          </p:nvPr>
        </p:nvSpPr>
        <p:spPr>
          <a:xfrm>
            <a:off x="1054101" y="1943100"/>
            <a:ext cx="5676900" cy="3162300"/>
          </a:xfrm>
        </p:spPr>
        <p:txBody>
          <a:bodyPr/>
          <a:lstStyle>
            <a:lvl1pPr>
              <a:lnSpc>
                <a:spcPts val="1500"/>
              </a:lnSpc>
              <a:spcBef>
                <a:spcPts val="0"/>
              </a:spcBef>
              <a:spcAft>
                <a:spcPts val="0"/>
              </a:spcAft>
              <a:defRPr sz="1300" spc="0" baseline="0">
                <a:solidFill>
                  <a:schemeClr val="bg1"/>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9" name="Rectangle 8"/>
          <p:cNvSpPr/>
          <p:nvPr userDrawn="1"/>
        </p:nvSpPr>
        <p:spPr>
          <a:xfrm>
            <a:off x="7366000" y="3324226"/>
            <a:ext cx="4128828" cy="28956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5"/>
          <p:cNvSpPr>
            <a:spLocks noGrp="1"/>
          </p:cNvSpPr>
          <p:nvPr>
            <p:ph type="pic" sz="quarter" idx="12" hasCustomPrompt="1"/>
          </p:nvPr>
        </p:nvSpPr>
        <p:spPr>
          <a:xfrm>
            <a:off x="7366000" y="1752601"/>
            <a:ext cx="4128000" cy="1571624"/>
          </a:xfrm>
          <a:solidFill>
            <a:srgbClr val="BBBBBB"/>
          </a:solidFill>
        </p:spPr>
        <p:txBody>
          <a:bodyPr tIns="972000"/>
          <a:lstStyle>
            <a:lvl1pPr algn="ctr">
              <a:defRPr sz="1000" b="0"/>
            </a:lvl1pPr>
          </a:lstStyle>
          <a:p>
            <a:r>
              <a:rPr lang="en-GB"/>
              <a:t>insert photographic image</a:t>
            </a:r>
            <a:endParaRPr lang="en-US"/>
          </a:p>
        </p:txBody>
      </p:sp>
      <p:sp>
        <p:nvSpPr>
          <p:cNvPr id="11" name="Text Placeholder 7"/>
          <p:cNvSpPr>
            <a:spLocks noGrp="1"/>
          </p:cNvSpPr>
          <p:nvPr>
            <p:ph type="body" sz="quarter" idx="13"/>
          </p:nvPr>
        </p:nvSpPr>
        <p:spPr>
          <a:xfrm>
            <a:off x="7551720" y="3457576"/>
            <a:ext cx="3675081" cy="2390775"/>
          </a:xfrm>
        </p:spPr>
        <p:txBody>
          <a:bodyPr/>
          <a:lstStyle>
            <a:lvl1pPr>
              <a:lnSpc>
                <a:spcPts val="1100"/>
              </a:lnSpc>
              <a:spcBef>
                <a:spcPts val="600"/>
              </a:spcBef>
              <a:spcAft>
                <a:spcPts val="0"/>
              </a:spcAft>
              <a:defRPr sz="900" b="1" cap="none" spc="0" baseline="0">
                <a:solidFill>
                  <a:schemeClr val="tx2"/>
                </a:solidFill>
              </a:defRPr>
            </a:lvl1pPr>
            <a:lvl2pPr marL="114302" indent="-114302">
              <a:lnSpc>
                <a:spcPts val="1100"/>
              </a:lnSpc>
              <a:spcBef>
                <a:spcPts val="600"/>
              </a:spcBef>
              <a:spcAft>
                <a:spcPts val="0"/>
              </a:spcAft>
              <a:buClr>
                <a:schemeClr val="tx2"/>
              </a:buClr>
              <a:buFont typeface="Arial" panose="020B0604020202020204" pitchFamily="34" charset="0"/>
              <a:buChar char="•"/>
              <a:defRPr sz="900" spc="-20" baseline="0">
                <a:solidFill>
                  <a:schemeClr val="tx2"/>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a:p>
            <a:pPr lvl="1"/>
            <a:r>
              <a:rPr lang="en-GB"/>
              <a:t>Level 2</a:t>
            </a:r>
            <a:endParaRPr lang="en-US"/>
          </a:p>
        </p:txBody>
      </p:sp>
      <p:sp>
        <p:nvSpPr>
          <p:cNvPr id="22" name="Text Placeholder 21"/>
          <p:cNvSpPr>
            <a:spLocks noGrp="1"/>
          </p:cNvSpPr>
          <p:nvPr>
            <p:ph type="body" sz="quarter" idx="17"/>
          </p:nvPr>
        </p:nvSpPr>
        <p:spPr>
          <a:xfrm>
            <a:off x="723901" y="1076325"/>
            <a:ext cx="5842000" cy="400050"/>
          </a:xfrm>
        </p:spPr>
        <p:txBody>
          <a:bodyPr/>
          <a:lstStyle>
            <a:lvl1pPr>
              <a:lnSpc>
                <a:spcPts val="1500"/>
              </a:lnSpc>
              <a:spcAft>
                <a:spcPts val="0"/>
              </a:spcAft>
              <a:defRPr sz="1500" b="1">
                <a:solidFill>
                  <a:schemeClr val="accent1"/>
                </a:solidFill>
              </a:defRPr>
            </a:lvl1pPr>
          </a:lstStyle>
          <a:p>
            <a:pPr lvl="0"/>
            <a:r>
              <a:rPr lang="en-US"/>
              <a:t>Click to edit Master text styles</a:t>
            </a:r>
          </a:p>
        </p:txBody>
      </p:sp>
      <p:sp>
        <p:nvSpPr>
          <p:cNvPr id="12" name="Picture Placeholder 5"/>
          <p:cNvSpPr>
            <a:spLocks noGrp="1"/>
          </p:cNvSpPr>
          <p:nvPr>
            <p:ph type="pic" sz="quarter" idx="14" hasCustomPrompt="1"/>
          </p:nvPr>
        </p:nvSpPr>
        <p:spPr>
          <a:xfrm>
            <a:off x="8991602" y="561977"/>
            <a:ext cx="2476500" cy="466725"/>
          </a:xfrm>
          <a:solidFill>
            <a:schemeClr val="bg2">
              <a:lumMod val="20000"/>
              <a:lumOff val="80000"/>
            </a:schemeClr>
          </a:solidFill>
        </p:spPr>
        <p:txBody>
          <a:bodyPr/>
          <a:lstStyle>
            <a:lvl1pPr algn="ctr">
              <a:defRPr sz="800"/>
            </a:lvl1pPr>
          </a:lstStyle>
          <a:p>
            <a:r>
              <a:rPr lang="en-GB"/>
              <a:t>Space for logo</a:t>
            </a:r>
            <a:endParaRPr lang="en-US"/>
          </a:p>
        </p:txBody>
      </p:sp>
      <p:sp>
        <p:nvSpPr>
          <p:cNvPr id="14" name="Shape 136"/>
          <p:cNvSpPr txBox="1">
            <a:spLocks/>
          </p:cNvSpPr>
          <p:nvPr userDrawn="1"/>
        </p:nvSpPr>
        <p:spPr>
          <a:xfrm>
            <a:off x="11330357" y="6489578"/>
            <a:ext cx="577516" cy="125534"/>
          </a:xfrm>
          <a:prstGeom prst="rect">
            <a:avLst/>
          </a:prstGeom>
        </p:spPr>
        <p:txBody>
          <a:bodyPr vert="horz" lIns="0" tIns="0" rIns="0" bIns="0" rtlCol="0" anchor="ctr" anchorCtr="0"/>
          <a:lstStyle>
            <a:defPPr>
              <a:defRPr lang="en-US"/>
            </a:defPPr>
            <a:lvl1pPr marL="0" algn="l" defTabSz="914400" rtl="0" eaLnBrk="1" latinLnBrk="0" hangingPunct="1">
              <a:defRPr sz="738" b="1" kern="1200">
                <a:solidFill>
                  <a:srgbClr val="013865"/>
                </a:solidFill>
                <a:latin typeface="+mj-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9F890B-87C4-4C35-9063-D73218BD2274}" type="slidenum">
              <a:rPr lang="en-GB" altLang="en-US" sz="738" smtClean="0"/>
              <a:pPr>
                <a:defRPr/>
              </a:pPr>
              <a:t>‹#›</a:t>
            </a:fld>
            <a:r>
              <a:rPr lang="en-GB" altLang="en-US" sz="738"/>
              <a:t> </a:t>
            </a:r>
          </a:p>
        </p:txBody>
      </p:sp>
    </p:spTree>
    <p:extLst>
      <p:ext uri="{BB962C8B-B14F-4D97-AF65-F5344CB8AC3E}">
        <p14:creationId xmlns:p14="http://schemas.microsoft.com/office/powerpoint/2010/main" val="34294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2">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6900" y="1681201"/>
            <a:ext cx="4978400" cy="2063261"/>
          </a:xfrm>
        </p:spPr>
        <p:txBody>
          <a:bodyPr anchor="t" anchorCtr="0"/>
          <a:lstStyle>
            <a:lvl1pPr algn="l">
              <a:lnSpc>
                <a:spcPts val="4200"/>
              </a:lnSpc>
              <a:defRPr sz="3600" spc="20" baseline="0">
                <a:solidFill>
                  <a:schemeClr val="tx2"/>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595202" y="4057202"/>
            <a:ext cx="4592146" cy="1130791"/>
          </a:xfrm>
        </p:spPr>
        <p:txBody>
          <a:bodyPr/>
          <a:lstStyle>
            <a:lvl1pPr marL="0" indent="0" algn="l">
              <a:lnSpc>
                <a:spcPts val="2400"/>
              </a:lnSpc>
              <a:spcAft>
                <a:spcPts val="0"/>
              </a:spcAft>
              <a:buNone/>
              <a:defRPr sz="1800" b="0" i="0">
                <a:solidFill>
                  <a:schemeClr val="tx2"/>
                </a:solidFill>
                <a:latin typeface="+mn-lt"/>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592698" y="6265863"/>
            <a:ext cx="5287404" cy="285750"/>
          </a:xfrm>
        </p:spPr>
        <p:txBody>
          <a:bodyPr/>
          <a:lstStyle>
            <a:lvl1pPr>
              <a:lnSpc>
                <a:spcPts val="2200"/>
              </a:lnSpc>
              <a:spcAft>
                <a:spcPts val="0"/>
              </a:spcAft>
              <a:defRPr sz="1800" b="0" i="0">
                <a:solidFill>
                  <a:schemeClr val="tx2"/>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6108698" y="0"/>
            <a:ext cx="6083300" cy="6858000"/>
          </a:xfrm>
          <a:solidFill>
            <a:srgbClr val="BBBBBB"/>
          </a:solidFill>
        </p:spPr>
        <p:txBody>
          <a:bodyPr vert="horz" lIns="0" tIns="2592000" rIns="0" bIns="0" rtlCol="0">
            <a:noAutofit/>
          </a:bodyPr>
          <a:lstStyle>
            <a:lvl1pPr marL="0" marR="0" indent="0" algn="ctr" defTabSz="914411"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11"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3833" y="409107"/>
            <a:ext cx="1526400" cy="811050"/>
          </a:xfrm>
          <a:prstGeom prst="rect">
            <a:avLst/>
          </a:prstGeom>
        </p:spPr>
      </p:pic>
    </p:spTree>
    <p:extLst>
      <p:ext uri="{BB962C8B-B14F-4D97-AF65-F5344CB8AC3E}">
        <p14:creationId xmlns:p14="http://schemas.microsoft.com/office/powerpoint/2010/main" val="3345134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Option1">
    <p:spTree>
      <p:nvGrpSpPr>
        <p:cNvPr id="1" name=""/>
        <p:cNvGrpSpPr/>
        <p:nvPr/>
      </p:nvGrpSpPr>
      <p:grpSpPr>
        <a:xfrm>
          <a:off x="0" y="0"/>
          <a:ext cx="0" cy="0"/>
          <a:chOff x="0" y="0"/>
          <a:chExt cx="0" cy="0"/>
        </a:xfrm>
      </p:grpSpPr>
      <p:sp>
        <p:nvSpPr>
          <p:cNvPr id="3" name="Rectangle 2"/>
          <p:cNvSpPr/>
          <p:nvPr userDrawn="1"/>
        </p:nvSpPr>
        <p:spPr>
          <a:xfrm>
            <a:off x="4381500" y="1409700"/>
            <a:ext cx="7099300" cy="46800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4381500" y="1872629"/>
            <a:ext cx="7099300" cy="409954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p:cNvSpPr>
            <a:spLocks noGrp="1"/>
          </p:cNvSpPr>
          <p:nvPr>
            <p:ph type="title"/>
          </p:nvPr>
        </p:nvSpPr>
        <p:spPr>
          <a:xfrm>
            <a:off x="720001" y="417602"/>
            <a:ext cx="8093801" cy="545247"/>
          </a:xfrm>
        </p:spPr>
        <p:txBody>
          <a:bodyPr/>
          <a:lstStyle/>
          <a:p>
            <a:r>
              <a:rPr lang="en-US"/>
              <a:t>Click to edit Master title style</a:t>
            </a:r>
          </a:p>
        </p:txBody>
      </p:sp>
      <p:sp>
        <p:nvSpPr>
          <p:cNvPr id="7" name="Text Placeholder 6"/>
          <p:cNvSpPr>
            <a:spLocks noGrp="1"/>
          </p:cNvSpPr>
          <p:nvPr>
            <p:ph type="body" sz="quarter" idx="10"/>
          </p:nvPr>
        </p:nvSpPr>
        <p:spPr>
          <a:xfrm>
            <a:off x="4632512" y="1437716"/>
            <a:ext cx="6645088" cy="428625"/>
          </a:xfrm>
        </p:spPr>
        <p:txBody>
          <a:bodyPr anchor="ctr" anchorCtr="0"/>
          <a:lstStyle>
            <a:lvl1pP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4660151" y="2019300"/>
            <a:ext cx="6490450" cy="3657600"/>
          </a:xfrm>
        </p:spPr>
        <p:txBody>
          <a:bodyPr numCol="2" spcCol="180000"/>
          <a:lstStyle>
            <a:lvl1pPr>
              <a:lnSpc>
                <a:spcPts val="1300"/>
              </a:lnSpc>
              <a:spcBef>
                <a:spcPts val="0"/>
              </a:spcBef>
              <a:spcAft>
                <a:spcPts val="567"/>
              </a:spcAft>
              <a:defRPr sz="1000" b="1">
                <a:solidFill>
                  <a:schemeClr val="tx2"/>
                </a:solidFill>
              </a:defRPr>
            </a:lvl1pPr>
            <a:lvl2pPr marL="0" indent="0">
              <a:lnSpc>
                <a:spcPts val="1300"/>
              </a:lnSpc>
              <a:spcBef>
                <a:spcPts val="0"/>
              </a:spcBef>
              <a:spcAft>
                <a:spcPts val="567"/>
              </a:spcAft>
              <a:buNone/>
              <a:defRPr sz="1000" spc="0" baseline="0">
                <a:solidFill>
                  <a:srgbClr val="000000"/>
                </a:solidFill>
              </a:defRPr>
            </a:lvl2pPr>
            <a:lvl3pPr marL="85726" indent="-85726">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0" name="Picture Placeholder 5"/>
          <p:cNvSpPr>
            <a:spLocks noGrp="1"/>
          </p:cNvSpPr>
          <p:nvPr>
            <p:ph type="pic" sz="quarter" idx="12" hasCustomPrompt="1"/>
          </p:nvPr>
        </p:nvSpPr>
        <p:spPr>
          <a:xfrm>
            <a:off x="723902" y="1409700"/>
            <a:ext cx="3416300" cy="2190750"/>
          </a:xfrm>
          <a:solidFill>
            <a:srgbClr val="BBBBBB"/>
          </a:solidFill>
        </p:spPr>
        <p:txBody>
          <a:bodyPr tIns="1440000"/>
          <a:lstStyle>
            <a:lvl1pPr algn="ctr">
              <a:defRPr sz="1000" b="0"/>
            </a:lvl1pPr>
          </a:lstStyle>
          <a:p>
            <a:r>
              <a:rPr lang="en-GB"/>
              <a:t>insert photographic image</a:t>
            </a:r>
            <a:endParaRPr lang="en-US"/>
          </a:p>
        </p:txBody>
      </p:sp>
      <p:sp>
        <p:nvSpPr>
          <p:cNvPr id="11" name="Picture Placeholder 5"/>
          <p:cNvSpPr>
            <a:spLocks noGrp="1"/>
          </p:cNvSpPr>
          <p:nvPr>
            <p:ph type="pic" sz="quarter" idx="13" hasCustomPrompt="1"/>
          </p:nvPr>
        </p:nvSpPr>
        <p:spPr>
          <a:xfrm>
            <a:off x="723902" y="3762376"/>
            <a:ext cx="3416300" cy="2190750"/>
          </a:xfrm>
          <a:solidFill>
            <a:srgbClr val="BBBBBB"/>
          </a:solidFill>
        </p:spPr>
        <p:txBody>
          <a:bodyPr tIns="1440000"/>
          <a:lstStyle>
            <a:lvl1pPr algn="ctr">
              <a:defRPr sz="1000" b="0"/>
            </a:lvl1pPr>
          </a:lstStyle>
          <a:p>
            <a:r>
              <a:rPr lang="en-GB"/>
              <a:t>insert photographic image</a:t>
            </a:r>
            <a:endParaRPr lang="en-US"/>
          </a:p>
        </p:txBody>
      </p:sp>
      <p:sp>
        <p:nvSpPr>
          <p:cNvPr id="6" name="Picture Placeholder 5"/>
          <p:cNvSpPr>
            <a:spLocks noGrp="1"/>
          </p:cNvSpPr>
          <p:nvPr>
            <p:ph type="pic" sz="quarter" idx="14" hasCustomPrompt="1"/>
          </p:nvPr>
        </p:nvSpPr>
        <p:spPr>
          <a:xfrm>
            <a:off x="8991602" y="561977"/>
            <a:ext cx="2476500" cy="466725"/>
          </a:xfrm>
          <a:solidFill>
            <a:schemeClr val="bg2">
              <a:lumMod val="20000"/>
              <a:lumOff val="80000"/>
            </a:schemeClr>
          </a:solidFill>
        </p:spPr>
        <p:txBody>
          <a:bodyPr/>
          <a:lstStyle>
            <a:lvl1pPr algn="ctr">
              <a:defRPr sz="800"/>
            </a:lvl1pPr>
          </a:lstStyle>
          <a:p>
            <a:r>
              <a:rPr lang="en-GB"/>
              <a:t>Space for logo</a:t>
            </a:r>
            <a:endParaRPr lang="en-US"/>
          </a:p>
        </p:txBody>
      </p:sp>
      <p:sp>
        <p:nvSpPr>
          <p:cNvPr id="12"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672738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Option2">
    <p:spTree>
      <p:nvGrpSpPr>
        <p:cNvPr id="1" name=""/>
        <p:cNvGrpSpPr/>
        <p:nvPr/>
      </p:nvGrpSpPr>
      <p:grpSpPr>
        <a:xfrm>
          <a:off x="0" y="0"/>
          <a:ext cx="0" cy="0"/>
          <a:chOff x="0" y="0"/>
          <a:chExt cx="0" cy="0"/>
        </a:xfrm>
      </p:grpSpPr>
      <p:sp>
        <p:nvSpPr>
          <p:cNvPr id="3" name="Rectangle 2"/>
          <p:cNvSpPr/>
          <p:nvPr userDrawn="1"/>
        </p:nvSpPr>
        <p:spPr>
          <a:xfrm>
            <a:off x="4381500" y="1409700"/>
            <a:ext cx="7099300" cy="468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4381500" y="1872629"/>
            <a:ext cx="7099300" cy="409954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p:cNvSpPr>
            <a:spLocks noGrp="1"/>
          </p:cNvSpPr>
          <p:nvPr>
            <p:ph type="title"/>
          </p:nvPr>
        </p:nvSpPr>
        <p:spPr>
          <a:xfrm>
            <a:off x="720002" y="417602"/>
            <a:ext cx="8106500" cy="545247"/>
          </a:xfrm>
        </p:spPr>
        <p:txBody>
          <a:bodyPr/>
          <a:lstStyle/>
          <a:p>
            <a:r>
              <a:rPr lang="en-US"/>
              <a:t>Click to edit Master title style</a:t>
            </a:r>
          </a:p>
        </p:txBody>
      </p:sp>
      <p:sp>
        <p:nvSpPr>
          <p:cNvPr id="7" name="Text Placeholder 6"/>
          <p:cNvSpPr>
            <a:spLocks noGrp="1"/>
          </p:cNvSpPr>
          <p:nvPr>
            <p:ph type="body" sz="quarter" idx="10"/>
          </p:nvPr>
        </p:nvSpPr>
        <p:spPr>
          <a:xfrm>
            <a:off x="4632512" y="1447242"/>
            <a:ext cx="6645088" cy="428625"/>
          </a:xfrm>
        </p:spPr>
        <p:txBody>
          <a:bodyPr anchor="ctr" anchorCtr="0"/>
          <a:lstStyle>
            <a:lvl1pPr>
              <a:lnSpc>
                <a:spcPts val="2100"/>
              </a:lnSpc>
              <a:defRPr sz="2000" b="1">
                <a:solidFill>
                  <a:schemeClr val="tx2"/>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4660151" y="2019300"/>
            <a:ext cx="6490450" cy="3657600"/>
          </a:xfrm>
        </p:spPr>
        <p:txBody>
          <a:bodyPr numCol="2" spcCol="180000"/>
          <a:lstStyle>
            <a:lvl1pPr>
              <a:lnSpc>
                <a:spcPts val="1300"/>
              </a:lnSpc>
              <a:spcBef>
                <a:spcPts val="0"/>
              </a:spcBef>
              <a:spcAft>
                <a:spcPts val="567"/>
              </a:spcAft>
              <a:defRPr sz="1000" b="1">
                <a:solidFill>
                  <a:schemeClr val="tx2"/>
                </a:solidFill>
              </a:defRPr>
            </a:lvl1pPr>
            <a:lvl2pPr marL="0" indent="0">
              <a:lnSpc>
                <a:spcPts val="1300"/>
              </a:lnSpc>
              <a:spcBef>
                <a:spcPts val="0"/>
              </a:spcBef>
              <a:spcAft>
                <a:spcPts val="567"/>
              </a:spcAft>
              <a:buNone/>
              <a:defRPr sz="1000" spc="0" baseline="0">
                <a:solidFill>
                  <a:srgbClr val="000000"/>
                </a:solidFill>
              </a:defRPr>
            </a:lvl2pPr>
            <a:lvl3pPr marL="85726" indent="-85726">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0" name="Picture Placeholder 5"/>
          <p:cNvSpPr>
            <a:spLocks noGrp="1"/>
          </p:cNvSpPr>
          <p:nvPr>
            <p:ph type="pic" sz="quarter" idx="12" hasCustomPrompt="1"/>
          </p:nvPr>
        </p:nvSpPr>
        <p:spPr>
          <a:xfrm>
            <a:off x="723902" y="1409700"/>
            <a:ext cx="3416300" cy="2190750"/>
          </a:xfrm>
          <a:solidFill>
            <a:srgbClr val="BBBBBB"/>
          </a:solidFill>
        </p:spPr>
        <p:txBody>
          <a:bodyPr tIns="1440000"/>
          <a:lstStyle>
            <a:lvl1pPr algn="ctr">
              <a:defRPr sz="1000" b="0"/>
            </a:lvl1pPr>
          </a:lstStyle>
          <a:p>
            <a:r>
              <a:rPr lang="en-GB"/>
              <a:t>insert photographic image</a:t>
            </a:r>
            <a:endParaRPr lang="en-US"/>
          </a:p>
        </p:txBody>
      </p:sp>
      <p:sp>
        <p:nvSpPr>
          <p:cNvPr id="11" name="Picture Placeholder 5"/>
          <p:cNvSpPr>
            <a:spLocks noGrp="1"/>
          </p:cNvSpPr>
          <p:nvPr>
            <p:ph type="pic" sz="quarter" idx="13" hasCustomPrompt="1"/>
          </p:nvPr>
        </p:nvSpPr>
        <p:spPr>
          <a:xfrm>
            <a:off x="723902" y="3762376"/>
            <a:ext cx="3416300" cy="2190750"/>
          </a:xfrm>
          <a:solidFill>
            <a:srgbClr val="BBBBBB"/>
          </a:solidFill>
        </p:spPr>
        <p:txBody>
          <a:bodyPr tIns="1440000"/>
          <a:lstStyle>
            <a:lvl1pPr algn="ctr">
              <a:defRPr sz="1000" b="0"/>
            </a:lvl1pPr>
          </a:lstStyle>
          <a:p>
            <a:r>
              <a:rPr lang="en-GB"/>
              <a:t>insert photographic image</a:t>
            </a:r>
            <a:endParaRPr lang="en-US"/>
          </a:p>
        </p:txBody>
      </p:sp>
      <p:sp>
        <p:nvSpPr>
          <p:cNvPr id="12" name="Picture Placeholder 5"/>
          <p:cNvSpPr>
            <a:spLocks noGrp="1"/>
          </p:cNvSpPr>
          <p:nvPr>
            <p:ph type="pic" sz="quarter" idx="14" hasCustomPrompt="1"/>
          </p:nvPr>
        </p:nvSpPr>
        <p:spPr>
          <a:xfrm>
            <a:off x="8991602" y="561977"/>
            <a:ext cx="2476500" cy="466725"/>
          </a:xfrm>
          <a:solidFill>
            <a:schemeClr val="bg2">
              <a:lumMod val="20000"/>
              <a:lumOff val="80000"/>
            </a:schemeClr>
          </a:solidFill>
        </p:spPr>
        <p:txBody>
          <a:bodyPr/>
          <a:lstStyle>
            <a:lvl1pPr algn="ctr">
              <a:defRPr sz="800"/>
            </a:lvl1pPr>
          </a:lstStyle>
          <a:p>
            <a:r>
              <a:rPr lang="en-GB"/>
              <a:t>Space for logo</a:t>
            </a:r>
            <a:endParaRPr lang="en-US"/>
          </a:p>
        </p:txBody>
      </p:sp>
      <p:sp>
        <p:nvSpPr>
          <p:cNvPr id="13"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313122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ple Boxed Text x3">
    <p:spTree>
      <p:nvGrpSpPr>
        <p:cNvPr id="1" name=""/>
        <p:cNvGrpSpPr/>
        <p:nvPr/>
      </p:nvGrpSpPr>
      <p:grpSpPr>
        <a:xfrm>
          <a:off x="0" y="0"/>
          <a:ext cx="0" cy="0"/>
          <a:chOff x="0" y="0"/>
          <a:chExt cx="0" cy="0"/>
        </a:xfrm>
      </p:grpSpPr>
      <p:sp>
        <p:nvSpPr>
          <p:cNvPr id="3" name="Rectangle 2"/>
          <p:cNvSpPr/>
          <p:nvPr userDrawn="1"/>
        </p:nvSpPr>
        <p:spPr>
          <a:xfrm>
            <a:off x="736601" y="1751529"/>
            <a:ext cx="4819193" cy="76105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736601" y="2512585"/>
            <a:ext cx="4835794" cy="2908967"/>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p:cNvSpPr>
            <a:spLocks noGrp="1"/>
          </p:cNvSpPr>
          <p:nvPr>
            <p:ph type="title"/>
          </p:nvPr>
        </p:nvSpPr>
        <p:spPr>
          <a:xfrm>
            <a:off x="720001" y="417602"/>
            <a:ext cx="8479369" cy="944475"/>
          </a:xfrm>
        </p:spPr>
        <p:txBody>
          <a:bodyPr/>
          <a:lstStyle/>
          <a:p>
            <a:r>
              <a:rPr lang="en-US"/>
              <a:t>Click to edit Master title style</a:t>
            </a:r>
          </a:p>
        </p:txBody>
      </p:sp>
      <p:sp>
        <p:nvSpPr>
          <p:cNvPr id="7" name="Text Placeholder 6"/>
          <p:cNvSpPr>
            <a:spLocks noGrp="1"/>
          </p:cNvSpPr>
          <p:nvPr>
            <p:ph type="body" sz="quarter" idx="10"/>
          </p:nvPr>
        </p:nvSpPr>
        <p:spPr>
          <a:xfrm>
            <a:off x="1685458" y="1925670"/>
            <a:ext cx="2921479" cy="428625"/>
          </a:xfrm>
        </p:spPr>
        <p:txBody>
          <a:bodyPr anchor="ctr" anchorCtr="0"/>
          <a:lstStyle>
            <a:lvl1pPr algn="ct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9" name="Text Placeholder 8"/>
          <p:cNvSpPr>
            <a:spLocks noGrp="1"/>
          </p:cNvSpPr>
          <p:nvPr>
            <p:ph type="body" sz="quarter" idx="11"/>
          </p:nvPr>
        </p:nvSpPr>
        <p:spPr>
          <a:xfrm>
            <a:off x="1140655" y="2670872"/>
            <a:ext cx="2994626"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6" indent="-85726">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7" name="Rectangle 16"/>
          <p:cNvSpPr/>
          <p:nvPr userDrawn="1"/>
        </p:nvSpPr>
        <p:spPr>
          <a:xfrm>
            <a:off x="6104760" y="1751812"/>
            <a:ext cx="4819195" cy="760773"/>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6104760" y="2528155"/>
            <a:ext cx="4819195" cy="2893397"/>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 Placeholder 6"/>
          <p:cNvSpPr>
            <a:spLocks noGrp="1"/>
          </p:cNvSpPr>
          <p:nvPr>
            <p:ph type="body" sz="quarter" idx="12"/>
          </p:nvPr>
        </p:nvSpPr>
        <p:spPr>
          <a:xfrm>
            <a:off x="7053618" y="1925670"/>
            <a:ext cx="2921479" cy="428625"/>
          </a:xfrm>
        </p:spPr>
        <p:txBody>
          <a:bodyPr anchor="ctr" anchorCtr="0"/>
          <a:lstStyle>
            <a:lvl1pPr algn="ct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20" name="Text Placeholder 8"/>
          <p:cNvSpPr>
            <a:spLocks noGrp="1"/>
          </p:cNvSpPr>
          <p:nvPr>
            <p:ph type="body" sz="quarter" idx="13"/>
          </p:nvPr>
        </p:nvSpPr>
        <p:spPr>
          <a:xfrm>
            <a:off x="6487745" y="2636027"/>
            <a:ext cx="2994626"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6" indent="-85726">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6"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42173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ple Boxed Text with Image x3">
    <p:spTree>
      <p:nvGrpSpPr>
        <p:cNvPr id="1" name=""/>
        <p:cNvGrpSpPr/>
        <p:nvPr/>
      </p:nvGrpSpPr>
      <p:grpSpPr>
        <a:xfrm>
          <a:off x="0" y="0"/>
          <a:ext cx="0" cy="0"/>
          <a:chOff x="0" y="0"/>
          <a:chExt cx="0" cy="0"/>
        </a:xfrm>
      </p:grpSpPr>
      <p:sp>
        <p:nvSpPr>
          <p:cNvPr id="26" name="Rectangle 25"/>
          <p:cNvSpPr/>
          <p:nvPr userDrawn="1"/>
        </p:nvSpPr>
        <p:spPr>
          <a:xfrm>
            <a:off x="4376412" y="2377300"/>
            <a:ext cx="3446400" cy="17184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userDrawn="1"/>
        </p:nvSpPr>
        <p:spPr>
          <a:xfrm>
            <a:off x="8034012" y="2377300"/>
            <a:ext cx="3446400" cy="17184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718812" y="2377300"/>
            <a:ext cx="3446400" cy="17184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p:cNvSpPr>
            <a:spLocks noGrp="1"/>
          </p:cNvSpPr>
          <p:nvPr>
            <p:ph type="title"/>
          </p:nvPr>
        </p:nvSpPr>
        <p:spPr>
          <a:xfrm>
            <a:off x="720001" y="417602"/>
            <a:ext cx="8479369" cy="944475"/>
          </a:xfrm>
        </p:spPr>
        <p:txBody>
          <a:bodyPr/>
          <a:lstStyle/>
          <a:p>
            <a:r>
              <a:rPr lang="en-US"/>
              <a:t>Click to edit Master title style</a:t>
            </a:r>
          </a:p>
        </p:txBody>
      </p:sp>
      <p:sp>
        <p:nvSpPr>
          <p:cNvPr id="9" name="Text Placeholder 8"/>
          <p:cNvSpPr>
            <a:spLocks noGrp="1"/>
          </p:cNvSpPr>
          <p:nvPr>
            <p:ph type="body" sz="quarter" idx="11"/>
          </p:nvPr>
        </p:nvSpPr>
        <p:spPr>
          <a:xfrm>
            <a:off x="901700" y="3503225"/>
            <a:ext cx="31496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6" indent="-85726">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5" name="Text Placeholder 4"/>
          <p:cNvSpPr>
            <a:spLocks noGrp="1"/>
          </p:cNvSpPr>
          <p:nvPr>
            <p:ph type="body" sz="quarter" idx="16"/>
          </p:nvPr>
        </p:nvSpPr>
        <p:spPr>
          <a:xfrm>
            <a:off x="736601" y="1685925"/>
            <a:ext cx="5994400" cy="647700"/>
          </a:xfrm>
        </p:spPr>
        <p:txBody>
          <a:bodyPr/>
          <a:lstStyle>
            <a:lvl1pPr>
              <a:defRPr>
                <a:solidFill>
                  <a:srgbClr val="000000"/>
                </a:solidFill>
              </a:defRPr>
            </a:lvl1pPr>
          </a:lstStyle>
          <a:p>
            <a:pPr lvl="0"/>
            <a:r>
              <a:rPr lang="en-US"/>
              <a:t>Click to edit Master text styles</a:t>
            </a:r>
          </a:p>
        </p:txBody>
      </p:sp>
      <p:sp>
        <p:nvSpPr>
          <p:cNvPr id="16" name="Picture Placeholder 5"/>
          <p:cNvSpPr>
            <a:spLocks noGrp="1"/>
          </p:cNvSpPr>
          <p:nvPr>
            <p:ph type="pic" sz="quarter" idx="17" hasCustomPrompt="1"/>
          </p:nvPr>
        </p:nvSpPr>
        <p:spPr>
          <a:xfrm>
            <a:off x="718812" y="4067176"/>
            <a:ext cx="3446400" cy="1752600"/>
          </a:xfrm>
          <a:solidFill>
            <a:srgbClr val="BBBBBB"/>
          </a:solidFill>
        </p:spPr>
        <p:txBody>
          <a:bodyPr tIns="1152000"/>
          <a:lstStyle>
            <a:lvl1pPr algn="ctr">
              <a:defRPr sz="1000" b="0"/>
            </a:lvl1pPr>
          </a:lstStyle>
          <a:p>
            <a:r>
              <a:rPr lang="en-GB"/>
              <a:t>insert photographic image</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7617" y="2660142"/>
            <a:ext cx="735586" cy="108272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23915" y="2657743"/>
            <a:ext cx="737172" cy="108505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91016" y="2645818"/>
            <a:ext cx="737172" cy="1085059"/>
          </a:xfrm>
          <a:prstGeom prst="rect">
            <a:avLst/>
          </a:prstGeom>
        </p:spPr>
      </p:pic>
      <p:sp>
        <p:nvSpPr>
          <p:cNvPr id="27" name="Text Placeholder 8"/>
          <p:cNvSpPr>
            <a:spLocks noGrp="1"/>
          </p:cNvSpPr>
          <p:nvPr>
            <p:ph type="body" sz="quarter" idx="18"/>
          </p:nvPr>
        </p:nvSpPr>
        <p:spPr>
          <a:xfrm>
            <a:off x="4559300" y="3503225"/>
            <a:ext cx="31496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6" indent="-85726">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8" name="Picture Placeholder 5"/>
          <p:cNvSpPr>
            <a:spLocks noGrp="1"/>
          </p:cNvSpPr>
          <p:nvPr>
            <p:ph type="pic" sz="quarter" idx="19" hasCustomPrompt="1"/>
          </p:nvPr>
        </p:nvSpPr>
        <p:spPr>
          <a:xfrm>
            <a:off x="4376412" y="4067176"/>
            <a:ext cx="3446400" cy="1752600"/>
          </a:xfrm>
          <a:solidFill>
            <a:srgbClr val="BBBBBB"/>
          </a:solidFill>
        </p:spPr>
        <p:txBody>
          <a:bodyPr tIns="1152000"/>
          <a:lstStyle>
            <a:lvl1pPr algn="ctr">
              <a:defRPr sz="1000" b="0"/>
            </a:lvl1pPr>
          </a:lstStyle>
          <a:p>
            <a:r>
              <a:rPr lang="en-GB"/>
              <a:t>insert photographic image</a:t>
            </a:r>
            <a:endParaRPr lang="en-US"/>
          </a:p>
        </p:txBody>
      </p:sp>
      <p:sp>
        <p:nvSpPr>
          <p:cNvPr id="31" name="Text Placeholder 8"/>
          <p:cNvSpPr>
            <a:spLocks noGrp="1"/>
          </p:cNvSpPr>
          <p:nvPr>
            <p:ph type="body" sz="quarter" idx="20"/>
          </p:nvPr>
        </p:nvSpPr>
        <p:spPr>
          <a:xfrm>
            <a:off x="8216900" y="3503225"/>
            <a:ext cx="31496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6" indent="-85726">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32" name="Picture Placeholder 5"/>
          <p:cNvSpPr>
            <a:spLocks noGrp="1"/>
          </p:cNvSpPr>
          <p:nvPr>
            <p:ph type="pic" sz="quarter" idx="21" hasCustomPrompt="1"/>
          </p:nvPr>
        </p:nvSpPr>
        <p:spPr>
          <a:xfrm>
            <a:off x="8034012" y="4067176"/>
            <a:ext cx="3446400" cy="1752600"/>
          </a:xfrm>
          <a:solidFill>
            <a:srgbClr val="BBBBBB"/>
          </a:solidFill>
        </p:spPr>
        <p:txBody>
          <a:bodyPr tIns="1152000"/>
          <a:lstStyle>
            <a:lvl1pPr algn="ctr">
              <a:defRPr sz="1000" b="0"/>
            </a:lvl1pPr>
          </a:lstStyle>
          <a:p>
            <a:r>
              <a:rPr lang="en-GB"/>
              <a:t>insert photographic image</a:t>
            </a:r>
            <a:endParaRPr lang="en-US"/>
          </a:p>
        </p:txBody>
      </p:sp>
      <p:sp>
        <p:nvSpPr>
          <p:cNvPr id="18" name="Slide Number Placeholder 4"/>
          <p:cNvSpPr>
            <a:spLocks noGrp="1"/>
          </p:cNvSpPr>
          <p:nvPr>
            <p:ph type="sldNum" sz="quarter" idx="4"/>
          </p:nvPr>
        </p:nvSpPr>
        <p:spPr>
          <a:xfrm>
            <a:off x="9079500" y="6491336"/>
            <a:ext cx="2118057" cy="123777"/>
          </a:xfrm>
        </p:spPr>
        <p:txBody>
          <a:bodyPr/>
          <a:lstStyle/>
          <a:p>
            <a:r>
              <a:rPr lang="en-GB"/>
              <a:t>                        TELPAS       </a:t>
            </a:r>
          </a:p>
        </p:txBody>
      </p:sp>
      <p:sp>
        <p:nvSpPr>
          <p:cNvPr id="17" name="Shape 136"/>
          <p:cNvSpPr txBox="1">
            <a:spLocks/>
          </p:cNvSpPr>
          <p:nvPr userDrawn="1"/>
        </p:nvSpPr>
        <p:spPr>
          <a:xfrm>
            <a:off x="11330357" y="6489578"/>
            <a:ext cx="577516" cy="125534"/>
          </a:xfrm>
          <a:prstGeom prst="rect">
            <a:avLst/>
          </a:prstGeom>
        </p:spPr>
        <p:txBody>
          <a:bodyPr vert="horz" lIns="0" tIns="0" rIns="0" bIns="0" rtlCol="0" anchor="ctr" anchorCtr="0"/>
          <a:lstStyle>
            <a:defPPr>
              <a:defRPr lang="en-US"/>
            </a:defPPr>
            <a:lvl1pPr marL="0" algn="l" defTabSz="914400" rtl="0" eaLnBrk="1" latinLnBrk="0" hangingPunct="1">
              <a:defRPr sz="738" b="1" kern="1200">
                <a:solidFill>
                  <a:srgbClr val="013865"/>
                </a:solidFill>
                <a:latin typeface="+mj-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9F890B-87C4-4C35-9063-D73218BD2274}" type="slidenum">
              <a:rPr lang="en-GB" altLang="en-US" sz="738" smtClean="0"/>
              <a:pPr>
                <a:defRPr/>
              </a:pPr>
              <a:t>‹#›</a:t>
            </a:fld>
            <a:r>
              <a:rPr lang="en-GB" altLang="en-US" sz="738"/>
              <a:t> </a:t>
            </a:r>
          </a:p>
        </p:txBody>
      </p:sp>
    </p:spTree>
    <p:extLst>
      <p:ext uri="{BB962C8B-B14F-4D97-AF65-F5344CB8AC3E}">
        <p14:creationId xmlns:p14="http://schemas.microsoft.com/office/powerpoint/2010/main" val="948064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1785" y="417601"/>
            <a:ext cx="6775449" cy="1096875"/>
          </a:xfrm>
        </p:spPr>
        <p:txBody>
          <a:bodyPr/>
          <a:lstStyle/>
          <a:p>
            <a:r>
              <a:rPr lang="en-US"/>
              <a:t>Click to edit Master title style</a:t>
            </a:r>
            <a:endParaRPr lang="en-GB"/>
          </a:p>
        </p:txBody>
      </p:sp>
      <p:sp>
        <p:nvSpPr>
          <p:cNvPr id="5" name="Text Placeholder 4"/>
          <p:cNvSpPr>
            <a:spLocks noGrp="1"/>
          </p:cNvSpPr>
          <p:nvPr>
            <p:ph type="body" sz="quarter" idx="10"/>
          </p:nvPr>
        </p:nvSpPr>
        <p:spPr>
          <a:xfrm>
            <a:off x="723902" y="1704976"/>
            <a:ext cx="8079317"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11"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700694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mbered">
    <p:spTree>
      <p:nvGrpSpPr>
        <p:cNvPr id="1" name=""/>
        <p:cNvGrpSpPr/>
        <p:nvPr/>
      </p:nvGrpSpPr>
      <p:grpSpPr>
        <a:xfrm>
          <a:off x="0" y="0"/>
          <a:ext cx="0" cy="0"/>
          <a:chOff x="0" y="0"/>
          <a:chExt cx="0" cy="0"/>
        </a:xfrm>
      </p:grpSpPr>
      <p:sp>
        <p:nvSpPr>
          <p:cNvPr id="2" name="Title 1"/>
          <p:cNvSpPr>
            <a:spLocks noGrp="1"/>
          </p:cNvSpPr>
          <p:nvPr>
            <p:ph type="title"/>
          </p:nvPr>
        </p:nvSpPr>
        <p:spPr>
          <a:xfrm>
            <a:off x="721785" y="417601"/>
            <a:ext cx="6775449" cy="1115925"/>
          </a:xfrm>
        </p:spPr>
        <p:txBody>
          <a:bodyPr/>
          <a:lstStyle/>
          <a:p>
            <a:r>
              <a:rPr lang="en-US"/>
              <a:t>Click to edit Master title style</a:t>
            </a:r>
            <a:endParaRPr lang="en-GB"/>
          </a:p>
        </p:txBody>
      </p:sp>
      <p:sp>
        <p:nvSpPr>
          <p:cNvPr id="4" name="Text Placeholder 3"/>
          <p:cNvSpPr>
            <a:spLocks noGrp="1"/>
          </p:cNvSpPr>
          <p:nvPr>
            <p:ph type="body" sz="quarter" idx="10"/>
          </p:nvPr>
        </p:nvSpPr>
        <p:spPr>
          <a:xfrm>
            <a:off x="723900" y="1809751"/>
            <a:ext cx="8661401" cy="3781425"/>
          </a:xfrm>
        </p:spPr>
        <p:txBody>
          <a:bodyPr/>
          <a:lstStyle>
            <a:lvl1pPr marL="238128" indent="-238128">
              <a:spcBef>
                <a:spcPts val="1134"/>
              </a:spcBef>
              <a:buFont typeface="+mj-lt"/>
              <a:buAutoNum type="arabicPeriod"/>
              <a:defRPr b="1">
                <a:solidFill>
                  <a:schemeClr val="tx1"/>
                </a:solidFill>
              </a:defRPr>
            </a:lvl1pPr>
            <a:lvl2pPr marL="428631" indent="-180977">
              <a:buFont typeface="Arial" panose="020B0604020202020204" pitchFamily="34" charset="0"/>
              <a:buChar char="‒"/>
              <a:defRPr>
                <a:solidFill>
                  <a:srgbClr val="000000"/>
                </a:solidFill>
              </a:defRPr>
            </a:lvl2pPr>
            <a:lvl3pPr marL="628658" indent="-209553">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2498680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x3">
    <p:spTree>
      <p:nvGrpSpPr>
        <p:cNvPr id="1" name=""/>
        <p:cNvGrpSpPr/>
        <p:nvPr/>
      </p:nvGrpSpPr>
      <p:grpSpPr>
        <a:xfrm>
          <a:off x="0" y="0"/>
          <a:ext cx="0" cy="0"/>
          <a:chOff x="0" y="0"/>
          <a:chExt cx="0" cy="0"/>
        </a:xfrm>
      </p:grpSpPr>
      <p:sp>
        <p:nvSpPr>
          <p:cNvPr id="2" name="Title 1"/>
          <p:cNvSpPr>
            <a:spLocks noGrp="1"/>
          </p:cNvSpPr>
          <p:nvPr>
            <p:ph type="title"/>
          </p:nvPr>
        </p:nvSpPr>
        <p:spPr>
          <a:xfrm>
            <a:off x="721785" y="417600"/>
            <a:ext cx="10301817" cy="1030200"/>
          </a:xfrm>
        </p:spPr>
        <p:txBody>
          <a:bodyPr/>
          <a:lstStyle/>
          <a:p>
            <a:r>
              <a:rPr lang="en-US"/>
              <a:t>Click to edit Master title style</a:t>
            </a:r>
            <a:endParaRPr lang="en-GB"/>
          </a:p>
        </p:txBody>
      </p:sp>
      <p:sp>
        <p:nvSpPr>
          <p:cNvPr id="5" name="Picture Placeholder 4"/>
          <p:cNvSpPr>
            <a:spLocks noGrp="1"/>
          </p:cNvSpPr>
          <p:nvPr>
            <p:ph type="pic" sz="quarter" idx="10" hasCustomPrompt="1"/>
          </p:nvPr>
        </p:nvSpPr>
        <p:spPr>
          <a:xfrm>
            <a:off x="1115487" y="2514601"/>
            <a:ext cx="2645833"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1" name="Text Placeholder 10"/>
          <p:cNvSpPr>
            <a:spLocks noGrp="1"/>
          </p:cNvSpPr>
          <p:nvPr>
            <p:ph type="body" sz="quarter" idx="11"/>
          </p:nvPr>
        </p:nvSpPr>
        <p:spPr>
          <a:xfrm>
            <a:off x="1107019" y="4425950"/>
            <a:ext cx="2654300"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bg2"/>
                </a:solidFill>
              </a:defRPr>
            </a:lvl2pPr>
          </a:lstStyle>
          <a:p>
            <a:pPr lvl="0"/>
            <a:r>
              <a:rPr lang="en-US"/>
              <a:t>Click to edit Master text styles</a:t>
            </a:r>
          </a:p>
          <a:p>
            <a:pPr lvl="1"/>
            <a:r>
              <a:rPr lang="en-US"/>
              <a:t>Second level</a:t>
            </a:r>
          </a:p>
        </p:txBody>
      </p:sp>
      <p:sp>
        <p:nvSpPr>
          <p:cNvPr id="13" name="Text Placeholder 12"/>
          <p:cNvSpPr>
            <a:spLocks noGrp="1"/>
          </p:cNvSpPr>
          <p:nvPr>
            <p:ph type="body" sz="quarter" idx="12"/>
          </p:nvPr>
        </p:nvSpPr>
        <p:spPr>
          <a:xfrm>
            <a:off x="1115487" y="3924926"/>
            <a:ext cx="2645833" cy="418474"/>
          </a:xfrm>
        </p:spPr>
        <p:txBody>
          <a:bodyPr/>
          <a:lstStyle>
            <a:lvl1pPr algn="ctr">
              <a:lnSpc>
                <a:spcPts val="4000"/>
              </a:lnSpc>
              <a:defRPr sz="3400" b="1">
                <a:solidFill>
                  <a:schemeClr val="tx2"/>
                </a:solidFill>
                <a:latin typeface="+mn-lt"/>
              </a:defRPr>
            </a:lvl1pPr>
          </a:lstStyle>
          <a:p>
            <a:pPr lvl="0"/>
            <a:r>
              <a:rPr lang="en-US"/>
              <a:t>Click</a:t>
            </a:r>
          </a:p>
        </p:txBody>
      </p:sp>
      <p:sp>
        <p:nvSpPr>
          <p:cNvPr id="18" name="Text Placeholder 12"/>
          <p:cNvSpPr>
            <a:spLocks noGrp="1"/>
          </p:cNvSpPr>
          <p:nvPr>
            <p:ph type="body" sz="quarter" idx="15"/>
          </p:nvPr>
        </p:nvSpPr>
        <p:spPr>
          <a:xfrm>
            <a:off x="4751853" y="3924926"/>
            <a:ext cx="2645833" cy="418474"/>
          </a:xfrm>
        </p:spPr>
        <p:txBody>
          <a:bodyPr/>
          <a:lstStyle>
            <a:lvl1pPr algn="ctr">
              <a:lnSpc>
                <a:spcPts val="4000"/>
              </a:lnSpc>
              <a:defRPr sz="3400" b="1">
                <a:solidFill>
                  <a:schemeClr val="accent1"/>
                </a:solidFill>
                <a:latin typeface="+mn-lt"/>
              </a:defRPr>
            </a:lvl1pPr>
          </a:lstStyle>
          <a:p>
            <a:pPr lvl="0"/>
            <a:r>
              <a:rPr lang="en-US"/>
              <a:t>Click</a:t>
            </a:r>
          </a:p>
        </p:txBody>
      </p:sp>
      <p:sp>
        <p:nvSpPr>
          <p:cNvPr id="22" name="Text Placeholder 12"/>
          <p:cNvSpPr>
            <a:spLocks noGrp="1"/>
          </p:cNvSpPr>
          <p:nvPr>
            <p:ph type="body" sz="quarter" idx="18"/>
          </p:nvPr>
        </p:nvSpPr>
        <p:spPr>
          <a:xfrm>
            <a:off x="8400259" y="3924927"/>
            <a:ext cx="2645833" cy="408949"/>
          </a:xfrm>
        </p:spPr>
        <p:txBody>
          <a:bodyPr/>
          <a:lstStyle>
            <a:lvl1pPr algn="ctr">
              <a:lnSpc>
                <a:spcPts val="4000"/>
              </a:lnSpc>
              <a:defRPr sz="3400" b="1">
                <a:solidFill>
                  <a:schemeClr val="accent2"/>
                </a:solidFill>
                <a:latin typeface="+mn-lt"/>
              </a:defRPr>
            </a:lvl1pPr>
          </a:lstStyle>
          <a:p>
            <a:pPr lvl="0"/>
            <a:r>
              <a:rPr lang="en-US"/>
              <a:t>Click</a:t>
            </a:r>
          </a:p>
        </p:txBody>
      </p:sp>
      <p:sp>
        <p:nvSpPr>
          <p:cNvPr id="23" name="Text Placeholder 10"/>
          <p:cNvSpPr>
            <a:spLocks noGrp="1"/>
          </p:cNvSpPr>
          <p:nvPr>
            <p:ph type="body" sz="quarter" idx="19"/>
          </p:nvPr>
        </p:nvSpPr>
        <p:spPr>
          <a:xfrm>
            <a:off x="4777318" y="4425950"/>
            <a:ext cx="2654300" cy="979488"/>
          </a:xfrm>
        </p:spPr>
        <p:txBody>
          <a:bodyPr/>
          <a:lstStyle>
            <a:lvl1pPr algn="ctr">
              <a:lnSpc>
                <a:spcPts val="1700"/>
              </a:lnSpc>
              <a:spcAft>
                <a:spcPts val="800"/>
              </a:spcAft>
              <a:defRPr sz="1500" b="1">
                <a:solidFill>
                  <a:schemeClr val="tx1"/>
                </a:solidFill>
              </a:defRPr>
            </a:lvl1pPr>
            <a:lvl2pPr marL="0" indent="0" algn="ctr">
              <a:lnSpc>
                <a:spcPts val="1100"/>
              </a:lnSpc>
              <a:buNone/>
              <a:defRPr sz="1000" i="0">
                <a:solidFill>
                  <a:schemeClr val="bg2"/>
                </a:solidFill>
              </a:defRPr>
            </a:lvl2pPr>
          </a:lstStyle>
          <a:p>
            <a:pPr lvl="0"/>
            <a:r>
              <a:rPr lang="en-US"/>
              <a:t>Click to edit Master text styles</a:t>
            </a:r>
          </a:p>
          <a:p>
            <a:pPr lvl="1"/>
            <a:r>
              <a:rPr lang="en-US"/>
              <a:t>Second level</a:t>
            </a:r>
          </a:p>
        </p:txBody>
      </p:sp>
      <p:sp>
        <p:nvSpPr>
          <p:cNvPr id="24" name="Text Placeholder 10"/>
          <p:cNvSpPr>
            <a:spLocks noGrp="1"/>
          </p:cNvSpPr>
          <p:nvPr>
            <p:ph type="body" sz="quarter" idx="20"/>
          </p:nvPr>
        </p:nvSpPr>
        <p:spPr>
          <a:xfrm>
            <a:off x="8409518" y="4425950"/>
            <a:ext cx="2654300" cy="979488"/>
          </a:xfrm>
        </p:spPr>
        <p:txBody>
          <a:bodyPr/>
          <a:lstStyle>
            <a:lvl1pPr algn="ctr">
              <a:lnSpc>
                <a:spcPts val="1700"/>
              </a:lnSpc>
              <a:spcAft>
                <a:spcPts val="800"/>
              </a:spcAft>
              <a:defRPr sz="1500" b="1">
                <a:solidFill>
                  <a:schemeClr val="accent2"/>
                </a:solidFill>
              </a:defRPr>
            </a:lvl1pPr>
            <a:lvl2pPr marL="0" indent="0" algn="ctr">
              <a:lnSpc>
                <a:spcPts val="1100"/>
              </a:lnSpc>
              <a:buNone/>
              <a:defRPr sz="1000" i="0">
                <a:solidFill>
                  <a:schemeClr val="bg2"/>
                </a:solidFill>
              </a:defRPr>
            </a:lvl2pPr>
          </a:lstStyle>
          <a:p>
            <a:pPr lvl="0"/>
            <a:r>
              <a:rPr lang="en-US"/>
              <a:t>Click to edit Master text styles</a:t>
            </a:r>
          </a:p>
          <a:p>
            <a:pPr lvl="1"/>
            <a:r>
              <a:rPr lang="en-US"/>
              <a:t>Second level</a:t>
            </a:r>
          </a:p>
        </p:txBody>
      </p:sp>
      <p:cxnSp>
        <p:nvCxnSpPr>
          <p:cNvPr id="25" name="Straight Connector 24"/>
          <p:cNvCxnSpPr/>
          <p:nvPr userDrawn="1"/>
        </p:nvCxnSpPr>
        <p:spPr>
          <a:xfrm>
            <a:off x="711200" y="6124575"/>
            <a:ext cx="107823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10"/>
          <p:cNvSpPr>
            <a:spLocks noGrp="1"/>
          </p:cNvSpPr>
          <p:nvPr>
            <p:ph type="body" sz="quarter" idx="21"/>
          </p:nvPr>
        </p:nvSpPr>
        <p:spPr>
          <a:xfrm>
            <a:off x="7023100" y="6172202"/>
            <a:ext cx="4457700"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7" name="Picture Placeholder 4"/>
          <p:cNvSpPr>
            <a:spLocks noGrp="1"/>
          </p:cNvSpPr>
          <p:nvPr>
            <p:ph type="pic" sz="quarter" idx="22" hasCustomPrompt="1"/>
          </p:nvPr>
        </p:nvSpPr>
        <p:spPr>
          <a:xfrm>
            <a:off x="4716815" y="2514601"/>
            <a:ext cx="2645833"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21" name="Picture Placeholder 4"/>
          <p:cNvSpPr>
            <a:spLocks noGrp="1"/>
          </p:cNvSpPr>
          <p:nvPr>
            <p:ph type="pic" sz="quarter" idx="23" hasCustomPrompt="1"/>
          </p:nvPr>
        </p:nvSpPr>
        <p:spPr>
          <a:xfrm>
            <a:off x="8374415" y="2514601"/>
            <a:ext cx="2645833"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4"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3795791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45069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1784" y="417600"/>
            <a:ext cx="10251017" cy="774450"/>
          </a:xfrm>
        </p:spPr>
        <p:txBody>
          <a:bodyPr/>
          <a:lstStyle/>
          <a:p>
            <a:r>
              <a:rPr lang="en-US"/>
              <a:t>Click to edit Master title style</a:t>
            </a:r>
            <a:endParaRPr lang="en-GB"/>
          </a:p>
        </p:txBody>
      </p:sp>
      <p:sp>
        <p:nvSpPr>
          <p:cNvPr id="3"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
        <p:nvSpPr>
          <p:cNvPr id="4" name="Text Placeholder 3"/>
          <p:cNvSpPr>
            <a:spLocks noGrp="1"/>
          </p:cNvSpPr>
          <p:nvPr>
            <p:ph type="body" sz="quarter" idx="10"/>
          </p:nvPr>
        </p:nvSpPr>
        <p:spPr>
          <a:xfrm>
            <a:off x="721786" y="1336008"/>
            <a:ext cx="10443522" cy="3171825"/>
          </a:xfrm>
        </p:spPr>
        <p:txBody>
          <a:bodyPr/>
          <a:lstStyle>
            <a:lvl1pPr marL="160734" indent="-160734">
              <a:buFont typeface="Arial" panose="020B0604020202020204" pitchFamily="34" charset="0"/>
              <a:buChar char="•"/>
              <a:defRPr/>
            </a:lvl1pPr>
          </a:lstStyle>
          <a:p>
            <a:r>
              <a:rPr lang="en-US"/>
              <a:t>TELPAS Online Training Center</a:t>
            </a:r>
            <a:r>
              <a:rPr lang="en-US">
                <a:solidFill>
                  <a:schemeClr val="tx1"/>
                </a:solidFill>
              </a:rPr>
              <a:t> </a:t>
            </a:r>
            <a:r>
              <a:rPr lang="en-US"/>
              <a:t> </a:t>
            </a:r>
          </a:p>
          <a:p>
            <a:pPr marL="285753" lvl="0" indent="-285753">
              <a:buClr>
                <a:srgbClr val="007FA3"/>
              </a:buClr>
              <a:buFont typeface="Arial" panose="020B0604020202020204" pitchFamily="34" charset="0"/>
              <a:buChar char="•"/>
            </a:pPr>
            <a:r>
              <a:rPr lang="en-US" kern="0"/>
              <a:t>Used by raters and other personnel that need to complete courses or calibration activities</a:t>
            </a:r>
          </a:p>
          <a:p>
            <a:pPr marL="285750" indent="-285750">
              <a:buFont typeface="Arial" panose="020B0604020202020204" pitchFamily="34" charset="0"/>
              <a:buChar char="•"/>
            </a:pPr>
            <a:endParaRPr lang="en-US"/>
          </a:p>
          <a:p>
            <a:r>
              <a:rPr lang="en-US"/>
              <a:t>TELPAS Assessment Management System </a:t>
            </a:r>
          </a:p>
          <a:p>
            <a:pPr marL="285753" lvl="0" indent="-285753">
              <a:buClr>
                <a:srgbClr val="007FA3"/>
              </a:buClr>
              <a:buFont typeface="Arial" panose="020B0604020202020204" pitchFamily="34" charset="0"/>
              <a:buChar char="•"/>
            </a:pPr>
            <a:r>
              <a:rPr lang="en-US" kern="0"/>
              <a:t>Used by coordinators, test administrators and other designated staff to prepare and administer TELPAS</a:t>
            </a:r>
          </a:p>
          <a:p>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895825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headin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36601" y="1685925"/>
            <a:ext cx="5994400" cy="647700"/>
          </a:xfrm>
        </p:spPr>
        <p:txBody>
          <a:bodyPr/>
          <a:lstStyle>
            <a:lvl1pPr>
              <a:defRPr>
                <a:solidFill>
                  <a:srgbClr val="000000"/>
                </a:solidFill>
              </a:defRPr>
            </a:lvl1pPr>
          </a:lstStyle>
          <a:p>
            <a:pPr lvl="0"/>
            <a:r>
              <a:rPr lang="en-US"/>
              <a:t>Click to edit Master text styles</a:t>
            </a:r>
          </a:p>
        </p:txBody>
      </p:sp>
      <p:sp>
        <p:nvSpPr>
          <p:cNvPr id="4"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
        <p:nvSpPr>
          <p:cNvPr id="6" name="Title 5">
            <a:extLst>
              <a:ext uri="{FF2B5EF4-FFF2-40B4-BE49-F238E27FC236}">
                <a16:creationId xmlns:a16="http://schemas.microsoft.com/office/drawing/2014/main" id="{FA573425-E8BA-4A42-92CE-401193A71F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614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3">
    <p:bg>
      <p:bgPr>
        <a:solidFill>
          <a:schemeClr val="accent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3833" y="409960"/>
            <a:ext cx="1526400" cy="809347"/>
          </a:xfrm>
          <a:prstGeom prst="rect">
            <a:avLst/>
          </a:prstGeom>
        </p:spPr>
      </p:pic>
      <p:sp>
        <p:nvSpPr>
          <p:cNvPr id="2" name="Title 1"/>
          <p:cNvSpPr>
            <a:spLocks noGrp="1"/>
          </p:cNvSpPr>
          <p:nvPr>
            <p:ph type="ctrTitle"/>
          </p:nvPr>
        </p:nvSpPr>
        <p:spPr>
          <a:xfrm>
            <a:off x="596900" y="1681200"/>
            <a:ext cx="4978400" cy="1977536"/>
          </a:xfrm>
        </p:spPr>
        <p:txBody>
          <a:bodyPr anchor="t" anchorCtr="0"/>
          <a:lstStyle>
            <a:lvl1pPr algn="l">
              <a:lnSpc>
                <a:spcPts val="4200"/>
              </a:lnSpc>
              <a:defRPr sz="3600" spc="20"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595202" y="4057202"/>
            <a:ext cx="4592146" cy="1130791"/>
          </a:xfrm>
        </p:spPr>
        <p:txBody>
          <a:bodyPr/>
          <a:lstStyle>
            <a:lvl1pPr marL="0" indent="0" algn="l">
              <a:lnSpc>
                <a:spcPts val="2400"/>
              </a:lnSpc>
              <a:spcAft>
                <a:spcPts val="0"/>
              </a:spcAft>
              <a:buNone/>
              <a:defRPr sz="1800" b="0" i="0">
                <a:solidFill>
                  <a:schemeClr val="accent6"/>
                </a:solidFill>
                <a:latin typeface="+mn-lt"/>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592698" y="6265863"/>
            <a:ext cx="5287404" cy="285750"/>
          </a:xfrm>
        </p:spPr>
        <p:txBody>
          <a:bodyPr/>
          <a:lstStyle>
            <a:lvl1pPr>
              <a:lnSpc>
                <a:spcPts val="2200"/>
              </a:lnSpc>
              <a:spcAft>
                <a:spcPts val="0"/>
              </a:spcAft>
              <a:defRPr sz="1800" b="0" i="0">
                <a:solidFill>
                  <a:schemeClr val="accent6"/>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6108700" y="0"/>
            <a:ext cx="6083300" cy="6858000"/>
          </a:xfrm>
          <a:solidFill>
            <a:srgbClr val="BBBBBB"/>
          </a:solidFill>
        </p:spPr>
        <p:txBody>
          <a:bodyPr vert="horz" lIns="0" tIns="2592000" rIns="0" bIns="0" rtlCol="0">
            <a:noAutofit/>
          </a:bodyPr>
          <a:lstStyle>
            <a:lvl1pPr marL="0" marR="0" indent="0" algn="ctr" defTabSz="914411"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11"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Tree>
    <p:extLst>
      <p:ext uri="{BB962C8B-B14F-4D97-AF65-F5344CB8AC3E}">
        <p14:creationId xmlns:p14="http://schemas.microsoft.com/office/powerpoint/2010/main" val="2153007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ore to Learn">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1184652" y="1"/>
            <a:ext cx="10067550" cy="6858000"/>
          </a:xfrm>
          <a:prstGeom prst="rect">
            <a:avLst/>
          </a:prstGeom>
        </p:spPr>
      </p:pic>
      <p:sp>
        <p:nvSpPr>
          <p:cNvPr id="2" name="Title 1"/>
          <p:cNvSpPr>
            <a:spLocks noGrp="1"/>
          </p:cNvSpPr>
          <p:nvPr>
            <p:ph type="ctrTitle"/>
          </p:nvPr>
        </p:nvSpPr>
        <p:spPr>
          <a:xfrm>
            <a:off x="3111498" y="2728867"/>
            <a:ext cx="6208900" cy="985884"/>
          </a:xfrm>
        </p:spPr>
        <p:txBody>
          <a:bodyPr anchor="b" anchorCtr="0"/>
          <a:lstStyle>
            <a:lvl1pPr algn="ctr">
              <a:lnSpc>
                <a:spcPts val="4000"/>
              </a:lnSpc>
              <a:defRPr sz="3400" i="0">
                <a:solidFill>
                  <a:schemeClr val="tx1"/>
                </a:solidFill>
                <a:latin typeface="+mj-lt"/>
              </a:defRPr>
            </a:lvl1pPr>
          </a:lstStyle>
          <a:p>
            <a:r>
              <a:rPr lang="en-US"/>
              <a:t>Click to edit Master title style</a:t>
            </a:r>
            <a:endParaRPr lang="en-GB"/>
          </a:p>
        </p:txBody>
      </p:sp>
      <p:sp>
        <p:nvSpPr>
          <p:cNvPr id="7" name="Text Placeholder 6"/>
          <p:cNvSpPr>
            <a:spLocks noGrp="1"/>
          </p:cNvSpPr>
          <p:nvPr>
            <p:ph type="body" sz="quarter" idx="10"/>
          </p:nvPr>
        </p:nvSpPr>
        <p:spPr>
          <a:xfrm>
            <a:off x="3124199" y="3829051"/>
            <a:ext cx="6324601" cy="638175"/>
          </a:xfrm>
        </p:spPr>
        <p:txBody>
          <a:bodyPr/>
          <a:lstStyle>
            <a:lvl1pPr algn="ctr">
              <a:lnSpc>
                <a:spcPts val="2100"/>
              </a:lnSpc>
              <a:defRPr>
                <a:solidFill>
                  <a:schemeClr val="tx2"/>
                </a:solidFill>
              </a:defRPr>
            </a:lvl1pPr>
            <a:lvl2pPr marL="0" indent="0" algn="ctr">
              <a:lnSpc>
                <a:spcPts val="2100"/>
              </a:lnSpc>
              <a:buNone/>
              <a:defRPr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49669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Final Slide Option1">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910" y="3558921"/>
            <a:ext cx="4506985" cy="216408"/>
          </a:xfrm>
          <a:prstGeom prst="rect">
            <a:avLst/>
          </a:prstGeom>
        </p:spPr>
      </p:pic>
    </p:spTree>
    <p:extLst>
      <p:ext uri="{BB962C8B-B14F-4D97-AF65-F5344CB8AC3E}">
        <p14:creationId xmlns:p14="http://schemas.microsoft.com/office/powerpoint/2010/main" val="2440331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Final Slide Option2">
    <p:bg>
      <p:bgPr>
        <a:solidFill>
          <a:schemeClr val="accent6"/>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910" y="3558922"/>
            <a:ext cx="4506985" cy="216407"/>
          </a:xfrm>
          <a:prstGeom prst="rect">
            <a:avLst/>
          </a:prstGeom>
        </p:spPr>
      </p:pic>
    </p:spTree>
    <p:extLst>
      <p:ext uri="{BB962C8B-B14F-4D97-AF65-F5344CB8AC3E}">
        <p14:creationId xmlns:p14="http://schemas.microsoft.com/office/powerpoint/2010/main" val="298837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Final Slide Option3">
    <p:bg>
      <p:bgPr>
        <a:solidFill>
          <a:srgbClr val="505759"/>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910" y="3558921"/>
            <a:ext cx="4506985" cy="216408"/>
          </a:xfrm>
          <a:prstGeom prst="rect">
            <a:avLst/>
          </a:prstGeom>
        </p:spPr>
      </p:pic>
    </p:spTree>
    <p:extLst>
      <p:ext uri="{BB962C8B-B14F-4D97-AF65-F5344CB8AC3E}">
        <p14:creationId xmlns:p14="http://schemas.microsoft.com/office/powerpoint/2010/main" val="1468222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nections">
    <p:spTree>
      <p:nvGrpSpPr>
        <p:cNvPr id="1" name=""/>
        <p:cNvGrpSpPr/>
        <p:nvPr/>
      </p:nvGrpSpPr>
      <p:grpSpPr>
        <a:xfrm>
          <a:off x="0" y="0"/>
          <a:ext cx="0" cy="0"/>
          <a:chOff x="0" y="0"/>
          <a:chExt cx="0" cy="0"/>
        </a:xfrm>
      </p:grpSpPr>
      <p:sp>
        <p:nvSpPr>
          <p:cNvPr id="20" name="Rectangle 19"/>
          <p:cNvSpPr/>
          <p:nvPr userDrawn="1"/>
        </p:nvSpPr>
        <p:spPr>
          <a:xfrm>
            <a:off x="736601" y="1752602"/>
            <a:ext cx="1816100" cy="4562475"/>
          </a:xfrm>
          <a:prstGeom prst="rect">
            <a:avLst/>
          </a:prstGeom>
          <a:solidFill>
            <a:srgbClr val="00305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p:cNvSpPr>
            <a:spLocks noGrp="1"/>
          </p:cNvSpPr>
          <p:nvPr>
            <p:ph type="title"/>
          </p:nvPr>
        </p:nvSpPr>
        <p:spPr>
          <a:xfrm>
            <a:off x="664634" y="486002"/>
            <a:ext cx="5837769" cy="545247"/>
          </a:xfrm>
        </p:spPr>
        <p:txBody>
          <a:bodyPr/>
          <a:lstStyle/>
          <a:p>
            <a:r>
              <a:rPr lang="en-US"/>
              <a:t>Click to edit Master title style</a:t>
            </a:r>
          </a:p>
        </p:txBody>
      </p:sp>
      <p:sp>
        <p:nvSpPr>
          <p:cNvPr id="3" name="Rectangle 2"/>
          <p:cNvSpPr/>
          <p:nvPr userDrawn="1"/>
        </p:nvSpPr>
        <p:spPr>
          <a:xfrm>
            <a:off x="2717801" y="1752602"/>
            <a:ext cx="5499100" cy="456247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spc="-30" baseline="0"/>
          </a:p>
        </p:txBody>
      </p:sp>
      <p:sp>
        <p:nvSpPr>
          <p:cNvPr id="8" name="Text Placeholder 7"/>
          <p:cNvSpPr>
            <a:spLocks noGrp="1"/>
          </p:cNvSpPr>
          <p:nvPr>
            <p:ph type="body" sz="quarter" idx="10"/>
          </p:nvPr>
        </p:nvSpPr>
        <p:spPr>
          <a:xfrm>
            <a:off x="3048002" y="1943100"/>
            <a:ext cx="4914900" cy="3162300"/>
          </a:xfrm>
        </p:spPr>
        <p:txBody>
          <a:bodyPr/>
          <a:lstStyle>
            <a:lvl1pPr>
              <a:lnSpc>
                <a:spcPts val="1250"/>
              </a:lnSpc>
              <a:spcBef>
                <a:spcPts val="0"/>
              </a:spcBef>
              <a:spcAft>
                <a:spcPts val="500"/>
              </a:spcAft>
              <a:defRPr sz="1000" spc="0" baseline="0">
                <a:solidFill>
                  <a:schemeClr val="bg1"/>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9" name="Rectangle 8"/>
          <p:cNvSpPr/>
          <p:nvPr userDrawn="1"/>
        </p:nvSpPr>
        <p:spPr>
          <a:xfrm>
            <a:off x="8418028" y="1752600"/>
            <a:ext cx="3076800" cy="4572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5"/>
          <p:cNvSpPr>
            <a:spLocks noGrp="1"/>
          </p:cNvSpPr>
          <p:nvPr>
            <p:ph type="pic" sz="quarter" idx="12" hasCustomPrompt="1"/>
          </p:nvPr>
        </p:nvSpPr>
        <p:spPr>
          <a:xfrm>
            <a:off x="8418029" y="530225"/>
            <a:ext cx="3075472" cy="1231900"/>
          </a:xfrm>
          <a:solidFill>
            <a:schemeClr val="bg2">
              <a:lumMod val="20000"/>
              <a:lumOff val="80000"/>
            </a:schemeClr>
          </a:solidFill>
        </p:spPr>
        <p:txBody>
          <a:bodyPr tIns="108000"/>
          <a:lstStyle>
            <a:lvl1pPr algn="ctr">
              <a:defRPr sz="1000" b="0"/>
            </a:lvl1pPr>
          </a:lstStyle>
          <a:p>
            <a:r>
              <a:rPr lang="en-GB"/>
              <a:t>insert picture</a:t>
            </a:r>
            <a:endParaRPr lang="en-US"/>
          </a:p>
        </p:txBody>
      </p:sp>
      <p:sp>
        <p:nvSpPr>
          <p:cNvPr id="11" name="Text Placeholder 7"/>
          <p:cNvSpPr>
            <a:spLocks noGrp="1"/>
          </p:cNvSpPr>
          <p:nvPr>
            <p:ph type="body" sz="quarter" idx="13"/>
          </p:nvPr>
        </p:nvSpPr>
        <p:spPr>
          <a:xfrm>
            <a:off x="8707422" y="1943101"/>
            <a:ext cx="2498759" cy="4162425"/>
          </a:xfrm>
        </p:spPr>
        <p:txBody>
          <a:bodyPr/>
          <a:lstStyle>
            <a:lvl1pPr>
              <a:lnSpc>
                <a:spcPts val="1100"/>
              </a:lnSpc>
              <a:spcBef>
                <a:spcPts val="567"/>
              </a:spcBef>
              <a:spcAft>
                <a:spcPts val="1134"/>
              </a:spcAft>
              <a:defRPr sz="800" b="1" cap="all" spc="0" baseline="0">
                <a:solidFill>
                  <a:schemeClr val="tx2"/>
                </a:solidFill>
              </a:defRPr>
            </a:lvl1pPr>
            <a:lvl2pPr marL="114302" indent="-114302">
              <a:lnSpc>
                <a:spcPts val="1100"/>
              </a:lnSpc>
              <a:spcBef>
                <a:spcPts val="0"/>
              </a:spcBef>
              <a:spcAft>
                <a:spcPts val="283"/>
              </a:spcAft>
              <a:buClr>
                <a:schemeClr val="tx2"/>
              </a:buClr>
              <a:buFont typeface="Arial" panose="020B0604020202020204" pitchFamily="34" charset="0"/>
              <a:buChar char="•"/>
              <a:defRPr sz="800" spc="-20" baseline="0">
                <a:solidFill>
                  <a:schemeClr val="tx2"/>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a:p>
            <a:pPr lvl="1"/>
            <a:r>
              <a:rPr lang="en-GB"/>
              <a:t>Level 2</a:t>
            </a:r>
            <a:endParaRPr lang="en-US"/>
          </a:p>
        </p:txBody>
      </p:sp>
      <p:sp>
        <p:nvSpPr>
          <p:cNvPr id="13" name="Text Placeholder 7"/>
          <p:cNvSpPr>
            <a:spLocks noGrp="1"/>
          </p:cNvSpPr>
          <p:nvPr>
            <p:ph type="body" sz="quarter" idx="14"/>
          </p:nvPr>
        </p:nvSpPr>
        <p:spPr>
          <a:xfrm>
            <a:off x="985081" y="1943101"/>
            <a:ext cx="1315300" cy="4162425"/>
          </a:xfrm>
        </p:spPr>
        <p:txBody>
          <a:bodyPr/>
          <a:lstStyle>
            <a:lvl1pPr>
              <a:lnSpc>
                <a:spcPts val="1100"/>
              </a:lnSpc>
              <a:spcBef>
                <a:spcPts val="567"/>
              </a:spcBef>
              <a:spcAft>
                <a:spcPts val="1134"/>
              </a:spcAft>
              <a:defRPr sz="800" b="1" cap="all" spc="0" baseline="0">
                <a:solidFill>
                  <a:schemeClr val="accent3"/>
                </a:solidFill>
              </a:defRPr>
            </a:lvl1pPr>
            <a:lvl2pPr marL="0" indent="0">
              <a:lnSpc>
                <a:spcPts val="1100"/>
              </a:lnSpc>
              <a:spcBef>
                <a:spcPts val="0"/>
              </a:spcBef>
              <a:spcAft>
                <a:spcPts val="283"/>
              </a:spcAft>
              <a:buClr>
                <a:schemeClr val="tx2"/>
              </a:buClr>
              <a:buFont typeface="Arial" panose="020B0604020202020204" pitchFamily="34" charset="0"/>
              <a:buNone/>
              <a:defRPr sz="800" spc="0" baseline="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a:p>
            <a:pPr lvl="1"/>
            <a:r>
              <a:rPr lang="en-GB"/>
              <a:t>Level 2</a:t>
            </a:r>
            <a:endParaRPr lang="en-US"/>
          </a:p>
        </p:txBody>
      </p:sp>
      <p:sp>
        <p:nvSpPr>
          <p:cNvPr id="14" name="Text Placeholder 7"/>
          <p:cNvSpPr>
            <a:spLocks noGrp="1"/>
          </p:cNvSpPr>
          <p:nvPr>
            <p:ph type="body" sz="quarter" idx="15"/>
          </p:nvPr>
        </p:nvSpPr>
        <p:spPr>
          <a:xfrm>
            <a:off x="3437469" y="5581650"/>
            <a:ext cx="1985070" cy="606365"/>
          </a:xfrm>
        </p:spPr>
        <p:txBody>
          <a:bodyPr/>
          <a:lstStyle>
            <a:lvl1pPr>
              <a:lnSpc>
                <a:spcPts val="900"/>
              </a:lnSpc>
              <a:spcBef>
                <a:spcPts val="0"/>
              </a:spcBef>
              <a:spcAft>
                <a:spcPts val="0"/>
              </a:spcAft>
              <a:defRPr sz="700" spc="-20" baseline="0">
                <a:solidFill>
                  <a:schemeClr val="bg1"/>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15" name="Text Placeholder 7"/>
          <p:cNvSpPr>
            <a:spLocks noGrp="1"/>
          </p:cNvSpPr>
          <p:nvPr>
            <p:ph type="body" sz="quarter" idx="16"/>
          </p:nvPr>
        </p:nvSpPr>
        <p:spPr>
          <a:xfrm>
            <a:off x="5943602" y="5575751"/>
            <a:ext cx="1849876" cy="569091"/>
          </a:xfrm>
        </p:spPr>
        <p:txBody>
          <a:bodyPr/>
          <a:lstStyle>
            <a:lvl1pPr>
              <a:lnSpc>
                <a:spcPts val="900"/>
              </a:lnSpc>
              <a:spcBef>
                <a:spcPts val="0"/>
              </a:spcBef>
              <a:spcAft>
                <a:spcPts val="0"/>
              </a:spcAft>
              <a:defRPr sz="700" spc="-20" baseline="0">
                <a:solidFill>
                  <a:schemeClr val="bg1"/>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22" name="Text Placeholder 21"/>
          <p:cNvSpPr>
            <a:spLocks noGrp="1"/>
          </p:cNvSpPr>
          <p:nvPr>
            <p:ph type="body" sz="quarter" idx="17"/>
          </p:nvPr>
        </p:nvSpPr>
        <p:spPr>
          <a:xfrm>
            <a:off x="673101" y="964408"/>
            <a:ext cx="5842000" cy="400050"/>
          </a:xfrm>
        </p:spPr>
        <p:txBody>
          <a:bodyPr/>
          <a:lstStyle>
            <a:lvl1pPr>
              <a:lnSpc>
                <a:spcPts val="1500"/>
              </a:lnSpc>
              <a:spcAft>
                <a:spcPts val="0"/>
              </a:spcAft>
              <a:defRPr sz="1200">
                <a:solidFill>
                  <a:schemeClr val="accent1"/>
                </a:solidFill>
              </a:defRPr>
            </a:lvl1pPr>
          </a:lstStyle>
          <a:p>
            <a:pPr lvl="0"/>
            <a:r>
              <a:rPr lang="en-US"/>
              <a:t>Click to edit Master text styles</a:t>
            </a:r>
          </a:p>
        </p:txBody>
      </p:sp>
      <p:sp>
        <p:nvSpPr>
          <p:cNvPr id="16" name="Slide Number Placeholder 5"/>
          <p:cNvSpPr>
            <a:spLocks noGrp="1"/>
          </p:cNvSpPr>
          <p:nvPr>
            <p:ph type="sldNum" sz="quarter" idx="4"/>
          </p:nvPr>
        </p:nvSpPr>
        <p:spPr>
          <a:xfrm>
            <a:off x="11332802" y="6489578"/>
            <a:ext cx="256434"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spTree>
    <p:extLst>
      <p:ext uri="{BB962C8B-B14F-4D97-AF65-F5344CB8AC3E}">
        <p14:creationId xmlns:p14="http://schemas.microsoft.com/office/powerpoint/2010/main" val="140911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5981101" y="1332225"/>
            <a:ext cx="5779100" cy="393450"/>
          </a:xfrm>
        </p:spPr>
        <p:txBody>
          <a:bodyPr anchor="b" anchorCtr="0"/>
          <a:lstStyle>
            <a:lvl1pPr>
              <a:lnSpc>
                <a:spcPts val="2800"/>
              </a:lnSpc>
              <a:defRPr sz="26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6011334" y="2000250"/>
            <a:ext cx="5469467" cy="3113088"/>
          </a:xfrm>
        </p:spPr>
        <p:txBody>
          <a:bodyPr/>
          <a:lstStyle>
            <a:lvl1pPr marL="428631" indent="-428631">
              <a:lnSpc>
                <a:spcPts val="1800"/>
              </a:lnSpc>
              <a:spcAft>
                <a:spcPts val="600"/>
              </a:spcAft>
              <a:tabLst>
                <a:tab pos="409580" algn="l"/>
              </a:tabLst>
              <a:defRPr sz="1600">
                <a:solidFill>
                  <a:schemeClr val="tx2"/>
                </a:solidFill>
              </a:defRPr>
            </a:lvl1pPr>
            <a:lvl2pPr>
              <a:lnSpc>
                <a:spcPts val="1800"/>
              </a:lnSpc>
              <a:spcAft>
                <a:spcPts val="0"/>
              </a:spcAft>
              <a:defRPr sz="1600">
                <a:solidFill>
                  <a:schemeClr val="tx2"/>
                </a:solidFill>
              </a:defRPr>
            </a:lvl2pPr>
          </a:lstStyle>
          <a:p>
            <a:pPr lvl="0"/>
            <a:r>
              <a:rPr lang="en-US"/>
              <a:t>00	Click to edit Master text styles</a:t>
            </a:r>
          </a:p>
        </p:txBody>
      </p:sp>
      <p:sp>
        <p:nvSpPr>
          <p:cNvPr id="8" name="Picture Placeholder 6"/>
          <p:cNvSpPr>
            <a:spLocks noGrp="1"/>
          </p:cNvSpPr>
          <p:nvPr>
            <p:ph type="pic" sz="quarter" idx="12" hasCustomPrompt="1"/>
          </p:nvPr>
        </p:nvSpPr>
        <p:spPr>
          <a:xfrm>
            <a:off x="2" y="0"/>
            <a:ext cx="5168900" cy="6858000"/>
          </a:xfrm>
          <a:solidFill>
            <a:srgbClr val="BBBBBB"/>
          </a:solidFill>
        </p:spPr>
        <p:txBody>
          <a:bodyPr vert="horz" lIns="0" tIns="2592000" rIns="0" bIns="0" rtlCol="0">
            <a:noAutofit/>
          </a:bodyPr>
          <a:lstStyle>
            <a:lvl1pPr marL="0" marR="0" indent="0" algn="ctr" defTabSz="914411"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11"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7" name="Straight Connector 6"/>
          <p:cNvCxnSpPr/>
          <p:nvPr userDrawn="1"/>
        </p:nvCxnSpPr>
        <p:spPr>
          <a:xfrm>
            <a:off x="11286724"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11330357" y="6489578"/>
            <a:ext cx="577516"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spTree>
    <p:extLst>
      <p:ext uri="{BB962C8B-B14F-4D97-AF65-F5344CB8AC3E}">
        <p14:creationId xmlns:p14="http://schemas.microsoft.com/office/powerpoint/2010/main" val="4885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Option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2628902" y="784225"/>
            <a:ext cx="694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p:nvPr>
        </p:nvSpPr>
        <p:spPr>
          <a:xfrm>
            <a:off x="3241401" y="2973675"/>
            <a:ext cx="5712000" cy="1044000"/>
          </a:xfrm>
        </p:spPr>
        <p:txBody>
          <a:bodyPr anchor="ctr" anchorCtr="0"/>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01088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Option 2">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2628902" y="784225"/>
            <a:ext cx="694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p:nvPr>
        </p:nvSpPr>
        <p:spPr>
          <a:xfrm>
            <a:off x="3240000" y="2973600"/>
            <a:ext cx="5712000" cy="1044000"/>
          </a:xfrm>
        </p:spPr>
        <p:txBody>
          <a:bodyPr anchor="ctr" anchorCtr="0"/>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75971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Option 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2628902" y="784225"/>
            <a:ext cx="694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p:nvPr>
        </p:nvSpPr>
        <p:spPr>
          <a:xfrm>
            <a:off x="3240000" y="2973600"/>
            <a:ext cx="5712000" cy="1044000"/>
          </a:xfrm>
        </p:spPr>
        <p:txBody>
          <a:bodyPr anchor="ctr" anchorCtr="0"/>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82576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Option 4">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2628902" y="784225"/>
            <a:ext cx="694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p:nvPr>
        </p:nvSpPr>
        <p:spPr>
          <a:xfrm>
            <a:off x="3240000" y="2973600"/>
            <a:ext cx="5712000" cy="1044000"/>
          </a:xfrm>
        </p:spPr>
        <p:txBody>
          <a:bodyPr anchor="ctr" anchorCtr="0"/>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87896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Option 5">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2628902" y="784225"/>
            <a:ext cx="694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p:nvPr>
        </p:nvSpPr>
        <p:spPr>
          <a:xfrm>
            <a:off x="3240000" y="2973600"/>
            <a:ext cx="5712000" cy="1044000"/>
          </a:xfrm>
        </p:spPr>
        <p:txBody>
          <a:bodyPr anchor="ctr" anchorCtr="0"/>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3643735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1783" y="417601"/>
            <a:ext cx="7977717" cy="90637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713200" y="1704975"/>
            <a:ext cx="8001508" cy="42851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endParaRPr lang="en-GB"/>
          </a:p>
        </p:txBody>
      </p:sp>
      <p:cxnSp>
        <p:nvCxnSpPr>
          <p:cNvPr id="5" name="Straight Connector 4"/>
          <p:cNvCxnSpPr/>
          <p:nvPr userDrawn="1"/>
        </p:nvCxnSpPr>
        <p:spPr>
          <a:xfrm>
            <a:off x="11286724"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11330357" y="6489578"/>
            <a:ext cx="577516"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7" name="Picture 6"/>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67212" y="6376791"/>
            <a:ext cx="1224000" cy="279915"/>
          </a:xfrm>
          <a:prstGeom prst="rect">
            <a:avLst/>
          </a:prstGeom>
        </p:spPr>
      </p:pic>
      <p:sp>
        <p:nvSpPr>
          <p:cNvPr id="8" name="Slide Number Placeholder 5"/>
          <p:cNvSpPr txBox="1">
            <a:spLocks/>
          </p:cNvSpPr>
          <p:nvPr userDrawn="1"/>
        </p:nvSpPr>
        <p:spPr>
          <a:xfrm>
            <a:off x="8452884" y="6370071"/>
            <a:ext cx="3018666" cy="355818"/>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    Kentucky Release Item Training</a:t>
            </a:r>
          </a:p>
        </p:txBody>
      </p:sp>
    </p:spTree>
    <p:extLst>
      <p:ext uri="{BB962C8B-B14F-4D97-AF65-F5344CB8AC3E}">
        <p14:creationId xmlns:p14="http://schemas.microsoft.com/office/powerpoint/2010/main" val="950495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ftr="0" dt="0"/>
  <p:txStyles>
    <p:titleStyle>
      <a:lvl1pPr algn="l" defTabSz="914411" rtl="0" eaLnBrk="1" latinLnBrk="0" hangingPunct="1">
        <a:lnSpc>
          <a:spcPts val="4000"/>
        </a:lnSpc>
        <a:spcBef>
          <a:spcPct val="0"/>
        </a:spcBef>
        <a:buNone/>
        <a:defRPr sz="3400" b="1" kern="1200">
          <a:solidFill>
            <a:schemeClr val="tx1"/>
          </a:solidFill>
          <a:latin typeface="+mj-lt"/>
          <a:ea typeface="+mj-ea"/>
          <a:cs typeface="+mj-cs"/>
        </a:defRPr>
      </a:lvl1pPr>
    </p:titleStyle>
    <p:bodyStyle>
      <a:lvl1pPr marL="0" indent="0" algn="l" defTabSz="914411" rtl="0" eaLnBrk="1" latinLnBrk="0" hangingPunct="1">
        <a:lnSpc>
          <a:spcPts val="1900"/>
        </a:lnSpc>
        <a:spcBef>
          <a:spcPts val="0"/>
        </a:spcBef>
        <a:spcAft>
          <a:spcPts val="0"/>
        </a:spcAft>
        <a:buFont typeface="Arial" pitchFamily="34" charset="0"/>
        <a:buNone/>
        <a:defRPr sz="1600" b="0" i="0" kern="1200">
          <a:solidFill>
            <a:schemeClr val="bg2"/>
          </a:solidFill>
          <a:latin typeface="+mn-lt"/>
          <a:ea typeface="Lato Medium" panose="020F0502020204030203" pitchFamily="34" charset="0"/>
          <a:cs typeface="Lato Medium" panose="020F0502020204030203" pitchFamily="34" charset="0"/>
        </a:defRPr>
      </a:lvl1pPr>
      <a:lvl2pPr marL="180977" indent="-180977" algn="l" defTabSz="914411"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bg2"/>
          </a:solidFill>
          <a:latin typeface="+mn-lt"/>
          <a:ea typeface="+mn-ea"/>
          <a:cs typeface="+mn-cs"/>
        </a:defRPr>
      </a:lvl2pPr>
      <a:lvl3pPr marL="352429" indent="-171452" algn="l" defTabSz="914411"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bg2"/>
          </a:solidFill>
          <a:latin typeface="+mn-lt"/>
          <a:ea typeface="+mn-ea"/>
          <a:cs typeface="+mn-cs"/>
        </a:defRPr>
      </a:lvl3pPr>
      <a:lvl4pPr marL="781060" indent="0" algn="l" defTabSz="914411"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26" indent="-228603" algn="l" defTabSz="914411"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32"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8"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hyperlink" Target="https://ky.mypearsonsupport.com/" TargetMode="External"/><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899" y="1738120"/>
            <a:ext cx="5772903" cy="3732782"/>
          </a:xfrm>
        </p:spPr>
        <p:txBody>
          <a:bodyPr/>
          <a:lstStyle/>
          <a:p>
            <a:r>
              <a:rPr lang="en-GB" dirty="0">
                <a:solidFill>
                  <a:schemeClr val="bg1"/>
                </a:solidFill>
                <a:latin typeface="+mn-lt"/>
              </a:rPr>
              <a:t>Kentucky Spring 2023 Released Items Training</a:t>
            </a:r>
            <a:endParaRPr lang="en-US" dirty="0">
              <a:solidFill>
                <a:schemeClr val="bg1"/>
              </a:solidFill>
              <a:latin typeface="+mn-lt"/>
            </a:endParaRPr>
          </a:p>
        </p:txBody>
      </p:sp>
      <p:pic>
        <p:nvPicPr>
          <p:cNvPr id="18" name="Picture 17" descr="Close up of hands of businesswoman working and typing on laptop." title="Hands on Keyboard"/>
          <p:cNvPicPr>
            <a:picLocks noChangeAspect="1"/>
          </p:cNvPicPr>
          <p:nvPr/>
        </p:nvPicPr>
        <p:blipFill rotWithShape="1">
          <a:blip r:embed="rId3" cstate="print">
            <a:extLst>
              <a:ext uri="{28A0092B-C50C-407E-A947-70E740481C1C}">
                <a14:useLocalDpi xmlns:a14="http://schemas.microsoft.com/office/drawing/2010/main" val="0"/>
              </a:ext>
            </a:extLst>
          </a:blip>
          <a:srcRect l="25744" r="30291" b="1094"/>
          <a:stretch/>
        </p:blipFill>
        <p:spPr>
          <a:xfrm>
            <a:off x="7619338" y="0"/>
            <a:ext cx="4572663" cy="6858000"/>
          </a:xfrm>
          <a:prstGeom prst="rect">
            <a:avLst/>
          </a:prstGeom>
        </p:spPr>
      </p:pic>
      <p:sp>
        <p:nvSpPr>
          <p:cNvPr id="11" name="TextBox 10"/>
          <p:cNvSpPr txBox="1"/>
          <p:nvPr/>
        </p:nvSpPr>
        <p:spPr>
          <a:xfrm>
            <a:off x="10929244" y="0"/>
            <a:ext cx="960263" cy="222433"/>
          </a:xfrm>
          <a:prstGeom prst="rect">
            <a:avLst/>
          </a:prstGeom>
          <a:noFill/>
        </p:spPr>
        <p:txBody>
          <a:bodyPr wrap="none" lIns="0" tIns="0" rIns="0" bIns="0" rtlCol="0">
            <a:spAutoFit/>
          </a:bodyPr>
          <a:lstStyle/>
          <a:p>
            <a:pPr algn="r" defTabSz="914411">
              <a:lnSpc>
                <a:spcPts val="900"/>
              </a:lnSpc>
              <a:defRPr/>
            </a:pPr>
            <a:endParaRPr lang="en-GB" sz="700">
              <a:solidFill>
                <a:srgbClr val="000000"/>
              </a:solidFill>
              <a:latin typeface="Arial"/>
            </a:endParaRPr>
          </a:p>
          <a:p>
            <a:pPr algn="r" defTabSz="914411">
              <a:lnSpc>
                <a:spcPts val="900"/>
              </a:lnSpc>
              <a:defRPr/>
            </a:pPr>
            <a:r>
              <a:rPr lang="en-GB" sz="700">
                <a:solidFill>
                  <a:srgbClr val="FFFFFF"/>
                </a:solidFill>
                <a:latin typeface="Arial"/>
              </a:rPr>
              <a:t>Image by Graphic Stock</a:t>
            </a:r>
          </a:p>
        </p:txBody>
      </p:sp>
      <p:sp>
        <p:nvSpPr>
          <p:cNvPr id="3" name="Slide Number Placeholder 2">
            <a:extLst>
              <a:ext uri="{FF2B5EF4-FFF2-40B4-BE49-F238E27FC236}">
                <a16:creationId xmlns:a16="http://schemas.microsoft.com/office/drawing/2014/main" id="{C40B98FF-3A9A-4886-A168-1DD307A651E9}"/>
              </a:ext>
            </a:extLst>
          </p:cNvPr>
          <p:cNvSpPr>
            <a:spLocks noGrp="1"/>
          </p:cNvSpPr>
          <p:nvPr>
            <p:ph type="sldNum" sz="quarter" idx="13"/>
          </p:nvPr>
        </p:nvSpPr>
        <p:spPr/>
        <p:txBody>
          <a:bodyPr/>
          <a:lstStyle/>
          <a:p>
            <a:fld id="{DDBE135E-2566-4748-853C-8A3B78F0FB00}" type="slidenum">
              <a:rPr lang="en-GB" smtClean="0"/>
              <a:pPr/>
              <a:t>1</a:t>
            </a:fld>
            <a:endParaRPr lang="en-GB"/>
          </a:p>
        </p:txBody>
      </p:sp>
    </p:spTree>
    <p:extLst>
      <p:ext uri="{BB962C8B-B14F-4D97-AF65-F5344CB8AC3E}">
        <p14:creationId xmlns:p14="http://schemas.microsoft.com/office/powerpoint/2010/main" val="260926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a:xfrm>
            <a:off x="721783" y="417600"/>
            <a:ext cx="10608573" cy="2008100"/>
          </a:xfrm>
        </p:spPr>
        <p:txBody>
          <a:bodyPr/>
          <a:lstStyle/>
          <a:p>
            <a:r>
              <a:rPr lang="en-US" sz="3200" dirty="0">
                <a:latin typeface="+mn-lt"/>
              </a:rPr>
              <a:t>School/District Data File Item Specific Information: </a:t>
            </a:r>
            <a:r>
              <a:rPr lang="en-US" sz="2800" dirty="0">
                <a:latin typeface="+mn-lt"/>
              </a:rPr>
              <a:t>Multiple Choice Percent for Each Response and Multiple Select, Short Answer, and Technology Enhanced Percent for each Score Point.</a:t>
            </a:r>
          </a:p>
        </p:txBody>
      </p:sp>
      <p:sp>
        <p:nvSpPr>
          <p:cNvPr id="3" name="Rectangle 2">
            <a:extLst>
              <a:ext uri="{FF2B5EF4-FFF2-40B4-BE49-F238E27FC236}">
                <a16:creationId xmlns:a16="http://schemas.microsoft.com/office/drawing/2014/main" id="{EC82953C-F16F-4148-A4EE-C2493A92348F}"/>
              </a:ext>
            </a:extLst>
          </p:cNvPr>
          <p:cNvSpPr/>
          <p:nvPr/>
        </p:nvSpPr>
        <p:spPr>
          <a:xfrm>
            <a:off x="558799" y="2425701"/>
            <a:ext cx="10185401" cy="3662541"/>
          </a:xfrm>
          <a:prstGeom prst="rect">
            <a:avLst/>
          </a:prstGeom>
        </p:spPr>
        <p:txBody>
          <a:bodyPr wrap="square">
            <a:spAutoFit/>
          </a:bodyPr>
          <a:lstStyle/>
          <a:p>
            <a:pPr marL="0" lvl="1" indent="-104775">
              <a:buClr>
                <a:schemeClr val="tx1"/>
              </a:buClr>
            </a:pPr>
            <a:endParaRPr lang="en-US" sz="2400" dirty="0">
              <a:solidFill>
                <a:schemeClr val="bg2"/>
              </a:solidFill>
            </a:endParaRPr>
          </a:p>
          <a:p>
            <a:pPr marL="238125" lvl="1" indent="-342900">
              <a:buClr>
                <a:schemeClr val="tx1"/>
              </a:buClr>
              <a:buFont typeface="Arial" panose="020B0604020202020204" pitchFamily="34" charset="0"/>
              <a:buChar char="•"/>
            </a:pPr>
            <a:r>
              <a:rPr lang="en-US" sz="2000" dirty="0">
                <a:solidFill>
                  <a:schemeClr val="bg2"/>
                </a:solidFill>
              </a:rPr>
              <a:t>For Multiple Choice items you will see the percent each response was selected.</a:t>
            </a: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342900" lvl="1" indent="-342900">
              <a:buClr>
                <a:schemeClr val="tx1"/>
              </a:buClr>
              <a:buFont typeface="Arial" panose="020B0604020202020204" pitchFamily="34" charset="0"/>
              <a:buChar char="•"/>
            </a:pPr>
            <a:r>
              <a:rPr lang="en-US" sz="2000" dirty="0">
                <a:solidFill>
                  <a:schemeClr val="bg2"/>
                </a:solidFill>
              </a:rPr>
              <a:t>For Multiple Select, Short Answer, and Technology Enhanced items you will see the percent for each score point, Score 0 through Score 2.</a:t>
            </a:r>
          </a:p>
          <a:p>
            <a:pPr marL="238125" lvl="1" indent="-342900">
              <a:buClr>
                <a:schemeClr val="tx1"/>
              </a:buClr>
              <a:buFont typeface="Arial" panose="020B0604020202020204" pitchFamily="34" charset="0"/>
              <a:buChar char="•"/>
            </a:pPr>
            <a:endParaRPr lang="en-US" sz="2400" dirty="0">
              <a:solidFill>
                <a:schemeClr val="bg2"/>
              </a:solidFill>
            </a:endParaRPr>
          </a:p>
          <a:p>
            <a:pPr marL="0" lvl="1" indent="-104775">
              <a:buClr>
                <a:schemeClr val="tx1"/>
              </a:buClr>
            </a:pPr>
            <a:endParaRPr lang="en-US" sz="2400" dirty="0">
              <a:solidFill>
                <a:schemeClr val="bg2"/>
              </a:solidFill>
            </a:endParaRPr>
          </a:p>
        </p:txBody>
      </p:sp>
      <p:pic>
        <p:nvPicPr>
          <p:cNvPr id="6" name="Picture 5" descr="Example table showing percent for answer choices A, B, C, and D. A = 20%, B= 64%, C = 9% and D = 7%.">
            <a:extLst>
              <a:ext uri="{FF2B5EF4-FFF2-40B4-BE49-F238E27FC236}">
                <a16:creationId xmlns:a16="http://schemas.microsoft.com/office/drawing/2014/main" id="{9F3ED0A2-4467-4DD3-B7DA-F7EFD54A30D5}"/>
              </a:ext>
            </a:extLst>
          </p:cNvPr>
          <p:cNvPicPr>
            <a:picLocks noChangeAspect="1"/>
          </p:cNvPicPr>
          <p:nvPr/>
        </p:nvPicPr>
        <p:blipFill>
          <a:blip r:embed="rId3"/>
          <a:stretch>
            <a:fillRect/>
          </a:stretch>
        </p:blipFill>
        <p:spPr>
          <a:xfrm>
            <a:off x="1556584" y="3321822"/>
            <a:ext cx="3611763" cy="892318"/>
          </a:xfrm>
          <a:prstGeom prst="rect">
            <a:avLst/>
          </a:prstGeom>
        </p:spPr>
      </p:pic>
      <p:pic>
        <p:nvPicPr>
          <p:cNvPr id="8" name="Picture 7" descr="Example table showing percent for Score 0 as 21%, Score 1 as 62%, and Score 2 as 17%. ">
            <a:extLst>
              <a:ext uri="{FF2B5EF4-FFF2-40B4-BE49-F238E27FC236}">
                <a16:creationId xmlns:a16="http://schemas.microsoft.com/office/drawing/2014/main" id="{792D4567-D9B8-4D54-80BE-F0747A740ABD}"/>
              </a:ext>
            </a:extLst>
          </p:cNvPr>
          <p:cNvPicPr>
            <a:picLocks noChangeAspect="1"/>
          </p:cNvPicPr>
          <p:nvPr/>
        </p:nvPicPr>
        <p:blipFill>
          <a:blip r:embed="rId4"/>
          <a:stretch>
            <a:fillRect/>
          </a:stretch>
        </p:blipFill>
        <p:spPr>
          <a:xfrm>
            <a:off x="1526768" y="5406281"/>
            <a:ext cx="5417644" cy="892318"/>
          </a:xfrm>
          <a:prstGeom prst="rect">
            <a:avLst/>
          </a:prstGeom>
        </p:spPr>
      </p:pic>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10</a:t>
            </a:fld>
            <a:endParaRPr lang="en-GB"/>
          </a:p>
        </p:txBody>
      </p:sp>
    </p:spTree>
    <p:extLst>
      <p:ext uri="{BB962C8B-B14F-4D97-AF65-F5344CB8AC3E}">
        <p14:creationId xmlns:p14="http://schemas.microsoft.com/office/powerpoint/2010/main" val="92264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a:xfrm>
            <a:off x="721784" y="417599"/>
            <a:ext cx="10289115" cy="2008101"/>
          </a:xfrm>
        </p:spPr>
        <p:txBody>
          <a:bodyPr/>
          <a:lstStyle/>
          <a:p>
            <a:r>
              <a:rPr lang="en-US" sz="3200" dirty="0">
                <a:latin typeface="+mn-lt"/>
              </a:rPr>
              <a:t>School/District Data File Item Specific Information: </a:t>
            </a:r>
            <a:r>
              <a:rPr lang="en-US" sz="2800" dirty="0">
                <a:latin typeface="+mn-lt"/>
              </a:rPr>
              <a:t>Extended Response Percent for each Score Point and On Demand Writing Percent for each Score Point per Trait.</a:t>
            </a:r>
          </a:p>
        </p:txBody>
      </p:sp>
      <p:sp>
        <p:nvSpPr>
          <p:cNvPr id="3" name="Rectangle 2">
            <a:extLst>
              <a:ext uri="{FF2B5EF4-FFF2-40B4-BE49-F238E27FC236}">
                <a16:creationId xmlns:a16="http://schemas.microsoft.com/office/drawing/2014/main" id="{EC82953C-F16F-4148-A4EE-C2493A92348F}"/>
              </a:ext>
            </a:extLst>
          </p:cNvPr>
          <p:cNvSpPr/>
          <p:nvPr/>
        </p:nvSpPr>
        <p:spPr>
          <a:xfrm>
            <a:off x="364891" y="2016468"/>
            <a:ext cx="10515379" cy="3354765"/>
          </a:xfrm>
          <a:prstGeom prst="rect">
            <a:avLst/>
          </a:prstGeom>
        </p:spPr>
        <p:txBody>
          <a:bodyPr wrap="square">
            <a:spAutoFit/>
          </a:bodyPr>
          <a:lstStyle/>
          <a:p>
            <a:pPr marL="0" lvl="1" indent="-104775">
              <a:buClr>
                <a:schemeClr val="tx1"/>
              </a:buClr>
            </a:pPr>
            <a:endParaRPr lang="en-US" sz="2400" dirty="0">
              <a:solidFill>
                <a:schemeClr val="bg2"/>
              </a:solidFill>
            </a:endParaRPr>
          </a:p>
          <a:p>
            <a:pPr marL="238125" lvl="1" indent="-342900">
              <a:buClr>
                <a:schemeClr val="tx1"/>
              </a:buClr>
              <a:buFont typeface="Arial" panose="020B0604020202020204" pitchFamily="34" charset="0"/>
              <a:buChar char="•"/>
            </a:pPr>
            <a:r>
              <a:rPr lang="en-US" sz="2000" dirty="0">
                <a:solidFill>
                  <a:schemeClr val="bg2"/>
                </a:solidFill>
              </a:rPr>
              <a:t>For Extended Response items you will see the percent for each score point, Score 0 through Score 4. </a:t>
            </a: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r>
              <a:rPr lang="en-US" sz="2000" dirty="0">
                <a:solidFill>
                  <a:schemeClr val="bg2"/>
                </a:solidFill>
              </a:rPr>
              <a:t>For On Demand Writing items you will see the percent for each score point at each trait. </a:t>
            </a:r>
          </a:p>
          <a:p>
            <a:pPr marL="238125" lvl="1" indent="-342900">
              <a:buClr>
                <a:schemeClr val="tx1"/>
              </a:buClr>
              <a:buFont typeface="Arial" panose="020B0604020202020204" pitchFamily="34" charset="0"/>
              <a:buChar char="•"/>
            </a:pPr>
            <a:endParaRPr lang="en-US" sz="2400" dirty="0">
              <a:solidFill>
                <a:schemeClr val="bg2"/>
              </a:solidFill>
            </a:endParaRPr>
          </a:p>
          <a:p>
            <a:pPr marL="0" lvl="1" indent="-104775">
              <a:buClr>
                <a:schemeClr val="tx1"/>
              </a:buClr>
            </a:pPr>
            <a:endParaRPr lang="en-US" sz="2400" dirty="0">
              <a:solidFill>
                <a:schemeClr val="bg2"/>
              </a:solidFill>
            </a:endParaRPr>
          </a:p>
        </p:txBody>
      </p:sp>
      <p:pic>
        <p:nvPicPr>
          <p:cNvPr id="7" name="Picture 6" descr="Example table showing percent for Score 0 as 24%, Score 1 as 34%, Score 2 as 26%, Score 3 as 16%, and Score 4 as 0%.">
            <a:extLst>
              <a:ext uri="{FF2B5EF4-FFF2-40B4-BE49-F238E27FC236}">
                <a16:creationId xmlns:a16="http://schemas.microsoft.com/office/drawing/2014/main" id="{D6E48B24-830A-4A03-B1F5-1F9CD84A1376}"/>
              </a:ext>
            </a:extLst>
          </p:cNvPr>
          <p:cNvPicPr>
            <a:picLocks noChangeAspect="1"/>
          </p:cNvPicPr>
          <p:nvPr/>
        </p:nvPicPr>
        <p:blipFill>
          <a:blip r:embed="rId3"/>
          <a:stretch>
            <a:fillRect/>
          </a:stretch>
        </p:blipFill>
        <p:spPr>
          <a:xfrm>
            <a:off x="899756" y="3231253"/>
            <a:ext cx="6899958" cy="667213"/>
          </a:xfrm>
          <a:prstGeom prst="rect">
            <a:avLst/>
          </a:prstGeom>
        </p:spPr>
      </p:pic>
      <p:pic>
        <p:nvPicPr>
          <p:cNvPr id="9" name="Picture 8" descr="Example table showing percent for Score 0 as 0%, Score 1 as 0%, Score 2 as 23%, Score 3 as 7%, Score 4 as 37%, Score 5 as 7% Score 6 as 21%, Score 7 as 0%, and Score 8 as 5%.">
            <a:extLst>
              <a:ext uri="{FF2B5EF4-FFF2-40B4-BE49-F238E27FC236}">
                <a16:creationId xmlns:a16="http://schemas.microsoft.com/office/drawing/2014/main" id="{EBB55FA1-AEC5-4B08-83AA-05D2E587AB22}"/>
              </a:ext>
            </a:extLst>
          </p:cNvPr>
          <p:cNvPicPr>
            <a:picLocks noChangeAspect="1"/>
          </p:cNvPicPr>
          <p:nvPr/>
        </p:nvPicPr>
        <p:blipFill>
          <a:blip r:embed="rId4"/>
          <a:stretch>
            <a:fillRect/>
          </a:stretch>
        </p:blipFill>
        <p:spPr>
          <a:xfrm>
            <a:off x="899756" y="4915064"/>
            <a:ext cx="10708073" cy="563583"/>
          </a:xfrm>
          <a:prstGeom prst="rect">
            <a:avLst/>
          </a:prstGeom>
        </p:spPr>
      </p:pic>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11</a:t>
            </a:fld>
            <a:endParaRPr lang="en-GB"/>
          </a:p>
        </p:txBody>
      </p:sp>
    </p:spTree>
    <p:extLst>
      <p:ext uri="{BB962C8B-B14F-4D97-AF65-F5344CB8AC3E}">
        <p14:creationId xmlns:p14="http://schemas.microsoft.com/office/powerpoint/2010/main" val="1620255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a:latin typeface="+mn-lt"/>
              </a:rPr>
              <a:t>Student Data File</a:t>
            </a:r>
            <a:endParaRPr lang="en-US">
              <a:latin typeface="+mn-lt"/>
            </a:endParaRPr>
          </a:p>
        </p:txBody>
      </p:sp>
      <p:sp>
        <p:nvSpPr>
          <p:cNvPr id="3" name="Rectangle 2">
            <a:extLst>
              <a:ext uri="{FF2B5EF4-FFF2-40B4-BE49-F238E27FC236}">
                <a16:creationId xmlns:a16="http://schemas.microsoft.com/office/drawing/2014/main" id="{EC82953C-F16F-4148-A4EE-C2493A92348F}"/>
              </a:ext>
            </a:extLst>
          </p:cNvPr>
          <p:cNvSpPr/>
          <p:nvPr/>
        </p:nvSpPr>
        <p:spPr>
          <a:xfrm>
            <a:off x="326792" y="984563"/>
            <a:ext cx="10432252" cy="5816977"/>
          </a:xfrm>
          <a:prstGeom prst="rect">
            <a:avLst/>
          </a:prstGeom>
        </p:spPr>
        <p:txBody>
          <a:bodyPr wrap="square">
            <a:spAutoFit/>
          </a:bodyPr>
          <a:lstStyle/>
          <a:p>
            <a:pPr marL="0" lvl="1" indent="-104775">
              <a:buClr>
                <a:schemeClr val="tx1"/>
              </a:buClr>
            </a:pPr>
            <a:r>
              <a:rPr lang="en-US" sz="2400" dirty="0">
                <a:solidFill>
                  <a:schemeClr val="bg2"/>
                </a:solidFill>
              </a:rPr>
              <a:t>The student data file will contain the following information:</a:t>
            </a:r>
          </a:p>
          <a:p>
            <a:pPr marL="238125" lvl="1" indent="-342900">
              <a:buClr>
                <a:schemeClr val="tx1"/>
              </a:buClr>
              <a:buFont typeface="Arial" panose="020B0604020202020204" pitchFamily="34" charset="0"/>
              <a:buChar char="•"/>
            </a:pPr>
            <a:r>
              <a:rPr lang="en-US" dirty="0">
                <a:solidFill>
                  <a:schemeClr val="bg2"/>
                </a:solidFill>
              </a:rPr>
              <a:t>District/School Code</a:t>
            </a:r>
          </a:p>
          <a:p>
            <a:pPr marL="238125" lvl="1" indent="-342900">
              <a:buClr>
                <a:schemeClr val="tx1"/>
              </a:buClr>
              <a:buFont typeface="Arial" panose="020B0604020202020204" pitchFamily="34" charset="0"/>
              <a:buChar char="•"/>
            </a:pPr>
            <a:r>
              <a:rPr lang="en-US" dirty="0">
                <a:solidFill>
                  <a:schemeClr val="bg2"/>
                </a:solidFill>
              </a:rPr>
              <a:t>District Name</a:t>
            </a:r>
          </a:p>
          <a:p>
            <a:pPr marL="238125" lvl="1" indent="-342900">
              <a:buClr>
                <a:schemeClr val="tx1"/>
              </a:buClr>
              <a:buFont typeface="Arial" panose="020B0604020202020204" pitchFamily="34" charset="0"/>
              <a:buChar char="•"/>
            </a:pPr>
            <a:r>
              <a:rPr lang="en-US" dirty="0">
                <a:solidFill>
                  <a:schemeClr val="bg2"/>
                </a:solidFill>
              </a:rPr>
              <a:t>School Name</a:t>
            </a:r>
          </a:p>
          <a:p>
            <a:pPr marL="238125" lvl="1" indent="-342900">
              <a:buClr>
                <a:schemeClr val="tx1"/>
              </a:buClr>
              <a:buFont typeface="Arial" panose="020B0604020202020204" pitchFamily="34" charset="0"/>
              <a:buChar char="•"/>
            </a:pPr>
            <a:r>
              <a:rPr lang="en-US" dirty="0">
                <a:solidFill>
                  <a:schemeClr val="bg2"/>
                </a:solidFill>
              </a:rPr>
              <a:t>SSID</a:t>
            </a:r>
          </a:p>
          <a:p>
            <a:pPr marL="238125" lvl="1" indent="-342900">
              <a:buClr>
                <a:schemeClr val="tx1"/>
              </a:buClr>
              <a:buFont typeface="Arial" panose="020B0604020202020204" pitchFamily="34" charset="0"/>
              <a:buChar char="•"/>
            </a:pPr>
            <a:r>
              <a:rPr lang="en-US" dirty="0">
                <a:solidFill>
                  <a:schemeClr val="bg2"/>
                </a:solidFill>
              </a:rPr>
              <a:t>Last Name</a:t>
            </a:r>
          </a:p>
          <a:p>
            <a:pPr marL="238125" lvl="1" indent="-342900">
              <a:buClr>
                <a:schemeClr val="tx1"/>
              </a:buClr>
              <a:buFont typeface="Arial" panose="020B0604020202020204" pitchFamily="34" charset="0"/>
              <a:buChar char="•"/>
            </a:pPr>
            <a:r>
              <a:rPr lang="en-US" dirty="0">
                <a:solidFill>
                  <a:schemeClr val="bg2"/>
                </a:solidFill>
              </a:rPr>
              <a:t>First Name</a:t>
            </a:r>
          </a:p>
          <a:p>
            <a:pPr marL="238125" lvl="1" indent="-342900">
              <a:buClr>
                <a:schemeClr val="tx1"/>
              </a:buClr>
              <a:buFont typeface="Arial" panose="020B0604020202020204" pitchFamily="34" charset="0"/>
              <a:buChar char="•"/>
            </a:pPr>
            <a:r>
              <a:rPr lang="en-US" dirty="0">
                <a:solidFill>
                  <a:schemeClr val="bg2"/>
                </a:solidFill>
              </a:rPr>
              <a:t>Middle Name</a:t>
            </a:r>
          </a:p>
          <a:p>
            <a:pPr marL="238125" lvl="1" indent="-342900">
              <a:buClr>
                <a:schemeClr val="tx1"/>
              </a:buClr>
              <a:buFont typeface="Arial" panose="020B0604020202020204" pitchFamily="34" charset="0"/>
              <a:buChar char="•"/>
            </a:pPr>
            <a:r>
              <a:rPr lang="en-US" dirty="0">
                <a:solidFill>
                  <a:schemeClr val="bg2"/>
                </a:solidFill>
              </a:rPr>
              <a:t>Grade</a:t>
            </a:r>
          </a:p>
          <a:p>
            <a:pPr marL="238125" lvl="1" indent="-342900">
              <a:buClr>
                <a:schemeClr val="tx1"/>
              </a:buClr>
              <a:buFont typeface="Arial" panose="020B0604020202020204" pitchFamily="34" charset="0"/>
              <a:buChar char="•"/>
            </a:pPr>
            <a:r>
              <a:rPr lang="en-US" dirty="0">
                <a:solidFill>
                  <a:schemeClr val="bg2"/>
                </a:solidFill>
              </a:rPr>
              <a:t>Question ID</a:t>
            </a:r>
          </a:p>
          <a:p>
            <a:pPr marL="238125" lvl="1" indent="-342900">
              <a:buClr>
                <a:schemeClr val="tx1"/>
              </a:buClr>
              <a:buFont typeface="Arial" panose="020B0604020202020204" pitchFamily="34" charset="0"/>
              <a:buChar char="•"/>
            </a:pPr>
            <a:r>
              <a:rPr lang="en-US" dirty="0">
                <a:solidFill>
                  <a:schemeClr val="bg2"/>
                </a:solidFill>
              </a:rPr>
              <a:t>KAS Alignment</a:t>
            </a:r>
          </a:p>
          <a:p>
            <a:pPr marL="238125" lvl="1" indent="-342900">
              <a:buClr>
                <a:schemeClr val="tx1"/>
              </a:buClr>
              <a:buFont typeface="Arial" panose="020B0604020202020204" pitchFamily="34" charset="0"/>
              <a:buChar char="•"/>
            </a:pPr>
            <a:r>
              <a:rPr lang="en-US" dirty="0">
                <a:solidFill>
                  <a:schemeClr val="bg2"/>
                </a:solidFill>
              </a:rPr>
              <a:t>Objective</a:t>
            </a:r>
          </a:p>
          <a:p>
            <a:pPr marL="238125" lvl="1" indent="-342900">
              <a:buClr>
                <a:schemeClr val="tx1"/>
              </a:buClr>
              <a:buFont typeface="Arial" panose="020B0604020202020204" pitchFamily="34" charset="0"/>
              <a:buChar char="•"/>
            </a:pPr>
            <a:r>
              <a:rPr lang="en-US" dirty="0">
                <a:solidFill>
                  <a:schemeClr val="bg2"/>
                </a:solidFill>
              </a:rPr>
              <a:t>Item type </a:t>
            </a:r>
          </a:p>
          <a:p>
            <a:pPr marL="238125" lvl="1" indent="-342900">
              <a:buClr>
                <a:schemeClr val="tx1"/>
              </a:buClr>
              <a:buFont typeface="Arial" panose="020B0604020202020204" pitchFamily="34" charset="0"/>
              <a:buChar char="•"/>
            </a:pPr>
            <a:r>
              <a:rPr lang="en-US" dirty="0">
                <a:solidFill>
                  <a:schemeClr val="bg2"/>
                </a:solidFill>
              </a:rPr>
              <a:t>Max Points</a:t>
            </a:r>
          </a:p>
          <a:p>
            <a:pPr marL="238125" lvl="1" indent="-342900">
              <a:buClr>
                <a:schemeClr val="tx1"/>
              </a:buClr>
              <a:buFont typeface="Arial" panose="020B0604020202020204" pitchFamily="34" charset="0"/>
              <a:buChar char="•"/>
            </a:pPr>
            <a:r>
              <a:rPr lang="en-US" dirty="0">
                <a:solidFill>
                  <a:schemeClr val="bg2"/>
                </a:solidFill>
              </a:rPr>
              <a:t>Student Scored</a:t>
            </a:r>
          </a:p>
          <a:p>
            <a:pPr marL="238125" lvl="1" indent="-342900">
              <a:buClr>
                <a:schemeClr val="tx1"/>
              </a:buClr>
              <a:buFont typeface="Arial" panose="020B0604020202020204" pitchFamily="34" charset="0"/>
              <a:buChar char="•"/>
            </a:pPr>
            <a:r>
              <a:rPr lang="en-US" dirty="0">
                <a:solidFill>
                  <a:schemeClr val="bg2"/>
                </a:solidFill>
              </a:rPr>
              <a:t>Student Response</a:t>
            </a:r>
          </a:p>
          <a:p>
            <a:pPr marL="238125" lvl="1" indent="-342900">
              <a:buClr>
                <a:schemeClr val="tx1"/>
              </a:buClr>
              <a:buFont typeface="Arial" panose="020B0604020202020204" pitchFamily="34" charset="0"/>
              <a:buChar char="•"/>
            </a:pPr>
            <a:r>
              <a:rPr lang="en-US" dirty="0">
                <a:solidFill>
                  <a:schemeClr val="bg2"/>
                </a:solidFill>
              </a:rPr>
              <a:t>Test Code</a:t>
            </a:r>
          </a:p>
          <a:p>
            <a:pPr marL="238125" lvl="1" indent="-342900">
              <a:buClr>
                <a:schemeClr val="tx1"/>
              </a:buClr>
              <a:buFont typeface="Arial" panose="020B0604020202020204" pitchFamily="34" charset="0"/>
              <a:buChar char="•"/>
            </a:pPr>
            <a:r>
              <a:rPr lang="en-US" dirty="0">
                <a:solidFill>
                  <a:schemeClr val="bg2"/>
                </a:solidFill>
              </a:rPr>
              <a:t>Student UUID</a:t>
            </a:r>
          </a:p>
          <a:p>
            <a:pPr marL="238125" lvl="1" indent="-342900">
              <a:buClr>
                <a:schemeClr val="tx1"/>
              </a:buClr>
              <a:buFont typeface="Arial" panose="020B0604020202020204" pitchFamily="34" charset="0"/>
              <a:buChar char="•"/>
            </a:pPr>
            <a:r>
              <a:rPr lang="en-US" dirty="0">
                <a:solidFill>
                  <a:schemeClr val="bg2"/>
                </a:solidFill>
              </a:rPr>
              <a:t>Student Test UUID</a:t>
            </a:r>
          </a:p>
          <a:p>
            <a:pPr marL="0" lvl="1" indent="-104775">
              <a:buClr>
                <a:schemeClr val="tx1"/>
              </a:buClr>
            </a:pPr>
            <a:endParaRPr lang="en-US" sz="2400" dirty="0">
              <a:solidFill>
                <a:schemeClr val="bg2"/>
              </a:solidFil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12</a:t>
            </a:fld>
            <a:endParaRPr lang="en-GB"/>
          </a:p>
        </p:txBody>
      </p:sp>
    </p:spTree>
    <p:extLst>
      <p:ext uri="{BB962C8B-B14F-4D97-AF65-F5344CB8AC3E}">
        <p14:creationId xmlns:p14="http://schemas.microsoft.com/office/powerpoint/2010/main" val="120467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dirty="0">
                <a:latin typeface="+mn-lt"/>
              </a:rPr>
              <a:t>Student Data File Item Specific Information</a:t>
            </a:r>
            <a:endParaRPr lang="en-US" dirty="0">
              <a:latin typeface="+mn-lt"/>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13</a:t>
            </a:fld>
            <a:endParaRPr lang="en-GB"/>
          </a:p>
        </p:txBody>
      </p:sp>
      <p:sp>
        <p:nvSpPr>
          <p:cNvPr id="3" name="Rectangle 2">
            <a:extLst>
              <a:ext uri="{FF2B5EF4-FFF2-40B4-BE49-F238E27FC236}">
                <a16:creationId xmlns:a16="http://schemas.microsoft.com/office/drawing/2014/main" id="{EC82953C-F16F-4148-A4EE-C2493A92348F}"/>
              </a:ext>
            </a:extLst>
          </p:cNvPr>
          <p:cNvSpPr/>
          <p:nvPr/>
        </p:nvSpPr>
        <p:spPr>
          <a:xfrm>
            <a:off x="305459" y="1259175"/>
            <a:ext cx="11581082" cy="4339650"/>
          </a:xfrm>
          <a:prstGeom prst="rect">
            <a:avLst/>
          </a:prstGeom>
        </p:spPr>
        <p:txBody>
          <a:bodyPr wrap="square">
            <a:spAutoFit/>
          </a:bodyPr>
          <a:lstStyle/>
          <a:p>
            <a:pPr marL="0" lvl="1" indent="-104775">
              <a:buClr>
                <a:schemeClr val="tx1"/>
              </a:buClr>
            </a:pPr>
            <a:r>
              <a:rPr lang="en-US" sz="2400" dirty="0">
                <a:solidFill>
                  <a:schemeClr val="bg2"/>
                </a:solidFill>
              </a:rPr>
              <a:t>For each released item the following information is provided:</a:t>
            </a:r>
          </a:p>
          <a:p>
            <a:pPr marL="0" lvl="1" indent="-104775">
              <a:buClr>
                <a:schemeClr val="tx1"/>
              </a:buClr>
            </a:pPr>
            <a:endParaRPr lang="en-US" sz="2400" dirty="0">
              <a:solidFill>
                <a:schemeClr val="bg2"/>
              </a:solidFill>
            </a:endParaRPr>
          </a:p>
          <a:p>
            <a:pPr marL="238125" lvl="1" indent="-342900">
              <a:buClr>
                <a:schemeClr val="tx1"/>
              </a:buClr>
              <a:buFont typeface="Arial" panose="020B0604020202020204" pitchFamily="34" charset="0"/>
              <a:buChar char="•"/>
            </a:pPr>
            <a:r>
              <a:rPr lang="en-US" sz="2000" dirty="0">
                <a:solidFill>
                  <a:schemeClr val="bg2"/>
                </a:solidFill>
              </a:rPr>
              <a:t>Question ID – this corresponds to the item number on the materials posted on the Kentucky portal.</a:t>
            </a: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r>
              <a:rPr lang="en-US" sz="2000" dirty="0">
                <a:solidFill>
                  <a:schemeClr val="bg2"/>
                </a:solidFill>
              </a:rPr>
              <a:t>Max Points – this is the maximum number of points a student could have scored.</a:t>
            </a: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r>
              <a:rPr lang="en-US" sz="2000" dirty="0">
                <a:solidFill>
                  <a:schemeClr val="bg2"/>
                </a:solidFill>
              </a:rPr>
              <a:t>Student Scored – this is the number of points that the student scored on the item.</a:t>
            </a:r>
          </a:p>
          <a:p>
            <a:pPr marL="238125" lvl="1" indent="-342900">
              <a:buClr>
                <a:schemeClr val="tx1"/>
              </a:buClr>
              <a:buFont typeface="Arial" panose="020B0604020202020204" pitchFamily="34" charset="0"/>
              <a:buChar char="•"/>
            </a:pPr>
            <a:endParaRPr lang="en-US" sz="2000" dirty="0">
              <a:solidFill>
                <a:schemeClr val="bg2"/>
              </a:solidFill>
            </a:endParaRPr>
          </a:p>
          <a:p>
            <a:pPr marL="342900" lvl="1" indent="-342900">
              <a:buClr>
                <a:schemeClr val="tx1"/>
              </a:buClr>
              <a:buFont typeface="Arial" panose="020B0604020202020204" pitchFamily="34" charset="0"/>
              <a:buChar char="•"/>
            </a:pPr>
            <a:r>
              <a:rPr lang="en-US" sz="2000" dirty="0">
                <a:solidFill>
                  <a:schemeClr val="bg2"/>
                </a:solidFill>
              </a:rPr>
              <a:t>Student Response – for Multiple Choice and Multiple Select items the response(s) that the student selected will be listed. For Short Answer, Extended Response, and Technology Enhanced items this will be blank.</a:t>
            </a:r>
          </a:p>
          <a:p>
            <a:pPr marL="238125" lvl="1" indent="-342900">
              <a:buClr>
                <a:schemeClr val="tx1"/>
              </a:buClr>
              <a:buFont typeface="Arial" panose="020B0604020202020204" pitchFamily="34" charset="0"/>
              <a:buChar char="•"/>
            </a:pPr>
            <a:endParaRPr lang="en-US" sz="2400" dirty="0">
              <a:solidFill>
                <a:schemeClr val="bg2"/>
              </a:solidFill>
            </a:endParaRPr>
          </a:p>
          <a:p>
            <a:pPr marL="0" lvl="1" indent="-104775">
              <a:buClr>
                <a:schemeClr val="tx1"/>
              </a:buClr>
            </a:pPr>
            <a:endParaRPr lang="en-US" sz="2400" dirty="0">
              <a:solidFill>
                <a:schemeClr val="bg2"/>
              </a:solidFill>
            </a:endParaRPr>
          </a:p>
        </p:txBody>
      </p:sp>
    </p:spTree>
    <p:extLst>
      <p:ext uri="{BB962C8B-B14F-4D97-AF65-F5344CB8AC3E}">
        <p14:creationId xmlns:p14="http://schemas.microsoft.com/office/powerpoint/2010/main" val="3391809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a:xfrm>
            <a:off x="721784" y="417600"/>
            <a:ext cx="10314516" cy="1208000"/>
          </a:xfrm>
        </p:spPr>
        <p:txBody>
          <a:bodyPr/>
          <a:lstStyle/>
          <a:p>
            <a:r>
              <a:rPr lang="en-US" sz="3200" dirty="0">
                <a:latin typeface="+mn-lt"/>
              </a:rPr>
              <a:t>Released Item Materials on the Kentucky Portal </a:t>
            </a:r>
            <a:endParaRPr lang="en-US" dirty="0">
              <a:latin typeface="+mn-lt"/>
            </a:endParaRPr>
          </a:p>
        </p:txBody>
      </p:sp>
      <p:sp>
        <p:nvSpPr>
          <p:cNvPr id="3" name="Rectangle 2">
            <a:extLst>
              <a:ext uri="{FF2B5EF4-FFF2-40B4-BE49-F238E27FC236}">
                <a16:creationId xmlns:a16="http://schemas.microsoft.com/office/drawing/2014/main" id="{EC82953C-F16F-4148-A4EE-C2493A92348F}"/>
              </a:ext>
            </a:extLst>
          </p:cNvPr>
          <p:cNvSpPr/>
          <p:nvPr/>
        </p:nvSpPr>
        <p:spPr>
          <a:xfrm>
            <a:off x="284127" y="1267717"/>
            <a:ext cx="11201594" cy="5509200"/>
          </a:xfrm>
          <a:prstGeom prst="rect">
            <a:avLst/>
          </a:prstGeom>
        </p:spPr>
        <p:txBody>
          <a:bodyPr wrap="square">
            <a:spAutoFit/>
          </a:bodyPr>
          <a:lstStyle/>
          <a:p>
            <a:pPr marL="0" lvl="1" indent="-104775">
              <a:buClr>
                <a:schemeClr val="tx1"/>
              </a:buClr>
            </a:pPr>
            <a:endParaRPr lang="en-US" sz="2000" dirty="0">
              <a:solidFill>
                <a:schemeClr val="bg2"/>
              </a:solidFill>
            </a:endParaRPr>
          </a:p>
          <a:p>
            <a:pPr marL="0" lvl="1" indent="-104775">
              <a:buClr>
                <a:schemeClr val="tx1"/>
              </a:buClr>
            </a:pPr>
            <a:r>
              <a:rPr lang="en-US" sz="2000" dirty="0">
                <a:solidFill>
                  <a:schemeClr val="bg2"/>
                </a:solidFill>
              </a:rPr>
              <a:t>For all Released items there is additional information on the KY Portal located at </a:t>
            </a:r>
            <a:r>
              <a:rPr lang="en-US" sz="2000" dirty="0">
                <a:solidFill>
                  <a:schemeClr val="bg2"/>
                </a:solidFill>
                <a:hlinkClick r:id="rId3"/>
              </a:rPr>
              <a:t>https://ky.mypearsonsupport.com</a:t>
            </a:r>
            <a:r>
              <a:rPr lang="en-US" sz="2000" dirty="0">
                <a:solidFill>
                  <a:schemeClr val="bg2"/>
                </a:solidFill>
              </a:rPr>
              <a:t> </a:t>
            </a:r>
          </a:p>
          <a:p>
            <a:pPr marL="0" lvl="1" indent="-104775">
              <a:buClr>
                <a:schemeClr val="tx1"/>
              </a:buClr>
            </a:pPr>
            <a:endParaRPr lang="en-US" sz="2400" dirty="0">
              <a:solidFill>
                <a:schemeClr val="bg2"/>
              </a:solidFill>
            </a:endParaRPr>
          </a:p>
          <a:p>
            <a:pPr marL="0" lvl="1">
              <a:buClr>
                <a:schemeClr val="tx1"/>
              </a:buClr>
            </a:pPr>
            <a:r>
              <a:rPr lang="en-US" sz="2000" dirty="0">
                <a:solidFill>
                  <a:schemeClr val="bg2"/>
                </a:solidFill>
              </a:rPr>
              <a:t>When you log onto the KY Portal you will see the following:</a:t>
            </a: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0" lvl="1">
              <a:buClr>
                <a:schemeClr val="tx1"/>
              </a:buClr>
            </a:pPr>
            <a:r>
              <a:rPr lang="en-US" sz="2000" dirty="0">
                <a:solidFill>
                  <a:schemeClr val="bg2"/>
                </a:solidFill>
              </a:rPr>
              <a:t>Select “Released Items”</a:t>
            </a: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0" lvl="1">
              <a:buClr>
                <a:schemeClr val="tx1"/>
              </a:buClr>
            </a:pPr>
            <a:endParaRPr lang="en-US" sz="2400" dirty="0">
              <a:solidFill>
                <a:schemeClr val="bg2"/>
              </a:solidFill>
            </a:endParaRPr>
          </a:p>
          <a:p>
            <a:pPr marL="0" lvl="1" indent="-104775">
              <a:buClr>
                <a:schemeClr val="tx1"/>
              </a:buClr>
            </a:pPr>
            <a:endParaRPr lang="en-US" sz="2400" dirty="0">
              <a:solidFill>
                <a:schemeClr val="bg2"/>
              </a:solidFill>
            </a:endParaRPr>
          </a:p>
        </p:txBody>
      </p:sp>
      <p:pic>
        <p:nvPicPr>
          <p:cNvPr id="6" name="Picture 5" descr="Graphic showing the Kentucky Portal screen. There is a red circle around Released Items with a red arrow pointing to it.">
            <a:extLst>
              <a:ext uri="{FF2B5EF4-FFF2-40B4-BE49-F238E27FC236}">
                <a16:creationId xmlns:a16="http://schemas.microsoft.com/office/drawing/2014/main" id="{E3CF4F91-ADD5-47CA-89AB-9098E7BC011D}"/>
              </a:ext>
            </a:extLst>
          </p:cNvPr>
          <p:cNvPicPr>
            <a:picLocks noChangeAspect="1"/>
          </p:cNvPicPr>
          <p:nvPr/>
        </p:nvPicPr>
        <p:blipFill>
          <a:blip r:embed="rId4"/>
          <a:stretch>
            <a:fillRect/>
          </a:stretch>
        </p:blipFill>
        <p:spPr>
          <a:xfrm>
            <a:off x="2119408" y="2905850"/>
            <a:ext cx="6731945" cy="1810160"/>
          </a:xfrm>
          <a:prstGeom prst="rect">
            <a:avLst/>
          </a:prstGeom>
        </p:spPr>
      </p:pic>
      <p:sp>
        <p:nvSpPr>
          <p:cNvPr id="8" name="Oval 7" descr="Red circle denoting where to locate the released items tab on the KY Portal.">
            <a:extLst>
              <a:ext uri="{FF2B5EF4-FFF2-40B4-BE49-F238E27FC236}">
                <a16:creationId xmlns:a16="http://schemas.microsoft.com/office/drawing/2014/main" id="{8E7029D4-AA8A-4F04-A2C1-718D8900C6A9}"/>
              </a:ext>
              <a:ext uri="{C183D7F6-B498-43B3-948B-1728B52AA6E4}">
                <adec:decorative xmlns:adec="http://schemas.microsoft.com/office/drawing/2017/decorative" val="0"/>
              </a:ext>
            </a:extLst>
          </p:cNvPr>
          <p:cNvSpPr/>
          <p:nvPr/>
        </p:nvSpPr>
        <p:spPr>
          <a:xfrm>
            <a:off x="2119408" y="4296406"/>
            <a:ext cx="1534912" cy="45141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descr="Red arrow denoting where to locate the released items tab on the KY Portal.">
            <a:extLst>
              <a:ext uri="{FF2B5EF4-FFF2-40B4-BE49-F238E27FC236}">
                <a16:creationId xmlns:a16="http://schemas.microsoft.com/office/drawing/2014/main" id="{9D3CB21A-E1DE-4BF2-B921-7600392D8317}"/>
              </a:ext>
              <a:ext uri="{C183D7F6-B498-43B3-948B-1728B52AA6E4}">
                <adec:decorative xmlns:adec="http://schemas.microsoft.com/office/drawing/2017/decorative" val="0"/>
              </a:ext>
            </a:extLst>
          </p:cNvPr>
          <p:cNvCxnSpPr/>
          <p:nvPr/>
        </p:nvCxnSpPr>
        <p:spPr>
          <a:xfrm flipV="1">
            <a:off x="2119408" y="4747818"/>
            <a:ext cx="277792" cy="23149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14</a:t>
            </a:fld>
            <a:endParaRPr lang="en-GB"/>
          </a:p>
        </p:txBody>
      </p:sp>
    </p:spTree>
    <p:extLst>
      <p:ext uri="{BB962C8B-B14F-4D97-AF65-F5344CB8AC3E}">
        <p14:creationId xmlns:p14="http://schemas.microsoft.com/office/powerpoint/2010/main" val="625956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a:xfrm>
            <a:off x="721785" y="417600"/>
            <a:ext cx="10238316" cy="1065726"/>
          </a:xfrm>
        </p:spPr>
        <p:txBody>
          <a:bodyPr/>
          <a:lstStyle/>
          <a:p>
            <a:r>
              <a:rPr lang="en-US" sz="3200" dirty="0">
                <a:latin typeface="+mn-lt"/>
              </a:rPr>
              <a:t>Released Item Materials are listed by Content</a:t>
            </a:r>
            <a:endParaRPr lang="en-US" dirty="0">
              <a:latin typeface="+mn-lt"/>
            </a:endParaRPr>
          </a:p>
        </p:txBody>
      </p:sp>
      <p:sp>
        <p:nvSpPr>
          <p:cNvPr id="3" name="Rectangle 2">
            <a:extLst>
              <a:ext uri="{FF2B5EF4-FFF2-40B4-BE49-F238E27FC236}">
                <a16:creationId xmlns:a16="http://schemas.microsoft.com/office/drawing/2014/main" id="{EC82953C-F16F-4148-A4EE-C2493A92348F}"/>
              </a:ext>
            </a:extLst>
          </p:cNvPr>
          <p:cNvSpPr/>
          <p:nvPr/>
        </p:nvSpPr>
        <p:spPr>
          <a:xfrm>
            <a:off x="326791" y="1483326"/>
            <a:ext cx="11201594" cy="3662541"/>
          </a:xfrm>
          <a:prstGeom prst="rect">
            <a:avLst/>
          </a:prstGeom>
        </p:spPr>
        <p:txBody>
          <a:bodyPr wrap="square">
            <a:spAutoFit/>
          </a:bodyPr>
          <a:lstStyle/>
          <a:p>
            <a:pPr marL="0" lvl="1" indent="-104775">
              <a:buClr>
                <a:schemeClr val="tx1"/>
              </a:buClr>
            </a:pPr>
            <a:r>
              <a:rPr lang="en-US" sz="2000" dirty="0">
                <a:solidFill>
                  <a:schemeClr val="bg2"/>
                </a:solidFill>
              </a:rPr>
              <a:t>After selecting “Released Items” you will see the list of all contents that have released items.</a:t>
            </a:r>
          </a:p>
          <a:p>
            <a:pPr marL="0" lvl="1" indent="-104775">
              <a:buClr>
                <a:schemeClr val="tx1"/>
              </a:buClr>
            </a:pPr>
            <a:endParaRPr lang="en-US" sz="24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0" lvl="1">
              <a:buClr>
                <a:schemeClr val="tx1"/>
              </a:buClr>
            </a:pPr>
            <a:endParaRPr lang="en-US" sz="2400" dirty="0">
              <a:solidFill>
                <a:schemeClr val="bg2"/>
              </a:solidFill>
            </a:endParaRPr>
          </a:p>
          <a:p>
            <a:pPr marL="0" lvl="1" indent="-104775">
              <a:buClr>
                <a:schemeClr val="tx1"/>
              </a:buClr>
            </a:pPr>
            <a:endParaRPr lang="en-US" sz="2400" dirty="0">
              <a:solidFill>
                <a:schemeClr val="bg2"/>
              </a:solidFill>
            </a:endParaRPr>
          </a:p>
        </p:txBody>
      </p:sp>
      <p:pic>
        <p:nvPicPr>
          <p:cNvPr id="6" name="Picture 5" descr="Graphic showing the Kentucky Portal Released Items webpage after Released Items tab is selected. All of the contents with released items are listed - Reading, Mathematics, Science, Social Studies, Editing and Mechanics and On-Demand Writing.&#10;">
            <a:extLst>
              <a:ext uri="{FF2B5EF4-FFF2-40B4-BE49-F238E27FC236}">
                <a16:creationId xmlns:a16="http://schemas.microsoft.com/office/drawing/2014/main" id="{25BD67F4-6AD4-36A5-EB94-FF588B9A0016}"/>
              </a:ext>
            </a:extLst>
          </p:cNvPr>
          <p:cNvPicPr>
            <a:picLocks noChangeAspect="1"/>
          </p:cNvPicPr>
          <p:nvPr/>
        </p:nvPicPr>
        <p:blipFill>
          <a:blip r:embed="rId3"/>
          <a:stretch>
            <a:fillRect/>
          </a:stretch>
        </p:blipFill>
        <p:spPr>
          <a:xfrm>
            <a:off x="2133124" y="1899348"/>
            <a:ext cx="8862813" cy="4312245"/>
          </a:xfrm>
          <a:prstGeom prst="rect">
            <a:avLst/>
          </a:prstGeom>
        </p:spPr>
      </p:pic>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15</a:t>
            </a:fld>
            <a:endParaRPr lang="en-GB"/>
          </a:p>
        </p:txBody>
      </p:sp>
    </p:spTree>
    <p:extLst>
      <p:ext uri="{BB962C8B-B14F-4D97-AF65-F5344CB8AC3E}">
        <p14:creationId xmlns:p14="http://schemas.microsoft.com/office/powerpoint/2010/main" val="376153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a:xfrm>
            <a:off x="721784" y="417600"/>
            <a:ext cx="10283100" cy="1065726"/>
          </a:xfrm>
        </p:spPr>
        <p:txBody>
          <a:bodyPr/>
          <a:lstStyle/>
          <a:p>
            <a:r>
              <a:rPr lang="en-US" sz="3200" dirty="0">
                <a:latin typeface="+mn-lt"/>
              </a:rPr>
              <a:t>Kentucky Released Items Information</a:t>
            </a:r>
            <a:endParaRPr lang="en-US" dirty="0">
              <a:latin typeface="+mn-lt"/>
            </a:endParaRPr>
          </a:p>
        </p:txBody>
      </p:sp>
      <p:sp>
        <p:nvSpPr>
          <p:cNvPr id="3" name="Rectangle 2">
            <a:extLst>
              <a:ext uri="{FF2B5EF4-FFF2-40B4-BE49-F238E27FC236}">
                <a16:creationId xmlns:a16="http://schemas.microsoft.com/office/drawing/2014/main" id="{EC82953C-F16F-4148-A4EE-C2493A92348F}"/>
              </a:ext>
            </a:extLst>
          </p:cNvPr>
          <p:cNvSpPr/>
          <p:nvPr/>
        </p:nvSpPr>
        <p:spPr>
          <a:xfrm>
            <a:off x="326791" y="1483326"/>
            <a:ext cx="11201594" cy="4278094"/>
          </a:xfrm>
          <a:prstGeom prst="rect">
            <a:avLst/>
          </a:prstGeom>
        </p:spPr>
        <p:txBody>
          <a:bodyPr wrap="square">
            <a:spAutoFit/>
          </a:bodyPr>
          <a:lstStyle/>
          <a:p>
            <a:pPr marL="0" lvl="1" indent="-104775">
              <a:buClr>
                <a:schemeClr val="tx1"/>
              </a:buClr>
            </a:pPr>
            <a:endParaRPr lang="en-US" sz="24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0" lvl="1">
              <a:buClr>
                <a:schemeClr val="tx1"/>
              </a:buClr>
            </a:pPr>
            <a:endParaRPr lang="en-US" sz="2000" dirty="0">
              <a:solidFill>
                <a:schemeClr val="bg2"/>
              </a:solidFill>
            </a:endParaRPr>
          </a:p>
          <a:p>
            <a:pPr marL="0" lvl="1">
              <a:buClr>
                <a:schemeClr val="tx1"/>
              </a:buClr>
            </a:pPr>
            <a:endParaRPr lang="en-US" sz="2000" dirty="0">
              <a:solidFill>
                <a:schemeClr val="bg2"/>
              </a:solidFill>
            </a:endParaRPr>
          </a:p>
          <a:p>
            <a:pPr marL="0" lvl="1">
              <a:buClr>
                <a:schemeClr val="tx1"/>
              </a:buClr>
            </a:pPr>
            <a:endParaRPr lang="en-US" sz="2000" dirty="0">
              <a:solidFill>
                <a:schemeClr val="bg2"/>
              </a:solidFill>
            </a:endParaRPr>
          </a:p>
          <a:p>
            <a:pPr marL="0" lvl="1">
              <a:buClr>
                <a:schemeClr val="tx1"/>
              </a:buClr>
            </a:pPr>
            <a:r>
              <a:rPr lang="en-US" sz="2000" dirty="0">
                <a:solidFill>
                  <a:schemeClr val="bg2"/>
                </a:solidFill>
              </a:rPr>
              <a:t>The first item listed on each content is the “Spring 2023 Kentucky Released Item Information”. This document contains important information regarding all the released item information that is posted on the Kentucky Portal.</a:t>
            </a:r>
          </a:p>
          <a:p>
            <a:pPr marL="0" lvl="1">
              <a:buClr>
                <a:schemeClr val="tx1"/>
              </a:buClr>
            </a:pPr>
            <a:endParaRPr lang="en-US" sz="2400" dirty="0">
              <a:solidFill>
                <a:schemeClr val="bg2"/>
              </a:solidFill>
            </a:endParaRPr>
          </a:p>
          <a:p>
            <a:pPr marL="0" lvl="1" indent="-104775">
              <a:buClr>
                <a:schemeClr val="tx1"/>
              </a:buClr>
            </a:pPr>
            <a:endParaRPr lang="en-US" sz="2400" dirty="0">
              <a:solidFill>
                <a:schemeClr val="bg2"/>
              </a:solidFill>
            </a:endParaRPr>
          </a:p>
        </p:txBody>
      </p:sp>
      <p:pic>
        <p:nvPicPr>
          <p:cNvPr id="8" name="Picture 7" descr="Screenshot showing the Kentucky portal, Grade 3 Reading section. A red arrow is pointing to the &quot;Spring 2023 Kentucky Released Items Information&quot; at the top.">
            <a:extLst>
              <a:ext uri="{FF2B5EF4-FFF2-40B4-BE49-F238E27FC236}">
                <a16:creationId xmlns:a16="http://schemas.microsoft.com/office/drawing/2014/main" id="{C5142CA1-6C2B-9BB0-1960-6D9D72B01843}"/>
              </a:ext>
            </a:extLst>
          </p:cNvPr>
          <p:cNvPicPr>
            <a:picLocks noChangeAspect="1"/>
          </p:cNvPicPr>
          <p:nvPr/>
        </p:nvPicPr>
        <p:blipFill>
          <a:blip r:embed="rId3"/>
          <a:stretch>
            <a:fillRect/>
          </a:stretch>
        </p:blipFill>
        <p:spPr>
          <a:xfrm>
            <a:off x="2049078" y="1013569"/>
            <a:ext cx="5135783" cy="2758521"/>
          </a:xfrm>
          <a:prstGeom prst="rect">
            <a:avLst/>
          </a:prstGeom>
        </p:spPr>
      </p:pic>
      <p:cxnSp>
        <p:nvCxnSpPr>
          <p:cNvPr id="7" name="Straight Arrow Connector 6" descr="Red line denoting where to locate the Spring 2023 Released Item Information on the KY Portal.">
            <a:extLst>
              <a:ext uri="{FF2B5EF4-FFF2-40B4-BE49-F238E27FC236}">
                <a16:creationId xmlns:a16="http://schemas.microsoft.com/office/drawing/2014/main" id="{6E385396-8A9A-48BD-A44F-639ACE3381F2}"/>
              </a:ext>
              <a:ext uri="{C183D7F6-B498-43B3-948B-1728B52AA6E4}">
                <adec:decorative xmlns:adec="http://schemas.microsoft.com/office/drawing/2017/decorative" val="0"/>
              </a:ext>
            </a:extLst>
          </p:cNvPr>
          <p:cNvCxnSpPr>
            <a:cxnSpLocks/>
          </p:cNvCxnSpPr>
          <p:nvPr/>
        </p:nvCxnSpPr>
        <p:spPr>
          <a:xfrm flipH="1" flipV="1">
            <a:off x="4616969" y="1828800"/>
            <a:ext cx="1094283" cy="21136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16</a:t>
            </a:fld>
            <a:endParaRPr lang="en-GB"/>
          </a:p>
        </p:txBody>
      </p:sp>
    </p:spTree>
    <p:extLst>
      <p:ext uri="{BB962C8B-B14F-4D97-AF65-F5344CB8AC3E}">
        <p14:creationId xmlns:p14="http://schemas.microsoft.com/office/powerpoint/2010/main" val="98999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a:xfrm>
            <a:off x="721784" y="417600"/>
            <a:ext cx="10263716" cy="1065726"/>
          </a:xfrm>
        </p:spPr>
        <p:txBody>
          <a:bodyPr/>
          <a:lstStyle/>
          <a:p>
            <a:r>
              <a:rPr lang="en-US" sz="3200" dirty="0">
                <a:latin typeface="+mn-lt"/>
              </a:rPr>
              <a:t>Released Items in Test Book Format</a:t>
            </a:r>
            <a:endParaRPr lang="en-US" dirty="0">
              <a:latin typeface="+mn-lt"/>
            </a:endParaRPr>
          </a:p>
        </p:txBody>
      </p:sp>
      <p:pic>
        <p:nvPicPr>
          <p:cNvPr id="7" name="Picture 6" descr="Screenshot from Kentucky Portal, Grade 3 Reading Released Items. ">
            <a:extLst>
              <a:ext uri="{FF2B5EF4-FFF2-40B4-BE49-F238E27FC236}">
                <a16:creationId xmlns:a16="http://schemas.microsoft.com/office/drawing/2014/main" id="{AAFC9250-5F04-0DB1-DB91-CAC8F0D79336}"/>
              </a:ext>
            </a:extLst>
          </p:cNvPr>
          <p:cNvPicPr>
            <a:picLocks noChangeAspect="1"/>
          </p:cNvPicPr>
          <p:nvPr/>
        </p:nvPicPr>
        <p:blipFill>
          <a:blip r:embed="rId3"/>
          <a:stretch>
            <a:fillRect/>
          </a:stretch>
        </p:blipFill>
        <p:spPr>
          <a:xfrm>
            <a:off x="1206500" y="950463"/>
            <a:ext cx="7561053" cy="1739559"/>
          </a:xfrm>
          <a:prstGeom prst="rect">
            <a:avLst/>
          </a:prstGeom>
        </p:spPr>
      </p:pic>
      <p:sp>
        <p:nvSpPr>
          <p:cNvPr id="3" name="Rectangle 2">
            <a:extLst>
              <a:ext uri="{FF2B5EF4-FFF2-40B4-BE49-F238E27FC236}">
                <a16:creationId xmlns:a16="http://schemas.microsoft.com/office/drawing/2014/main" id="{EC82953C-F16F-4148-A4EE-C2493A92348F}"/>
              </a:ext>
            </a:extLst>
          </p:cNvPr>
          <p:cNvSpPr/>
          <p:nvPr/>
        </p:nvSpPr>
        <p:spPr>
          <a:xfrm>
            <a:off x="326791" y="1483326"/>
            <a:ext cx="11201594" cy="5786199"/>
          </a:xfrm>
          <a:prstGeom prst="rect">
            <a:avLst/>
          </a:prstGeom>
        </p:spPr>
        <p:txBody>
          <a:bodyPr wrap="square">
            <a:spAutoFit/>
          </a:bodyPr>
          <a:lstStyle/>
          <a:p>
            <a:pPr marL="0" lvl="1" indent="-104775">
              <a:buClr>
                <a:schemeClr val="tx1"/>
              </a:buClr>
            </a:pPr>
            <a:endParaRPr lang="en-US" sz="24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0" lvl="1">
              <a:buClr>
                <a:schemeClr val="tx1"/>
              </a:buClr>
            </a:pPr>
            <a:endParaRPr lang="en-US" sz="2000" dirty="0">
              <a:solidFill>
                <a:schemeClr val="bg2"/>
              </a:solidFill>
            </a:endParaRPr>
          </a:p>
          <a:p>
            <a:pPr marL="0" lvl="1">
              <a:buClr>
                <a:schemeClr val="tx1"/>
              </a:buClr>
            </a:pPr>
            <a:r>
              <a:rPr lang="en-US" dirty="0">
                <a:solidFill>
                  <a:schemeClr val="bg2"/>
                </a:solidFill>
              </a:rPr>
              <a:t>If you click on “Grade 3 Reading Released Items” you will open a PDF test book with all the items shown in a test book format. The order of each book will be the same and will be as follows:</a:t>
            </a:r>
          </a:p>
          <a:p>
            <a:pPr marL="0" lvl="1">
              <a:buClr>
                <a:schemeClr val="tx1"/>
              </a:buClr>
            </a:pPr>
            <a:endParaRPr lang="en-US" dirty="0">
              <a:solidFill>
                <a:schemeClr val="bg2"/>
              </a:solidFill>
            </a:endParaRPr>
          </a:p>
          <a:p>
            <a:pPr marL="342900" lvl="1" indent="-342900">
              <a:buClr>
                <a:schemeClr val="tx1"/>
              </a:buClr>
              <a:buFont typeface="Arial" panose="020B0604020202020204" pitchFamily="34" charset="0"/>
              <a:buChar char="•"/>
            </a:pPr>
            <a:r>
              <a:rPr lang="en-US" dirty="0">
                <a:solidFill>
                  <a:schemeClr val="bg2"/>
                </a:solidFill>
              </a:rPr>
              <a:t>Released item, followed by the Released Item Performance statistics, followed by the Anchor sets with annotations (if applicable), followed by the next item, and so on through the book.</a:t>
            </a:r>
          </a:p>
          <a:p>
            <a:pPr marL="342900" lvl="1" indent="-342900">
              <a:buClr>
                <a:schemeClr val="tx1"/>
              </a:buClr>
              <a:buFont typeface="Arial" panose="020B0604020202020204" pitchFamily="34" charset="0"/>
              <a:buChar char="•"/>
            </a:pPr>
            <a:r>
              <a:rPr lang="en-US" dirty="0">
                <a:solidFill>
                  <a:schemeClr val="bg2"/>
                </a:solidFill>
              </a:rPr>
              <a:t>Note: if a released item is associated with a passage, then the passage will be listed before the item in the test book PDF.</a:t>
            </a:r>
          </a:p>
          <a:p>
            <a:pPr marL="0" lvl="1">
              <a:buClr>
                <a:schemeClr val="tx1"/>
              </a:buClr>
            </a:pPr>
            <a:endParaRPr lang="en-US" dirty="0">
              <a:solidFill>
                <a:schemeClr val="bg2"/>
              </a:solidFill>
            </a:endParaRPr>
          </a:p>
          <a:p>
            <a:pPr marL="0" lvl="1">
              <a:buClr>
                <a:schemeClr val="tx1"/>
              </a:buClr>
            </a:pPr>
            <a:r>
              <a:rPr lang="en-US" dirty="0">
                <a:solidFill>
                  <a:schemeClr val="bg2"/>
                </a:solidFill>
              </a:rPr>
              <a:t>When you look at an item, you will see the Item Number, which is the same as the Question ID, in the upper left-hand corner. The item number will be followed by an underscore and then a number. The number after the underscore is the answer key for that item. </a:t>
            </a:r>
          </a:p>
          <a:p>
            <a:pPr marL="238125" lvl="1" indent="-342900">
              <a:buClr>
                <a:schemeClr val="tx1"/>
              </a:buClr>
              <a:buFont typeface="Arial" panose="020B0604020202020204" pitchFamily="34" charset="0"/>
              <a:buChar char="•"/>
            </a:pPr>
            <a:endParaRPr lang="en-US" sz="2000" dirty="0">
              <a:solidFill>
                <a:schemeClr val="bg2"/>
              </a:solidFill>
            </a:endParaRPr>
          </a:p>
          <a:p>
            <a:pPr marL="0" lvl="1">
              <a:buClr>
                <a:schemeClr val="tx1"/>
              </a:buClr>
            </a:pPr>
            <a:endParaRPr lang="en-US" sz="2400" dirty="0">
              <a:solidFill>
                <a:schemeClr val="bg2"/>
              </a:solidFill>
            </a:endParaRPr>
          </a:p>
          <a:p>
            <a:pPr marL="0" lvl="1" indent="-104775">
              <a:buClr>
                <a:schemeClr val="tx1"/>
              </a:buClr>
            </a:pPr>
            <a:endParaRPr lang="en-US" sz="2400" dirty="0">
              <a:solidFill>
                <a:schemeClr val="bg2"/>
              </a:solidFil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17</a:t>
            </a:fld>
            <a:endParaRPr lang="en-GB"/>
          </a:p>
        </p:txBody>
      </p:sp>
    </p:spTree>
    <p:extLst>
      <p:ext uri="{BB962C8B-B14F-4D97-AF65-F5344CB8AC3E}">
        <p14:creationId xmlns:p14="http://schemas.microsoft.com/office/powerpoint/2010/main" val="3351880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a:xfrm>
            <a:off x="721784" y="417600"/>
            <a:ext cx="10327216" cy="1065726"/>
          </a:xfrm>
        </p:spPr>
        <p:txBody>
          <a:bodyPr/>
          <a:lstStyle/>
          <a:p>
            <a:r>
              <a:rPr lang="en-US" sz="3200" dirty="0">
                <a:latin typeface="+mn-lt"/>
              </a:rPr>
              <a:t>Where is the Question ID for an Item on the Test Book PDF?</a:t>
            </a:r>
            <a:endParaRPr lang="en-US" dirty="0">
              <a:latin typeface="+mn-lt"/>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18</a:t>
            </a:fld>
            <a:endParaRPr lang="en-GB"/>
          </a:p>
        </p:txBody>
      </p:sp>
      <p:sp>
        <p:nvSpPr>
          <p:cNvPr id="3" name="Rectangle 2">
            <a:extLst>
              <a:ext uri="{FF2B5EF4-FFF2-40B4-BE49-F238E27FC236}">
                <a16:creationId xmlns:a16="http://schemas.microsoft.com/office/drawing/2014/main" id="{EC82953C-F16F-4148-A4EE-C2493A92348F}"/>
              </a:ext>
            </a:extLst>
          </p:cNvPr>
          <p:cNvSpPr/>
          <p:nvPr/>
        </p:nvSpPr>
        <p:spPr>
          <a:xfrm>
            <a:off x="396006" y="1475782"/>
            <a:ext cx="11399988" cy="4339650"/>
          </a:xfrm>
          <a:prstGeom prst="rect">
            <a:avLst/>
          </a:prstGeom>
        </p:spPr>
        <p:txBody>
          <a:bodyPr wrap="square">
            <a:spAutoFit/>
          </a:bodyPr>
          <a:lstStyle/>
          <a:p>
            <a:pPr marL="0" lvl="1" indent="-104775">
              <a:buClr>
                <a:schemeClr val="tx1"/>
              </a:buClr>
            </a:pPr>
            <a:r>
              <a:rPr lang="en-US" sz="2000" dirty="0">
                <a:solidFill>
                  <a:schemeClr val="bg2"/>
                </a:solidFill>
              </a:rPr>
              <a:t>In the example below, the Item Number is RE012946148, and the answer key is 2 or B.</a:t>
            </a:r>
          </a:p>
          <a:p>
            <a:pPr marL="0" lvl="1" indent="-104775">
              <a:buClr>
                <a:schemeClr val="tx1"/>
              </a:buClr>
            </a:pPr>
            <a:endParaRPr lang="en-US" sz="2400" dirty="0">
              <a:solidFill>
                <a:schemeClr val="bg2"/>
              </a:solidFill>
            </a:endParaRPr>
          </a:p>
          <a:p>
            <a:pPr marL="0" lvl="1">
              <a:buClr>
                <a:schemeClr val="tx1"/>
              </a:buClr>
            </a:pPr>
            <a:r>
              <a:rPr lang="en-US" sz="2000" dirty="0">
                <a:solidFill>
                  <a:schemeClr val="bg2"/>
                </a:solidFill>
              </a:rPr>
              <a:t>Answer Keys:</a:t>
            </a:r>
          </a:p>
          <a:p>
            <a:pPr marL="342900" lvl="1" indent="-342900">
              <a:buClr>
                <a:schemeClr val="tx1"/>
              </a:buClr>
              <a:buFont typeface="Arial" panose="020B0604020202020204" pitchFamily="34" charset="0"/>
              <a:buChar char="•"/>
            </a:pPr>
            <a:r>
              <a:rPr lang="en-US" sz="2000" dirty="0">
                <a:solidFill>
                  <a:schemeClr val="bg2"/>
                </a:solidFill>
              </a:rPr>
              <a:t>1 = A</a:t>
            </a:r>
          </a:p>
          <a:p>
            <a:pPr marL="342900" lvl="1" indent="-342900">
              <a:buClr>
                <a:schemeClr val="tx1"/>
              </a:buClr>
              <a:buFont typeface="Arial" panose="020B0604020202020204" pitchFamily="34" charset="0"/>
              <a:buChar char="•"/>
            </a:pPr>
            <a:r>
              <a:rPr lang="en-US" sz="2000" dirty="0">
                <a:solidFill>
                  <a:schemeClr val="bg2"/>
                </a:solidFill>
              </a:rPr>
              <a:t>2 = B </a:t>
            </a:r>
          </a:p>
          <a:p>
            <a:pPr marL="342900" lvl="1" indent="-342900">
              <a:buClr>
                <a:schemeClr val="tx1"/>
              </a:buClr>
              <a:buFont typeface="Arial" panose="020B0604020202020204" pitchFamily="34" charset="0"/>
              <a:buChar char="•"/>
            </a:pPr>
            <a:r>
              <a:rPr lang="en-US" sz="2000" dirty="0">
                <a:solidFill>
                  <a:schemeClr val="bg2"/>
                </a:solidFill>
              </a:rPr>
              <a:t>3 = C</a:t>
            </a:r>
          </a:p>
          <a:p>
            <a:pPr marL="342900" lvl="1" indent="-342900">
              <a:buClr>
                <a:schemeClr val="tx1"/>
              </a:buClr>
              <a:buFont typeface="Arial" panose="020B0604020202020204" pitchFamily="34" charset="0"/>
              <a:buChar char="•"/>
            </a:pPr>
            <a:r>
              <a:rPr lang="en-US" sz="2000" dirty="0">
                <a:solidFill>
                  <a:schemeClr val="bg2"/>
                </a:solidFill>
              </a:rPr>
              <a:t>4 = D</a:t>
            </a:r>
          </a:p>
          <a:p>
            <a:pPr marL="342900" lvl="1" indent="-342900">
              <a:buClr>
                <a:schemeClr val="tx1"/>
              </a:buClr>
              <a:buFont typeface="Arial" panose="020B0604020202020204" pitchFamily="34" charset="0"/>
              <a:buChar char="•"/>
            </a:pPr>
            <a:r>
              <a:rPr lang="en-US" sz="2000" dirty="0">
                <a:solidFill>
                  <a:schemeClr val="bg2"/>
                </a:solidFill>
              </a:rPr>
              <a:t>5 = E (For Multiple Select Only)</a:t>
            </a: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0" lvl="1" indent="-104775">
              <a:buClr>
                <a:schemeClr val="tx1"/>
              </a:buClr>
            </a:pPr>
            <a:endParaRPr lang="en-US" sz="2400" dirty="0">
              <a:solidFill>
                <a:schemeClr val="bg2"/>
              </a:solidFill>
            </a:endParaRPr>
          </a:p>
          <a:p>
            <a:pPr marL="0" lvl="1" indent="-104775">
              <a:buClr>
                <a:schemeClr val="tx1"/>
              </a:buClr>
            </a:pPr>
            <a:r>
              <a:rPr lang="en-US" sz="2400" dirty="0">
                <a:solidFill>
                  <a:schemeClr val="bg2"/>
                </a:solidFill>
              </a:rPr>
              <a:t>The Item number that is listed will be the same as the Question ID that is listed on the data files.</a:t>
            </a:r>
          </a:p>
        </p:txBody>
      </p:sp>
      <p:pic>
        <p:nvPicPr>
          <p:cNvPr id="9" name="Picture 8" descr="Screenshot of an example Grade 3 Reading released item from the test book pdf. The Question ID is  in the upper left corner with a red circle around it.">
            <a:extLst>
              <a:ext uri="{FF2B5EF4-FFF2-40B4-BE49-F238E27FC236}">
                <a16:creationId xmlns:a16="http://schemas.microsoft.com/office/drawing/2014/main" id="{BDC5B990-86D8-47C0-A6EA-072BA7A663EB}"/>
              </a:ext>
            </a:extLst>
          </p:cNvPr>
          <p:cNvPicPr>
            <a:picLocks noChangeAspect="1"/>
          </p:cNvPicPr>
          <p:nvPr/>
        </p:nvPicPr>
        <p:blipFill>
          <a:blip r:embed="rId3"/>
          <a:stretch>
            <a:fillRect/>
          </a:stretch>
        </p:blipFill>
        <p:spPr>
          <a:xfrm>
            <a:off x="4839670" y="1890837"/>
            <a:ext cx="4648535" cy="2512722"/>
          </a:xfrm>
          <a:prstGeom prst="rect">
            <a:avLst/>
          </a:prstGeom>
        </p:spPr>
      </p:pic>
      <p:sp>
        <p:nvSpPr>
          <p:cNvPr id="4" name="Oval 3">
            <a:extLst>
              <a:ext uri="{FF2B5EF4-FFF2-40B4-BE49-F238E27FC236}">
                <a16:creationId xmlns:a16="http://schemas.microsoft.com/office/drawing/2014/main" id="{1678EC11-05C6-41B9-83F3-7DE161CC7F90}"/>
              </a:ext>
              <a:ext uri="{C183D7F6-B498-43B3-948B-1728B52AA6E4}">
                <adec:decorative xmlns:adec="http://schemas.microsoft.com/office/drawing/2017/decorative" val="1"/>
              </a:ext>
            </a:extLst>
          </p:cNvPr>
          <p:cNvSpPr/>
          <p:nvPr/>
        </p:nvSpPr>
        <p:spPr>
          <a:xfrm>
            <a:off x="5535194" y="2142807"/>
            <a:ext cx="1379621" cy="4062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68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dirty="0">
                <a:latin typeface="+mn-lt"/>
              </a:rPr>
              <a:t>Where is the Question ID on the Released Item Performance Stats?</a:t>
            </a:r>
            <a:endParaRPr lang="en-US" dirty="0">
              <a:latin typeface="+mn-lt"/>
            </a:endParaRPr>
          </a:p>
        </p:txBody>
      </p:sp>
      <p:sp>
        <p:nvSpPr>
          <p:cNvPr id="3" name="Rectangle 2">
            <a:extLst>
              <a:ext uri="{FF2B5EF4-FFF2-40B4-BE49-F238E27FC236}">
                <a16:creationId xmlns:a16="http://schemas.microsoft.com/office/drawing/2014/main" id="{EC82953C-F16F-4148-A4EE-C2493A92348F}"/>
              </a:ext>
            </a:extLst>
          </p:cNvPr>
          <p:cNvSpPr/>
          <p:nvPr/>
        </p:nvSpPr>
        <p:spPr>
          <a:xfrm>
            <a:off x="326791" y="1483326"/>
            <a:ext cx="11201594" cy="5201424"/>
          </a:xfrm>
          <a:prstGeom prst="rect">
            <a:avLst/>
          </a:prstGeom>
        </p:spPr>
        <p:txBody>
          <a:bodyPr wrap="square">
            <a:spAutoFit/>
          </a:bodyPr>
          <a:lstStyle/>
          <a:p>
            <a:pPr marL="0" lvl="1">
              <a:buClr>
                <a:schemeClr val="tx1"/>
              </a:buClr>
            </a:pPr>
            <a:r>
              <a:rPr lang="en-US" sz="2000" dirty="0">
                <a:solidFill>
                  <a:schemeClr val="bg2"/>
                </a:solidFill>
              </a:rPr>
              <a:t>After the item, the next page in the PDF will be the Released Item Performance statistics. This will include the item number, associated standard, passage type (if applicable), and the item answer key. You will see the Item Number listed at the top of each table behind the “Item:”</a:t>
            </a:r>
          </a:p>
          <a:p>
            <a:pPr marL="238125" lvl="1" indent="-342900">
              <a:buClr>
                <a:schemeClr val="tx1"/>
              </a:buClr>
              <a:buFont typeface="Arial" panose="020B0604020202020204" pitchFamily="34" charset="0"/>
              <a:buChar char="•"/>
            </a:pPr>
            <a:endParaRPr lang="en-US" sz="2000" dirty="0">
              <a:solidFill>
                <a:schemeClr val="bg2"/>
              </a:solidFill>
            </a:endParaRPr>
          </a:p>
          <a:p>
            <a:pPr marL="0" lvl="1">
              <a:buClr>
                <a:schemeClr val="tx1"/>
              </a:buClr>
            </a:pPr>
            <a:r>
              <a:rPr lang="en-US" sz="2000" dirty="0">
                <a:solidFill>
                  <a:schemeClr val="bg2"/>
                </a:solidFill>
              </a:rPr>
              <a:t>In the example below, the Item Number is RE918946815.</a:t>
            </a:r>
          </a:p>
          <a:p>
            <a:pPr marL="0" lvl="1">
              <a:buClr>
                <a:schemeClr val="tx1"/>
              </a:buCl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0" lvl="1">
              <a:buClr>
                <a:schemeClr val="tx1"/>
              </a:buCl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0" lvl="1" indent="-104775">
              <a:buClr>
                <a:schemeClr val="tx1"/>
              </a:buClr>
            </a:pPr>
            <a:endParaRPr lang="en-US" sz="2400" dirty="0">
              <a:solidFill>
                <a:schemeClr val="bg2"/>
              </a:solidFill>
            </a:endParaRPr>
          </a:p>
          <a:p>
            <a:pPr marL="0" lvl="1" indent="-104775">
              <a:buClr>
                <a:schemeClr val="tx1"/>
              </a:buClr>
            </a:pPr>
            <a:endParaRPr lang="en-US" sz="2400" dirty="0">
              <a:solidFill>
                <a:schemeClr val="bg2"/>
              </a:solidFill>
            </a:endParaRPr>
          </a:p>
          <a:p>
            <a:pPr marL="0" lvl="1" indent="-104775">
              <a:buClr>
                <a:schemeClr val="tx1"/>
              </a:buClr>
            </a:pPr>
            <a:endParaRPr lang="en-US" sz="2000" dirty="0">
              <a:solidFill>
                <a:schemeClr val="bg2"/>
              </a:solidFill>
            </a:endParaRPr>
          </a:p>
          <a:p>
            <a:pPr marL="0" lvl="1" indent="-104775">
              <a:buClr>
                <a:schemeClr val="tx1"/>
              </a:buClr>
            </a:pPr>
            <a:endParaRPr lang="en-US" sz="2000" dirty="0">
              <a:solidFill>
                <a:schemeClr val="bg2"/>
              </a:solidFill>
            </a:endParaRPr>
          </a:p>
          <a:p>
            <a:pPr marL="0" lvl="1" indent="-104775">
              <a:buClr>
                <a:schemeClr val="tx1"/>
              </a:buClr>
            </a:pPr>
            <a:r>
              <a:rPr lang="en-US" sz="2000" dirty="0">
                <a:solidFill>
                  <a:schemeClr val="bg2"/>
                </a:solidFill>
              </a:rPr>
              <a:t>The Item number that is listed will be the same as the Question ID that is listed on the data files.</a:t>
            </a:r>
          </a:p>
          <a:p>
            <a:pPr marL="0" lvl="1" indent="-104775">
              <a:buClr>
                <a:schemeClr val="tx1"/>
              </a:buClr>
            </a:pPr>
            <a:endParaRPr lang="en-US" sz="2400" dirty="0">
              <a:solidFill>
                <a:schemeClr val="bg2"/>
              </a:solidFill>
            </a:endParaRPr>
          </a:p>
        </p:txBody>
      </p:sp>
      <p:pic>
        <p:nvPicPr>
          <p:cNvPr id="4" name="Picture 3" descr="Screenshot showing top of an example Grade 3 Released Item Performance Statistics page. The Question ID is  in the upper left with a red circle around it.">
            <a:extLst>
              <a:ext uri="{FF2B5EF4-FFF2-40B4-BE49-F238E27FC236}">
                <a16:creationId xmlns:a16="http://schemas.microsoft.com/office/drawing/2014/main" id="{09B0DFEB-5DBF-979C-9260-2EDC84754556}"/>
              </a:ext>
            </a:extLst>
          </p:cNvPr>
          <p:cNvPicPr>
            <a:picLocks noChangeAspect="1"/>
          </p:cNvPicPr>
          <p:nvPr/>
        </p:nvPicPr>
        <p:blipFill>
          <a:blip r:embed="rId3"/>
          <a:stretch>
            <a:fillRect/>
          </a:stretch>
        </p:blipFill>
        <p:spPr>
          <a:xfrm>
            <a:off x="2436021" y="3321051"/>
            <a:ext cx="6258274" cy="2336038"/>
          </a:xfrm>
          <a:prstGeom prst="rect">
            <a:avLst/>
          </a:prstGeom>
        </p:spPr>
      </p:pic>
      <p:sp>
        <p:nvSpPr>
          <p:cNvPr id="6" name="Oval 5" descr="Red oval denoting where to locate the Item Number on the Released Items Performance Statistics PDF.">
            <a:extLst>
              <a:ext uri="{FF2B5EF4-FFF2-40B4-BE49-F238E27FC236}">
                <a16:creationId xmlns:a16="http://schemas.microsoft.com/office/drawing/2014/main" id="{B67605BF-063E-4FC7-9D46-0B192D50B7ED}"/>
              </a:ext>
              <a:ext uri="{C183D7F6-B498-43B3-948B-1728B52AA6E4}">
                <adec:decorative xmlns:adec="http://schemas.microsoft.com/office/drawing/2017/decorative" val="0"/>
              </a:ext>
            </a:extLst>
          </p:cNvPr>
          <p:cNvSpPr/>
          <p:nvPr/>
        </p:nvSpPr>
        <p:spPr>
          <a:xfrm>
            <a:off x="2183866" y="4247770"/>
            <a:ext cx="2033367" cy="482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19</a:t>
            </a:fld>
            <a:endParaRPr lang="en-GB"/>
          </a:p>
        </p:txBody>
      </p:sp>
    </p:spTree>
    <p:extLst>
      <p:ext uri="{BB962C8B-B14F-4D97-AF65-F5344CB8AC3E}">
        <p14:creationId xmlns:p14="http://schemas.microsoft.com/office/powerpoint/2010/main" val="370310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0F465-1B3B-4B06-AAD0-C7793F6591FA}"/>
              </a:ext>
              <a:ext uri="{C183D7F6-B498-43B3-948B-1728B52AA6E4}">
                <adec:decorative xmlns:adec="http://schemas.microsoft.com/office/drawing/2017/decorative" val="0"/>
              </a:ext>
            </a:extLst>
          </p:cNvPr>
          <p:cNvSpPr>
            <a:spLocks noGrp="1"/>
          </p:cNvSpPr>
          <p:nvPr>
            <p:ph type="title"/>
          </p:nvPr>
        </p:nvSpPr>
        <p:spPr>
          <a:xfrm>
            <a:off x="721784" y="417600"/>
            <a:ext cx="10251017" cy="774450"/>
          </a:xfrm>
        </p:spPr>
        <p:txBody>
          <a:bodyPr/>
          <a:lstStyle/>
          <a:p>
            <a:r>
              <a:rPr lang="en-US" dirty="0">
                <a:latin typeface="+mn-lt"/>
              </a:rPr>
              <a:t>Spring 2023 Released Item Data Files</a:t>
            </a:r>
          </a:p>
        </p:txBody>
      </p:sp>
      <p:sp>
        <p:nvSpPr>
          <p:cNvPr id="3" name="Rectangle 2">
            <a:extLst>
              <a:ext uri="{FF2B5EF4-FFF2-40B4-BE49-F238E27FC236}">
                <a16:creationId xmlns:a16="http://schemas.microsoft.com/office/drawing/2014/main" id="{EC82953C-F16F-4148-A4EE-C2493A92348F}"/>
              </a:ext>
            </a:extLst>
          </p:cNvPr>
          <p:cNvSpPr/>
          <p:nvPr/>
        </p:nvSpPr>
        <p:spPr>
          <a:xfrm>
            <a:off x="312253" y="1515900"/>
            <a:ext cx="10853978" cy="3724096"/>
          </a:xfrm>
          <a:prstGeom prst="rect">
            <a:avLst/>
          </a:prstGeom>
        </p:spPr>
        <p:txBody>
          <a:bodyPr wrap="square">
            <a:spAutoFit/>
          </a:bodyPr>
          <a:lstStyle/>
          <a:p>
            <a:pPr marL="352425" lvl="2">
              <a:lnSpc>
                <a:spcPct val="100000"/>
              </a:lnSpc>
              <a:buClr>
                <a:schemeClr val="tx1"/>
              </a:buClr>
            </a:pPr>
            <a:r>
              <a:rPr lang="en-US" sz="2400" dirty="0">
                <a:solidFill>
                  <a:schemeClr val="bg2"/>
                </a:solidFill>
              </a:rPr>
              <a:t>For the spring 2023 released items, schools and districts received data files with information on each released item that was tested in their school and district. There was one data file at the School/District level and one at the student level. All data files were made available in </a:t>
            </a:r>
            <a:r>
              <a:rPr lang="en-US" sz="2400" dirty="0" err="1">
                <a:solidFill>
                  <a:schemeClr val="bg2"/>
                </a:solidFill>
              </a:rPr>
              <a:t>PearsonAccess</a:t>
            </a:r>
            <a:r>
              <a:rPr lang="en-US" sz="2400" baseline="30000" dirty="0" err="1">
                <a:solidFill>
                  <a:schemeClr val="bg2"/>
                </a:solidFill>
              </a:rPr>
              <a:t>next</a:t>
            </a:r>
            <a:r>
              <a:rPr lang="en-US" sz="2400" dirty="0">
                <a:solidFill>
                  <a:schemeClr val="bg2"/>
                </a:solidFill>
              </a:rPr>
              <a:t> (PAN) within published reports.</a:t>
            </a:r>
          </a:p>
          <a:p>
            <a:pPr marL="352425" lvl="2">
              <a:lnSpc>
                <a:spcPct val="100000"/>
              </a:lnSpc>
              <a:buClr>
                <a:schemeClr val="tx1"/>
              </a:buClr>
            </a:pPr>
            <a:endParaRPr lang="en-US" sz="2400" dirty="0">
              <a:solidFill>
                <a:schemeClr val="bg2"/>
              </a:solidFill>
            </a:endParaRPr>
          </a:p>
          <a:p>
            <a:pPr marL="352425" lvl="2">
              <a:lnSpc>
                <a:spcPct val="100000"/>
              </a:lnSpc>
              <a:buClr>
                <a:schemeClr val="tx1"/>
              </a:buClr>
            </a:pPr>
            <a:r>
              <a:rPr lang="en-US" sz="2400" dirty="0">
                <a:solidFill>
                  <a:schemeClr val="bg2"/>
                </a:solidFill>
              </a:rPr>
              <a:t>Each data file has information for each of the released items.</a:t>
            </a:r>
          </a:p>
          <a:p>
            <a:pPr marL="352425" lvl="2">
              <a:lnSpc>
                <a:spcPct val="100000"/>
              </a:lnSpc>
              <a:buClr>
                <a:schemeClr val="tx1"/>
              </a:buClr>
            </a:pPr>
            <a:endParaRPr lang="en-US" sz="2400" dirty="0">
              <a:solidFill>
                <a:schemeClr val="bg2"/>
              </a:solidFill>
            </a:endParaRPr>
          </a:p>
          <a:p>
            <a:pPr marL="352425" lvl="2">
              <a:lnSpc>
                <a:spcPct val="100000"/>
              </a:lnSpc>
              <a:buClr>
                <a:schemeClr val="tx1"/>
              </a:buClr>
            </a:pPr>
            <a:endParaRPr lang="en-US" sz="2400" dirty="0">
              <a:solidFill>
                <a:schemeClr val="bg2"/>
              </a:solidFill>
            </a:endParaRPr>
          </a:p>
          <a:p>
            <a:pPr marL="352425" lvl="2">
              <a:lnSpc>
                <a:spcPct val="100000"/>
              </a:lnSpc>
              <a:buClr>
                <a:schemeClr val="tx1"/>
              </a:buClr>
            </a:pPr>
            <a:endParaRPr lang="en-US" sz="2000" dirty="0">
              <a:solidFill>
                <a:schemeClr val="bg2"/>
              </a:solidFil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2</a:t>
            </a:fld>
            <a:endParaRPr lang="en-GB"/>
          </a:p>
        </p:txBody>
      </p:sp>
    </p:spTree>
    <p:extLst>
      <p:ext uri="{BB962C8B-B14F-4D97-AF65-F5344CB8AC3E}">
        <p14:creationId xmlns:p14="http://schemas.microsoft.com/office/powerpoint/2010/main" val="4109207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a:xfrm>
            <a:off x="721785" y="417600"/>
            <a:ext cx="10251016" cy="1065726"/>
          </a:xfrm>
        </p:spPr>
        <p:txBody>
          <a:bodyPr/>
          <a:lstStyle/>
          <a:p>
            <a:r>
              <a:rPr lang="en-US" sz="3200" dirty="0">
                <a:latin typeface="+mn-lt"/>
              </a:rPr>
              <a:t>Released Item Information for Short Answer and Extended Response Items</a:t>
            </a:r>
            <a:endParaRPr lang="en-US" dirty="0">
              <a:latin typeface="+mn-lt"/>
            </a:endParaRPr>
          </a:p>
        </p:txBody>
      </p:sp>
      <p:sp>
        <p:nvSpPr>
          <p:cNvPr id="3" name="Rectangle 2">
            <a:extLst>
              <a:ext uri="{FF2B5EF4-FFF2-40B4-BE49-F238E27FC236}">
                <a16:creationId xmlns:a16="http://schemas.microsoft.com/office/drawing/2014/main" id="{EC82953C-F16F-4148-A4EE-C2493A92348F}"/>
              </a:ext>
            </a:extLst>
          </p:cNvPr>
          <p:cNvSpPr/>
          <p:nvPr/>
        </p:nvSpPr>
        <p:spPr>
          <a:xfrm>
            <a:off x="326791" y="1483326"/>
            <a:ext cx="11201594" cy="5816977"/>
          </a:xfrm>
          <a:prstGeom prst="rect">
            <a:avLst/>
          </a:prstGeom>
        </p:spPr>
        <p:txBody>
          <a:bodyPr wrap="square">
            <a:spAutoFit/>
          </a:bodyPr>
          <a:lstStyle/>
          <a:p>
            <a:pPr marL="0" lvl="1">
              <a:buClr>
                <a:schemeClr val="tx1"/>
              </a:buClr>
            </a:pPr>
            <a:endParaRPr lang="en-US" sz="2000" dirty="0">
              <a:solidFill>
                <a:schemeClr val="bg2"/>
              </a:solidFill>
            </a:endParaRPr>
          </a:p>
          <a:p>
            <a:pPr marL="0" lvl="1">
              <a:buClr>
                <a:schemeClr val="tx1"/>
              </a:buClr>
            </a:pPr>
            <a:r>
              <a:rPr lang="en-US" sz="2000" dirty="0">
                <a:solidFill>
                  <a:schemeClr val="bg2"/>
                </a:solidFill>
              </a:rPr>
              <a:t>For grades and contents that have short answer or extended response items that were released there will be additional information provided. This includes the corresponding scoring rubric and the Anchor set with annotations. This additional information will be included in the test book PDF right after the Released Item Performance Stats. </a:t>
            </a:r>
          </a:p>
          <a:p>
            <a:pPr marL="0" lvl="1">
              <a:buClr>
                <a:schemeClr val="tx1"/>
              </a:buClr>
            </a:pPr>
            <a:endParaRPr lang="en-US" sz="2000" dirty="0">
              <a:solidFill>
                <a:schemeClr val="bg2"/>
              </a:solidFill>
            </a:endParaRPr>
          </a:p>
          <a:p>
            <a:pPr marL="0" lvl="1">
              <a:buClr>
                <a:schemeClr val="tx1"/>
              </a:buClr>
            </a:pPr>
            <a:r>
              <a:rPr lang="en-US" sz="2000" dirty="0">
                <a:solidFill>
                  <a:schemeClr val="bg2"/>
                </a:solidFill>
              </a:rPr>
              <a:t>Please refer to the “Spring 2023 Kentucky Released Item Information” document for more information on the Anchor sets that are provided for the short answer and extended response released items.</a:t>
            </a:r>
          </a:p>
          <a:p>
            <a:pPr marL="238125" lvl="1" indent="-342900">
              <a:buClr>
                <a:schemeClr val="tx1"/>
              </a:buClr>
              <a:buFont typeface="Arial" panose="020B0604020202020204" pitchFamily="34" charset="0"/>
              <a:buChar char="•"/>
            </a:pPr>
            <a:endParaRPr lang="en-US" sz="2000" dirty="0">
              <a:solidFill>
                <a:schemeClr val="bg2"/>
              </a:solidFill>
            </a:endParaRPr>
          </a:p>
          <a:p>
            <a:pPr marL="0" lvl="1">
              <a:buClr>
                <a:schemeClr val="tx1"/>
              </a:buCl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0" lvl="1">
              <a:buClr>
                <a:schemeClr val="tx1"/>
              </a:buCl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0" lvl="1" indent="-104775">
              <a:buClr>
                <a:schemeClr val="tx1"/>
              </a:buClr>
            </a:pPr>
            <a:endParaRPr lang="en-US" sz="2400" dirty="0">
              <a:solidFill>
                <a:schemeClr val="bg2"/>
              </a:solidFill>
            </a:endParaRPr>
          </a:p>
          <a:p>
            <a:pPr marL="0" lvl="1" indent="-104775">
              <a:buClr>
                <a:schemeClr val="tx1"/>
              </a:buClr>
            </a:pPr>
            <a:endParaRPr lang="en-US" sz="2400" dirty="0">
              <a:solidFill>
                <a:schemeClr val="bg2"/>
              </a:solidFill>
            </a:endParaRPr>
          </a:p>
          <a:p>
            <a:pPr marL="0" lvl="1" indent="-104775">
              <a:buClr>
                <a:schemeClr val="tx1"/>
              </a:buClr>
            </a:pPr>
            <a:endParaRPr lang="en-US" sz="2400" dirty="0">
              <a:solidFill>
                <a:schemeClr val="bg2"/>
              </a:solidFil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20</a:t>
            </a:fld>
            <a:endParaRPr lang="en-GB"/>
          </a:p>
        </p:txBody>
      </p:sp>
    </p:spTree>
    <p:extLst>
      <p:ext uri="{BB962C8B-B14F-4D97-AF65-F5344CB8AC3E}">
        <p14:creationId xmlns:p14="http://schemas.microsoft.com/office/powerpoint/2010/main" val="978336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n-lt"/>
              </a:rPr>
              <a:t>Contact Us</a:t>
            </a:r>
          </a:p>
        </p:txBody>
      </p:sp>
      <p:sp>
        <p:nvSpPr>
          <p:cNvPr id="3" name="Text Placeholder 2"/>
          <p:cNvSpPr>
            <a:spLocks noGrp="1"/>
          </p:cNvSpPr>
          <p:nvPr>
            <p:ph type="body" sz="quarter" idx="10"/>
          </p:nvPr>
        </p:nvSpPr>
        <p:spPr>
          <a:xfrm>
            <a:off x="721785" y="1514475"/>
            <a:ext cx="5460354" cy="2668721"/>
          </a:xfrm>
        </p:spPr>
        <p:txBody>
          <a:bodyPr/>
          <a:lstStyle/>
          <a:p>
            <a:pPr>
              <a:lnSpc>
                <a:spcPct val="100000"/>
              </a:lnSpc>
            </a:pPr>
            <a:r>
              <a:rPr lang="en-US" sz="2000" dirty="0"/>
              <a:t>Pearson Help Desk:</a:t>
            </a:r>
          </a:p>
          <a:p>
            <a:pPr>
              <a:lnSpc>
                <a:spcPct val="100000"/>
              </a:lnSpc>
            </a:pPr>
            <a:r>
              <a:rPr lang="en-US" sz="2000" dirty="0"/>
              <a:t>(888) 437-1430</a:t>
            </a:r>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r>
              <a:rPr lang="en-US" sz="2000" dirty="0"/>
              <a:t>Office of Assessment and Accountability (OAA):</a:t>
            </a:r>
          </a:p>
          <a:p>
            <a:pPr>
              <a:lnSpc>
                <a:spcPct val="100000"/>
              </a:lnSpc>
            </a:pPr>
            <a:r>
              <a:rPr lang="en-US" sz="2000" dirty="0"/>
              <a:t>(502) 564-4394</a:t>
            </a:r>
          </a:p>
          <a:p>
            <a:pPr>
              <a:lnSpc>
                <a:spcPct val="100000"/>
              </a:lnSpc>
            </a:pPr>
            <a:r>
              <a:rPr lang="en-US" sz="2000" dirty="0"/>
              <a:t>dacinfo@education.ky.gov</a:t>
            </a:r>
          </a:p>
          <a:p>
            <a:pPr>
              <a:lnSpc>
                <a:spcPct val="100000"/>
              </a:lnSpc>
            </a:pPr>
            <a:endParaRPr lang="en-US" sz="2000" dirty="0"/>
          </a:p>
          <a:p>
            <a:pPr>
              <a:lnSpc>
                <a:spcPct val="100000"/>
              </a:lnSpc>
            </a:pPr>
            <a:endParaRPr lang="en-US" sz="2000" dirty="0"/>
          </a:p>
        </p:txBody>
      </p:sp>
      <p:pic>
        <p:nvPicPr>
          <p:cNvPr id="5" name="Picture 4" descr="Image of a customer support agent with headset.">
            <a:extLs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16" t="-1424" r="15792" b="16073"/>
          <a:stretch/>
        </p:blipFill>
        <p:spPr>
          <a:xfrm>
            <a:off x="7908787" y="275771"/>
            <a:ext cx="4283213" cy="6010202"/>
          </a:xfrm>
          <a:prstGeom prst="rect">
            <a:avLst/>
          </a:prstGeom>
        </p:spPr>
      </p:pic>
      <p:sp>
        <p:nvSpPr>
          <p:cNvPr id="4" name="Slide Number Placeholder 3"/>
          <p:cNvSpPr>
            <a:spLocks noGrp="1"/>
          </p:cNvSpPr>
          <p:nvPr>
            <p:ph type="sldNum" sz="quarter" idx="4"/>
          </p:nvPr>
        </p:nvSpPr>
        <p:spPr/>
        <p:txBody>
          <a:bodyPr/>
          <a:lstStyle/>
          <a:p>
            <a:fld id="{DDBE135E-2566-4748-853C-8A3B78F0FB00}" type="slidenum">
              <a:rPr lang="en-GB" smtClean="0"/>
              <a:pPr/>
              <a:t>21</a:t>
            </a:fld>
            <a:endParaRPr lang="en-GB"/>
          </a:p>
        </p:txBody>
      </p:sp>
    </p:spTree>
    <p:extLst>
      <p:ext uri="{BB962C8B-B14F-4D97-AF65-F5344CB8AC3E}">
        <p14:creationId xmlns:p14="http://schemas.microsoft.com/office/powerpoint/2010/main" val="93474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a:latin typeface="+mn-lt"/>
              </a:rPr>
              <a:t>School/District Data File</a:t>
            </a:r>
            <a:endParaRPr lang="en-US">
              <a:latin typeface="+mn-lt"/>
            </a:endParaRPr>
          </a:p>
        </p:txBody>
      </p:sp>
      <p:sp>
        <p:nvSpPr>
          <p:cNvPr id="3" name="Rectangle 2">
            <a:extLst>
              <a:ext uri="{FF2B5EF4-FFF2-40B4-BE49-F238E27FC236}">
                <a16:creationId xmlns:a16="http://schemas.microsoft.com/office/drawing/2014/main" id="{EC82953C-F16F-4148-A4EE-C2493A92348F}"/>
              </a:ext>
            </a:extLst>
          </p:cNvPr>
          <p:cNvSpPr/>
          <p:nvPr/>
        </p:nvSpPr>
        <p:spPr>
          <a:xfrm>
            <a:off x="326792" y="984563"/>
            <a:ext cx="10432252" cy="5724644"/>
          </a:xfrm>
          <a:prstGeom prst="rect">
            <a:avLst/>
          </a:prstGeom>
        </p:spPr>
        <p:txBody>
          <a:bodyPr wrap="square">
            <a:spAutoFit/>
          </a:bodyPr>
          <a:lstStyle/>
          <a:p>
            <a:pPr marL="0" lvl="1" indent="-104775">
              <a:buClr>
                <a:schemeClr val="tx1"/>
              </a:buClr>
            </a:pPr>
            <a:r>
              <a:rPr lang="en-US" sz="2400" dirty="0">
                <a:solidFill>
                  <a:schemeClr val="bg2"/>
                </a:solidFill>
              </a:rPr>
              <a:t>The data file will contain the following information:</a:t>
            </a:r>
          </a:p>
          <a:p>
            <a:pPr marL="0" lvl="1" indent="-104775">
              <a:buClr>
                <a:schemeClr val="tx1"/>
              </a:buClr>
            </a:pPr>
            <a:endParaRPr lang="en-US" sz="2400" dirty="0">
              <a:solidFill>
                <a:schemeClr val="bg2"/>
              </a:solidFill>
            </a:endParaRPr>
          </a:p>
          <a:p>
            <a:pPr marL="238125" lvl="1" indent="-342900">
              <a:buClr>
                <a:schemeClr val="tx1"/>
              </a:buClr>
              <a:buFont typeface="Arial" panose="020B0604020202020204" pitchFamily="34" charset="0"/>
              <a:buChar char="•"/>
            </a:pPr>
            <a:r>
              <a:rPr lang="en-US" dirty="0">
                <a:solidFill>
                  <a:schemeClr val="bg2"/>
                </a:solidFill>
              </a:rPr>
              <a:t>School Code</a:t>
            </a:r>
          </a:p>
          <a:p>
            <a:pPr marL="238125" lvl="1" indent="-342900">
              <a:buClr>
                <a:schemeClr val="tx1"/>
              </a:buClr>
              <a:buFont typeface="Arial" panose="020B0604020202020204" pitchFamily="34" charset="0"/>
              <a:buChar char="•"/>
            </a:pPr>
            <a:r>
              <a:rPr lang="en-US" dirty="0">
                <a:solidFill>
                  <a:schemeClr val="bg2"/>
                </a:solidFill>
              </a:rPr>
              <a:t>District Code</a:t>
            </a:r>
          </a:p>
          <a:p>
            <a:pPr marL="238125" lvl="1" indent="-342900">
              <a:buClr>
                <a:schemeClr val="tx1"/>
              </a:buClr>
              <a:buFont typeface="Arial" panose="020B0604020202020204" pitchFamily="34" charset="0"/>
              <a:buChar char="•"/>
            </a:pPr>
            <a:r>
              <a:rPr lang="en-US" dirty="0">
                <a:solidFill>
                  <a:schemeClr val="bg2"/>
                </a:solidFill>
              </a:rPr>
              <a:t>District Name</a:t>
            </a:r>
          </a:p>
          <a:p>
            <a:pPr marL="238125" lvl="1" indent="-342900">
              <a:buClr>
                <a:schemeClr val="tx1"/>
              </a:buClr>
              <a:buFont typeface="Arial" panose="020B0604020202020204" pitchFamily="34" charset="0"/>
              <a:buChar char="•"/>
            </a:pPr>
            <a:r>
              <a:rPr lang="en-US" dirty="0">
                <a:solidFill>
                  <a:schemeClr val="bg2"/>
                </a:solidFill>
              </a:rPr>
              <a:t>School Name</a:t>
            </a:r>
          </a:p>
          <a:p>
            <a:pPr marL="238125" lvl="1" indent="-342900">
              <a:buClr>
                <a:schemeClr val="tx1"/>
              </a:buClr>
              <a:buFont typeface="Arial" panose="020B0604020202020204" pitchFamily="34" charset="0"/>
              <a:buChar char="•"/>
            </a:pPr>
            <a:r>
              <a:rPr lang="en-US" dirty="0">
                <a:solidFill>
                  <a:schemeClr val="bg2"/>
                </a:solidFill>
              </a:rPr>
              <a:t>Grade</a:t>
            </a:r>
          </a:p>
          <a:p>
            <a:pPr marL="238125" lvl="1" indent="-342900">
              <a:buClr>
                <a:schemeClr val="tx1"/>
              </a:buClr>
              <a:buFont typeface="Arial" panose="020B0604020202020204" pitchFamily="34" charset="0"/>
              <a:buChar char="•"/>
            </a:pPr>
            <a:r>
              <a:rPr lang="en-US" dirty="0">
                <a:solidFill>
                  <a:schemeClr val="bg2"/>
                </a:solidFill>
              </a:rPr>
              <a:t>Subject</a:t>
            </a:r>
          </a:p>
          <a:p>
            <a:pPr marL="238125" lvl="1" indent="-342900">
              <a:buClr>
                <a:schemeClr val="tx1"/>
              </a:buClr>
              <a:buFont typeface="Arial" panose="020B0604020202020204" pitchFamily="34" charset="0"/>
              <a:buChar char="•"/>
            </a:pPr>
            <a:r>
              <a:rPr lang="en-US" dirty="0">
                <a:solidFill>
                  <a:schemeClr val="bg2"/>
                </a:solidFill>
              </a:rPr>
              <a:t>Question ID </a:t>
            </a:r>
          </a:p>
          <a:p>
            <a:pPr marL="238125" lvl="1" indent="-342900">
              <a:buClr>
                <a:schemeClr val="tx1"/>
              </a:buClr>
              <a:buFont typeface="Arial" panose="020B0604020202020204" pitchFamily="34" charset="0"/>
              <a:buChar char="•"/>
            </a:pPr>
            <a:r>
              <a:rPr lang="en-US" dirty="0">
                <a:solidFill>
                  <a:schemeClr val="bg2"/>
                </a:solidFill>
              </a:rPr>
              <a:t>KAS Alignment</a:t>
            </a:r>
          </a:p>
          <a:p>
            <a:pPr marL="238125" lvl="1" indent="-342900">
              <a:buClr>
                <a:schemeClr val="tx1"/>
              </a:buClr>
              <a:buFont typeface="Arial" panose="020B0604020202020204" pitchFamily="34" charset="0"/>
              <a:buChar char="•"/>
            </a:pPr>
            <a:r>
              <a:rPr lang="en-US" dirty="0">
                <a:solidFill>
                  <a:schemeClr val="bg2"/>
                </a:solidFill>
              </a:rPr>
              <a:t>Objective</a:t>
            </a:r>
          </a:p>
          <a:p>
            <a:pPr marL="238125" lvl="1" indent="-342900">
              <a:buClr>
                <a:schemeClr val="tx1"/>
              </a:buClr>
              <a:buFont typeface="Arial" panose="020B0604020202020204" pitchFamily="34" charset="0"/>
              <a:buChar char="•"/>
            </a:pPr>
            <a:r>
              <a:rPr lang="en-US" dirty="0">
                <a:solidFill>
                  <a:schemeClr val="bg2"/>
                </a:solidFill>
              </a:rPr>
              <a:t>Item Type</a:t>
            </a:r>
          </a:p>
          <a:p>
            <a:pPr marL="238125" lvl="1" indent="-342900">
              <a:buClr>
                <a:schemeClr val="tx1"/>
              </a:buClr>
              <a:buFont typeface="Arial" panose="020B0604020202020204" pitchFamily="34" charset="0"/>
              <a:buChar char="•"/>
            </a:pPr>
            <a:r>
              <a:rPr lang="en-US" dirty="0">
                <a:solidFill>
                  <a:schemeClr val="bg2"/>
                </a:solidFill>
              </a:rPr>
              <a:t>Number of Students</a:t>
            </a:r>
          </a:p>
          <a:p>
            <a:pPr marL="238125" lvl="1" indent="-342900">
              <a:buClr>
                <a:schemeClr val="tx1"/>
              </a:buClr>
              <a:buFont typeface="Arial" panose="020B0604020202020204" pitchFamily="34" charset="0"/>
              <a:buChar char="•"/>
            </a:pPr>
            <a:r>
              <a:rPr lang="en-US" dirty="0">
                <a:solidFill>
                  <a:schemeClr val="bg2"/>
                </a:solidFill>
              </a:rPr>
              <a:t>Possible Points</a:t>
            </a:r>
          </a:p>
          <a:p>
            <a:pPr marL="238125" lvl="1" indent="-342900">
              <a:buClr>
                <a:schemeClr val="tx1"/>
              </a:buClr>
              <a:buFont typeface="Arial" panose="020B0604020202020204" pitchFamily="34" charset="0"/>
              <a:buChar char="•"/>
            </a:pPr>
            <a:r>
              <a:rPr lang="en-US" dirty="0">
                <a:solidFill>
                  <a:schemeClr val="bg2"/>
                </a:solidFill>
              </a:rPr>
              <a:t>Percent Correct</a:t>
            </a:r>
          </a:p>
          <a:p>
            <a:pPr marL="238125" lvl="1" indent="-342900">
              <a:buClr>
                <a:schemeClr val="tx1"/>
              </a:buClr>
              <a:buFont typeface="Arial" panose="020B0604020202020204" pitchFamily="34" charset="0"/>
              <a:buChar char="•"/>
            </a:pPr>
            <a:r>
              <a:rPr lang="en-US" dirty="0">
                <a:solidFill>
                  <a:schemeClr val="bg2"/>
                </a:solidFill>
              </a:rPr>
              <a:t>Average Item Score</a:t>
            </a:r>
          </a:p>
          <a:p>
            <a:pPr marL="238125" lvl="1" indent="-342900">
              <a:buClr>
                <a:schemeClr val="tx1"/>
              </a:buClr>
              <a:buFont typeface="Arial" panose="020B0604020202020204" pitchFamily="34" charset="0"/>
              <a:buChar char="•"/>
            </a:pPr>
            <a:r>
              <a:rPr lang="en-US" dirty="0">
                <a:solidFill>
                  <a:schemeClr val="bg2"/>
                </a:solidFill>
              </a:rPr>
              <a:t>Percent each response was chosen or Percent each score point was achieved</a:t>
            </a:r>
          </a:p>
          <a:p>
            <a:pPr marL="238125" lvl="1" indent="-342900">
              <a:buClr>
                <a:schemeClr val="tx1"/>
              </a:buClr>
              <a:buFont typeface="Arial" panose="020B0604020202020204" pitchFamily="34" charset="0"/>
              <a:buChar char="•"/>
            </a:pPr>
            <a:r>
              <a:rPr lang="en-US" dirty="0">
                <a:solidFill>
                  <a:schemeClr val="bg2"/>
                </a:solidFill>
              </a:rPr>
              <a:t>Answer Key</a:t>
            </a:r>
          </a:p>
          <a:p>
            <a:pPr marL="0" lvl="1" indent="-104775">
              <a:buClr>
                <a:schemeClr val="tx1"/>
              </a:buClr>
            </a:pPr>
            <a:endParaRPr lang="en-US" sz="2400" dirty="0">
              <a:solidFill>
                <a:schemeClr val="bg2"/>
              </a:solidFil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3</a:t>
            </a:fld>
            <a:endParaRPr lang="en-GB"/>
          </a:p>
        </p:txBody>
      </p:sp>
    </p:spTree>
    <p:extLst>
      <p:ext uri="{BB962C8B-B14F-4D97-AF65-F5344CB8AC3E}">
        <p14:creationId xmlns:p14="http://schemas.microsoft.com/office/powerpoint/2010/main" val="1960884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dirty="0">
                <a:latin typeface="+mn-lt"/>
              </a:rPr>
              <a:t>School/District Data File Item Specific Information</a:t>
            </a:r>
            <a:endParaRPr lang="en-US" dirty="0">
              <a:latin typeface="+mn-lt"/>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4</a:t>
            </a:fld>
            <a:endParaRPr lang="en-GB"/>
          </a:p>
        </p:txBody>
      </p:sp>
      <p:sp>
        <p:nvSpPr>
          <p:cNvPr id="3" name="Rectangle 2">
            <a:extLst>
              <a:ext uri="{FF2B5EF4-FFF2-40B4-BE49-F238E27FC236}">
                <a16:creationId xmlns:a16="http://schemas.microsoft.com/office/drawing/2014/main" id="{EC82953C-F16F-4148-A4EE-C2493A92348F}"/>
              </a:ext>
            </a:extLst>
          </p:cNvPr>
          <p:cNvSpPr/>
          <p:nvPr/>
        </p:nvSpPr>
        <p:spPr>
          <a:xfrm>
            <a:off x="326791" y="984563"/>
            <a:ext cx="11581082" cy="5878532"/>
          </a:xfrm>
          <a:prstGeom prst="rect">
            <a:avLst/>
          </a:prstGeom>
        </p:spPr>
        <p:txBody>
          <a:bodyPr wrap="square">
            <a:spAutoFit/>
          </a:bodyPr>
          <a:lstStyle/>
          <a:p>
            <a:pPr marL="0" lvl="1" indent="-104775">
              <a:buClr>
                <a:schemeClr val="tx1"/>
              </a:buClr>
            </a:pPr>
            <a:r>
              <a:rPr lang="en-US" sz="2400" dirty="0">
                <a:solidFill>
                  <a:schemeClr val="bg2"/>
                </a:solidFill>
              </a:rPr>
              <a:t>For each released item the following information is provided:</a:t>
            </a:r>
          </a:p>
          <a:p>
            <a:pPr marL="0" lvl="1" indent="-104775">
              <a:buClr>
                <a:schemeClr val="tx1"/>
              </a:buClr>
            </a:pPr>
            <a:endParaRPr lang="en-US" sz="2400" dirty="0">
              <a:solidFill>
                <a:schemeClr val="bg2"/>
              </a:solidFill>
            </a:endParaRPr>
          </a:p>
          <a:p>
            <a:pPr marL="238125" lvl="1" indent="-342900">
              <a:buClr>
                <a:schemeClr val="tx1"/>
              </a:buClr>
              <a:buFont typeface="Arial" panose="020B0604020202020204" pitchFamily="34" charset="0"/>
              <a:buChar char="•"/>
            </a:pPr>
            <a:r>
              <a:rPr lang="en-US" sz="2000" dirty="0">
                <a:solidFill>
                  <a:schemeClr val="bg2"/>
                </a:solidFill>
              </a:rPr>
              <a:t>Subject – the subject the item was tested in.</a:t>
            </a: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r>
              <a:rPr lang="en-US" sz="2000" dirty="0">
                <a:solidFill>
                  <a:schemeClr val="bg2"/>
                </a:solidFill>
              </a:rPr>
              <a:t>Question ID – this corresponds to the item number on the materials posted on the Kentucky portal.</a:t>
            </a: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r>
              <a:rPr lang="en-US" sz="2000" dirty="0">
                <a:solidFill>
                  <a:schemeClr val="bg2"/>
                </a:solidFill>
              </a:rPr>
              <a:t>KAS Alignment – this is the Kentucky Academic Standard that the item aligns to.</a:t>
            </a: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r>
              <a:rPr lang="en-US" sz="2000" dirty="0">
                <a:solidFill>
                  <a:schemeClr val="bg2"/>
                </a:solidFill>
              </a:rPr>
              <a:t>Objective – this is the item objective with the Standard.</a:t>
            </a: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r>
              <a:rPr lang="en-US" sz="2000" dirty="0">
                <a:solidFill>
                  <a:schemeClr val="bg2"/>
                </a:solidFill>
              </a:rPr>
              <a:t>Item Type – this is the type of item as listed below:</a:t>
            </a:r>
          </a:p>
          <a:p>
            <a:pPr marL="695325" lvl="2" indent="-342900">
              <a:buClr>
                <a:schemeClr val="tx1"/>
              </a:buClr>
              <a:buFont typeface="Arial" panose="020B0604020202020204" pitchFamily="34" charset="0"/>
              <a:buChar char="•"/>
            </a:pPr>
            <a:r>
              <a:rPr lang="en-US" sz="2000" dirty="0">
                <a:solidFill>
                  <a:schemeClr val="bg2"/>
                </a:solidFill>
              </a:rPr>
              <a:t>MC = multiple choice</a:t>
            </a:r>
          </a:p>
          <a:p>
            <a:pPr marL="695325" lvl="2" indent="-342900">
              <a:buClr>
                <a:schemeClr val="tx1"/>
              </a:buClr>
              <a:buFont typeface="Arial" panose="020B0604020202020204" pitchFamily="34" charset="0"/>
              <a:buChar char="•"/>
            </a:pPr>
            <a:r>
              <a:rPr lang="en-US" sz="2000" dirty="0">
                <a:solidFill>
                  <a:schemeClr val="bg2"/>
                </a:solidFill>
              </a:rPr>
              <a:t>MS = multiple select</a:t>
            </a:r>
          </a:p>
          <a:p>
            <a:pPr marL="695325" lvl="2" indent="-342900">
              <a:buClr>
                <a:schemeClr val="tx1"/>
              </a:buClr>
              <a:buFont typeface="Arial" panose="020B0604020202020204" pitchFamily="34" charset="0"/>
              <a:buChar char="•"/>
            </a:pPr>
            <a:r>
              <a:rPr lang="en-US" sz="2000" dirty="0">
                <a:solidFill>
                  <a:schemeClr val="bg2"/>
                </a:solidFill>
              </a:rPr>
              <a:t>TE = technology enhanced</a:t>
            </a:r>
          </a:p>
          <a:p>
            <a:pPr marL="695325" lvl="2" indent="-342900">
              <a:buClr>
                <a:schemeClr val="tx1"/>
              </a:buClr>
              <a:buFont typeface="Arial" panose="020B0604020202020204" pitchFamily="34" charset="0"/>
              <a:buChar char="•"/>
            </a:pPr>
            <a:r>
              <a:rPr lang="en-US" sz="2000" dirty="0">
                <a:solidFill>
                  <a:schemeClr val="bg2"/>
                </a:solidFill>
              </a:rPr>
              <a:t>SA = short answer</a:t>
            </a:r>
          </a:p>
          <a:p>
            <a:pPr marL="695325" lvl="2" indent="-342900">
              <a:buClr>
                <a:schemeClr val="tx1"/>
              </a:buClr>
              <a:buFont typeface="Arial" panose="020B0604020202020204" pitchFamily="34" charset="0"/>
              <a:buChar char="•"/>
            </a:pPr>
            <a:r>
              <a:rPr lang="en-US" sz="2000" dirty="0">
                <a:solidFill>
                  <a:schemeClr val="bg2"/>
                </a:solidFill>
              </a:rPr>
              <a:t>ER = extended response</a:t>
            </a:r>
          </a:p>
          <a:p>
            <a:pPr marL="238125" lvl="1" indent="-342900">
              <a:buClr>
                <a:schemeClr val="tx1"/>
              </a:buClr>
              <a:buFont typeface="Arial" panose="020B0604020202020204" pitchFamily="34" charset="0"/>
              <a:buChar char="•"/>
            </a:pPr>
            <a:endParaRPr lang="en-US" sz="2400" dirty="0">
              <a:solidFill>
                <a:schemeClr val="bg2"/>
              </a:solidFill>
            </a:endParaRPr>
          </a:p>
          <a:p>
            <a:pPr marL="0" lvl="1" indent="-104775">
              <a:buClr>
                <a:schemeClr val="tx1"/>
              </a:buClr>
            </a:pPr>
            <a:endParaRPr lang="en-US" sz="2400" dirty="0">
              <a:solidFill>
                <a:schemeClr val="bg2"/>
              </a:solidFill>
            </a:endParaRPr>
          </a:p>
        </p:txBody>
      </p:sp>
    </p:spTree>
    <p:extLst>
      <p:ext uri="{BB962C8B-B14F-4D97-AF65-F5344CB8AC3E}">
        <p14:creationId xmlns:p14="http://schemas.microsoft.com/office/powerpoint/2010/main" val="272284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a:xfrm>
            <a:off x="777001" y="395513"/>
            <a:ext cx="10134839" cy="1040506"/>
          </a:xfrm>
        </p:spPr>
        <p:txBody>
          <a:bodyPr/>
          <a:lstStyle/>
          <a:p>
            <a:r>
              <a:rPr lang="en-US" sz="3200" dirty="0">
                <a:latin typeface="+mn-lt"/>
              </a:rPr>
              <a:t>School/District Data File Item Specific Information: </a:t>
            </a:r>
            <a:r>
              <a:rPr lang="en-US" sz="2800" dirty="0">
                <a:latin typeface="+mn-lt"/>
              </a:rPr>
              <a:t>Number of Students and Possible Points</a:t>
            </a: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5</a:t>
            </a:fld>
            <a:endParaRPr lang="en-GB"/>
          </a:p>
        </p:txBody>
      </p:sp>
      <p:sp>
        <p:nvSpPr>
          <p:cNvPr id="3" name="Rectangle 2">
            <a:extLst>
              <a:ext uri="{FF2B5EF4-FFF2-40B4-BE49-F238E27FC236}">
                <a16:creationId xmlns:a16="http://schemas.microsoft.com/office/drawing/2014/main" id="{EC82953C-F16F-4148-A4EE-C2493A92348F}"/>
              </a:ext>
            </a:extLst>
          </p:cNvPr>
          <p:cNvSpPr/>
          <p:nvPr/>
        </p:nvSpPr>
        <p:spPr>
          <a:xfrm>
            <a:off x="303042" y="1485197"/>
            <a:ext cx="11812758" cy="4585871"/>
          </a:xfrm>
          <a:prstGeom prst="rect">
            <a:avLst/>
          </a:prstGeom>
        </p:spPr>
        <p:txBody>
          <a:bodyPr wrap="square">
            <a:spAutoFit/>
          </a:bodyPr>
          <a:lstStyle/>
          <a:p>
            <a:pPr marL="0" lvl="1" indent="-104775">
              <a:buClr>
                <a:schemeClr val="tx1"/>
              </a:buClr>
            </a:pPr>
            <a:endParaRPr lang="en-US" sz="2400" dirty="0">
              <a:solidFill>
                <a:schemeClr val="bg2"/>
              </a:solidFill>
            </a:endParaRPr>
          </a:p>
          <a:p>
            <a:pPr marL="238125" lvl="1" indent="-342900">
              <a:buClr>
                <a:schemeClr val="tx1"/>
              </a:buClr>
              <a:buFont typeface="Arial" panose="020B0604020202020204" pitchFamily="34" charset="0"/>
              <a:buChar char="•"/>
            </a:pPr>
            <a:r>
              <a:rPr lang="en-US" sz="2000" dirty="0">
                <a:solidFill>
                  <a:schemeClr val="bg2"/>
                </a:solidFill>
              </a:rPr>
              <a:t>Number of Students – the number of students in the school or district that took the item.</a:t>
            </a:r>
          </a:p>
          <a:p>
            <a:pPr marL="238125" lvl="1" indent="-342900">
              <a:buClr>
                <a:schemeClr val="tx1"/>
              </a:buClr>
              <a:buFont typeface="Arial" panose="020B0604020202020204" pitchFamily="34" charset="0"/>
              <a:buChar char="•"/>
            </a:pPr>
            <a:endParaRPr lang="en-US" sz="2000" dirty="0">
              <a:solidFill>
                <a:schemeClr val="bg2"/>
              </a:solidFill>
            </a:endParaRPr>
          </a:p>
          <a:p>
            <a:pPr marL="342900" lvl="1" indent="-342900">
              <a:buClr>
                <a:schemeClr val="tx1"/>
              </a:buClr>
              <a:buFont typeface="Arial" panose="020B0604020202020204" pitchFamily="34" charset="0"/>
              <a:buChar char="•"/>
            </a:pPr>
            <a:r>
              <a:rPr lang="en-US" sz="2000" dirty="0">
                <a:solidFill>
                  <a:schemeClr val="bg2"/>
                </a:solidFill>
              </a:rPr>
              <a:t>Possible Points – the number of possible points for the item. Possible points for each item type is as follows:</a:t>
            </a:r>
          </a:p>
          <a:p>
            <a:pPr marL="1082675" lvl="2" indent="-342900">
              <a:buClr>
                <a:schemeClr val="tx1"/>
              </a:buClr>
              <a:buFont typeface="Arial" panose="020B0604020202020204" pitchFamily="34" charset="0"/>
              <a:buChar char="•"/>
            </a:pPr>
            <a:r>
              <a:rPr lang="en-US" sz="2000" dirty="0">
                <a:solidFill>
                  <a:schemeClr val="bg2"/>
                </a:solidFill>
              </a:rPr>
              <a:t>Multiple choice – 1 point</a:t>
            </a:r>
          </a:p>
          <a:p>
            <a:pPr marL="1082675" lvl="2" indent="-342900">
              <a:buClr>
                <a:schemeClr val="tx1"/>
              </a:buClr>
              <a:buFont typeface="Arial" panose="020B0604020202020204" pitchFamily="34" charset="0"/>
              <a:buChar char="•"/>
            </a:pPr>
            <a:r>
              <a:rPr lang="en-US" sz="2000" dirty="0">
                <a:solidFill>
                  <a:schemeClr val="bg2"/>
                </a:solidFill>
              </a:rPr>
              <a:t>Multiple select – 2 points</a:t>
            </a:r>
          </a:p>
          <a:p>
            <a:pPr marL="1082675" lvl="2" indent="-342900">
              <a:buClr>
                <a:schemeClr val="tx1"/>
              </a:buClr>
              <a:buFont typeface="Arial" panose="020B0604020202020204" pitchFamily="34" charset="0"/>
              <a:buChar char="•"/>
            </a:pPr>
            <a:r>
              <a:rPr lang="en-US" sz="2000" dirty="0">
                <a:solidFill>
                  <a:schemeClr val="bg2"/>
                </a:solidFill>
              </a:rPr>
              <a:t>Technology enhanced – 1 or 2 points</a:t>
            </a:r>
          </a:p>
          <a:p>
            <a:pPr marL="1082675" lvl="2" indent="-342900">
              <a:buClr>
                <a:schemeClr val="tx1"/>
              </a:buClr>
              <a:buFont typeface="Arial" panose="020B0604020202020204" pitchFamily="34" charset="0"/>
              <a:buChar char="•"/>
            </a:pPr>
            <a:r>
              <a:rPr lang="en-US" sz="2000" dirty="0">
                <a:solidFill>
                  <a:schemeClr val="bg2"/>
                </a:solidFill>
              </a:rPr>
              <a:t>Short answer – 2 points</a:t>
            </a:r>
          </a:p>
          <a:p>
            <a:pPr marL="1082675" lvl="2" indent="-342900">
              <a:buClr>
                <a:schemeClr val="tx1"/>
              </a:buClr>
              <a:buFont typeface="Arial" panose="020B0604020202020204" pitchFamily="34" charset="0"/>
              <a:buChar char="•"/>
            </a:pPr>
            <a:r>
              <a:rPr lang="en-US" sz="2000" dirty="0">
                <a:solidFill>
                  <a:schemeClr val="bg2"/>
                </a:solidFill>
              </a:rPr>
              <a:t>Extended response – 4 points</a:t>
            </a:r>
          </a:p>
          <a:p>
            <a:pPr marL="1082675" lvl="2" indent="-342900">
              <a:buClr>
                <a:schemeClr val="tx1"/>
              </a:buClr>
              <a:buFont typeface="Arial" panose="020B0604020202020204" pitchFamily="34" charset="0"/>
              <a:buChar char="•"/>
            </a:pPr>
            <a:r>
              <a:rPr lang="en-US" sz="2000" dirty="0">
                <a:solidFill>
                  <a:schemeClr val="bg2"/>
                </a:solidFill>
              </a:rPr>
              <a:t>On Demand Writing – 8 points per trait (Grade 5 has 5 traits and Grades 8 &amp; 11 have 6 traits</a:t>
            </a:r>
            <a:r>
              <a:rPr lang="en-US" sz="2000" dirty="0">
                <a:solidFill>
                  <a:srgbClr val="000000"/>
                </a:solidFill>
                <a:effectLst/>
                <a:latin typeface="Arial" panose="020B0604020202020204" pitchFamily="34" charset="0"/>
                <a:ea typeface="Times New Roman" panose="02020603050405020304" pitchFamily="18" charset="0"/>
              </a:rPr>
              <a:t>)</a:t>
            </a:r>
            <a:endParaRPr lang="en-US" sz="2000" dirty="0">
              <a:solidFill>
                <a:schemeClr val="bg2"/>
              </a:solidFill>
            </a:endParaRPr>
          </a:p>
          <a:p>
            <a:pPr marL="695325" lvl="2"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400" dirty="0">
              <a:solidFill>
                <a:schemeClr val="bg2"/>
              </a:solidFill>
            </a:endParaRPr>
          </a:p>
          <a:p>
            <a:pPr marL="0" lvl="1" indent="-104775">
              <a:buClr>
                <a:schemeClr val="tx1"/>
              </a:buClr>
            </a:pPr>
            <a:endParaRPr lang="en-US" sz="2400" dirty="0">
              <a:solidFill>
                <a:schemeClr val="bg2"/>
              </a:solidFill>
            </a:endParaRPr>
          </a:p>
        </p:txBody>
      </p:sp>
    </p:spTree>
    <p:extLst>
      <p:ext uri="{BB962C8B-B14F-4D97-AF65-F5344CB8AC3E}">
        <p14:creationId xmlns:p14="http://schemas.microsoft.com/office/powerpoint/2010/main" val="272123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a:xfrm>
            <a:off x="721784" y="417600"/>
            <a:ext cx="10169993" cy="1065726"/>
          </a:xfrm>
        </p:spPr>
        <p:txBody>
          <a:bodyPr/>
          <a:lstStyle/>
          <a:p>
            <a:r>
              <a:rPr lang="en-US" sz="3200" dirty="0">
                <a:latin typeface="+mn-lt"/>
              </a:rPr>
              <a:t>School/District Data File Item Specific Information: </a:t>
            </a:r>
            <a:r>
              <a:rPr lang="en-US" sz="2800" dirty="0">
                <a:latin typeface="+mn-lt"/>
              </a:rPr>
              <a:t>Percent Correct for Multiple Choice</a:t>
            </a:r>
          </a:p>
        </p:txBody>
      </p:sp>
      <p:sp>
        <p:nvSpPr>
          <p:cNvPr id="3" name="Rectangle 2">
            <a:extLst>
              <a:ext uri="{FF2B5EF4-FFF2-40B4-BE49-F238E27FC236}">
                <a16:creationId xmlns:a16="http://schemas.microsoft.com/office/drawing/2014/main" id="{EC82953C-F16F-4148-A4EE-C2493A92348F}"/>
              </a:ext>
            </a:extLst>
          </p:cNvPr>
          <p:cNvSpPr/>
          <p:nvPr/>
        </p:nvSpPr>
        <p:spPr>
          <a:xfrm>
            <a:off x="326791" y="1483326"/>
            <a:ext cx="10564986" cy="4278094"/>
          </a:xfrm>
          <a:prstGeom prst="rect">
            <a:avLst/>
          </a:prstGeom>
        </p:spPr>
        <p:txBody>
          <a:bodyPr wrap="square">
            <a:spAutoFit/>
          </a:bodyPr>
          <a:lstStyle/>
          <a:p>
            <a:pPr marL="0" lvl="1" indent="-104775">
              <a:buClr>
                <a:schemeClr val="tx1"/>
              </a:buClr>
            </a:pPr>
            <a:endParaRPr lang="en-US" sz="2400" dirty="0">
              <a:solidFill>
                <a:schemeClr val="bg2"/>
              </a:solidFill>
            </a:endParaRPr>
          </a:p>
          <a:p>
            <a:pPr marL="238125" lvl="1" indent="-342900">
              <a:buClr>
                <a:schemeClr val="tx1"/>
              </a:buClr>
              <a:buFont typeface="Arial" panose="020B0604020202020204" pitchFamily="34" charset="0"/>
              <a:buChar char="•"/>
            </a:pPr>
            <a:r>
              <a:rPr lang="en-US" sz="2000" dirty="0">
                <a:solidFill>
                  <a:schemeClr val="bg2"/>
                </a:solidFill>
              </a:rPr>
              <a:t>Percent Correct is calculated differently depending on the item type.</a:t>
            </a:r>
          </a:p>
          <a:p>
            <a:pPr marL="238125" lvl="1" indent="-342900">
              <a:buClr>
                <a:schemeClr val="tx1"/>
              </a:buClr>
              <a:buFont typeface="Arial" panose="020B0604020202020204" pitchFamily="34" charset="0"/>
              <a:buChar char="•"/>
            </a:pPr>
            <a:endParaRPr lang="en-US" sz="2000" dirty="0">
              <a:solidFill>
                <a:schemeClr val="bg2"/>
              </a:solidFill>
            </a:endParaRPr>
          </a:p>
          <a:p>
            <a:pPr marL="695325" lvl="2" indent="-342900">
              <a:buClr>
                <a:schemeClr val="tx1"/>
              </a:buClr>
              <a:buFont typeface="Arial" panose="020B0604020202020204" pitchFamily="34" charset="0"/>
              <a:buChar char="•"/>
            </a:pPr>
            <a:r>
              <a:rPr lang="en-US" sz="2000" dirty="0">
                <a:solidFill>
                  <a:schemeClr val="bg2"/>
                </a:solidFill>
              </a:rPr>
              <a:t>For multiple choice – the percent correct is the percent that selected the correct answer. The percent that selected each incorrect answer choice is also listed.</a:t>
            </a:r>
          </a:p>
          <a:p>
            <a:pPr marL="695325" lvl="2" indent="-342900">
              <a:buClr>
                <a:schemeClr val="tx1"/>
              </a:buClr>
              <a:buFont typeface="Arial" panose="020B0604020202020204" pitchFamily="34" charset="0"/>
              <a:buChar char="•"/>
            </a:pPr>
            <a:endParaRPr lang="en-US" sz="2000" dirty="0">
              <a:solidFill>
                <a:schemeClr val="bg2"/>
              </a:solidFill>
            </a:endParaRPr>
          </a:p>
          <a:p>
            <a:pPr marL="695325" lvl="2" indent="-342900">
              <a:buClr>
                <a:schemeClr val="tx1"/>
              </a:buClr>
              <a:buFont typeface="Arial" panose="020B0604020202020204" pitchFamily="34" charset="0"/>
              <a:buChar char="•"/>
            </a:pPr>
            <a:endParaRPr lang="en-US" sz="2000" dirty="0">
              <a:solidFill>
                <a:schemeClr val="bg2"/>
              </a:solidFill>
            </a:endParaRPr>
          </a:p>
          <a:p>
            <a:pPr marL="695325" lvl="2" indent="-342900">
              <a:buClr>
                <a:schemeClr val="tx1"/>
              </a:buClr>
              <a:buFont typeface="Arial" panose="020B0604020202020204" pitchFamily="34" charset="0"/>
              <a:buChar char="•"/>
            </a:pPr>
            <a:endParaRPr lang="en-US" sz="2000" dirty="0">
              <a:solidFill>
                <a:schemeClr val="bg2"/>
              </a:solidFill>
            </a:endParaRPr>
          </a:p>
          <a:p>
            <a:pPr marL="352425" lvl="2">
              <a:buClr>
                <a:schemeClr val="tx1"/>
              </a:buClr>
            </a:pPr>
            <a:endParaRPr lang="en-US" sz="2000" dirty="0">
              <a:solidFill>
                <a:schemeClr val="bg2"/>
              </a:solidFill>
            </a:endParaRPr>
          </a:p>
          <a:p>
            <a:pPr marL="695325" lvl="2" indent="-342900">
              <a:buClr>
                <a:schemeClr val="tx1"/>
              </a:buClr>
              <a:buFont typeface="Arial" panose="020B0604020202020204" pitchFamily="34" charset="0"/>
              <a:buChar char="•"/>
            </a:pPr>
            <a:endParaRPr lang="en-US" sz="2000" dirty="0">
              <a:solidFill>
                <a:schemeClr val="bg2"/>
              </a:solidFill>
            </a:endParaRPr>
          </a:p>
          <a:p>
            <a:pPr marL="352425" lvl="2">
              <a:buClr>
                <a:schemeClr val="tx1"/>
              </a:buCl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400" dirty="0">
              <a:solidFill>
                <a:schemeClr val="bg2"/>
              </a:solidFill>
            </a:endParaRPr>
          </a:p>
          <a:p>
            <a:pPr marL="0" lvl="1" indent="-104775">
              <a:buClr>
                <a:schemeClr val="tx1"/>
              </a:buClr>
            </a:pPr>
            <a:endParaRPr lang="en-US" sz="2400" dirty="0">
              <a:solidFill>
                <a:schemeClr val="bg2"/>
              </a:solidFill>
            </a:endParaRPr>
          </a:p>
        </p:txBody>
      </p:sp>
      <p:pic>
        <p:nvPicPr>
          <p:cNvPr id="12" name="Picture 11" descr="Example of a table showing Percent Correct of 64%, Average Item Score of .64, and percents for answer choices A at 20%, B at 64%, C at 9%, and D at 7%.">
            <a:extLst>
              <a:ext uri="{FF2B5EF4-FFF2-40B4-BE49-F238E27FC236}">
                <a16:creationId xmlns:a16="http://schemas.microsoft.com/office/drawing/2014/main" id="{95E1A7CF-0D23-4F1E-A036-43325849B721}"/>
              </a:ext>
            </a:extLst>
          </p:cNvPr>
          <p:cNvPicPr>
            <a:picLocks noChangeAspect="1"/>
          </p:cNvPicPr>
          <p:nvPr/>
        </p:nvPicPr>
        <p:blipFill>
          <a:blip r:embed="rId3"/>
          <a:stretch>
            <a:fillRect/>
          </a:stretch>
        </p:blipFill>
        <p:spPr>
          <a:xfrm>
            <a:off x="772176" y="3926305"/>
            <a:ext cx="9674216" cy="950495"/>
          </a:xfrm>
          <a:prstGeom prst="rect">
            <a:avLst/>
          </a:prstGeom>
        </p:spPr>
      </p:pic>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6</a:t>
            </a:fld>
            <a:endParaRPr lang="en-GB"/>
          </a:p>
        </p:txBody>
      </p:sp>
    </p:spTree>
    <p:extLst>
      <p:ext uri="{BB962C8B-B14F-4D97-AF65-F5344CB8AC3E}">
        <p14:creationId xmlns:p14="http://schemas.microsoft.com/office/powerpoint/2010/main" val="210832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a:xfrm>
            <a:off x="721785" y="417600"/>
            <a:ext cx="10134600" cy="1557466"/>
          </a:xfrm>
        </p:spPr>
        <p:txBody>
          <a:bodyPr/>
          <a:lstStyle/>
          <a:p>
            <a:r>
              <a:rPr lang="en-US" sz="3200" dirty="0">
                <a:latin typeface="+mn-lt"/>
              </a:rPr>
              <a:t>School/District Data File Item Specific Information: </a:t>
            </a:r>
            <a:r>
              <a:rPr lang="en-US" sz="2800" dirty="0">
                <a:latin typeface="+mn-lt"/>
              </a:rPr>
              <a:t>Percent Correct for Multiple Select, Short Answer, Extended Response, and Technology Enhanced</a:t>
            </a: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7</a:t>
            </a:fld>
            <a:endParaRPr lang="en-GB"/>
          </a:p>
        </p:txBody>
      </p:sp>
      <p:sp>
        <p:nvSpPr>
          <p:cNvPr id="3" name="Rectangle 2">
            <a:extLst>
              <a:ext uri="{FF2B5EF4-FFF2-40B4-BE49-F238E27FC236}">
                <a16:creationId xmlns:a16="http://schemas.microsoft.com/office/drawing/2014/main" id="{EC82953C-F16F-4148-A4EE-C2493A92348F}"/>
              </a:ext>
            </a:extLst>
          </p:cNvPr>
          <p:cNvSpPr/>
          <p:nvPr/>
        </p:nvSpPr>
        <p:spPr>
          <a:xfrm>
            <a:off x="326791" y="1975066"/>
            <a:ext cx="11581082" cy="4154984"/>
          </a:xfrm>
          <a:prstGeom prst="rect">
            <a:avLst/>
          </a:prstGeom>
        </p:spPr>
        <p:txBody>
          <a:bodyPr wrap="square">
            <a:spAutoFit/>
          </a:bodyPr>
          <a:lstStyle/>
          <a:p>
            <a:pPr marL="0" lvl="1" indent="-104775">
              <a:buClr>
                <a:schemeClr val="tx1"/>
              </a:buClr>
            </a:pPr>
            <a:endParaRPr lang="en-US" sz="2400" dirty="0">
              <a:solidFill>
                <a:schemeClr val="bg2"/>
              </a:solidFill>
            </a:endParaRPr>
          </a:p>
          <a:p>
            <a:pPr marL="238125" lvl="1" indent="-342900">
              <a:buClr>
                <a:schemeClr val="tx1"/>
              </a:buClr>
              <a:buFont typeface="Arial" panose="020B0604020202020204" pitchFamily="34" charset="0"/>
              <a:buChar char="•"/>
            </a:pPr>
            <a:r>
              <a:rPr lang="en-US" sz="2000" dirty="0">
                <a:solidFill>
                  <a:schemeClr val="bg2"/>
                </a:solidFill>
              </a:rPr>
              <a:t>Percent Correct is calculated differently depending on the item type.</a:t>
            </a:r>
          </a:p>
          <a:p>
            <a:pPr marL="238125" lvl="1" indent="-342900">
              <a:buClr>
                <a:schemeClr val="tx1"/>
              </a:buClr>
              <a:buFont typeface="Arial" panose="020B0604020202020204" pitchFamily="34" charset="0"/>
              <a:buChar char="•"/>
            </a:pPr>
            <a:endParaRPr lang="en-US" sz="2000" dirty="0">
              <a:solidFill>
                <a:schemeClr val="bg2"/>
              </a:solidFill>
            </a:endParaRPr>
          </a:p>
          <a:p>
            <a:pPr marL="695325" lvl="2" indent="-342900">
              <a:buClr>
                <a:schemeClr val="tx1"/>
              </a:buClr>
              <a:buFont typeface="Arial" panose="020B0604020202020204" pitchFamily="34" charset="0"/>
              <a:buChar char="•"/>
            </a:pPr>
            <a:r>
              <a:rPr lang="en-US" sz="2000" dirty="0">
                <a:solidFill>
                  <a:schemeClr val="bg2"/>
                </a:solidFill>
              </a:rPr>
              <a:t>For all other item types – the percent correct is computed by taking the mean score, multiplying that by 100, then dividing by the max points for the question.</a:t>
            </a:r>
          </a:p>
          <a:p>
            <a:pPr marL="238125" lvl="1" indent="-342900">
              <a:buClr>
                <a:schemeClr val="tx1"/>
              </a:buClr>
              <a:buFont typeface="Arial" panose="020B0604020202020204" pitchFamily="34" charset="0"/>
              <a:buChar char="•"/>
            </a:pPr>
            <a:endParaRPr lang="en-US" sz="2400" dirty="0">
              <a:solidFill>
                <a:schemeClr val="bg2"/>
              </a:solidFill>
            </a:endParaRPr>
          </a:p>
          <a:p>
            <a:pPr marL="0" lvl="1" indent="-104775">
              <a:buClr>
                <a:schemeClr val="tx1"/>
              </a:buClr>
            </a:pPr>
            <a:endParaRPr lang="en-US" sz="2400" dirty="0">
              <a:solidFill>
                <a:schemeClr val="bg2"/>
              </a:solidFill>
            </a:endParaRPr>
          </a:p>
          <a:p>
            <a:pPr marL="0" lvl="1" indent="-104775">
              <a:buClr>
                <a:schemeClr val="tx1"/>
              </a:buClr>
            </a:pPr>
            <a:endParaRPr lang="en-US" sz="2400" dirty="0">
              <a:solidFill>
                <a:schemeClr val="bg2"/>
              </a:solidFill>
            </a:endParaRPr>
          </a:p>
          <a:p>
            <a:pPr marL="0" lvl="1" indent="-104775">
              <a:buClr>
                <a:schemeClr val="tx1"/>
              </a:buClr>
            </a:pPr>
            <a:endParaRPr lang="en-US" sz="2400" dirty="0">
              <a:solidFill>
                <a:schemeClr val="bg2"/>
              </a:solidFill>
            </a:endParaRPr>
          </a:p>
          <a:p>
            <a:pPr marL="238125" lvl="1" indent="-342900">
              <a:buClr>
                <a:schemeClr val="tx1"/>
              </a:buClr>
              <a:buFont typeface="Arial" panose="020B0604020202020204" pitchFamily="34" charset="0"/>
              <a:buChar char="•"/>
            </a:pPr>
            <a:r>
              <a:rPr lang="en-US" sz="2000" dirty="0">
                <a:solidFill>
                  <a:schemeClr val="bg2"/>
                </a:solidFill>
              </a:rPr>
              <a:t>For example, for this item the mean score is 1 and the max points is 2, so 1 x 100 = 100, </a:t>
            </a:r>
          </a:p>
          <a:p>
            <a:pPr marL="396875" lvl="1" indent="-104775">
              <a:buClr>
                <a:schemeClr val="tx1"/>
              </a:buClr>
            </a:pPr>
            <a:r>
              <a:rPr lang="en-US" sz="2000" dirty="0">
                <a:solidFill>
                  <a:schemeClr val="bg2"/>
                </a:solidFill>
              </a:rPr>
              <a:t> then 100/2 = 50 so the percent correct is 50%.</a:t>
            </a:r>
          </a:p>
          <a:p>
            <a:pPr marL="0" lvl="1" indent="-104775">
              <a:buClr>
                <a:schemeClr val="tx1"/>
              </a:buClr>
            </a:pPr>
            <a:endParaRPr lang="en-US" sz="2400" dirty="0">
              <a:solidFill>
                <a:schemeClr val="bg2"/>
              </a:solidFill>
            </a:endParaRPr>
          </a:p>
        </p:txBody>
      </p:sp>
      <p:pic>
        <p:nvPicPr>
          <p:cNvPr id="6" name="Picture 5" descr="Example of a table showing Possible Points of 2, Percent Correct at 50%, Average Item Score of 1, and percent for Score 0 of 21%, Score 1 at 62%, and Score 2 at 17%.">
            <a:extLst>
              <a:ext uri="{FF2B5EF4-FFF2-40B4-BE49-F238E27FC236}">
                <a16:creationId xmlns:a16="http://schemas.microsoft.com/office/drawing/2014/main" id="{1EB9707E-9B5A-43EB-B9E4-6BCAFFFE414E}"/>
              </a:ext>
            </a:extLst>
          </p:cNvPr>
          <p:cNvPicPr>
            <a:picLocks noChangeAspect="1"/>
          </p:cNvPicPr>
          <p:nvPr/>
        </p:nvPicPr>
        <p:blipFill>
          <a:blip r:embed="rId3"/>
          <a:stretch>
            <a:fillRect/>
          </a:stretch>
        </p:blipFill>
        <p:spPr>
          <a:xfrm>
            <a:off x="865557" y="3873071"/>
            <a:ext cx="10134600" cy="666750"/>
          </a:xfrm>
          <a:prstGeom prst="rect">
            <a:avLst/>
          </a:prstGeom>
        </p:spPr>
      </p:pic>
    </p:spTree>
    <p:extLst>
      <p:ext uri="{BB962C8B-B14F-4D97-AF65-F5344CB8AC3E}">
        <p14:creationId xmlns:p14="http://schemas.microsoft.com/office/powerpoint/2010/main" val="230763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a:xfrm>
            <a:off x="721785" y="417600"/>
            <a:ext cx="10251016" cy="1016658"/>
          </a:xfrm>
        </p:spPr>
        <p:txBody>
          <a:bodyPr/>
          <a:lstStyle/>
          <a:p>
            <a:r>
              <a:rPr lang="en-US" sz="3200" dirty="0">
                <a:latin typeface="+mn-lt"/>
              </a:rPr>
              <a:t>School/District Data File Item Specific Information: </a:t>
            </a:r>
            <a:r>
              <a:rPr lang="en-US" sz="2800" dirty="0">
                <a:latin typeface="+mn-lt"/>
              </a:rPr>
              <a:t>Average Item Score for Multiple Choice</a:t>
            </a:r>
          </a:p>
        </p:txBody>
      </p:sp>
      <p:sp>
        <p:nvSpPr>
          <p:cNvPr id="3" name="Rectangle 2">
            <a:extLst>
              <a:ext uri="{FF2B5EF4-FFF2-40B4-BE49-F238E27FC236}">
                <a16:creationId xmlns:a16="http://schemas.microsoft.com/office/drawing/2014/main" id="{EC82953C-F16F-4148-A4EE-C2493A92348F}"/>
              </a:ext>
            </a:extLst>
          </p:cNvPr>
          <p:cNvSpPr/>
          <p:nvPr/>
        </p:nvSpPr>
        <p:spPr>
          <a:xfrm>
            <a:off x="326791" y="1483327"/>
            <a:ext cx="10515379" cy="3354765"/>
          </a:xfrm>
          <a:prstGeom prst="rect">
            <a:avLst/>
          </a:prstGeom>
        </p:spPr>
        <p:txBody>
          <a:bodyPr wrap="square">
            <a:spAutoFit/>
          </a:bodyPr>
          <a:lstStyle/>
          <a:p>
            <a:pPr marL="0" lvl="1" indent="-104775">
              <a:buClr>
                <a:schemeClr val="tx1"/>
              </a:buClr>
            </a:pPr>
            <a:endParaRPr lang="en-US" sz="2400" dirty="0">
              <a:solidFill>
                <a:schemeClr val="bg2"/>
              </a:solidFill>
            </a:endParaRPr>
          </a:p>
          <a:p>
            <a:pPr marL="342900" lvl="1" indent="-342900">
              <a:buClr>
                <a:schemeClr val="tx1"/>
              </a:buClr>
              <a:buFont typeface="Arial" panose="020B0604020202020204" pitchFamily="34" charset="0"/>
              <a:buChar char="•"/>
            </a:pPr>
            <a:r>
              <a:rPr lang="en-US" sz="2000" dirty="0">
                <a:solidFill>
                  <a:schemeClr val="bg2"/>
                </a:solidFill>
              </a:rPr>
              <a:t>For Multiple Choice items the Average Item Score will be the same as the percent correct.</a:t>
            </a: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400" dirty="0">
              <a:solidFill>
                <a:schemeClr val="bg2"/>
              </a:solidFill>
            </a:endParaRPr>
          </a:p>
          <a:p>
            <a:pPr marL="0" lvl="1" indent="-104775">
              <a:buClr>
                <a:schemeClr val="tx1"/>
              </a:buClr>
            </a:pPr>
            <a:endParaRPr lang="en-US" sz="2400" dirty="0">
              <a:solidFill>
                <a:schemeClr val="bg2"/>
              </a:solidFill>
            </a:endParaRPr>
          </a:p>
        </p:txBody>
      </p:sp>
      <p:pic>
        <p:nvPicPr>
          <p:cNvPr id="6" name="Picture 5" descr="Example of a table showing Number of Students as 100, Possible Points of 1, Percent Correct at 64%, Average Item Score of .64, and percent for answer choices A at 20% B at 64%, C at 9%, and D at 7%.">
            <a:extLst>
              <a:ext uri="{FF2B5EF4-FFF2-40B4-BE49-F238E27FC236}">
                <a16:creationId xmlns:a16="http://schemas.microsoft.com/office/drawing/2014/main" id="{187C9740-E603-4FAA-A33A-D26531B18F7E}"/>
              </a:ext>
            </a:extLst>
          </p:cNvPr>
          <p:cNvPicPr>
            <a:picLocks noChangeAspect="1"/>
          </p:cNvPicPr>
          <p:nvPr/>
        </p:nvPicPr>
        <p:blipFill>
          <a:blip r:embed="rId3"/>
          <a:stretch>
            <a:fillRect/>
          </a:stretch>
        </p:blipFill>
        <p:spPr>
          <a:xfrm>
            <a:off x="667568" y="2941516"/>
            <a:ext cx="9564452" cy="554038"/>
          </a:xfrm>
          <a:prstGeom prst="rect">
            <a:avLst/>
          </a:prstGeom>
        </p:spPr>
      </p:pic>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8</a:t>
            </a:fld>
            <a:endParaRPr lang="en-GB"/>
          </a:p>
        </p:txBody>
      </p:sp>
    </p:spTree>
    <p:extLst>
      <p:ext uri="{BB962C8B-B14F-4D97-AF65-F5344CB8AC3E}">
        <p14:creationId xmlns:p14="http://schemas.microsoft.com/office/powerpoint/2010/main" val="269918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a:xfrm>
            <a:off x="721784" y="417599"/>
            <a:ext cx="10379353" cy="2101011"/>
          </a:xfrm>
        </p:spPr>
        <p:txBody>
          <a:bodyPr/>
          <a:lstStyle/>
          <a:p>
            <a:r>
              <a:rPr lang="en-US" sz="3200" dirty="0">
                <a:latin typeface="+mn-lt"/>
              </a:rPr>
              <a:t>School/District Data File Item Specific Information: </a:t>
            </a:r>
            <a:r>
              <a:rPr lang="en-US" sz="2800" dirty="0">
                <a:latin typeface="+mn-lt"/>
              </a:rPr>
              <a:t>Average Item Score for Multiple Select, Short Answer, Extended Response, and Technology Enhanced items</a:t>
            </a:r>
          </a:p>
        </p:txBody>
      </p:sp>
      <p:pic>
        <p:nvPicPr>
          <p:cNvPr id="8" name="Picture 7" descr="Example of a table showing the Number of Students tested as 42, Possible Points at 2, Percent Correct as 50%, Average Item Score of 1, and percent for Score 0 as 21%, Score 1 as 62%, and Score 2 as 17%.">
            <a:extLst>
              <a:ext uri="{FF2B5EF4-FFF2-40B4-BE49-F238E27FC236}">
                <a16:creationId xmlns:a16="http://schemas.microsoft.com/office/drawing/2014/main" id="{8DED6AC2-345D-4AEC-953D-D3EA07D5A9D1}"/>
              </a:ext>
            </a:extLst>
          </p:cNvPr>
          <p:cNvPicPr>
            <a:picLocks noChangeAspect="1"/>
          </p:cNvPicPr>
          <p:nvPr/>
        </p:nvPicPr>
        <p:blipFill>
          <a:blip r:embed="rId3"/>
          <a:stretch>
            <a:fillRect/>
          </a:stretch>
        </p:blipFill>
        <p:spPr>
          <a:xfrm>
            <a:off x="721784" y="3617793"/>
            <a:ext cx="9650902" cy="544809"/>
          </a:xfrm>
          <a:prstGeom prst="rect">
            <a:avLst/>
          </a:prstGeom>
        </p:spPr>
      </p:pic>
      <p:sp>
        <p:nvSpPr>
          <p:cNvPr id="3" name="Rectangle 2">
            <a:extLst>
              <a:ext uri="{FF2B5EF4-FFF2-40B4-BE49-F238E27FC236}">
                <a16:creationId xmlns:a16="http://schemas.microsoft.com/office/drawing/2014/main" id="{EC82953C-F16F-4148-A4EE-C2493A92348F}"/>
              </a:ext>
            </a:extLst>
          </p:cNvPr>
          <p:cNvSpPr/>
          <p:nvPr/>
        </p:nvSpPr>
        <p:spPr>
          <a:xfrm>
            <a:off x="289545" y="1783696"/>
            <a:ext cx="10515379" cy="5139869"/>
          </a:xfrm>
          <a:prstGeom prst="rect">
            <a:avLst/>
          </a:prstGeom>
        </p:spPr>
        <p:txBody>
          <a:bodyPr wrap="square">
            <a:spAutoFit/>
          </a:bodyPr>
          <a:lstStyle/>
          <a:p>
            <a:pPr marL="0" lvl="1">
              <a:buClr>
                <a:schemeClr val="tx1"/>
              </a:buClr>
            </a:pPr>
            <a:endParaRPr lang="en-US" sz="2000" dirty="0">
              <a:solidFill>
                <a:schemeClr val="bg2"/>
              </a:solidFill>
            </a:endParaRPr>
          </a:p>
          <a:p>
            <a:pPr marL="342900" lvl="1" indent="-342900">
              <a:buClr>
                <a:schemeClr val="tx1"/>
              </a:buClr>
              <a:buFont typeface="Arial" panose="020B0604020202020204" pitchFamily="34" charset="0"/>
              <a:buChar char="•"/>
            </a:pPr>
            <a:r>
              <a:rPr lang="en-US" sz="2000" dirty="0">
                <a:solidFill>
                  <a:schemeClr val="bg2"/>
                </a:solidFill>
              </a:rPr>
              <a:t>For Multiple Select, Short Answer, Extended Response, and Technology Enhanced items the Average Item Score is calculated by taking the total number of points scored, dividing by the total number of students that took the item, and then rounded.</a:t>
            </a:r>
          </a:p>
          <a:p>
            <a:pPr marL="342900" lvl="1" indent="-342900">
              <a:buClr>
                <a:schemeClr val="tx1"/>
              </a:buClr>
              <a:buFont typeface="Arial" panose="020B0604020202020204" pitchFamily="34" charset="0"/>
              <a:buChar char="•"/>
            </a:pPr>
            <a:endParaRPr lang="en-US" sz="2000" dirty="0">
              <a:solidFill>
                <a:schemeClr val="bg2"/>
              </a:solidFill>
            </a:endParaRPr>
          </a:p>
          <a:p>
            <a:pPr marL="342900" lvl="1" indent="-342900">
              <a:buClr>
                <a:schemeClr val="tx1"/>
              </a:buClr>
              <a:buFont typeface="Arial" panose="020B0604020202020204" pitchFamily="34" charset="0"/>
              <a:buChar char="•"/>
            </a:pPr>
            <a:endParaRPr lang="en-US" sz="2000" dirty="0">
              <a:solidFill>
                <a:schemeClr val="bg2"/>
              </a:solidFill>
            </a:endParaRPr>
          </a:p>
          <a:p>
            <a:pPr marL="342900" lvl="1" indent="-342900">
              <a:buClr>
                <a:schemeClr val="tx1"/>
              </a:buClr>
              <a:buFont typeface="Arial" panose="020B0604020202020204" pitchFamily="34" charset="0"/>
              <a:buChar char="•"/>
            </a:pPr>
            <a:endParaRPr lang="en-US" sz="2000" dirty="0">
              <a:solidFill>
                <a:schemeClr val="bg2"/>
              </a:solidFill>
            </a:endParaRPr>
          </a:p>
          <a:p>
            <a:pPr marL="342900" lvl="1" indent="-342900">
              <a:buClr>
                <a:schemeClr val="tx1"/>
              </a:buClr>
              <a:buFont typeface="Arial" panose="020B0604020202020204" pitchFamily="34" charset="0"/>
              <a:buChar char="•"/>
            </a:pPr>
            <a:endParaRPr lang="en-US" sz="2000" dirty="0">
              <a:solidFill>
                <a:schemeClr val="bg2"/>
              </a:solidFill>
            </a:endParaRPr>
          </a:p>
          <a:p>
            <a:pPr marL="342900" lvl="1" indent="-342900">
              <a:buClr>
                <a:schemeClr val="tx1"/>
              </a:buClr>
              <a:buFont typeface="Arial" panose="020B0604020202020204" pitchFamily="34" charset="0"/>
              <a:buChar char="•"/>
            </a:pPr>
            <a:endParaRPr lang="en-US" sz="2000" dirty="0">
              <a:solidFill>
                <a:schemeClr val="bg2"/>
              </a:solidFill>
            </a:endParaRPr>
          </a:p>
          <a:p>
            <a:pPr marL="342900" lvl="1" indent="-342900">
              <a:buClr>
                <a:schemeClr val="tx1"/>
              </a:buClr>
              <a:buFont typeface="Arial" panose="020B0604020202020204" pitchFamily="34" charset="0"/>
              <a:buChar char="•"/>
            </a:pPr>
            <a:r>
              <a:rPr lang="en-US" sz="2000" dirty="0">
                <a:solidFill>
                  <a:schemeClr val="bg2"/>
                </a:solidFill>
              </a:rPr>
              <a:t>For example, 21% of the 42 students (9 students) got a score of 0, 62% of the 42 students (26 students) got a score of 1, and 17% of the 42 students (7 students) got a score of 2. The total points scored is (9x0) + (26x1) + (7x2) or 0+26+14 for a total of 40 points scored. Then you take 40/42 and you get .95. Then the .95 is rounded to get to 1.</a:t>
            </a:r>
          </a:p>
          <a:p>
            <a:pPr marL="0" lvl="1">
              <a:buClr>
                <a:schemeClr val="tx1"/>
              </a:buClr>
            </a:pPr>
            <a:endParaRPr lang="en-US" sz="2000" dirty="0">
              <a:solidFill>
                <a:schemeClr val="bg2"/>
              </a:solidFill>
            </a:endParaRPr>
          </a:p>
          <a:p>
            <a:pPr marL="238125" lvl="1" indent="-342900">
              <a:buClr>
                <a:schemeClr val="tx1"/>
              </a:buClr>
              <a:buFont typeface="Arial" panose="020B0604020202020204" pitchFamily="34" charset="0"/>
              <a:buChar char="•"/>
            </a:pPr>
            <a:endParaRPr lang="en-US" sz="2400" dirty="0">
              <a:solidFill>
                <a:schemeClr val="bg2"/>
              </a:solidFill>
            </a:endParaRPr>
          </a:p>
          <a:p>
            <a:pPr marL="0" lvl="1" indent="-104775">
              <a:buClr>
                <a:schemeClr val="tx1"/>
              </a:buClr>
            </a:pPr>
            <a:endParaRPr lang="en-US" sz="2400" dirty="0">
              <a:solidFill>
                <a:schemeClr val="bg2"/>
              </a:solidFil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9</a:t>
            </a:fld>
            <a:endParaRPr lang="en-GB"/>
          </a:p>
        </p:txBody>
      </p:sp>
    </p:spTree>
    <p:extLst>
      <p:ext uri="{BB962C8B-B14F-4D97-AF65-F5344CB8AC3E}">
        <p14:creationId xmlns:p14="http://schemas.microsoft.com/office/powerpoint/2010/main" val="3930247774"/>
      </p:ext>
    </p:extLst>
  </p:cSld>
  <p:clrMapOvr>
    <a:masterClrMapping/>
  </p:clrMapOvr>
</p:sld>
</file>

<file path=ppt/theme/theme1.xml><?xml version="1.0" encoding="utf-8"?>
<a:theme xmlns:a="http://schemas.openxmlformats.org/drawingml/2006/main" name="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O'Hair, Kevin - Office of Assessment and Accountability</DisplayName>
        <AccountId>32</AccountId>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 Kentucky Field Test Training for Online Testing</RoutingRuleDescription>
    <PublishingExpirationDate xmlns="http://schemas.microsoft.com/sharepoint/v3" xsi:nil="true"/>
    <PublishingStartDate xmlns="http://schemas.microsoft.com/sharepoint/v3" xsi:nil="true"/>
    <Publication_x0020_Date xmlns="3a62de7d-ba57-4f43-9dae-9623ba637be0">2023-02-07T05:00:00+00:00</Publication_x0020_Date>
    <Audience1 xmlns="3a62de7d-ba57-4f43-9dae-9623ba637be0">
      <Value>1</Value>
      <Value>2</Value>
    </Audience1>
    <_dlc_DocId xmlns="3a62de7d-ba57-4f43-9dae-9623ba637be0">KYED-303-109</_dlc_DocId>
    <_dlc_DocIdUrl xmlns="3a62de7d-ba57-4f43-9dae-9623ba637be0">
      <Url>https://www.education.ky.gov/AA/items/_layouts/15/DocIdRedir.aspx?ID=KYED-303-109</Url>
      <Description>KYED-303-109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A21E220E8D26E946A5CF77C480071199" ma:contentTypeVersion="28" ma:contentTypeDescription="" ma:contentTypeScope="" ma:versionID="57d0770c1fcd9d08991a22fa628c167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f4f1e749b587719de6c80f7f02e8fff2"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092C75B-24FD-4C26-B859-7A484E04A929}">
  <ds:schemaRefs>
    <ds:schemaRef ds:uri="http://schemas.microsoft.com/sharepoint/v3/contenttype/forms"/>
  </ds:schemaRefs>
</ds:datastoreItem>
</file>

<file path=customXml/itemProps2.xml><?xml version="1.0" encoding="utf-8"?>
<ds:datastoreItem xmlns:ds="http://schemas.openxmlformats.org/officeDocument/2006/customXml" ds:itemID="{6DE03546-A380-491B-93A5-8102F04A9C49}">
  <ds:schemaRefs>
    <ds:schemaRef ds:uri="http://schemas.microsoft.com/office/infopath/2007/PartnerControls"/>
    <ds:schemaRef ds:uri="http://purl.org/dc/dcmitype/"/>
    <ds:schemaRef ds:uri="http://schemas.microsoft.com/office/2006/documentManagement/types"/>
    <ds:schemaRef ds:uri="http://purl.org/dc/terms/"/>
    <ds:schemaRef ds:uri="http://schemas.openxmlformats.org/package/2006/metadata/core-properties"/>
    <ds:schemaRef ds:uri="c4bbda24-f7c9-41ba-9732-e119dcb2eb79"/>
    <ds:schemaRef ds:uri="http://www.w3.org/XML/1998/namespace"/>
    <ds:schemaRef ds:uri="http://purl.org/dc/elements/1.1/"/>
    <ds:schemaRef ds:uri="4ba77eba-537c-4146-977f-ca75ba92ef12"/>
    <ds:schemaRef ds:uri="http://schemas.microsoft.com/office/2006/metadata/properties"/>
  </ds:schemaRefs>
</ds:datastoreItem>
</file>

<file path=customXml/itemProps3.xml><?xml version="1.0" encoding="utf-8"?>
<ds:datastoreItem xmlns:ds="http://schemas.openxmlformats.org/officeDocument/2006/customXml" ds:itemID="{76829747-F44A-42A6-AB50-D1D3F17E01AA}"/>
</file>

<file path=customXml/itemProps4.xml><?xml version="1.0" encoding="utf-8"?>
<ds:datastoreItem xmlns:ds="http://schemas.openxmlformats.org/officeDocument/2006/customXml" ds:itemID="{7C63B86A-F14A-4BBA-A996-0854B07D87C4}"/>
</file>

<file path=docProps/app.xml><?xml version="1.0" encoding="utf-8"?>
<Properties xmlns="http://schemas.openxmlformats.org/officeDocument/2006/extended-properties" xmlns:vt="http://schemas.openxmlformats.org/officeDocument/2006/docPropsVTypes">
  <TotalTime>2964</TotalTime>
  <Words>1845</Words>
  <Application>Microsoft Office PowerPoint</Application>
  <PresentationFormat>Widescreen</PresentationFormat>
  <Paragraphs>286</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Pearson</vt:lpstr>
      <vt:lpstr>Kentucky Spring 2023 Released Items Training</vt:lpstr>
      <vt:lpstr>Spring 2023 Released Item Data Files</vt:lpstr>
      <vt:lpstr>School/District Data File</vt:lpstr>
      <vt:lpstr>School/District Data File Item Specific Information</vt:lpstr>
      <vt:lpstr>School/District Data File Item Specific Information: Number of Students and Possible Points</vt:lpstr>
      <vt:lpstr>School/District Data File Item Specific Information: Percent Correct for Multiple Choice</vt:lpstr>
      <vt:lpstr>School/District Data File Item Specific Information: Percent Correct for Multiple Select, Short Answer, Extended Response, and Technology Enhanced</vt:lpstr>
      <vt:lpstr>School/District Data File Item Specific Information: Average Item Score for Multiple Choice</vt:lpstr>
      <vt:lpstr>School/District Data File Item Specific Information: Average Item Score for Multiple Select, Short Answer, Extended Response, and Technology Enhanced items</vt:lpstr>
      <vt:lpstr>School/District Data File Item Specific Information: Multiple Choice Percent for Each Response and Multiple Select, Short Answer, and Technology Enhanced Percent for each Score Point.</vt:lpstr>
      <vt:lpstr>School/District Data File Item Specific Information: Extended Response Percent for each Score Point and On Demand Writing Percent for each Score Point per Trait.</vt:lpstr>
      <vt:lpstr>Student Data File</vt:lpstr>
      <vt:lpstr>Student Data File Item Specific Information</vt:lpstr>
      <vt:lpstr>Released Item Materials on the Kentucky Portal </vt:lpstr>
      <vt:lpstr>Released Item Materials are listed by Content</vt:lpstr>
      <vt:lpstr>Kentucky Released Items Information</vt:lpstr>
      <vt:lpstr>Released Items in Test Book Format</vt:lpstr>
      <vt:lpstr>Where is the Question ID for an Item on the Test Book PDF?</vt:lpstr>
      <vt:lpstr>Where is the Question ID on the Released Item Performance Stats?</vt:lpstr>
      <vt:lpstr>Released Item Information for Short Answer and Extended Response Items</vt:lpstr>
      <vt:lpstr>Contact Us</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Field Test Training for Online Testing</dc:title>
  <dc:subject>Kentucky Field Test Training for Online Testing</dc:subject>
  <dc:creator>Wilson, Scott</dc:creator>
  <dc:description>Contact OSAA dacinfo@education.ky.gov with questions.</dc:description>
  <cp:lastModifiedBy>Riley, Ben - Division of Assessment and Accountability Support</cp:lastModifiedBy>
  <cp:revision>34</cp:revision>
  <dcterms:created xsi:type="dcterms:W3CDTF">2020-01-09T16:38:51Z</dcterms:created>
  <dcterms:modified xsi:type="dcterms:W3CDTF">2023-09-29T19:09:22Z</dcterms:modified>
  <cp:category>K-PREP</cp:category>
  <cp:contentStatus>Accessible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0x0101001BEB557DBE01834EAB47A683706DCD5B00A21E220E8D26E946A5CF77C480071199</vt:lpwstr>
  </property>
  <property fmtid="{D5CDD505-2E9C-101B-9397-08002B2CF9AE}" pid="3" name="_dlc_DocIdItemGuid">
    <vt:lpwstr>2e3b2fa6-47d6-4b2b-9c02-1b9e461ea685</vt:lpwstr>
  </property>
</Properties>
</file>