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2.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3.xml" ContentType="application/vnd.openxmlformats-officedocument.presentationml.notesSlide+xml"/>
  <Override PartName="/ppt/notesSlides/notesSlide12.xml" ContentType="application/vnd.openxmlformats-officedocument.presentationml.notesSlide+xml"/>
  <Override PartName="/ppt/theme/theme3.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4"/>
  </p:notesMasterIdLst>
  <p:handoutMasterIdLst>
    <p:handoutMasterId r:id="rId75"/>
  </p:handoutMasterIdLst>
  <p:sldIdLst>
    <p:sldId id="265" r:id="rId5"/>
    <p:sldId id="301" r:id="rId6"/>
    <p:sldId id="275" r:id="rId7"/>
    <p:sldId id="368" r:id="rId8"/>
    <p:sldId id="1098" r:id="rId9"/>
    <p:sldId id="1095" r:id="rId10"/>
    <p:sldId id="996" r:id="rId11"/>
    <p:sldId id="982" r:id="rId12"/>
    <p:sldId id="1104" r:id="rId13"/>
    <p:sldId id="1096" r:id="rId14"/>
    <p:sldId id="1105" r:id="rId15"/>
    <p:sldId id="1086" r:id="rId16"/>
    <p:sldId id="1106" r:id="rId17"/>
    <p:sldId id="977" r:id="rId18"/>
    <p:sldId id="979" r:id="rId19"/>
    <p:sldId id="1102" r:id="rId20"/>
    <p:sldId id="984" r:id="rId21"/>
    <p:sldId id="1088" r:id="rId22"/>
    <p:sldId id="985" r:id="rId23"/>
    <p:sldId id="1089" r:id="rId24"/>
    <p:sldId id="986" r:id="rId25"/>
    <p:sldId id="1090" r:id="rId26"/>
    <p:sldId id="1103" r:id="rId27"/>
    <p:sldId id="1097" r:id="rId28"/>
    <p:sldId id="1039" r:id="rId29"/>
    <p:sldId id="1092" r:id="rId30"/>
    <p:sldId id="1069" r:id="rId31"/>
    <p:sldId id="1051" r:id="rId32"/>
    <p:sldId id="1052" r:id="rId33"/>
    <p:sldId id="1054" r:id="rId34"/>
    <p:sldId id="1055" r:id="rId35"/>
    <p:sldId id="1053" r:id="rId36"/>
    <p:sldId id="1057" r:id="rId37"/>
    <p:sldId id="936" r:id="rId38"/>
    <p:sldId id="1081" r:id="rId39"/>
    <p:sldId id="1082" r:id="rId40"/>
    <p:sldId id="1084" r:id="rId41"/>
    <p:sldId id="1085" r:id="rId42"/>
    <p:sldId id="1083" r:id="rId43"/>
    <p:sldId id="929" r:id="rId44"/>
    <p:sldId id="1061" r:id="rId45"/>
    <p:sldId id="1094" r:id="rId46"/>
    <p:sldId id="1071" r:id="rId47"/>
    <p:sldId id="1073" r:id="rId48"/>
    <p:sldId id="1034" r:id="rId49"/>
    <p:sldId id="1058" r:id="rId50"/>
    <p:sldId id="1107" r:id="rId51"/>
    <p:sldId id="1038" r:id="rId52"/>
    <p:sldId id="1031" r:id="rId53"/>
    <p:sldId id="1060" r:id="rId54"/>
    <p:sldId id="354" r:id="rId55"/>
    <p:sldId id="1050" r:id="rId56"/>
    <p:sldId id="1076" r:id="rId57"/>
    <p:sldId id="1077" r:id="rId58"/>
    <p:sldId id="1078" r:id="rId59"/>
    <p:sldId id="1079" r:id="rId60"/>
    <p:sldId id="1087" r:id="rId61"/>
    <p:sldId id="951" r:id="rId62"/>
    <p:sldId id="964" r:id="rId63"/>
    <p:sldId id="955" r:id="rId64"/>
    <p:sldId id="953" r:id="rId65"/>
    <p:sldId id="948" r:id="rId66"/>
    <p:sldId id="965" r:id="rId67"/>
    <p:sldId id="966" r:id="rId68"/>
    <p:sldId id="967" r:id="rId69"/>
    <p:sldId id="413" r:id="rId70"/>
    <p:sldId id="426" r:id="rId71"/>
    <p:sldId id="1091" r:id="rId72"/>
    <p:sldId id="425"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CS" userId="S::melissa.chandler@education.ky.gov::c7c40c5a-5db2-409e-9ac5-b3fa8556cae3" providerId="AD"/>
  <p188:author id="{2254F716-6BD3-11B8-3597-8B5EF4911B77}" name="Howard, Jason - Division of Assessment and Accountability Support" initials="HS" userId="S::jason.howard@education.ky.gov::49814e1c-8227-44e2-9235-bb86dacf959c"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771B6458-EC8F-ACB7-5084-9D6F069BC75D}" name="Avery, Devon - Division of Assessment and Accountability Support" initials="ADDoAaAS" userId="S::devon.avery@education.ky.gov::3c4d04ce-6fc5-4533-8afa-2b6776a03065" providerId="AD"/>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KOoAaA" userId="S::kevin.ohair@education.ky.gov::854929ff-e20a-4d14-a6ee-38bca46af5a2" providerId="AD"/>
  <p188:author id="{7D43B8C9-392B-C6FB-E7A9-56D9325C2AC6}" name="Jett, Lisa - Division of Assessment and Accountability Support" initials="JLDoAaAS" userId="Jett, Lisa - Division of Assessment and Accountability Support" providerId="None"/>
  <p188:author id="{5FD6BBD4-89B8-DC90-B9A0-590DE6A9A122}" name="Larkins, Jennifer - Division of Assessment and Accountability Support" initials="LS" userId="S::jennifer.larkins@education.ky.gov::093879bc-4454-48e7-95b0-93a7f4bf4b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BC"/>
    <a:srgbClr val="AAD6B8"/>
    <a:srgbClr val="0098A4"/>
    <a:srgbClr val="007780"/>
    <a:srgbClr val="A7CBCD"/>
    <a:srgbClr val="FCFCEE"/>
    <a:srgbClr val="F7F8D0"/>
    <a:srgbClr val="D8CED5"/>
    <a:srgbClr val="D1E4E5"/>
    <a:srgbClr val="00A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customXml" Target="../customXml/item4.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dler, Melissa - Division of Assessment and Accountability Support" userId="c7c40c5a-5db2-409e-9ac5-b3fa8556cae3" providerId="ADAL" clId="{C225462B-D1ED-4894-A3FF-37586970DD1C}"/>
    <pc:docChg chg="undo redo custSel modSld">
      <pc:chgData name="Chandler, Melissa - Division of Assessment and Accountability Support" userId="c7c40c5a-5db2-409e-9ac5-b3fa8556cae3" providerId="ADAL" clId="{C225462B-D1ED-4894-A3FF-37586970DD1C}" dt="2024-09-18T14:06:39.581" v="629" actId="12"/>
      <pc:docMkLst>
        <pc:docMk/>
      </pc:docMkLst>
      <pc:sldChg chg="modSp mod">
        <pc:chgData name="Chandler, Melissa - Division of Assessment and Accountability Support" userId="c7c40c5a-5db2-409e-9ac5-b3fa8556cae3" providerId="ADAL" clId="{C225462B-D1ED-4894-A3FF-37586970DD1C}" dt="2024-09-10T18:02:41.794" v="4" actId="404"/>
        <pc:sldMkLst>
          <pc:docMk/>
          <pc:sldMk cId="563846373" sldId="275"/>
        </pc:sldMkLst>
        <pc:spChg chg="mod">
          <ac:chgData name="Chandler, Melissa - Division of Assessment and Accountability Support" userId="c7c40c5a-5db2-409e-9ac5-b3fa8556cae3" providerId="ADAL" clId="{C225462B-D1ED-4894-A3FF-37586970DD1C}" dt="2024-09-10T18:02:41.794" v="4" actId="404"/>
          <ac:spMkLst>
            <pc:docMk/>
            <pc:sldMk cId="563846373" sldId="275"/>
            <ac:spMk id="7" creationId="{00000000-0000-0000-0000-000000000000}"/>
          </ac:spMkLst>
        </pc:spChg>
      </pc:sldChg>
      <pc:sldChg chg="addSp modSp mod">
        <pc:chgData name="Chandler, Melissa - Division of Assessment and Accountability Support" userId="c7c40c5a-5db2-409e-9ac5-b3fa8556cae3" providerId="ADAL" clId="{C225462B-D1ED-4894-A3FF-37586970DD1C}" dt="2024-09-16T15:44:54.131" v="508" actId="13244"/>
        <pc:sldMkLst>
          <pc:docMk/>
          <pc:sldMk cId="667898173" sldId="984"/>
        </pc:sldMkLst>
        <pc:spChg chg="ord">
          <ac:chgData name="Chandler, Melissa - Division of Assessment and Accountability Support" userId="c7c40c5a-5db2-409e-9ac5-b3fa8556cae3" providerId="ADAL" clId="{C225462B-D1ED-4894-A3FF-37586970DD1C}" dt="2024-09-16T15:44:41.545" v="505" actId="13244"/>
          <ac:spMkLst>
            <pc:docMk/>
            <pc:sldMk cId="667898173" sldId="984"/>
            <ac:spMk id="6" creationId="{CAF2E6B6-383D-F8D3-F237-939897D3974D}"/>
          </ac:spMkLst>
        </pc:spChg>
        <pc:graphicFrameChg chg="add mod ord modGraphic">
          <ac:chgData name="Chandler, Melissa - Division of Assessment and Accountability Support" userId="c7c40c5a-5db2-409e-9ac5-b3fa8556cae3" providerId="ADAL" clId="{C225462B-D1ED-4894-A3FF-37586970DD1C}" dt="2024-09-16T15:44:54.131" v="508" actId="13244"/>
          <ac:graphicFrameMkLst>
            <pc:docMk/>
            <pc:sldMk cId="667898173" sldId="984"/>
            <ac:graphicFrameMk id="3" creationId="{C89B3ED3-4552-F0FF-9123-D38CE1B068F7}"/>
          </ac:graphicFrameMkLst>
        </pc:graphicFrameChg>
        <pc:graphicFrameChg chg="mod modGraphic">
          <ac:chgData name="Chandler, Melissa - Division of Assessment and Accountability Support" userId="c7c40c5a-5db2-409e-9ac5-b3fa8556cae3" providerId="ADAL" clId="{C225462B-D1ED-4894-A3FF-37586970DD1C}" dt="2024-09-16T15:17:53.008" v="235" actId="14100"/>
          <ac:graphicFrameMkLst>
            <pc:docMk/>
            <pc:sldMk cId="667898173" sldId="984"/>
            <ac:graphicFrameMk id="5" creationId="{6B6FB915-652D-C21B-B402-4C259395C75B}"/>
          </ac:graphicFrameMkLst>
        </pc:graphicFrameChg>
        <pc:graphicFrameChg chg="mod ord">
          <ac:chgData name="Chandler, Melissa - Division of Assessment and Accountability Support" userId="c7c40c5a-5db2-409e-9ac5-b3fa8556cae3" providerId="ADAL" clId="{C225462B-D1ED-4894-A3FF-37586970DD1C}" dt="2024-09-16T15:44:50.205" v="507" actId="962"/>
          <ac:graphicFrameMkLst>
            <pc:docMk/>
            <pc:sldMk cId="667898173" sldId="984"/>
            <ac:graphicFrameMk id="12" creationId="{D03F6FBB-0D12-F2EC-F802-73F57C81FB5A}"/>
          </ac:graphicFrameMkLst>
        </pc:graphicFrameChg>
      </pc:sldChg>
      <pc:sldChg chg="addSp delSp modSp mod">
        <pc:chgData name="Chandler, Melissa - Division of Assessment and Accountability Support" userId="c7c40c5a-5db2-409e-9ac5-b3fa8556cae3" providerId="ADAL" clId="{C225462B-D1ED-4894-A3FF-37586970DD1C}" dt="2024-09-16T15:45:29.403" v="510" actId="13244"/>
        <pc:sldMkLst>
          <pc:docMk/>
          <pc:sldMk cId="4198288455" sldId="985"/>
        </pc:sldMkLst>
        <pc:spChg chg="add del mod">
          <ac:chgData name="Chandler, Melissa - Division of Assessment and Accountability Support" userId="c7c40c5a-5db2-409e-9ac5-b3fa8556cae3" providerId="ADAL" clId="{C225462B-D1ED-4894-A3FF-37586970DD1C}" dt="2024-09-16T14:58:14.295" v="89" actId="478"/>
          <ac:spMkLst>
            <pc:docMk/>
            <pc:sldMk cId="4198288455" sldId="985"/>
            <ac:spMk id="7" creationId="{0A577990-5C12-4158-195F-20D90920BE7A}"/>
          </ac:spMkLst>
        </pc:spChg>
        <pc:graphicFrameChg chg="add del mod modGraphic">
          <ac:chgData name="Chandler, Melissa - Division of Assessment and Accountability Support" userId="c7c40c5a-5db2-409e-9ac5-b3fa8556cae3" providerId="ADAL" clId="{C225462B-D1ED-4894-A3FF-37586970DD1C}" dt="2024-09-16T15:19:31.279" v="243" actId="21"/>
          <ac:graphicFrameMkLst>
            <pc:docMk/>
            <pc:sldMk cId="4198288455" sldId="985"/>
            <ac:graphicFrameMk id="3" creationId="{24A316D8-A149-F7CC-9C2D-383D092C83C1}"/>
          </ac:graphicFrameMkLst>
        </pc:graphicFrameChg>
        <pc:graphicFrameChg chg="del">
          <ac:chgData name="Chandler, Melissa - Division of Assessment and Accountability Support" userId="c7c40c5a-5db2-409e-9ac5-b3fa8556cae3" providerId="ADAL" clId="{C225462B-D1ED-4894-A3FF-37586970DD1C}" dt="2024-09-16T14:58:11.063" v="88" actId="478"/>
          <ac:graphicFrameMkLst>
            <pc:docMk/>
            <pc:sldMk cId="4198288455" sldId="985"/>
            <ac:graphicFrameMk id="8" creationId="{3F005F0A-DA38-4F64-8AEC-F156E92667FF}"/>
          </ac:graphicFrameMkLst>
        </pc:graphicFrameChg>
        <pc:graphicFrameChg chg="add mod modGraphic">
          <ac:chgData name="Chandler, Melissa - Division of Assessment and Accountability Support" userId="c7c40c5a-5db2-409e-9ac5-b3fa8556cae3" providerId="ADAL" clId="{C225462B-D1ED-4894-A3FF-37586970DD1C}" dt="2024-09-16T15:19:39.046" v="244" actId="1076"/>
          <ac:graphicFrameMkLst>
            <pc:docMk/>
            <pc:sldMk cId="4198288455" sldId="985"/>
            <ac:graphicFrameMk id="9" creationId="{C7987E4C-2F3C-0B52-E729-78BD22D7F58E}"/>
          </ac:graphicFrameMkLst>
        </pc:graphicFrameChg>
        <pc:graphicFrameChg chg="add mod ord modGraphic">
          <ac:chgData name="Chandler, Melissa - Division of Assessment and Accountability Support" userId="c7c40c5a-5db2-409e-9ac5-b3fa8556cae3" providerId="ADAL" clId="{C225462B-D1ED-4894-A3FF-37586970DD1C}" dt="2024-09-16T15:45:29.403" v="510" actId="13244"/>
          <ac:graphicFrameMkLst>
            <pc:docMk/>
            <pc:sldMk cId="4198288455" sldId="985"/>
            <ac:graphicFrameMk id="10" creationId="{340DD4F4-EE0C-C8BE-CC67-BF079E3CE4E9}"/>
          </ac:graphicFrameMkLst>
        </pc:graphicFrameChg>
      </pc:sldChg>
      <pc:sldChg chg="addSp delSp modSp mod">
        <pc:chgData name="Chandler, Melissa - Division of Assessment and Accountability Support" userId="c7c40c5a-5db2-409e-9ac5-b3fa8556cae3" providerId="ADAL" clId="{C225462B-D1ED-4894-A3FF-37586970DD1C}" dt="2024-09-16T15:20:50.456" v="252" actId="1076"/>
        <pc:sldMkLst>
          <pc:docMk/>
          <pc:sldMk cId="621703602" sldId="986"/>
        </pc:sldMkLst>
        <pc:spChg chg="add del mod">
          <ac:chgData name="Chandler, Melissa - Division of Assessment and Accountability Support" userId="c7c40c5a-5db2-409e-9ac5-b3fa8556cae3" providerId="ADAL" clId="{C225462B-D1ED-4894-A3FF-37586970DD1C}" dt="2024-09-16T15:20:37.419" v="251" actId="478"/>
          <ac:spMkLst>
            <pc:docMk/>
            <pc:sldMk cId="621703602" sldId="986"/>
            <ac:spMk id="9" creationId="{4DD1AD4B-0B71-F450-1EB5-1660066EE259}"/>
          </ac:spMkLst>
        </pc:spChg>
        <pc:graphicFrameChg chg="add del mod modGraphic">
          <ac:chgData name="Chandler, Melissa - Division of Assessment and Accountability Support" userId="c7c40c5a-5db2-409e-9ac5-b3fa8556cae3" providerId="ADAL" clId="{C225462B-D1ED-4894-A3FF-37586970DD1C}" dt="2024-09-16T15:20:33.556" v="250" actId="478"/>
          <ac:graphicFrameMkLst>
            <pc:docMk/>
            <pc:sldMk cId="621703602" sldId="986"/>
            <ac:graphicFrameMk id="3" creationId="{20B5D770-2913-F66F-F234-09F6DA3C6009}"/>
          </ac:graphicFrameMkLst>
        </pc:graphicFrameChg>
        <pc:graphicFrameChg chg="add mod modGraphic">
          <ac:chgData name="Chandler, Melissa - Division of Assessment and Accountability Support" userId="c7c40c5a-5db2-409e-9ac5-b3fa8556cae3" providerId="ADAL" clId="{C225462B-D1ED-4894-A3FF-37586970DD1C}" dt="2024-09-16T15:20:50.456" v="252" actId="1076"/>
          <ac:graphicFrameMkLst>
            <pc:docMk/>
            <pc:sldMk cId="621703602" sldId="986"/>
            <ac:graphicFrameMk id="4" creationId="{24A316D8-A149-F7CC-9C2D-383D092C83C1}"/>
          </ac:graphicFrameMkLst>
        </pc:graphicFrameChg>
        <pc:graphicFrameChg chg="del">
          <ac:chgData name="Chandler, Melissa - Division of Assessment and Accountability Support" userId="c7c40c5a-5db2-409e-9ac5-b3fa8556cae3" providerId="ADAL" clId="{C225462B-D1ED-4894-A3FF-37586970DD1C}" dt="2024-09-16T14:59:04.430" v="94" actId="478"/>
          <ac:graphicFrameMkLst>
            <pc:docMk/>
            <pc:sldMk cId="621703602" sldId="986"/>
            <ac:graphicFrameMk id="8" creationId="{6E615074-5FCE-4DBE-83B1-EA0A7BCF74E5}"/>
          </ac:graphicFrameMkLst>
        </pc:graphicFrameChg>
      </pc:sldChg>
      <pc:sldChg chg="modSp mod">
        <pc:chgData name="Chandler, Melissa - Division of Assessment and Accountability Support" userId="c7c40c5a-5db2-409e-9ac5-b3fa8556cae3" providerId="ADAL" clId="{C225462B-D1ED-4894-A3FF-37586970DD1C}" dt="2024-09-10T18:04:21.975" v="6" actId="1076"/>
        <pc:sldMkLst>
          <pc:docMk/>
          <pc:sldMk cId="2201594528" sldId="1034"/>
        </pc:sldMkLst>
        <pc:spChg chg="mod">
          <ac:chgData name="Chandler, Melissa - Division of Assessment and Accountability Support" userId="c7c40c5a-5db2-409e-9ac5-b3fa8556cae3" providerId="ADAL" clId="{C225462B-D1ED-4894-A3FF-37586970DD1C}" dt="2024-09-10T18:04:21.975" v="6" actId="1076"/>
          <ac:spMkLst>
            <pc:docMk/>
            <pc:sldMk cId="2201594528" sldId="1034"/>
            <ac:spMk id="4" creationId="{A10C928B-BC4F-4481-B138-8BAD703D4BBD}"/>
          </ac:spMkLst>
        </pc:spChg>
      </pc:sldChg>
      <pc:sldChg chg="modSp mod">
        <pc:chgData name="Chandler, Melissa - Division of Assessment and Accountability Support" userId="c7c40c5a-5db2-409e-9ac5-b3fa8556cae3" providerId="ADAL" clId="{C225462B-D1ED-4894-A3FF-37586970DD1C}" dt="2024-09-10T18:17:52.380" v="26" actId="1036"/>
        <pc:sldMkLst>
          <pc:docMk/>
          <pc:sldMk cId="305990191" sldId="1050"/>
        </pc:sldMkLst>
        <pc:spChg chg="mod">
          <ac:chgData name="Chandler, Melissa - Division of Assessment and Accountability Support" userId="c7c40c5a-5db2-409e-9ac5-b3fa8556cae3" providerId="ADAL" clId="{C225462B-D1ED-4894-A3FF-37586970DD1C}" dt="2024-09-10T18:17:43.313" v="22" actId="14100"/>
          <ac:spMkLst>
            <pc:docMk/>
            <pc:sldMk cId="305990191" sldId="1050"/>
            <ac:spMk id="2" creationId="{36AD7B22-F037-9916-3F7A-2EB40D7F478D}"/>
          </ac:spMkLst>
        </pc:spChg>
        <pc:graphicFrameChg chg="mod">
          <ac:chgData name="Chandler, Melissa - Division of Assessment and Accountability Support" userId="c7c40c5a-5db2-409e-9ac5-b3fa8556cae3" providerId="ADAL" clId="{C225462B-D1ED-4894-A3FF-37586970DD1C}" dt="2024-09-10T18:17:52.380" v="26" actId="1036"/>
          <ac:graphicFrameMkLst>
            <pc:docMk/>
            <pc:sldMk cId="305990191" sldId="1050"/>
            <ac:graphicFrameMk id="3" creationId="{EBF8BE0E-D9FE-B636-B6CA-F2FAD011C001}"/>
          </ac:graphicFrameMkLst>
        </pc:graphicFrameChg>
        <pc:graphicFrameChg chg="mod">
          <ac:chgData name="Chandler, Melissa - Division of Assessment and Accountability Support" userId="c7c40c5a-5db2-409e-9ac5-b3fa8556cae3" providerId="ADAL" clId="{C225462B-D1ED-4894-A3FF-37586970DD1C}" dt="2024-09-10T18:17:52.380" v="26" actId="1036"/>
          <ac:graphicFrameMkLst>
            <pc:docMk/>
            <pc:sldMk cId="305990191" sldId="1050"/>
            <ac:graphicFrameMk id="6" creationId="{7B5A0850-7B55-1E17-A112-96A6A703CB4D}"/>
          </ac:graphicFrameMkLst>
        </pc:graphicFrameChg>
        <pc:graphicFrameChg chg="mod">
          <ac:chgData name="Chandler, Melissa - Division of Assessment and Accountability Support" userId="c7c40c5a-5db2-409e-9ac5-b3fa8556cae3" providerId="ADAL" clId="{C225462B-D1ED-4894-A3FF-37586970DD1C}" dt="2024-09-10T18:17:52.380" v="26" actId="1036"/>
          <ac:graphicFrameMkLst>
            <pc:docMk/>
            <pc:sldMk cId="305990191" sldId="1050"/>
            <ac:graphicFrameMk id="7" creationId="{77FC8DFF-69ED-3EB3-8CAF-FE5D980FA360}"/>
          </ac:graphicFrameMkLst>
        </pc:graphicFrameChg>
      </pc:sldChg>
      <pc:sldChg chg="modSp mod">
        <pc:chgData name="Chandler, Melissa - Division of Assessment and Accountability Support" userId="c7c40c5a-5db2-409e-9ac5-b3fa8556cae3" providerId="ADAL" clId="{C225462B-D1ED-4894-A3FF-37586970DD1C}" dt="2024-09-10T18:19:14.470" v="32" actId="404"/>
        <pc:sldMkLst>
          <pc:docMk/>
          <pc:sldMk cId="3221669076" sldId="1051"/>
        </pc:sldMkLst>
        <pc:spChg chg="mod">
          <ac:chgData name="Chandler, Melissa - Division of Assessment and Accountability Support" userId="c7c40c5a-5db2-409e-9ac5-b3fa8556cae3" providerId="ADAL" clId="{C225462B-D1ED-4894-A3FF-37586970DD1C}" dt="2024-09-10T18:19:14.470" v="32" actId="404"/>
          <ac:spMkLst>
            <pc:docMk/>
            <pc:sldMk cId="3221669076" sldId="1051"/>
            <ac:spMk id="7" creationId="{70136F05-78F7-458D-9CFE-70830F164255}"/>
          </ac:spMkLst>
        </pc:spChg>
      </pc:sldChg>
      <pc:sldChg chg="modSp mod">
        <pc:chgData name="Chandler, Melissa - Division of Assessment and Accountability Support" userId="c7c40c5a-5db2-409e-9ac5-b3fa8556cae3" providerId="ADAL" clId="{C225462B-D1ED-4894-A3FF-37586970DD1C}" dt="2024-09-10T18:19:09.130" v="31" actId="404"/>
        <pc:sldMkLst>
          <pc:docMk/>
          <pc:sldMk cId="1931009285" sldId="1052"/>
        </pc:sldMkLst>
        <pc:spChg chg="mod">
          <ac:chgData name="Chandler, Melissa - Division of Assessment and Accountability Support" userId="c7c40c5a-5db2-409e-9ac5-b3fa8556cae3" providerId="ADAL" clId="{C225462B-D1ED-4894-A3FF-37586970DD1C}" dt="2024-09-10T18:19:09.130" v="31" actId="404"/>
          <ac:spMkLst>
            <pc:docMk/>
            <pc:sldMk cId="1931009285" sldId="1052"/>
            <ac:spMk id="7" creationId="{70136F05-78F7-458D-9CFE-70830F164255}"/>
          </ac:spMkLst>
        </pc:spChg>
      </pc:sldChg>
      <pc:sldChg chg="modSp mod">
        <pc:chgData name="Chandler, Melissa - Division of Assessment and Accountability Support" userId="c7c40c5a-5db2-409e-9ac5-b3fa8556cae3" providerId="ADAL" clId="{C225462B-D1ED-4894-A3FF-37586970DD1C}" dt="2024-09-10T18:18:50.566" v="28" actId="404"/>
        <pc:sldMkLst>
          <pc:docMk/>
          <pc:sldMk cId="1226431335" sldId="1053"/>
        </pc:sldMkLst>
        <pc:spChg chg="mod">
          <ac:chgData name="Chandler, Melissa - Division of Assessment and Accountability Support" userId="c7c40c5a-5db2-409e-9ac5-b3fa8556cae3" providerId="ADAL" clId="{C225462B-D1ED-4894-A3FF-37586970DD1C}" dt="2024-09-10T18:18:50.566" v="28" actId="404"/>
          <ac:spMkLst>
            <pc:docMk/>
            <pc:sldMk cId="1226431335" sldId="1053"/>
            <ac:spMk id="7" creationId="{70136F05-78F7-458D-9CFE-70830F164255}"/>
          </ac:spMkLst>
        </pc:spChg>
      </pc:sldChg>
      <pc:sldChg chg="modSp mod">
        <pc:chgData name="Chandler, Melissa - Division of Assessment and Accountability Support" userId="c7c40c5a-5db2-409e-9ac5-b3fa8556cae3" providerId="ADAL" clId="{C225462B-D1ED-4894-A3FF-37586970DD1C}" dt="2024-09-10T18:19:01.477" v="30" actId="404"/>
        <pc:sldMkLst>
          <pc:docMk/>
          <pc:sldMk cId="3372047506" sldId="1054"/>
        </pc:sldMkLst>
        <pc:spChg chg="mod">
          <ac:chgData name="Chandler, Melissa - Division of Assessment and Accountability Support" userId="c7c40c5a-5db2-409e-9ac5-b3fa8556cae3" providerId="ADAL" clId="{C225462B-D1ED-4894-A3FF-37586970DD1C}" dt="2024-09-10T18:19:01.477" v="30" actId="404"/>
          <ac:spMkLst>
            <pc:docMk/>
            <pc:sldMk cId="3372047506" sldId="1054"/>
            <ac:spMk id="7" creationId="{70136F05-78F7-458D-9CFE-70830F164255}"/>
          </ac:spMkLst>
        </pc:spChg>
      </pc:sldChg>
      <pc:sldChg chg="modSp mod">
        <pc:chgData name="Chandler, Melissa - Division of Assessment and Accountability Support" userId="c7c40c5a-5db2-409e-9ac5-b3fa8556cae3" providerId="ADAL" clId="{C225462B-D1ED-4894-A3FF-37586970DD1C}" dt="2024-09-10T18:18:54.665" v="29" actId="404"/>
        <pc:sldMkLst>
          <pc:docMk/>
          <pc:sldMk cId="2230518223" sldId="1055"/>
        </pc:sldMkLst>
        <pc:spChg chg="mod">
          <ac:chgData name="Chandler, Melissa - Division of Assessment and Accountability Support" userId="c7c40c5a-5db2-409e-9ac5-b3fa8556cae3" providerId="ADAL" clId="{C225462B-D1ED-4894-A3FF-37586970DD1C}" dt="2024-09-10T18:18:54.665" v="29" actId="404"/>
          <ac:spMkLst>
            <pc:docMk/>
            <pc:sldMk cId="2230518223" sldId="1055"/>
            <ac:spMk id="7" creationId="{70136F05-78F7-458D-9CFE-70830F164255}"/>
          </ac:spMkLst>
        </pc:spChg>
      </pc:sldChg>
      <pc:sldChg chg="modSp mod">
        <pc:chgData name="Chandler, Melissa - Division of Assessment and Accountability Support" userId="c7c40c5a-5db2-409e-9ac5-b3fa8556cae3" providerId="ADAL" clId="{C225462B-D1ED-4894-A3FF-37586970DD1C}" dt="2024-09-10T18:18:45.832" v="27" actId="404"/>
        <pc:sldMkLst>
          <pc:docMk/>
          <pc:sldMk cId="2766136832" sldId="1057"/>
        </pc:sldMkLst>
        <pc:spChg chg="mod">
          <ac:chgData name="Chandler, Melissa - Division of Assessment and Accountability Support" userId="c7c40c5a-5db2-409e-9ac5-b3fa8556cae3" providerId="ADAL" clId="{C225462B-D1ED-4894-A3FF-37586970DD1C}" dt="2024-09-10T18:18:45.832" v="27" actId="404"/>
          <ac:spMkLst>
            <pc:docMk/>
            <pc:sldMk cId="2766136832" sldId="1057"/>
            <ac:spMk id="6" creationId="{D6913F80-F9FE-3562-1FBB-22EBAFEB766B}"/>
          </ac:spMkLst>
        </pc:spChg>
      </pc:sldChg>
      <pc:sldChg chg="modSp mod">
        <pc:chgData name="Chandler, Melissa - Division of Assessment and Accountability Support" userId="c7c40c5a-5db2-409e-9ac5-b3fa8556cae3" providerId="ADAL" clId="{C225462B-D1ED-4894-A3FF-37586970DD1C}" dt="2024-09-10T18:19:20.064" v="33" actId="404"/>
        <pc:sldMkLst>
          <pc:docMk/>
          <pc:sldMk cId="4038626197" sldId="1069"/>
        </pc:sldMkLst>
        <pc:spChg chg="mod">
          <ac:chgData name="Chandler, Melissa - Division of Assessment and Accountability Support" userId="c7c40c5a-5db2-409e-9ac5-b3fa8556cae3" providerId="ADAL" clId="{C225462B-D1ED-4894-A3FF-37586970DD1C}" dt="2024-09-10T18:19:20.064" v="33" actId="404"/>
          <ac:spMkLst>
            <pc:docMk/>
            <pc:sldMk cId="4038626197" sldId="1069"/>
            <ac:spMk id="7" creationId="{70136F05-78F7-458D-9CFE-70830F164255}"/>
          </ac:spMkLst>
        </pc:spChg>
      </pc:sldChg>
      <pc:sldChg chg="modSp mod">
        <pc:chgData name="Chandler, Melissa - Division of Assessment and Accountability Support" userId="c7c40c5a-5db2-409e-9ac5-b3fa8556cae3" providerId="ADAL" clId="{C225462B-D1ED-4894-A3FF-37586970DD1C}" dt="2024-09-10T18:17:17.957" v="15" actId="14100"/>
        <pc:sldMkLst>
          <pc:docMk/>
          <pc:sldMk cId="3161553962" sldId="1077"/>
        </pc:sldMkLst>
        <pc:spChg chg="mod">
          <ac:chgData name="Chandler, Melissa - Division of Assessment and Accountability Support" userId="c7c40c5a-5db2-409e-9ac5-b3fa8556cae3" providerId="ADAL" clId="{C225462B-D1ED-4894-A3FF-37586970DD1C}" dt="2024-09-10T18:17:17.957" v="15" actId="14100"/>
          <ac:spMkLst>
            <pc:docMk/>
            <pc:sldMk cId="3161553962" sldId="1077"/>
            <ac:spMk id="5" creationId="{00000000-0000-0000-0000-000000000000}"/>
          </ac:spMkLst>
        </pc:spChg>
      </pc:sldChg>
      <pc:sldChg chg="modSp mod">
        <pc:chgData name="Chandler, Melissa - Division of Assessment and Accountability Support" userId="c7c40c5a-5db2-409e-9ac5-b3fa8556cae3" providerId="ADAL" clId="{C225462B-D1ED-4894-A3FF-37586970DD1C}" dt="2024-09-10T18:04:49.730" v="10" actId="404"/>
        <pc:sldMkLst>
          <pc:docMk/>
          <pc:sldMk cId="3437441516" sldId="1087"/>
        </pc:sldMkLst>
        <pc:spChg chg="mod">
          <ac:chgData name="Chandler, Melissa - Division of Assessment and Accountability Support" userId="c7c40c5a-5db2-409e-9ac5-b3fa8556cae3" providerId="ADAL" clId="{C225462B-D1ED-4894-A3FF-37586970DD1C}" dt="2024-09-10T18:04:49.730" v="10" actId="404"/>
          <ac:spMkLst>
            <pc:docMk/>
            <pc:sldMk cId="3437441516" sldId="1087"/>
            <ac:spMk id="2" creationId="{BD8C0683-EDFD-44AF-BAF4-B078D27056A0}"/>
          </ac:spMkLst>
        </pc:spChg>
      </pc:sldChg>
      <pc:sldChg chg="addSp modSp mod">
        <pc:chgData name="Chandler, Melissa - Division of Assessment and Accountability Support" userId="c7c40c5a-5db2-409e-9ac5-b3fa8556cae3" providerId="ADAL" clId="{C225462B-D1ED-4894-A3FF-37586970DD1C}" dt="2024-09-16T15:45:13.549" v="509" actId="13244"/>
        <pc:sldMkLst>
          <pc:docMk/>
          <pc:sldMk cId="3184593170" sldId="1088"/>
        </pc:sldMkLst>
        <pc:graphicFrameChg chg="add mod ord modGraphic">
          <ac:chgData name="Chandler, Melissa - Division of Assessment and Accountability Support" userId="c7c40c5a-5db2-409e-9ac5-b3fa8556cae3" providerId="ADAL" clId="{C225462B-D1ED-4894-A3FF-37586970DD1C}" dt="2024-09-16T15:45:13.549" v="509" actId="13244"/>
          <ac:graphicFrameMkLst>
            <pc:docMk/>
            <pc:sldMk cId="3184593170" sldId="1088"/>
            <ac:graphicFrameMk id="3" creationId="{0C81B2E7-DDA3-8C37-38C7-FD465EE88A0E}"/>
          </ac:graphicFrameMkLst>
        </pc:graphicFrameChg>
        <pc:graphicFrameChg chg="mod modGraphic">
          <ac:chgData name="Chandler, Melissa - Division of Assessment and Accountability Support" userId="c7c40c5a-5db2-409e-9ac5-b3fa8556cae3" providerId="ADAL" clId="{C225462B-D1ED-4894-A3FF-37586970DD1C}" dt="2024-09-16T15:38:15.098" v="345" actId="14734"/>
          <ac:graphicFrameMkLst>
            <pc:docMk/>
            <pc:sldMk cId="3184593170" sldId="1088"/>
            <ac:graphicFrameMk id="5" creationId="{6B6FB915-652D-C21B-B402-4C259395C75B}"/>
          </ac:graphicFrameMkLst>
        </pc:graphicFrameChg>
      </pc:sldChg>
      <pc:sldChg chg="addSp delSp modSp mod">
        <pc:chgData name="Chandler, Melissa - Division of Assessment and Accountability Support" userId="c7c40c5a-5db2-409e-9ac5-b3fa8556cae3" providerId="ADAL" clId="{C225462B-D1ED-4894-A3FF-37586970DD1C}" dt="2024-09-16T15:45:50.056" v="511" actId="13244"/>
        <pc:sldMkLst>
          <pc:docMk/>
          <pc:sldMk cId="2344934063" sldId="1089"/>
        </pc:sldMkLst>
        <pc:spChg chg="add del mod">
          <ac:chgData name="Chandler, Melissa - Division of Assessment and Accountability Support" userId="c7c40c5a-5db2-409e-9ac5-b3fa8556cae3" providerId="ADAL" clId="{C225462B-D1ED-4894-A3FF-37586970DD1C}" dt="2024-09-16T15:42:24.407" v="496" actId="478"/>
          <ac:spMkLst>
            <pc:docMk/>
            <pc:sldMk cId="2344934063" sldId="1089"/>
            <ac:spMk id="5" creationId="{B8FFD293-5C78-88C9-57D8-0428233AB1CC}"/>
          </ac:spMkLst>
        </pc:spChg>
        <pc:graphicFrameChg chg="add del mod modGraphic">
          <ac:chgData name="Chandler, Melissa - Division of Assessment and Accountability Support" userId="c7c40c5a-5db2-409e-9ac5-b3fa8556cae3" providerId="ADAL" clId="{C225462B-D1ED-4894-A3FF-37586970DD1C}" dt="2024-09-16T15:42:11.263" v="492" actId="478"/>
          <ac:graphicFrameMkLst>
            <pc:docMk/>
            <pc:sldMk cId="2344934063" sldId="1089"/>
            <ac:graphicFrameMk id="3" creationId="{73DC42E9-FD77-7EAF-5D1D-94B5641275AD}"/>
          </ac:graphicFrameMkLst>
        </pc:graphicFrameChg>
        <pc:graphicFrameChg chg="add mod">
          <ac:chgData name="Chandler, Melissa - Division of Assessment and Accountability Support" userId="c7c40c5a-5db2-409e-9ac5-b3fa8556cae3" providerId="ADAL" clId="{C225462B-D1ED-4894-A3FF-37586970DD1C}" dt="2024-09-16T15:42:15.699" v="494"/>
          <ac:graphicFrameMkLst>
            <pc:docMk/>
            <pc:sldMk cId="2344934063" sldId="1089"/>
            <ac:graphicFrameMk id="6" creationId="{76AF48B3-87A2-2525-0FD7-AE517C33785F}"/>
          </ac:graphicFrameMkLst>
        </pc:graphicFrameChg>
        <pc:graphicFrameChg chg="add mod modGraphic">
          <ac:chgData name="Chandler, Melissa - Division of Assessment and Accountability Support" userId="c7c40c5a-5db2-409e-9ac5-b3fa8556cae3" providerId="ADAL" clId="{C225462B-D1ED-4894-A3FF-37586970DD1C}" dt="2024-09-16T15:43:05.497" v="499"/>
          <ac:graphicFrameMkLst>
            <pc:docMk/>
            <pc:sldMk cId="2344934063" sldId="1089"/>
            <ac:graphicFrameMk id="7" creationId="{7069CE06-10F4-ABB4-81CE-5C908B16BF56}"/>
          </ac:graphicFrameMkLst>
        </pc:graphicFrameChg>
        <pc:graphicFrameChg chg="add mod ord modGraphic">
          <ac:chgData name="Chandler, Melissa - Division of Assessment and Accountability Support" userId="c7c40c5a-5db2-409e-9ac5-b3fa8556cae3" providerId="ADAL" clId="{C225462B-D1ED-4894-A3FF-37586970DD1C}" dt="2024-09-16T15:45:50.056" v="511" actId="13244"/>
          <ac:graphicFrameMkLst>
            <pc:docMk/>
            <pc:sldMk cId="2344934063" sldId="1089"/>
            <ac:graphicFrameMk id="8" creationId="{99180EE7-555A-CDF7-B033-28308752A60A}"/>
          </ac:graphicFrameMkLst>
        </pc:graphicFrameChg>
        <pc:graphicFrameChg chg="del">
          <ac:chgData name="Chandler, Melissa - Division of Assessment and Accountability Support" userId="c7c40c5a-5db2-409e-9ac5-b3fa8556cae3" providerId="ADAL" clId="{C225462B-D1ED-4894-A3FF-37586970DD1C}" dt="2024-09-16T15:08:48.115" v="187" actId="478"/>
          <ac:graphicFrameMkLst>
            <pc:docMk/>
            <pc:sldMk cId="2344934063" sldId="1089"/>
            <ac:graphicFrameMk id="9" creationId="{B78AAE10-6C99-778A-9900-F1AA11238BB4}"/>
          </ac:graphicFrameMkLst>
        </pc:graphicFrameChg>
      </pc:sldChg>
      <pc:sldChg chg="addSp delSp modSp mod">
        <pc:chgData name="Chandler, Melissa - Division of Assessment and Accountability Support" userId="c7c40c5a-5db2-409e-9ac5-b3fa8556cae3" providerId="ADAL" clId="{C225462B-D1ED-4894-A3FF-37586970DD1C}" dt="2024-09-18T14:06:39.581" v="629" actId="12"/>
        <pc:sldMkLst>
          <pc:docMk/>
          <pc:sldMk cId="2710003440" sldId="1090"/>
        </pc:sldMkLst>
        <pc:spChg chg="add del mod">
          <ac:chgData name="Chandler, Melissa - Division of Assessment and Accountability Support" userId="c7c40c5a-5db2-409e-9ac5-b3fa8556cae3" providerId="ADAL" clId="{C225462B-D1ED-4894-A3FF-37586970DD1C}" dt="2024-09-16T15:09:47.985" v="194" actId="478"/>
          <ac:spMkLst>
            <pc:docMk/>
            <pc:sldMk cId="2710003440" sldId="1090"/>
            <ac:spMk id="6" creationId="{5E06E3C1-0741-3D88-FF17-001A703CA4B7}"/>
          </ac:spMkLst>
        </pc:spChg>
        <pc:graphicFrameChg chg="add del mod modGraphic">
          <ac:chgData name="Chandler, Melissa - Division of Assessment and Accountability Support" userId="c7c40c5a-5db2-409e-9ac5-b3fa8556cae3" providerId="ADAL" clId="{C225462B-D1ED-4894-A3FF-37586970DD1C}" dt="2024-09-16T15:43:15.586" v="500" actId="478"/>
          <ac:graphicFrameMkLst>
            <pc:docMk/>
            <pc:sldMk cId="2710003440" sldId="1090"/>
            <ac:graphicFrameMk id="3" creationId="{9390FD60-A981-78B7-EC30-2EB5C2D7A622}"/>
          </ac:graphicFrameMkLst>
        </pc:graphicFrameChg>
        <pc:graphicFrameChg chg="del">
          <ac:chgData name="Chandler, Melissa - Division of Assessment and Accountability Support" userId="c7c40c5a-5db2-409e-9ac5-b3fa8556cae3" providerId="ADAL" clId="{C225462B-D1ED-4894-A3FF-37586970DD1C}" dt="2024-09-16T15:09:37.463" v="193" actId="478"/>
          <ac:graphicFrameMkLst>
            <pc:docMk/>
            <pc:sldMk cId="2710003440" sldId="1090"/>
            <ac:graphicFrameMk id="5" creationId="{6B6FB915-652D-C21B-B402-4C259395C75B}"/>
          </ac:graphicFrameMkLst>
        </pc:graphicFrameChg>
        <pc:graphicFrameChg chg="add mod modGraphic">
          <ac:chgData name="Chandler, Melissa - Division of Assessment and Accountability Support" userId="c7c40c5a-5db2-409e-9ac5-b3fa8556cae3" providerId="ADAL" clId="{C225462B-D1ED-4894-A3FF-37586970DD1C}" dt="2024-09-18T14:03:21.557" v="626" actId="14734"/>
          <ac:graphicFrameMkLst>
            <pc:docMk/>
            <pc:sldMk cId="2710003440" sldId="1090"/>
            <ac:graphicFrameMk id="7" creationId="{E686E976-FC60-2775-2F80-BB26575D0886}"/>
          </ac:graphicFrameMkLst>
        </pc:graphicFrameChg>
        <pc:graphicFrameChg chg="add mod ord modGraphic">
          <ac:chgData name="Chandler, Melissa - Division of Assessment and Accountability Support" userId="c7c40c5a-5db2-409e-9ac5-b3fa8556cae3" providerId="ADAL" clId="{C225462B-D1ED-4894-A3FF-37586970DD1C}" dt="2024-09-18T14:06:39.581" v="629" actId="12"/>
          <ac:graphicFrameMkLst>
            <pc:docMk/>
            <pc:sldMk cId="2710003440" sldId="1090"/>
            <ac:graphicFrameMk id="8" creationId="{E5C0AD91-DEC1-41C7-F907-72F2D39095FD}"/>
          </ac:graphicFrameMkLst>
        </pc:graphicFrameChg>
      </pc:sldChg>
      <pc:sldChg chg="modSp mod">
        <pc:chgData name="Chandler, Melissa - Division of Assessment and Accountability Support" userId="c7c40c5a-5db2-409e-9ac5-b3fa8556cae3" providerId="ADAL" clId="{C225462B-D1ED-4894-A3FF-37586970DD1C}" dt="2024-09-10T18:16:20.562" v="12" actId="20577"/>
        <pc:sldMkLst>
          <pc:docMk/>
          <pc:sldMk cId="2543172808" sldId="1091"/>
        </pc:sldMkLst>
        <pc:spChg chg="mod">
          <ac:chgData name="Chandler, Melissa - Division of Assessment and Accountability Support" userId="c7c40c5a-5db2-409e-9ac5-b3fa8556cae3" providerId="ADAL" clId="{C225462B-D1ED-4894-A3FF-37586970DD1C}" dt="2024-09-10T18:16:20.562" v="12" actId="20577"/>
          <ac:spMkLst>
            <pc:docMk/>
            <pc:sldMk cId="2543172808" sldId="1091"/>
            <ac:spMk id="2" creationId="{5125BD36-CFFD-4099-9141-4E74ED5BE12C}"/>
          </ac:spMkLst>
        </pc:spChg>
      </pc:sldChg>
      <pc:sldChg chg="modSp mod">
        <pc:chgData name="Chandler, Melissa - Division of Assessment and Accountability Support" userId="c7c40c5a-5db2-409e-9ac5-b3fa8556cae3" providerId="ADAL" clId="{C225462B-D1ED-4894-A3FF-37586970DD1C}" dt="2024-09-10T18:19:30.942" v="34" actId="1076"/>
        <pc:sldMkLst>
          <pc:docMk/>
          <pc:sldMk cId="4135598892" sldId="1092"/>
        </pc:sldMkLst>
        <pc:graphicFrameChg chg="mod">
          <ac:chgData name="Chandler, Melissa - Division of Assessment and Accountability Support" userId="c7c40c5a-5db2-409e-9ac5-b3fa8556cae3" providerId="ADAL" clId="{C225462B-D1ED-4894-A3FF-37586970DD1C}" dt="2024-09-10T18:19:30.942" v="34" actId="1076"/>
          <ac:graphicFrameMkLst>
            <pc:docMk/>
            <pc:sldMk cId="4135598892" sldId="1092"/>
            <ac:graphicFrameMk id="4" creationId="{A054E7E6-8222-40BB-8DA4-EA4B19C66B49}"/>
          </ac:graphicFrameMkLst>
        </pc:graphicFrameChg>
      </pc:sldChg>
      <pc:sldChg chg="modSp mod">
        <pc:chgData name="Chandler, Melissa - Division of Assessment and Accountability Support" userId="c7c40c5a-5db2-409e-9ac5-b3fa8556cae3" providerId="ADAL" clId="{C225462B-D1ED-4894-A3FF-37586970DD1C}" dt="2024-09-10T17:57:00.791" v="0" actId="255"/>
        <pc:sldMkLst>
          <pc:docMk/>
          <pc:sldMk cId="2478824984" sldId="1098"/>
        </pc:sldMkLst>
        <pc:spChg chg="mod">
          <ac:chgData name="Chandler, Melissa - Division of Assessment and Accountability Support" userId="c7c40c5a-5db2-409e-9ac5-b3fa8556cae3" providerId="ADAL" clId="{C225462B-D1ED-4894-A3FF-37586970DD1C}" dt="2024-09-10T17:57:00.791" v="0" actId="255"/>
          <ac:spMkLst>
            <pc:docMk/>
            <pc:sldMk cId="2478824984" sldId="1098"/>
            <ac:spMk id="4" creationId="{51A8E9B6-9990-3EF3-9A0B-95921890A1B6}"/>
          </ac:spMkLst>
        </pc:spChg>
      </pc:sldChg>
      <pc:sldChg chg="modSp mod">
        <pc:chgData name="Chandler, Melissa - Division of Assessment and Accountability Support" userId="c7c40c5a-5db2-409e-9ac5-b3fa8556cae3" providerId="ADAL" clId="{C225462B-D1ED-4894-A3FF-37586970DD1C}" dt="2024-09-10T18:02:55.242" v="5" actId="1076"/>
        <pc:sldMkLst>
          <pc:docMk/>
          <pc:sldMk cId="3308092282" sldId="1102"/>
        </pc:sldMkLst>
        <pc:spChg chg="mod">
          <ac:chgData name="Chandler, Melissa - Division of Assessment and Accountability Support" userId="c7c40c5a-5db2-409e-9ac5-b3fa8556cae3" providerId="ADAL" clId="{C225462B-D1ED-4894-A3FF-37586970DD1C}" dt="2024-09-10T18:02:55.242" v="5" actId="1076"/>
          <ac:spMkLst>
            <pc:docMk/>
            <pc:sldMk cId="3308092282" sldId="1102"/>
            <ac:spMk id="5" creationId="{BBA2C04C-611C-3C56-F58D-AFDFF2A52AF6}"/>
          </ac:spMkLst>
        </pc:spChg>
      </pc:sldChg>
      <pc:sldChg chg="modSp mod">
        <pc:chgData name="Chandler, Melissa - Division of Assessment and Accountability Support" userId="c7c40c5a-5db2-409e-9ac5-b3fa8556cae3" providerId="ADAL" clId="{C225462B-D1ED-4894-A3FF-37586970DD1C}" dt="2024-09-10T17:57:29.191" v="2" actId="1076"/>
        <pc:sldMkLst>
          <pc:docMk/>
          <pc:sldMk cId="12045781" sldId="1106"/>
        </pc:sldMkLst>
        <pc:spChg chg="mod">
          <ac:chgData name="Chandler, Melissa - Division of Assessment and Accountability Support" userId="c7c40c5a-5db2-409e-9ac5-b3fa8556cae3" providerId="ADAL" clId="{C225462B-D1ED-4894-A3FF-37586970DD1C}" dt="2024-09-10T17:57:29.191" v="2" actId="1076"/>
          <ac:spMkLst>
            <pc:docMk/>
            <pc:sldMk cId="12045781" sldId="1106"/>
            <ac:spMk id="4" creationId="{51A8E9B6-9990-3EF3-9A0B-95921890A1B6}"/>
          </ac:spMkLst>
        </pc:spChg>
      </pc:sldChg>
    </pc:docChg>
  </pc:docChgLst>
  <pc:docChgLst>
    <pc:chgData name="Chandler, Melissa - Division of Assessment and Accountability Support" userId="c7c40c5a-5db2-409e-9ac5-b3fa8556cae3" providerId="ADAL" clId="{379B299E-3A11-40C4-912E-329B8D9C9726}"/>
    <pc:docChg chg="undo redo custSel addSld delSld modSld sldOrd modMainMaster">
      <pc:chgData name="Chandler, Melissa - Division of Assessment and Accountability Support" userId="c7c40c5a-5db2-409e-9ac5-b3fa8556cae3" providerId="ADAL" clId="{379B299E-3A11-40C4-912E-329B8D9C9726}" dt="2024-09-10T17:45:12.993" v="873" actId="20577"/>
      <pc:docMkLst>
        <pc:docMk/>
      </pc:docMkLst>
      <pc:sldChg chg="modSp mod">
        <pc:chgData name="Chandler, Melissa - Division of Assessment and Accountability Support" userId="c7c40c5a-5db2-409e-9ac5-b3fa8556cae3" providerId="ADAL" clId="{379B299E-3A11-40C4-912E-329B8D9C9726}" dt="2024-09-06T17:55:54.319" v="1" actId="20577"/>
        <pc:sldMkLst>
          <pc:docMk/>
          <pc:sldMk cId="3477655453" sldId="265"/>
        </pc:sldMkLst>
        <pc:spChg chg="mod">
          <ac:chgData name="Chandler, Melissa - Division of Assessment and Accountability Support" userId="c7c40c5a-5db2-409e-9ac5-b3fa8556cae3" providerId="ADAL" clId="{379B299E-3A11-40C4-912E-329B8D9C9726}" dt="2024-09-06T17:55:54.319" v="1" actId="20577"/>
          <ac:spMkLst>
            <pc:docMk/>
            <pc:sldMk cId="3477655453" sldId="265"/>
            <ac:spMk id="13" creationId="{00000000-0000-0000-0000-000000000000}"/>
          </ac:spMkLst>
        </pc:spChg>
      </pc:sldChg>
      <pc:sldChg chg="modSp mod">
        <pc:chgData name="Chandler, Melissa - Division of Assessment and Accountability Support" userId="c7c40c5a-5db2-409e-9ac5-b3fa8556cae3" providerId="ADAL" clId="{379B299E-3A11-40C4-912E-329B8D9C9726}" dt="2024-09-06T18:56:12.608" v="699" actId="1076"/>
        <pc:sldMkLst>
          <pc:docMk/>
          <pc:sldMk cId="563846373" sldId="275"/>
        </pc:sldMkLst>
        <pc:spChg chg="mod">
          <ac:chgData name="Chandler, Melissa - Division of Assessment and Accountability Support" userId="c7c40c5a-5db2-409e-9ac5-b3fa8556cae3" providerId="ADAL" clId="{379B299E-3A11-40C4-912E-329B8D9C9726}" dt="2024-09-06T18:56:07.886" v="698" actId="1076"/>
          <ac:spMkLst>
            <pc:docMk/>
            <pc:sldMk cId="563846373" sldId="275"/>
            <ac:spMk id="6" creationId="{00000000-0000-0000-0000-000000000000}"/>
          </ac:spMkLst>
        </pc:spChg>
        <pc:spChg chg="mod">
          <ac:chgData name="Chandler, Melissa - Division of Assessment and Accountability Support" userId="c7c40c5a-5db2-409e-9ac5-b3fa8556cae3" providerId="ADAL" clId="{379B299E-3A11-40C4-912E-329B8D9C9726}" dt="2024-09-06T18:56:12.608" v="699" actId="1076"/>
          <ac:spMkLst>
            <pc:docMk/>
            <pc:sldMk cId="563846373" sldId="275"/>
            <ac:spMk id="7" creationId="{00000000-0000-0000-0000-000000000000}"/>
          </ac:spMkLst>
        </pc:spChg>
      </pc:sldChg>
      <pc:sldChg chg="addSp modSp del mod modClrScheme chgLayout">
        <pc:chgData name="Chandler, Melissa - Division of Assessment and Accountability Support" userId="c7c40c5a-5db2-409e-9ac5-b3fa8556cae3" providerId="ADAL" clId="{379B299E-3A11-40C4-912E-329B8D9C9726}" dt="2024-09-06T18:39:58.098" v="406" actId="2696"/>
        <pc:sldMkLst>
          <pc:docMk/>
          <pc:sldMk cId="3726762908" sldId="288"/>
        </pc:sldMkLst>
        <pc:spChg chg="add mod ord">
          <ac:chgData name="Chandler, Melissa - Division of Assessment and Accountability Support" userId="c7c40c5a-5db2-409e-9ac5-b3fa8556cae3" providerId="ADAL" clId="{379B299E-3A11-40C4-912E-329B8D9C9726}" dt="2024-09-06T18:39:36.865" v="405" actId="700"/>
          <ac:spMkLst>
            <pc:docMk/>
            <pc:sldMk cId="3726762908" sldId="288"/>
            <ac:spMk id="2" creationId="{5381DB16-80B1-DB44-2258-DBBC3F2F1CC0}"/>
          </ac:spMkLst>
        </pc:spChg>
        <pc:spChg chg="mod ord">
          <ac:chgData name="Chandler, Melissa - Division of Assessment and Accountability Support" userId="c7c40c5a-5db2-409e-9ac5-b3fa8556cae3" providerId="ADAL" clId="{379B299E-3A11-40C4-912E-329B8D9C9726}" dt="2024-09-06T18:39:36.865" v="405" actId="700"/>
          <ac:spMkLst>
            <pc:docMk/>
            <pc:sldMk cId="3726762908" sldId="288"/>
            <ac:spMk id="6" creationId="{00000000-0000-0000-0000-000000000000}"/>
          </ac:spMkLst>
        </pc:spChg>
      </pc:sldChg>
      <pc:sldChg chg="modSp mod">
        <pc:chgData name="Chandler, Melissa - Division of Assessment and Accountability Support" userId="c7c40c5a-5db2-409e-9ac5-b3fa8556cae3" providerId="ADAL" clId="{379B299E-3A11-40C4-912E-329B8D9C9726}" dt="2024-09-06T18:06:09.614" v="70" actId="14100"/>
        <pc:sldMkLst>
          <pc:docMk/>
          <pc:sldMk cId="393959443" sldId="301"/>
        </pc:sldMkLst>
        <pc:spChg chg="mod">
          <ac:chgData name="Chandler, Melissa - Division of Assessment and Accountability Support" userId="c7c40c5a-5db2-409e-9ac5-b3fa8556cae3" providerId="ADAL" clId="{379B299E-3A11-40C4-912E-329B8D9C9726}" dt="2024-09-06T18:06:09.614" v="70" actId="14100"/>
          <ac:spMkLst>
            <pc:docMk/>
            <pc:sldMk cId="393959443" sldId="301"/>
            <ac:spMk id="3" creationId="{00000000-0000-0000-0000-000000000000}"/>
          </ac:spMkLst>
        </pc:spChg>
      </pc:sldChg>
      <pc:sldChg chg="modSp mod modClrScheme chgLayout">
        <pc:chgData name="Chandler, Melissa - Division of Assessment and Accountability Support" userId="c7c40c5a-5db2-409e-9ac5-b3fa8556cae3" providerId="ADAL" clId="{379B299E-3A11-40C4-912E-329B8D9C9726}" dt="2024-09-06T18:35:46.574" v="186" actId="20577"/>
        <pc:sldMkLst>
          <pc:docMk/>
          <pc:sldMk cId="3290050031" sldId="368"/>
        </pc:sldMkLst>
        <pc:spChg chg="mod ord">
          <ac:chgData name="Chandler, Melissa - Division of Assessment and Accountability Support" userId="c7c40c5a-5db2-409e-9ac5-b3fa8556cae3" providerId="ADAL" clId="{379B299E-3A11-40C4-912E-329B8D9C9726}" dt="2024-09-06T18:14:37.214" v="138" actId="2711"/>
          <ac:spMkLst>
            <pc:docMk/>
            <pc:sldMk cId="3290050031" sldId="368"/>
            <ac:spMk id="2" creationId="{00000000-0000-0000-0000-000000000000}"/>
          </ac:spMkLst>
        </pc:spChg>
        <pc:spChg chg="mod ord">
          <ac:chgData name="Chandler, Melissa - Division of Assessment and Accountability Support" userId="c7c40c5a-5db2-409e-9ac5-b3fa8556cae3" providerId="ADAL" clId="{379B299E-3A11-40C4-912E-329B8D9C9726}" dt="2024-09-06T18:35:46.574" v="186" actId="20577"/>
          <ac:spMkLst>
            <pc:docMk/>
            <pc:sldMk cId="3290050031" sldId="368"/>
            <ac:spMk id="3" creationId="{00000000-0000-0000-0000-000000000000}"/>
          </ac:spMkLst>
        </pc:spChg>
      </pc:sldChg>
      <pc:sldChg chg="modSp mod">
        <pc:chgData name="Chandler, Melissa - Division of Assessment and Accountability Support" userId="c7c40c5a-5db2-409e-9ac5-b3fa8556cae3" providerId="ADAL" clId="{379B299E-3A11-40C4-912E-329B8D9C9726}" dt="2024-09-10T16:58:31.031" v="829" actId="255"/>
        <pc:sldMkLst>
          <pc:docMk/>
          <pc:sldMk cId="535174100" sldId="413"/>
        </pc:sldMkLst>
        <pc:spChg chg="mod">
          <ac:chgData name="Chandler, Melissa - Division of Assessment and Accountability Support" userId="c7c40c5a-5db2-409e-9ac5-b3fa8556cae3" providerId="ADAL" clId="{379B299E-3A11-40C4-912E-329B8D9C9726}" dt="2024-09-10T16:58:31.031" v="829" actId="255"/>
          <ac:spMkLst>
            <pc:docMk/>
            <pc:sldMk cId="535174100" sldId="413"/>
            <ac:spMk id="6" creationId="{00000000-0000-0000-0000-000000000000}"/>
          </ac:spMkLst>
        </pc:spChg>
      </pc:sldChg>
      <pc:sldChg chg="modSp mod">
        <pc:chgData name="Chandler, Melissa - Division of Assessment and Accountability Support" userId="c7c40c5a-5db2-409e-9ac5-b3fa8556cae3" providerId="ADAL" clId="{379B299E-3A11-40C4-912E-329B8D9C9726}" dt="2024-09-10T16:54:10.124" v="790" actId="1076"/>
        <pc:sldMkLst>
          <pc:docMk/>
          <pc:sldMk cId="1425718037" sldId="929"/>
        </pc:sldMkLst>
        <pc:spChg chg="mod">
          <ac:chgData name="Chandler, Melissa - Division of Assessment and Accountability Support" userId="c7c40c5a-5db2-409e-9ac5-b3fa8556cae3" providerId="ADAL" clId="{379B299E-3A11-40C4-912E-329B8D9C9726}" dt="2024-09-10T16:54:10.124" v="790" actId="1076"/>
          <ac:spMkLst>
            <pc:docMk/>
            <pc:sldMk cId="1425718037" sldId="929"/>
            <ac:spMk id="5" creationId="{5E33E875-E31C-421D-B245-7A8B07863667}"/>
          </ac:spMkLst>
        </pc:spChg>
      </pc:sldChg>
      <pc:sldChg chg="modSp mod setBg">
        <pc:chgData name="Chandler, Melissa - Division of Assessment and Accountability Support" userId="c7c40c5a-5db2-409e-9ac5-b3fa8556cae3" providerId="ADAL" clId="{379B299E-3A11-40C4-912E-329B8D9C9726}" dt="2024-09-10T16:52:28.520" v="777" actId="404"/>
        <pc:sldMkLst>
          <pc:docMk/>
          <pc:sldMk cId="748689980" sldId="936"/>
        </pc:sldMkLst>
        <pc:spChg chg="mod">
          <ac:chgData name="Chandler, Melissa - Division of Assessment and Accountability Support" userId="c7c40c5a-5db2-409e-9ac5-b3fa8556cae3" providerId="ADAL" clId="{379B299E-3A11-40C4-912E-329B8D9C9726}" dt="2024-09-10T16:52:28.520" v="777" actId="404"/>
          <ac:spMkLst>
            <pc:docMk/>
            <pc:sldMk cId="748689980" sldId="936"/>
            <ac:spMk id="5" creationId="{252811B7-388C-43C9-81C1-380990B835FE}"/>
          </ac:spMkLst>
        </pc:spChg>
      </pc:sldChg>
      <pc:sldChg chg="modSp mod">
        <pc:chgData name="Chandler, Melissa - Division of Assessment and Accountability Support" userId="c7c40c5a-5db2-409e-9ac5-b3fa8556cae3" providerId="ADAL" clId="{379B299E-3A11-40C4-912E-329B8D9C9726}" dt="2024-09-10T16:57:24.485" v="818" actId="14100"/>
        <pc:sldMkLst>
          <pc:docMk/>
          <pc:sldMk cId="3507498236" sldId="951"/>
        </pc:sldMkLst>
        <pc:spChg chg="mod">
          <ac:chgData name="Chandler, Melissa - Division of Assessment and Accountability Support" userId="c7c40c5a-5db2-409e-9ac5-b3fa8556cae3" providerId="ADAL" clId="{379B299E-3A11-40C4-912E-329B8D9C9726}" dt="2024-09-10T16:57:24.485" v="818" actId="14100"/>
          <ac:spMkLst>
            <pc:docMk/>
            <pc:sldMk cId="3507498236" sldId="951"/>
            <ac:spMk id="3" creationId="{A811493E-6613-4A32-87F2-99E34EDBFEC4}"/>
          </ac:spMkLst>
        </pc:spChg>
        <pc:spChg chg="mod">
          <ac:chgData name="Chandler, Melissa - Division of Assessment and Accountability Support" userId="c7c40c5a-5db2-409e-9ac5-b3fa8556cae3" providerId="ADAL" clId="{379B299E-3A11-40C4-912E-329B8D9C9726}" dt="2024-09-10T16:57:20.280" v="817" actId="14100"/>
          <ac:spMkLst>
            <pc:docMk/>
            <pc:sldMk cId="3507498236" sldId="951"/>
            <ac:spMk id="6" creationId="{4FD515B3-05EA-480B-980C-93FA1469FBC9}"/>
          </ac:spMkLst>
        </pc:spChg>
      </pc:sldChg>
      <pc:sldChg chg="setBg">
        <pc:chgData name="Chandler, Melissa - Division of Assessment and Accountability Support" userId="c7c40c5a-5db2-409e-9ac5-b3fa8556cae3" providerId="ADAL" clId="{379B299E-3A11-40C4-912E-329B8D9C9726}" dt="2024-09-10T16:57:39.001" v="821"/>
        <pc:sldMkLst>
          <pc:docMk/>
          <pc:sldMk cId="2000710760" sldId="953"/>
        </pc:sldMkLst>
      </pc:sldChg>
      <pc:sldChg chg="setBg">
        <pc:chgData name="Chandler, Melissa - Division of Assessment and Accountability Support" userId="c7c40c5a-5db2-409e-9ac5-b3fa8556cae3" providerId="ADAL" clId="{379B299E-3A11-40C4-912E-329B8D9C9726}" dt="2024-09-10T16:57:35.682" v="820"/>
        <pc:sldMkLst>
          <pc:docMk/>
          <pc:sldMk cId="3792825236" sldId="955"/>
        </pc:sldMkLst>
      </pc:sldChg>
      <pc:sldChg chg="setBg">
        <pc:chgData name="Chandler, Melissa - Division of Assessment and Accountability Support" userId="c7c40c5a-5db2-409e-9ac5-b3fa8556cae3" providerId="ADAL" clId="{379B299E-3A11-40C4-912E-329B8D9C9726}" dt="2024-09-10T16:57:32.178" v="819"/>
        <pc:sldMkLst>
          <pc:docMk/>
          <pc:sldMk cId="3930463750" sldId="964"/>
        </pc:sldMkLst>
      </pc:sldChg>
      <pc:sldChg chg="setBg">
        <pc:chgData name="Chandler, Melissa - Division of Assessment and Accountability Support" userId="c7c40c5a-5db2-409e-9ac5-b3fa8556cae3" providerId="ADAL" clId="{379B299E-3A11-40C4-912E-329B8D9C9726}" dt="2024-09-10T16:57:51.214" v="822"/>
        <pc:sldMkLst>
          <pc:docMk/>
          <pc:sldMk cId="3499980332" sldId="965"/>
        </pc:sldMkLst>
      </pc:sldChg>
      <pc:sldChg chg="modSp mod setBg">
        <pc:chgData name="Chandler, Melissa - Division of Assessment and Accountability Support" userId="c7c40c5a-5db2-409e-9ac5-b3fa8556cae3" providerId="ADAL" clId="{379B299E-3A11-40C4-912E-329B8D9C9726}" dt="2024-09-10T16:58:07.265" v="826" actId="1035"/>
        <pc:sldMkLst>
          <pc:docMk/>
          <pc:sldMk cId="3949394059" sldId="966"/>
        </pc:sldMkLst>
        <pc:graphicFrameChg chg="mod">
          <ac:chgData name="Chandler, Melissa - Division of Assessment and Accountability Support" userId="c7c40c5a-5db2-409e-9ac5-b3fa8556cae3" providerId="ADAL" clId="{379B299E-3A11-40C4-912E-329B8D9C9726}" dt="2024-09-10T16:58:07.265" v="826" actId="1035"/>
          <ac:graphicFrameMkLst>
            <pc:docMk/>
            <pc:sldMk cId="3949394059" sldId="966"/>
            <ac:graphicFrameMk id="6" creationId="{A2022EC4-54BF-4749-97B9-AD1DDA4A1A8A}"/>
          </ac:graphicFrameMkLst>
        </pc:graphicFrameChg>
      </pc:sldChg>
      <pc:sldChg chg="setBg">
        <pc:chgData name="Chandler, Melissa - Division of Assessment and Accountability Support" userId="c7c40c5a-5db2-409e-9ac5-b3fa8556cae3" providerId="ADAL" clId="{379B299E-3A11-40C4-912E-329B8D9C9726}" dt="2024-09-10T16:58:16.875" v="827"/>
        <pc:sldMkLst>
          <pc:docMk/>
          <pc:sldMk cId="3116863177" sldId="967"/>
        </pc:sldMkLst>
      </pc:sldChg>
      <pc:sldChg chg="modSp mod">
        <pc:chgData name="Chandler, Melissa - Division of Assessment and Accountability Support" userId="c7c40c5a-5db2-409e-9ac5-b3fa8556cae3" providerId="ADAL" clId="{379B299E-3A11-40C4-912E-329B8D9C9726}" dt="2024-09-06T18:40:44.314" v="466" actId="403"/>
        <pc:sldMkLst>
          <pc:docMk/>
          <pc:sldMk cId="914993145" sldId="977"/>
        </pc:sldMkLst>
        <pc:spChg chg="mod">
          <ac:chgData name="Chandler, Melissa - Division of Assessment and Accountability Support" userId="c7c40c5a-5db2-409e-9ac5-b3fa8556cae3" providerId="ADAL" clId="{379B299E-3A11-40C4-912E-329B8D9C9726}" dt="2024-09-06T18:40:44.314" v="466" actId="403"/>
          <ac:spMkLst>
            <pc:docMk/>
            <pc:sldMk cId="914993145" sldId="977"/>
            <ac:spMk id="2" creationId="{4F8429CB-EF60-425E-B43F-CDB76FE44767}"/>
          </ac:spMkLst>
        </pc:spChg>
      </pc:sldChg>
      <pc:sldChg chg="modSp mod">
        <pc:chgData name="Chandler, Melissa - Division of Assessment and Accountability Support" userId="c7c40c5a-5db2-409e-9ac5-b3fa8556cae3" providerId="ADAL" clId="{379B299E-3A11-40C4-912E-329B8D9C9726}" dt="2024-09-06T18:41:42.904" v="471" actId="255"/>
        <pc:sldMkLst>
          <pc:docMk/>
          <pc:sldMk cId="1182970983" sldId="979"/>
        </pc:sldMkLst>
        <pc:spChg chg="mod">
          <ac:chgData name="Chandler, Melissa - Division of Assessment and Accountability Support" userId="c7c40c5a-5db2-409e-9ac5-b3fa8556cae3" providerId="ADAL" clId="{379B299E-3A11-40C4-912E-329B8D9C9726}" dt="2024-09-06T18:40:59.399" v="467" actId="403"/>
          <ac:spMkLst>
            <pc:docMk/>
            <pc:sldMk cId="1182970983" sldId="979"/>
            <ac:spMk id="2" creationId="{0155C5CA-E456-44D3-BDEC-8E4A050636AB}"/>
          </ac:spMkLst>
        </pc:spChg>
        <pc:spChg chg="mod">
          <ac:chgData name="Chandler, Melissa - Division of Assessment and Accountability Support" userId="c7c40c5a-5db2-409e-9ac5-b3fa8556cae3" providerId="ADAL" clId="{379B299E-3A11-40C4-912E-329B8D9C9726}" dt="2024-09-06T18:41:06.598" v="468" actId="1076"/>
          <ac:spMkLst>
            <pc:docMk/>
            <pc:sldMk cId="1182970983" sldId="979"/>
            <ac:spMk id="3" creationId="{A7E016BB-53D7-4387-8F20-0F8B66EADFC5}"/>
          </ac:spMkLst>
        </pc:spChg>
        <pc:spChg chg="mod">
          <ac:chgData name="Chandler, Melissa - Division of Assessment and Accountability Support" userId="c7c40c5a-5db2-409e-9ac5-b3fa8556cae3" providerId="ADAL" clId="{379B299E-3A11-40C4-912E-329B8D9C9726}" dt="2024-09-06T18:41:42.904" v="471" actId="255"/>
          <ac:spMkLst>
            <pc:docMk/>
            <pc:sldMk cId="1182970983" sldId="979"/>
            <ac:spMk id="4" creationId="{C498F7BD-C029-4444-B3C6-216BDB47D1B7}"/>
          </ac:spMkLst>
        </pc:spChg>
      </pc:sldChg>
      <pc:sldChg chg="modSp mod">
        <pc:chgData name="Chandler, Melissa - Division of Assessment and Accountability Support" userId="c7c40c5a-5db2-409e-9ac5-b3fa8556cae3" providerId="ADAL" clId="{379B299E-3A11-40C4-912E-329B8D9C9726}" dt="2024-09-06T18:15:02.087" v="140" actId="255"/>
        <pc:sldMkLst>
          <pc:docMk/>
          <pc:sldMk cId="3228812213" sldId="982"/>
        </pc:sldMkLst>
        <pc:spChg chg="mod">
          <ac:chgData name="Chandler, Melissa - Division of Assessment and Accountability Support" userId="c7c40c5a-5db2-409e-9ac5-b3fa8556cae3" providerId="ADAL" clId="{379B299E-3A11-40C4-912E-329B8D9C9726}" dt="2024-09-06T18:15:02.087" v="140" actId="255"/>
          <ac:spMkLst>
            <pc:docMk/>
            <pc:sldMk cId="3228812213" sldId="982"/>
            <ac:spMk id="2" creationId="{D714B498-A936-91DA-DDAE-0B0F3D1FAD6F}"/>
          </ac:spMkLst>
        </pc:spChg>
      </pc:sldChg>
      <pc:sldChg chg="modSp mod">
        <pc:chgData name="Chandler, Melissa - Division of Assessment and Accountability Support" userId="c7c40c5a-5db2-409e-9ac5-b3fa8556cae3" providerId="ADAL" clId="{379B299E-3A11-40C4-912E-329B8D9C9726}" dt="2024-09-06T18:44:05.832" v="521" actId="403"/>
        <pc:sldMkLst>
          <pc:docMk/>
          <pc:sldMk cId="667898173" sldId="984"/>
        </pc:sldMkLst>
        <pc:spChg chg="mod">
          <ac:chgData name="Chandler, Melissa - Division of Assessment and Accountability Support" userId="c7c40c5a-5db2-409e-9ac5-b3fa8556cae3" providerId="ADAL" clId="{379B299E-3A11-40C4-912E-329B8D9C9726}" dt="2024-09-06T18:44:05.832" v="521" actId="403"/>
          <ac:spMkLst>
            <pc:docMk/>
            <pc:sldMk cId="667898173" sldId="984"/>
            <ac:spMk id="2" creationId="{FBFE89C4-7CFC-9571-AA7A-72E409619735}"/>
          </ac:spMkLst>
        </pc:spChg>
      </pc:sldChg>
      <pc:sldChg chg="modSp mod">
        <pc:chgData name="Chandler, Melissa - Division of Assessment and Accountability Support" userId="c7c40c5a-5db2-409e-9ac5-b3fa8556cae3" providerId="ADAL" clId="{379B299E-3A11-40C4-912E-329B8D9C9726}" dt="2024-09-06T18:44:36.936" v="524" actId="403"/>
        <pc:sldMkLst>
          <pc:docMk/>
          <pc:sldMk cId="4198288455" sldId="985"/>
        </pc:sldMkLst>
        <pc:spChg chg="mod">
          <ac:chgData name="Chandler, Melissa - Division of Assessment and Accountability Support" userId="c7c40c5a-5db2-409e-9ac5-b3fa8556cae3" providerId="ADAL" clId="{379B299E-3A11-40C4-912E-329B8D9C9726}" dt="2024-09-06T18:44:36.936" v="524" actId="403"/>
          <ac:spMkLst>
            <pc:docMk/>
            <pc:sldMk cId="4198288455" sldId="985"/>
            <ac:spMk id="2" creationId="{FBFE89C4-7CFC-9571-AA7A-72E409619735}"/>
          </ac:spMkLst>
        </pc:spChg>
      </pc:sldChg>
      <pc:sldChg chg="modSp mod">
        <pc:chgData name="Chandler, Melissa - Division of Assessment and Accountability Support" userId="c7c40c5a-5db2-409e-9ac5-b3fa8556cae3" providerId="ADAL" clId="{379B299E-3A11-40C4-912E-329B8D9C9726}" dt="2024-09-06T18:45:15.109" v="529" actId="255"/>
        <pc:sldMkLst>
          <pc:docMk/>
          <pc:sldMk cId="621703602" sldId="986"/>
        </pc:sldMkLst>
        <pc:spChg chg="mod">
          <ac:chgData name="Chandler, Melissa - Division of Assessment and Accountability Support" userId="c7c40c5a-5db2-409e-9ac5-b3fa8556cae3" providerId="ADAL" clId="{379B299E-3A11-40C4-912E-329B8D9C9726}" dt="2024-09-06T18:45:15.109" v="529" actId="255"/>
          <ac:spMkLst>
            <pc:docMk/>
            <pc:sldMk cId="621703602" sldId="986"/>
            <ac:spMk id="2" creationId="{FBFE89C4-7CFC-9571-AA7A-72E409619735}"/>
          </ac:spMkLst>
        </pc:spChg>
      </pc:sldChg>
      <pc:sldChg chg="modSp mod">
        <pc:chgData name="Chandler, Melissa - Division of Assessment and Accountability Support" userId="c7c40c5a-5db2-409e-9ac5-b3fa8556cae3" providerId="ADAL" clId="{379B299E-3A11-40C4-912E-329B8D9C9726}" dt="2024-09-06T18:14:53.371" v="139" actId="255"/>
        <pc:sldMkLst>
          <pc:docMk/>
          <pc:sldMk cId="2231297251" sldId="996"/>
        </pc:sldMkLst>
        <pc:spChg chg="mod">
          <ac:chgData name="Chandler, Melissa - Division of Assessment and Accountability Support" userId="c7c40c5a-5db2-409e-9ac5-b3fa8556cae3" providerId="ADAL" clId="{379B299E-3A11-40C4-912E-329B8D9C9726}" dt="2024-09-06T18:14:53.371" v="139" actId="255"/>
          <ac:spMkLst>
            <pc:docMk/>
            <pc:sldMk cId="2231297251" sldId="996"/>
            <ac:spMk id="2" creationId="{1B080FD6-D637-5369-27D9-DEE543BEB3D3}"/>
          </ac:spMkLst>
        </pc:spChg>
      </pc:sldChg>
      <pc:sldChg chg="del">
        <pc:chgData name="Chandler, Melissa - Division of Assessment and Accountability Support" userId="c7c40c5a-5db2-409e-9ac5-b3fa8556cae3" providerId="ADAL" clId="{379B299E-3A11-40C4-912E-329B8D9C9726}" dt="2024-09-06T18:46:51.933" v="572" actId="47"/>
        <pc:sldMkLst>
          <pc:docMk/>
          <pc:sldMk cId="492504403" sldId="1030"/>
        </pc:sldMkLst>
      </pc:sldChg>
      <pc:sldChg chg="modSp mod setBg">
        <pc:chgData name="Chandler, Melissa - Division of Assessment and Accountability Support" userId="c7c40c5a-5db2-409e-9ac5-b3fa8556cae3" providerId="ADAL" clId="{379B299E-3A11-40C4-912E-329B8D9C9726}" dt="2024-09-10T16:55:12.205" v="805" actId="1036"/>
        <pc:sldMkLst>
          <pc:docMk/>
          <pc:sldMk cId="3714538007" sldId="1038"/>
        </pc:sldMkLst>
        <pc:spChg chg="mod">
          <ac:chgData name="Chandler, Melissa - Division of Assessment and Accountability Support" userId="c7c40c5a-5db2-409e-9ac5-b3fa8556cae3" providerId="ADAL" clId="{379B299E-3A11-40C4-912E-329B8D9C9726}" dt="2024-09-10T16:55:12.205" v="805" actId="1036"/>
          <ac:spMkLst>
            <pc:docMk/>
            <pc:sldMk cId="3714538007" sldId="1038"/>
            <ac:spMk id="2" creationId="{7CA752FB-A20E-4545-96BC-139B52ACFCB5}"/>
          </ac:spMkLst>
        </pc:spChg>
        <pc:graphicFrameChg chg="mod">
          <ac:chgData name="Chandler, Melissa - Division of Assessment and Accountability Support" userId="c7c40c5a-5db2-409e-9ac5-b3fa8556cae3" providerId="ADAL" clId="{379B299E-3A11-40C4-912E-329B8D9C9726}" dt="2024-09-10T16:55:12.205" v="805" actId="1036"/>
          <ac:graphicFrameMkLst>
            <pc:docMk/>
            <pc:sldMk cId="3714538007" sldId="1038"/>
            <ac:graphicFrameMk id="6" creationId="{AA5482B4-4B41-400A-AF7D-E8BF7504AFC3}"/>
          </ac:graphicFrameMkLst>
        </pc:graphicFrameChg>
      </pc:sldChg>
      <pc:sldChg chg="modSp mod">
        <pc:chgData name="Chandler, Melissa - Division of Assessment and Accountability Support" userId="c7c40c5a-5db2-409e-9ac5-b3fa8556cae3" providerId="ADAL" clId="{379B299E-3A11-40C4-912E-329B8D9C9726}" dt="2024-09-06T19:00:56.167" v="732" actId="207"/>
        <pc:sldMkLst>
          <pc:docMk/>
          <pc:sldMk cId="2653837811" sldId="1039"/>
        </pc:sldMkLst>
        <pc:spChg chg="mod">
          <ac:chgData name="Chandler, Melissa - Division of Assessment and Accountability Support" userId="c7c40c5a-5db2-409e-9ac5-b3fa8556cae3" providerId="ADAL" clId="{379B299E-3A11-40C4-912E-329B8D9C9726}" dt="2024-09-06T19:00:49.023" v="725" actId="403"/>
          <ac:spMkLst>
            <pc:docMk/>
            <pc:sldMk cId="2653837811" sldId="1039"/>
            <ac:spMk id="2" creationId="{29D607F7-0B12-4D80-AD6E-D9ABC443C72E}"/>
          </ac:spMkLst>
        </pc:spChg>
        <pc:spChg chg="mod">
          <ac:chgData name="Chandler, Melissa - Division of Assessment and Accountability Support" userId="c7c40c5a-5db2-409e-9ac5-b3fa8556cae3" providerId="ADAL" clId="{379B299E-3A11-40C4-912E-329B8D9C9726}" dt="2024-09-06T19:00:56.167" v="732" actId="207"/>
          <ac:spMkLst>
            <pc:docMk/>
            <pc:sldMk cId="2653837811" sldId="1039"/>
            <ac:spMk id="4" creationId="{11ECD828-8E38-4313-8E2B-45C1F3C104D5}"/>
          </ac:spMkLst>
        </pc:spChg>
      </pc:sldChg>
      <pc:sldChg chg="del">
        <pc:chgData name="Chandler, Melissa - Division of Assessment and Accountability Support" userId="c7c40c5a-5db2-409e-9ac5-b3fa8556cae3" providerId="ADAL" clId="{379B299E-3A11-40C4-912E-329B8D9C9726}" dt="2024-09-06T18:43:58.266" v="520" actId="47"/>
        <pc:sldMkLst>
          <pc:docMk/>
          <pc:sldMk cId="1542366805" sldId="1040"/>
        </pc:sldMkLst>
      </pc:sldChg>
      <pc:sldChg chg="setBg">
        <pc:chgData name="Chandler, Melissa - Division of Assessment and Accountability Support" userId="c7c40c5a-5db2-409e-9ac5-b3fa8556cae3" providerId="ADAL" clId="{379B299E-3A11-40C4-912E-329B8D9C9726}" dt="2024-09-10T16:55:38.922" v="808"/>
        <pc:sldMkLst>
          <pc:docMk/>
          <pc:sldMk cId="305990191" sldId="1050"/>
        </pc:sldMkLst>
      </pc:sldChg>
      <pc:sldChg chg="modSp mod setBg">
        <pc:chgData name="Chandler, Melissa - Division of Assessment and Accountability Support" userId="c7c40c5a-5db2-409e-9ac5-b3fa8556cae3" providerId="ADAL" clId="{379B299E-3A11-40C4-912E-329B8D9C9726}" dt="2024-09-06T19:04:03.780" v="752" actId="403"/>
        <pc:sldMkLst>
          <pc:docMk/>
          <pc:sldMk cId="3221669076" sldId="1051"/>
        </pc:sldMkLst>
        <pc:spChg chg="mod">
          <ac:chgData name="Chandler, Melissa - Division of Assessment and Accountability Support" userId="c7c40c5a-5db2-409e-9ac5-b3fa8556cae3" providerId="ADAL" clId="{379B299E-3A11-40C4-912E-329B8D9C9726}" dt="2024-09-06T19:04:03.780" v="752" actId="403"/>
          <ac:spMkLst>
            <pc:docMk/>
            <pc:sldMk cId="3221669076" sldId="1051"/>
            <ac:spMk id="7" creationId="{70136F05-78F7-458D-9CFE-70830F164255}"/>
          </ac:spMkLst>
        </pc:spChg>
      </pc:sldChg>
      <pc:sldChg chg="modSp mod setBg">
        <pc:chgData name="Chandler, Melissa - Division of Assessment and Accountability Support" userId="c7c40c5a-5db2-409e-9ac5-b3fa8556cae3" providerId="ADAL" clId="{379B299E-3A11-40C4-912E-329B8D9C9726}" dt="2024-09-06T19:04:10.356" v="753" actId="403"/>
        <pc:sldMkLst>
          <pc:docMk/>
          <pc:sldMk cId="1931009285" sldId="1052"/>
        </pc:sldMkLst>
        <pc:spChg chg="mod">
          <ac:chgData name="Chandler, Melissa - Division of Assessment and Accountability Support" userId="c7c40c5a-5db2-409e-9ac5-b3fa8556cae3" providerId="ADAL" clId="{379B299E-3A11-40C4-912E-329B8D9C9726}" dt="2024-09-06T19:04:10.356" v="753" actId="403"/>
          <ac:spMkLst>
            <pc:docMk/>
            <pc:sldMk cId="1931009285" sldId="1052"/>
            <ac:spMk id="7" creationId="{70136F05-78F7-458D-9CFE-70830F164255}"/>
          </ac:spMkLst>
        </pc:spChg>
      </pc:sldChg>
      <pc:sldChg chg="modSp mod setBg">
        <pc:chgData name="Chandler, Melissa - Division of Assessment and Accountability Support" userId="c7c40c5a-5db2-409e-9ac5-b3fa8556cae3" providerId="ADAL" clId="{379B299E-3A11-40C4-912E-329B8D9C9726}" dt="2024-09-06T19:04:46.012" v="759" actId="14100"/>
        <pc:sldMkLst>
          <pc:docMk/>
          <pc:sldMk cId="1226431335" sldId="1053"/>
        </pc:sldMkLst>
        <pc:spChg chg="mod">
          <ac:chgData name="Chandler, Melissa - Division of Assessment and Accountability Support" userId="c7c40c5a-5db2-409e-9ac5-b3fa8556cae3" providerId="ADAL" clId="{379B299E-3A11-40C4-912E-329B8D9C9726}" dt="2024-09-06T19:04:46.012" v="759" actId="14100"/>
          <ac:spMkLst>
            <pc:docMk/>
            <pc:sldMk cId="1226431335" sldId="1053"/>
            <ac:spMk id="7" creationId="{70136F05-78F7-458D-9CFE-70830F164255}"/>
          </ac:spMkLst>
        </pc:spChg>
      </pc:sldChg>
      <pc:sldChg chg="modSp mod setBg">
        <pc:chgData name="Chandler, Melissa - Division of Assessment and Accountability Support" userId="c7c40c5a-5db2-409e-9ac5-b3fa8556cae3" providerId="ADAL" clId="{379B299E-3A11-40C4-912E-329B8D9C9726}" dt="2024-09-06T19:04:22.816" v="755" actId="14100"/>
        <pc:sldMkLst>
          <pc:docMk/>
          <pc:sldMk cId="3372047506" sldId="1054"/>
        </pc:sldMkLst>
        <pc:spChg chg="mod">
          <ac:chgData name="Chandler, Melissa - Division of Assessment and Accountability Support" userId="c7c40c5a-5db2-409e-9ac5-b3fa8556cae3" providerId="ADAL" clId="{379B299E-3A11-40C4-912E-329B8D9C9726}" dt="2024-09-06T19:04:22.816" v="755" actId="14100"/>
          <ac:spMkLst>
            <pc:docMk/>
            <pc:sldMk cId="3372047506" sldId="1054"/>
            <ac:spMk id="7" creationId="{70136F05-78F7-458D-9CFE-70830F164255}"/>
          </ac:spMkLst>
        </pc:spChg>
      </pc:sldChg>
      <pc:sldChg chg="modSp mod setBg">
        <pc:chgData name="Chandler, Melissa - Division of Assessment and Accountability Support" userId="c7c40c5a-5db2-409e-9ac5-b3fa8556cae3" providerId="ADAL" clId="{379B299E-3A11-40C4-912E-329B8D9C9726}" dt="2024-09-06T19:04:33.847" v="757" actId="403"/>
        <pc:sldMkLst>
          <pc:docMk/>
          <pc:sldMk cId="2230518223" sldId="1055"/>
        </pc:sldMkLst>
        <pc:spChg chg="mod">
          <ac:chgData name="Chandler, Melissa - Division of Assessment and Accountability Support" userId="c7c40c5a-5db2-409e-9ac5-b3fa8556cae3" providerId="ADAL" clId="{379B299E-3A11-40C4-912E-329B8D9C9726}" dt="2024-09-06T19:04:33.847" v="757" actId="403"/>
          <ac:spMkLst>
            <pc:docMk/>
            <pc:sldMk cId="2230518223" sldId="1055"/>
            <ac:spMk id="7" creationId="{70136F05-78F7-458D-9CFE-70830F164255}"/>
          </ac:spMkLst>
        </pc:spChg>
      </pc:sldChg>
      <pc:sldChg chg="modSp mod setBg">
        <pc:chgData name="Chandler, Melissa - Division of Assessment and Accountability Support" userId="c7c40c5a-5db2-409e-9ac5-b3fa8556cae3" providerId="ADAL" clId="{379B299E-3A11-40C4-912E-329B8D9C9726}" dt="2024-09-06T19:05:07.340" v="766" actId="27636"/>
        <pc:sldMkLst>
          <pc:docMk/>
          <pc:sldMk cId="2766136832" sldId="1057"/>
        </pc:sldMkLst>
        <pc:spChg chg="mod">
          <ac:chgData name="Chandler, Melissa - Division of Assessment and Accountability Support" userId="c7c40c5a-5db2-409e-9ac5-b3fa8556cae3" providerId="ADAL" clId="{379B299E-3A11-40C4-912E-329B8D9C9726}" dt="2024-09-06T19:05:07.340" v="766" actId="27636"/>
          <ac:spMkLst>
            <pc:docMk/>
            <pc:sldMk cId="2766136832" sldId="1057"/>
            <ac:spMk id="6" creationId="{D6913F80-F9FE-3562-1FBB-22EBAFEB766B}"/>
          </ac:spMkLst>
        </pc:spChg>
      </pc:sldChg>
      <pc:sldChg chg="modSp mod setBg">
        <pc:chgData name="Chandler, Melissa - Division of Assessment and Accountability Support" userId="c7c40c5a-5db2-409e-9ac5-b3fa8556cae3" providerId="ADAL" clId="{379B299E-3A11-40C4-912E-329B8D9C9726}" dt="2024-09-10T16:54:52.560" v="793" actId="6549"/>
        <pc:sldMkLst>
          <pc:docMk/>
          <pc:sldMk cId="1672171149" sldId="1058"/>
        </pc:sldMkLst>
        <pc:spChg chg="mod">
          <ac:chgData name="Chandler, Melissa - Division of Assessment and Accountability Support" userId="c7c40c5a-5db2-409e-9ac5-b3fa8556cae3" providerId="ADAL" clId="{379B299E-3A11-40C4-912E-329B8D9C9726}" dt="2024-09-10T16:54:52.560" v="793" actId="6549"/>
          <ac:spMkLst>
            <pc:docMk/>
            <pc:sldMk cId="1672171149" sldId="1058"/>
            <ac:spMk id="2" creationId="{31402F72-83F6-4CD2-8217-CB16A29DE2BB}"/>
          </ac:spMkLst>
        </pc:spChg>
      </pc:sldChg>
      <pc:sldChg chg="setBg">
        <pc:chgData name="Chandler, Melissa - Division of Assessment and Accountability Support" userId="c7c40c5a-5db2-409e-9ac5-b3fa8556cae3" providerId="ADAL" clId="{379B299E-3A11-40C4-912E-329B8D9C9726}" dt="2024-09-10T16:55:26.133" v="807"/>
        <pc:sldMkLst>
          <pc:docMk/>
          <pc:sldMk cId="62625182" sldId="1060"/>
        </pc:sldMkLst>
      </pc:sldChg>
      <pc:sldChg chg="modSp mod setBg">
        <pc:chgData name="Chandler, Melissa - Division of Assessment and Accountability Support" userId="c7c40c5a-5db2-409e-9ac5-b3fa8556cae3" providerId="ADAL" clId="{379B299E-3A11-40C4-912E-329B8D9C9726}" dt="2024-09-06T19:03:40.264" v="751" actId="14100"/>
        <pc:sldMkLst>
          <pc:docMk/>
          <pc:sldMk cId="4038626197" sldId="1069"/>
        </pc:sldMkLst>
        <pc:spChg chg="mod">
          <ac:chgData name="Chandler, Melissa - Division of Assessment and Accountability Support" userId="c7c40c5a-5db2-409e-9ac5-b3fa8556cae3" providerId="ADAL" clId="{379B299E-3A11-40C4-912E-329B8D9C9726}" dt="2024-09-06T19:03:40.264" v="751" actId="14100"/>
          <ac:spMkLst>
            <pc:docMk/>
            <pc:sldMk cId="4038626197" sldId="1069"/>
            <ac:spMk id="7" creationId="{70136F05-78F7-458D-9CFE-70830F164255}"/>
          </ac:spMkLst>
        </pc:spChg>
      </pc:sldChg>
      <pc:sldChg chg="setBg">
        <pc:chgData name="Chandler, Melissa - Division of Assessment and Accountability Support" userId="c7c40c5a-5db2-409e-9ac5-b3fa8556cae3" providerId="ADAL" clId="{379B299E-3A11-40C4-912E-329B8D9C9726}" dt="2024-09-10T16:55:46.650" v="809"/>
        <pc:sldMkLst>
          <pc:docMk/>
          <pc:sldMk cId="51182173" sldId="1076"/>
        </pc:sldMkLst>
      </pc:sldChg>
      <pc:sldChg chg="setBg">
        <pc:chgData name="Chandler, Melissa - Division of Assessment and Accountability Support" userId="c7c40c5a-5db2-409e-9ac5-b3fa8556cae3" providerId="ADAL" clId="{379B299E-3A11-40C4-912E-329B8D9C9726}" dt="2024-09-10T16:55:49.978" v="810"/>
        <pc:sldMkLst>
          <pc:docMk/>
          <pc:sldMk cId="3161553962" sldId="1077"/>
        </pc:sldMkLst>
      </pc:sldChg>
      <pc:sldChg chg="setBg">
        <pc:chgData name="Chandler, Melissa - Division of Assessment and Accountability Support" userId="c7c40c5a-5db2-409e-9ac5-b3fa8556cae3" providerId="ADAL" clId="{379B299E-3A11-40C4-912E-329B8D9C9726}" dt="2024-09-10T16:55:53.002" v="811"/>
        <pc:sldMkLst>
          <pc:docMk/>
          <pc:sldMk cId="3623967083" sldId="1078"/>
        </pc:sldMkLst>
      </pc:sldChg>
      <pc:sldChg chg="modSp mod setBg">
        <pc:chgData name="Chandler, Melissa - Division of Assessment and Accountability Support" userId="c7c40c5a-5db2-409e-9ac5-b3fa8556cae3" providerId="ADAL" clId="{379B299E-3A11-40C4-912E-329B8D9C9726}" dt="2024-09-10T17:45:12.993" v="873" actId="20577"/>
        <pc:sldMkLst>
          <pc:docMk/>
          <pc:sldMk cId="3313546945" sldId="1079"/>
        </pc:sldMkLst>
        <pc:graphicFrameChg chg="modGraphic">
          <ac:chgData name="Chandler, Melissa - Division of Assessment and Accountability Support" userId="c7c40c5a-5db2-409e-9ac5-b3fa8556cae3" providerId="ADAL" clId="{379B299E-3A11-40C4-912E-329B8D9C9726}" dt="2024-09-10T17:45:12.993" v="873" actId="20577"/>
          <ac:graphicFrameMkLst>
            <pc:docMk/>
            <pc:sldMk cId="3313546945" sldId="1079"/>
            <ac:graphicFrameMk id="6" creationId="{A2022EC4-54BF-4749-97B9-AD1DDA4A1A8A}"/>
          </ac:graphicFrameMkLst>
        </pc:graphicFrameChg>
      </pc:sldChg>
      <pc:sldChg chg="modSp mod setBg">
        <pc:chgData name="Chandler, Melissa - Division of Assessment and Accountability Support" userId="c7c40c5a-5db2-409e-9ac5-b3fa8556cae3" providerId="ADAL" clId="{379B299E-3A11-40C4-912E-329B8D9C9726}" dt="2024-09-10T16:52:23.874" v="776" actId="255"/>
        <pc:sldMkLst>
          <pc:docMk/>
          <pc:sldMk cId="4265271379" sldId="1081"/>
        </pc:sldMkLst>
        <pc:spChg chg="mod">
          <ac:chgData name="Chandler, Melissa - Division of Assessment and Accountability Support" userId="c7c40c5a-5db2-409e-9ac5-b3fa8556cae3" providerId="ADAL" clId="{379B299E-3A11-40C4-912E-329B8D9C9726}" dt="2024-09-10T16:52:23.874" v="776" actId="255"/>
          <ac:spMkLst>
            <pc:docMk/>
            <pc:sldMk cId="4265271379" sldId="1081"/>
            <ac:spMk id="5" creationId="{252811B7-388C-43C9-81C1-380990B835FE}"/>
          </ac:spMkLst>
        </pc:spChg>
      </pc:sldChg>
      <pc:sldChg chg="modSp mod setBg">
        <pc:chgData name="Chandler, Melissa - Division of Assessment and Accountability Support" userId="c7c40c5a-5db2-409e-9ac5-b3fa8556cae3" providerId="ADAL" clId="{379B299E-3A11-40C4-912E-329B8D9C9726}" dt="2024-09-10T16:52:41.676" v="778" actId="14100"/>
        <pc:sldMkLst>
          <pc:docMk/>
          <pc:sldMk cId="3530332661" sldId="1082"/>
        </pc:sldMkLst>
        <pc:spChg chg="mod">
          <ac:chgData name="Chandler, Melissa - Division of Assessment and Accountability Support" userId="c7c40c5a-5db2-409e-9ac5-b3fa8556cae3" providerId="ADAL" clId="{379B299E-3A11-40C4-912E-329B8D9C9726}" dt="2024-09-10T16:52:41.676" v="778" actId="14100"/>
          <ac:spMkLst>
            <pc:docMk/>
            <pc:sldMk cId="3530332661" sldId="1082"/>
            <ac:spMk id="5" creationId="{252811B7-388C-43C9-81C1-380990B835FE}"/>
          </ac:spMkLst>
        </pc:spChg>
      </pc:sldChg>
      <pc:sldChg chg="modSp mod setBg">
        <pc:chgData name="Chandler, Melissa - Division of Assessment and Accountability Support" userId="c7c40c5a-5db2-409e-9ac5-b3fa8556cae3" providerId="ADAL" clId="{379B299E-3A11-40C4-912E-329B8D9C9726}" dt="2024-09-10T16:53:05.117" v="780" actId="14100"/>
        <pc:sldMkLst>
          <pc:docMk/>
          <pc:sldMk cId="1282903791" sldId="1083"/>
        </pc:sldMkLst>
        <pc:spChg chg="mod">
          <ac:chgData name="Chandler, Melissa - Division of Assessment and Accountability Support" userId="c7c40c5a-5db2-409e-9ac5-b3fa8556cae3" providerId="ADAL" clId="{379B299E-3A11-40C4-912E-329B8D9C9726}" dt="2024-09-10T16:53:05.117" v="780" actId="14100"/>
          <ac:spMkLst>
            <pc:docMk/>
            <pc:sldMk cId="1282903791" sldId="1083"/>
            <ac:spMk id="5" creationId="{252811B7-388C-43C9-81C1-380990B835FE}"/>
          </ac:spMkLst>
        </pc:spChg>
      </pc:sldChg>
      <pc:sldChg chg="setBg">
        <pc:chgData name="Chandler, Melissa - Division of Assessment and Accountability Support" userId="c7c40c5a-5db2-409e-9ac5-b3fa8556cae3" providerId="ADAL" clId="{379B299E-3A11-40C4-912E-329B8D9C9726}" dt="2024-09-06T19:02:54.226" v="745"/>
        <pc:sldMkLst>
          <pc:docMk/>
          <pc:sldMk cId="741975038" sldId="1084"/>
        </pc:sldMkLst>
      </pc:sldChg>
      <pc:sldChg chg="setBg">
        <pc:chgData name="Chandler, Melissa - Division of Assessment and Accountability Support" userId="c7c40c5a-5db2-409e-9ac5-b3fa8556cae3" providerId="ADAL" clId="{379B299E-3A11-40C4-912E-329B8D9C9726}" dt="2024-09-06T19:02:57.766" v="746"/>
        <pc:sldMkLst>
          <pc:docMk/>
          <pc:sldMk cId="1653663576" sldId="1085"/>
        </pc:sldMkLst>
      </pc:sldChg>
      <pc:sldChg chg="modSp mod">
        <pc:chgData name="Chandler, Melissa - Division of Assessment and Accountability Support" userId="c7c40c5a-5db2-409e-9ac5-b3fa8556cae3" providerId="ADAL" clId="{379B299E-3A11-40C4-912E-329B8D9C9726}" dt="2024-09-06T18:33:38.398" v="163" actId="403"/>
        <pc:sldMkLst>
          <pc:docMk/>
          <pc:sldMk cId="2964134804" sldId="1086"/>
        </pc:sldMkLst>
        <pc:spChg chg="mod">
          <ac:chgData name="Chandler, Melissa - Division of Assessment and Accountability Support" userId="c7c40c5a-5db2-409e-9ac5-b3fa8556cae3" providerId="ADAL" clId="{379B299E-3A11-40C4-912E-329B8D9C9726}" dt="2024-09-06T18:33:38.398" v="163" actId="403"/>
          <ac:spMkLst>
            <pc:docMk/>
            <pc:sldMk cId="2964134804" sldId="1086"/>
            <ac:spMk id="3" creationId="{565ECE5C-8FEB-4C4C-B75B-C14894CB6BB2}"/>
          </ac:spMkLst>
        </pc:spChg>
      </pc:sldChg>
      <pc:sldChg chg="modSp mod">
        <pc:chgData name="Chandler, Melissa - Division of Assessment and Accountability Support" userId="c7c40c5a-5db2-409e-9ac5-b3fa8556cae3" providerId="ADAL" clId="{379B299E-3A11-40C4-912E-329B8D9C9726}" dt="2024-09-10T16:57:06.216" v="816" actId="2711"/>
        <pc:sldMkLst>
          <pc:docMk/>
          <pc:sldMk cId="3437441516" sldId="1087"/>
        </pc:sldMkLst>
        <pc:spChg chg="mod">
          <ac:chgData name="Chandler, Melissa - Division of Assessment and Accountability Support" userId="c7c40c5a-5db2-409e-9ac5-b3fa8556cae3" providerId="ADAL" clId="{379B299E-3A11-40C4-912E-329B8D9C9726}" dt="2024-09-10T16:57:06.216" v="816" actId="2711"/>
          <ac:spMkLst>
            <pc:docMk/>
            <pc:sldMk cId="3437441516" sldId="1087"/>
            <ac:spMk id="2" creationId="{BD8C0683-EDFD-44AF-BAF4-B078D27056A0}"/>
          </ac:spMkLst>
        </pc:spChg>
      </pc:sldChg>
      <pc:sldChg chg="modSp mod modClrScheme chgLayout">
        <pc:chgData name="Chandler, Melissa - Division of Assessment and Accountability Support" userId="c7c40c5a-5db2-409e-9ac5-b3fa8556cae3" providerId="ADAL" clId="{379B299E-3A11-40C4-912E-329B8D9C9726}" dt="2024-09-06T18:44:26.330" v="523" actId="403"/>
        <pc:sldMkLst>
          <pc:docMk/>
          <pc:sldMk cId="3184593170" sldId="1088"/>
        </pc:sldMkLst>
        <pc:spChg chg="mod ord">
          <ac:chgData name="Chandler, Melissa - Division of Assessment and Accountability Support" userId="c7c40c5a-5db2-409e-9ac5-b3fa8556cae3" providerId="ADAL" clId="{379B299E-3A11-40C4-912E-329B8D9C9726}" dt="2024-09-06T18:44:26.330" v="523" actId="403"/>
          <ac:spMkLst>
            <pc:docMk/>
            <pc:sldMk cId="3184593170" sldId="1088"/>
            <ac:spMk id="2" creationId="{FBFE89C4-7CFC-9571-AA7A-72E409619735}"/>
          </ac:spMkLst>
        </pc:spChg>
        <pc:graphicFrameChg chg="mod ord modGraphic">
          <ac:chgData name="Chandler, Melissa - Division of Assessment and Accountability Support" userId="c7c40c5a-5db2-409e-9ac5-b3fa8556cae3" providerId="ADAL" clId="{379B299E-3A11-40C4-912E-329B8D9C9726}" dt="2024-09-06T18:44:20.789" v="522" actId="700"/>
          <ac:graphicFrameMkLst>
            <pc:docMk/>
            <pc:sldMk cId="3184593170" sldId="1088"/>
            <ac:graphicFrameMk id="5" creationId="{6B6FB915-652D-C21B-B402-4C259395C75B}"/>
          </ac:graphicFrameMkLst>
        </pc:graphicFrameChg>
      </pc:sldChg>
      <pc:sldChg chg="addSp delSp modSp mod modClrScheme chgLayout">
        <pc:chgData name="Chandler, Melissa - Division of Assessment and Accountability Support" userId="c7c40c5a-5db2-409e-9ac5-b3fa8556cae3" providerId="ADAL" clId="{379B299E-3A11-40C4-912E-329B8D9C9726}" dt="2024-09-06T18:45:02.537" v="528" actId="403"/>
        <pc:sldMkLst>
          <pc:docMk/>
          <pc:sldMk cId="2344934063" sldId="1089"/>
        </pc:sldMkLst>
        <pc:spChg chg="mod ord">
          <ac:chgData name="Chandler, Melissa - Division of Assessment and Accountability Support" userId="c7c40c5a-5db2-409e-9ac5-b3fa8556cae3" providerId="ADAL" clId="{379B299E-3A11-40C4-912E-329B8D9C9726}" dt="2024-09-06T18:45:02.537" v="528" actId="403"/>
          <ac:spMkLst>
            <pc:docMk/>
            <pc:sldMk cId="2344934063" sldId="1089"/>
            <ac:spMk id="2" creationId="{FBFE89C4-7CFC-9571-AA7A-72E409619735}"/>
          </ac:spMkLst>
        </pc:spChg>
        <pc:spChg chg="add del mod ord">
          <ac:chgData name="Chandler, Melissa - Division of Assessment and Accountability Support" userId="c7c40c5a-5db2-409e-9ac5-b3fa8556cae3" providerId="ADAL" clId="{379B299E-3A11-40C4-912E-329B8D9C9726}" dt="2024-09-06T18:44:56.674" v="527" actId="478"/>
          <ac:spMkLst>
            <pc:docMk/>
            <pc:sldMk cId="2344934063" sldId="1089"/>
            <ac:spMk id="3" creationId="{CFFCD0AF-25D3-B8CC-7370-9BEC34615768}"/>
          </ac:spMkLst>
        </pc:spChg>
      </pc:sldChg>
      <pc:sldChg chg="modSp mod setBg modClrScheme chgLayout">
        <pc:chgData name="Chandler, Melissa - Division of Assessment and Accountability Support" userId="c7c40c5a-5db2-409e-9ac5-b3fa8556cae3" providerId="ADAL" clId="{379B299E-3A11-40C4-912E-329B8D9C9726}" dt="2024-09-06T18:46:04.652" v="533" actId="403"/>
        <pc:sldMkLst>
          <pc:docMk/>
          <pc:sldMk cId="2710003440" sldId="1090"/>
        </pc:sldMkLst>
        <pc:spChg chg="mod ord">
          <ac:chgData name="Chandler, Melissa - Division of Assessment and Accountability Support" userId="c7c40c5a-5db2-409e-9ac5-b3fa8556cae3" providerId="ADAL" clId="{379B299E-3A11-40C4-912E-329B8D9C9726}" dt="2024-09-06T18:46:04.652" v="533" actId="403"/>
          <ac:spMkLst>
            <pc:docMk/>
            <pc:sldMk cId="2710003440" sldId="1090"/>
            <ac:spMk id="2" creationId="{FBFE89C4-7CFC-9571-AA7A-72E409619735}"/>
          </ac:spMkLst>
        </pc:spChg>
        <pc:graphicFrameChg chg="mod ord modGraphic">
          <ac:chgData name="Chandler, Melissa - Division of Assessment and Accountability Support" userId="c7c40c5a-5db2-409e-9ac5-b3fa8556cae3" providerId="ADAL" clId="{379B299E-3A11-40C4-912E-329B8D9C9726}" dt="2024-09-06T18:46:01.278" v="532" actId="1076"/>
          <ac:graphicFrameMkLst>
            <pc:docMk/>
            <pc:sldMk cId="2710003440" sldId="1090"/>
            <ac:graphicFrameMk id="5" creationId="{6B6FB915-652D-C21B-B402-4C259395C75B}"/>
          </ac:graphicFrameMkLst>
        </pc:graphicFrameChg>
      </pc:sldChg>
      <pc:sldChg chg="modSp mod setBg">
        <pc:chgData name="Chandler, Melissa - Division of Assessment and Accountability Support" userId="c7c40c5a-5db2-409e-9ac5-b3fa8556cae3" providerId="ADAL" clId="{379B299E-3A11-40C4-912E-329B8D9C9726}" dt="2024-09-06T19:03:29.219" v="749" actId="14100"/>
        <pc:sldMkLst>
          <pc:docMk/>
          <pc:sldMk cId="4135598892" sldId="1092"/>
        </pc:sldMkLst>
        <pc:spChg chg="mod">
          <ac:chgData name="Chandler, Melissa - Division of Assessment and Accountability Support" userId="c7c40c5a-5db2-409e-9ac5-b3fa8556cae3" providerId="ADAL" clId="{379B299E-3A11-40C4-912E-329B8D9C9726}" dt="2024-09-06T19:03:29.219" v="749" actId="14100"/>
          <ac:spMkLst>
            <pc:docMk/>
            <pc:sldMk cId="4135598892" sldId="1092"/>
            <ac:spMk id="2" creationId="{4AA0662A-2AA0-484F-BC7B-1B687A13FC57}"/>
          </ac:spMkLst>
        </pc:spChg>
      </pc:sldChg>
      <pc:sldChg chg="modSp mod setBg">
        <pc:chgData name="Chandler, Melissa - Division of Assessment and Accountability Support" userId="c7c40c5a-5db2-409e-9ac5-b3fa8556cae3" providerId="ADAL" clId="{379B299E-3A11-40C4-912E-329B8D9C9726}" dt="2024-09-06T18:36:48.720" v="238" actId="20577"/>
        <pc:sldMkLst>
          <pc:docMk/>
          <pc:sldMk cId="4022471788" sldId="1095"/>
        </pc:sldMkLst>
        <pc:spChg chg="mod">
          <ac:chgData name="Chandler, Melissa - Division of Assessment and Accountability Support" userId="c7c40c5a-5db2-409e-9ac5-b3fa8556cae3" providerId="ADAL" clId="{379B299E-3A11-40C4-912E-329B8D9C9726}" dt="2024-09-06T18:36:48.720" v="238" actId="20577"/>
          <ac:spMkLst>
            <pc:docMk/>
            <pc:sldMk cId="4022471788" sldId="1095"/>
            <ac:spMk id="2" creationId="{79B37252-6AEF-0AE6-B751-8E39F5811F66}"/>
          </ac:spMkLst>
        </pc:spChg>
        <pc:graphicFrameChg chg="mod">
          <ac:chgData name="Chandler, Melissa - Division of Assessment and Accountability Support" userId="c7c40c5a-5db2-409e-9ac5-b3fa8556cae3" providerId="ADAL" clId="{379B299E-3A11-40C4-912E-329B8D9C9726}" dt="2024-09-06T18:13:35.444" v="134" actId="1076"/>
          <ac:graphicFrameMkLst>
            <pc:docMk/>
            <pc:sldMk cId="4022471788" sldId="1095"/>
            <ac:graphicFrameMk id="8" creationId="{EE03AC12-AAE5-41CB-8C5E-E2AA0E8031FE}"/>
          </ac:graphicFrameMkLst>
        </pc:graphicFrameChg>
      </pc:sldChg>
      <pc:sldChg chg="modSp mod">
        <pc:chgData name="Chandler, Melissa - Division of Assessment and Accountability Support" userId="c7c40c5a-5db2-409e-9ac5-b3fa8556cae3" providerId="ADAL" clId="{379B299E-3A11-40C4-912E-329B8D9C9726}" dt="2024-09-10T17:11:17.320" v="855" actId="20577"/>
        <pc:sldMkLst>
          <pc:docMk/>
          <pc:sldMk cId="958431239" sldId="1096"/>
        </pc:sldMkLst>
        <pc:spChg chg="mod">
          <ac:chgData name="Chandler, Melissa - Division of Assessment and Accountability Support" userId="c7c40c5a-5db2-409e-9ac5-b3fa8556cae3" providerId="ADAL" clId="{379B299E-3A11-40C4-912E-329B8D9C9726}" dt="2024-09-06T18:37:42.684" v="324" actId="20577"/>
          <ac:spMkLst>
            <pc:docMk/>
            <pc:sldMk cId="958431239" sldId="1096"/>
            <ac:spMk id="2" creationId="{3A9E28AC-68DF-8257-4860-BEF5067A0039}"/>
          </ac:spMkLst>
        </pc:spChg>
        <pc:spChg chg="mod">
          <ac:chgData name="Chandler, Melissa - Division of Assessment and Accountability Support" userId="c7c40c5a-5db2-409e-9ac5-b3fa8556cae3" providerId="ADAL" clId="{379B299E-3A11-40C4-912E-329B8D9C9726}" dt="2024-09-10T17:11:17.320" v="855" actId="20577"/>
          <ac:spMkLst>
            <pc:docMk/>
            <pc:sldMk cId="958431239" sldId="1096"/>
            <ac:spMk id="3" creationId="{D99F2F24-B5E3-CFDB-73EB-C47DEF25B4E9}"/>
          </ac:spMkLst>
        </pc:spChg>
      </pc:sldChg>
      <pc:sldChg chg="modSp mod">
        <pc:chgData name="Chandler, Melissa - Division of Assessment and Accountability Support" userId="c7c40c5a-5db2-409e-9ac5-b3fa8556cae3" providerId="ADAL" clId="{379B299E-3A11-40C4-912E-329B8D9C9726}" dt="2024-09-06T18:47:24.580" v="578" actId="1076"/>
        <pc:sldMkLst>
          <pc:docMk/>
          <pc:sldMk cId="3517314110" sldId="1097"/>
        </pc:sldMkLst>
        <pc:spChg chg="mod">
          <ac:chgData name="Chandler, Melissa - Division of Assessment and Accountability Support" userId="c7c40c5a-5db2-409e-9ac5-b3fa8556cae3" providerId="ADAL" clId="{379B299E-3A11-40C4-912E-329B8D9C9726}" dt="2024-09-06T18:47:03.659" v="573" actId="403"/>
          <ac:spMkLst>
            <pc:docMk/>
            <pc:sldMk cId="3517314110" sldId="1097"/>
            <ac:spMk id="3" creationId="{5149C866-0493-9D0A-AA7B-5E38C1B8DB7E}"/>
          </ac:spMkLst>
        </pc:spChg>
        <pc:spChg chg="mod">
          <ac:chgData name="Chandler, Melissa - Division of Assessment and Accountability Support" userId="c7c40c5a-5db2-409e-9ac5-b3fa8556cae3" providerId="ADAL" clId="{379B299E-3A11-40C4-912E-329B8D9C9726}" dt="2024-09-06T18:47:24.580" v="578" actId="1076"/>
          <ac:spMkLst>
            <pc:docMk/>
            <pc:sldMk cId="3517314110" sldId="1097"/>
            <ac:spMk id="4" creationId="{69D0806A-D063-4055-D730-40C31A6941C5}"/>
          </ac:spMkLst>
        </pc:spChg>
      </pc:sldChg>
      <pc:sldChg chg="addSp delSp modSp new mod modClrScheme chgLayout">
        <pc:chgData name="Chandler, Melissa - Division of Assessment and Accountability Support" userId="c7c40c5a-5db2-409e-9ac5-b3fa8556cae3" providerId="ADAL" clId="{379B299E-3A11-40C4-912E-329B8D9C9726}" dt="2024-09-06T18:55:55.443" v="697" actId="179"/>
        <pc:sldMkLst>
          <pc:docMk/>
          <pc:sldMk cId="2478824984" sldId="1098"/>
        </pc:sldMkLst>
        <pc:spChg chg="del mod ord">
          <ac:chgData name="Chandler, Melissa - Division of Assessment and Accountability Support" userId="c7c40c5a-5db2-409e-9ac5-b3fa8556cae3" providerId="ADAL" clId="{379B299E-3A11-40C4-912E-329B8D9C9726}" dt="2024-09-06T18:36:20.754" v="188" actId="700"/>
          <ac:spMkLst>
            <pc:docMk/>
            <pc:sldMk cId="2478824984" sldId="1098"/>
            <ac:spMk id="2" creationId="{698FE2E6-0A71-E40D-F977-2D1EEB2A0A8F}"/>
          </ac:spMkLst>
        </pc:spChg>
        <pc:spChg chg="del mod ord">
          <ac:chgData name="Chandler, Melissa - Division of Assessment and Accountability Support" userId="c7c40c5a-5db2-409e-9ac5-b3fa8556cae3" providerId="ADAL" clId="{379B299E-3A11-40C4-912E-329B8D9C9726}" dt="2024-09-06T18:36:20.754" v="188" actId="700"/>
          <ac:spMkLst>
            <pc:docMk/>
            <pc:sldMk cId="2478824984" sldId="1098"/>
            <ac:spMk id="3" creationId="{43AEDD71-0054-20EF-D858-68B579405E04}"/>
          </ac:spMkLst>
        </pc:spChg>
        <pc:spChg chg="add mod ord">
          <ac:chgData name="Chandler, Melissa - Division of Assessment and Accountability Support" userId="c7c40c5a-5db2-409e-9ac5-b3fa8556cae3" providerId="ADAL" clId="{379B299E-3A11-40C4-912E-329B8D9C9726}" dt="2024-09-06T18:55:55.443" v="697" actId="179"/>
          <ac:spMkLst>
            <pc:docMk/>
            <pc:sldMk cId="2478824984" sldId="1098"/>
            <ac:spMk id="4" creationId="{51A8E9B6-9990-3EF3-9A0B-95921890A1B6}"/>
          </ac:spMkLst>
        </pc:spChg>
        <pc:spChg chg="add del mod ord">
          <ac:chgData name="Chandler, Melissa - Division of Assessment and Accountability Support" userId="c7c40c5a-5db2-409e-9ac5-b3fa8556cae3" providerId="ADAL" clId="{379B299E-3A11-40C4-912E-329B8D9C9726}" dt="2024-09-06T18:48:43.759" v="579" actId="700"/>
          <ac:spMkLst>
            <pc:docMk/>
            <pc:sldMk cId="2478824984" sldId="1098"/>
            <ac:spMk id="5" creationId="{BBA2C04C-611C-3C56-F58D-AFDFF2A52AF6}"/>
          </ac:spMkLst>
        </pc:spChg>
      </pc:sldChg>
      <pc:sldChg chg="modSp add del mod ord">
        <pc:chgData name="Chandler, Melissa - Division of Assessment and Accountability Support" userId="c7c40c5a-5db2-409e-9ac5-b3fa8556cae3" providerId="ADAL" clId="{379B299E-3A11-40C4-912E-329B8D9C9726}" dt="2024-09-06T18:51:01.717" v="598" actId="47"/>
        <pc:sldMkLst>
          <pc:docMk/>
          <pc:sldMk cId="948547288" sldId="1099"/>
        </pc:sldMkLst>
        <pc:spChg chg="mod">
          <ac:chgData name="Chandler, Melissa - Division of Assessment and Accountability Support" userId="c7c40c5a-5db2-409e-9ac5-b3fa8556cae3" providerId="ADAL" clId="{379B299E-3A11-40C4-912E-329B8D9C9726}" dt="2024-09-06T18:37:36.633" v="316" actId="20577"/>
          <ac:spMkLst>
            <pc:docMk/>
            <pc:sldMk cId="948547288" sldId="1099"/>
            <ac:spMk id="4" creationId="{51A8E9B6-9990-3EF3-9A0B-95921890A1B6}"/>
          </ac:spMkLst>
        </pc:spChg>
      </pc:sldChg>
      <pc:sldChg chg="modSp del mod">
        <pc:chgData name="Chandler, Melissa - Division of Assessment and Accountability Support" userId="c7c40c5a-5db2-409e-9ac5-b3fa8556cae3" providerId="ADAL" clId="{379B299E-3A11-40C4-912E-329B8D9C9726}" dt="2024-09-06T18:52:05.505" v="615" actId="47"/>
        <pc:sldMkLst>
          <pc:docMk/>
          <pc:sldMk cId="3982031026" sldId="1100"/>
        </pc:sldMkLst>
        <pc:spChg chg="mod">
          <ac:chgData name="Chandler, Melissa - Division of Assessment and Accountability Support" userId="c7c40c5a-5db2-409e-9ac5-b3fa8556cae3" providerId="ADAL" clId="{379B299E-3A11-40C4-912E-329B8D9C9726}" dt="2024-09-06T18:39:11.611" v="404" actId="20577"/>
          <ac:spMkLst>
            <pc:docMk/>
            <pc:sldMk cId="3982031026" sldId="1100"/>
            <ac:spMk id="4" creationId="{51A8E9B6-9990-3EF3-9A0B-95921890A1B6}"/>
          </ac:spMkLst>
        </pc:spChg>
      </pc:sldChg>
      <pc:sldChg chg="modSp add del mod ord">
        <pc:chgData name="Chandler, Melissa - Division of Assessment and Accountability Support" userId="c7c40c5a-5db2-409e-9ac5-b3fa8556cae3" providerId="ADAL" clId="{379B299E-3A11-40C4-912E-329B8D9C9726}" dt="2024-09-06T18:52:21.532" v="619" actId="47"/>
        <pc:sldMkLst>
          <pc:docMk/>
          <pc:sldMk cId="3508623434" sldId="1101"/>
        </pc:sldMkLst>
        <pc:spChg chg="mod">
          <ac:chgData name="Chandler, Melissa - Division of Assessment and Accountability Support" userId="c7c40c5a-5db2-409e-9ac5-b3fa8556cae3" providerId="ADAL" clId="{379B299E-3A11-40C4-912E-329B8D9C9726}" dt="2024-09-06T18:40:14.512" v="459" actId="20577"/>
          <ac:spMkLst>
            <pc:docMk/>
            <pc:sldMk cId="3508623434" sldId="1101"/>
            <ac:spMk id="4" creationId="{51A8E9B6-9990-3EF3-9A0B-95921890A1B6}"/>
          </ac:spMkLst>
        </pc:spChg>
      </pc:sldChg>
      <pc:sldChg chg="addSp modSp add mod ord modClrScheme chgLayout">
        <pc:chgData name="Chandler, Melissa - Division of Assessment and Accountability Support" userId="c7c40c5a-5db2-409e-9ac5-b3fa8556cae3" providerId="ADAL" clId="{379B299E-3A11-40C4-912E-329B8D9C9726}" dt="2024-09-06T18:59:47.868" v="718"/>
        <pc:sldMkLst>
          <pc:docMk/>
          <pc:sldMk cId="3308092282" sldId="1102"/>
        </pc:sldMkLst>
        <pc:spChg chg="add mod">
          <ac:chgData name="Chandler, Melissa - Division of Assessment and Accountability Support" userId="c7c40c5a-5db2-409e-9ac5-b3fa8556cae3" providerId="ADAL" clId="{379B299E-3A11-40C4-912E-329B8D9C9726}" dt="2024-09-06T18:59:47.868" v="718"/>
          <ac:spMkLst>
            <pc:docMk/>
            <pc:sldMk cId="3308092282" sldId="1102"/>
            <ac:spMk id="2" creationId="{715EEB60-A4FD-0F97-A96A-EF3F842B5880}"/>
          </ac:spMkLst>
        </pc:spChg>
        <pc:spChg chg="mod ord">
          <ac:chgData name="Chandler, Melissa - Division of Assessment and Accountability Support" userId="c7c40c5a-5db2-409e-9ac5-b3fa8556cae3" providerId="ADAL" clId="{379B299E-3A11-40C4-912E-329B8D9C9726}" dt="2024-09-06T18:57:20.408" v="708" actId="20577"/>
          <ac:spMkLst>
            <pc:docMk/>
            <pc:sldMk cId="3308092282" sldId="1102"/>
            <ac:spMk id="4" creationId="{51A8E9B6-9990-3EF3-9A0B-95921890A1B6}"/>
          </ac:spMkLst>
        </pc:spChg>
        <pc:spChg chg="mod ord">
          <ac:chgData name="Chandler, Melissa - Division of Assessment and Accountability Support" userId="c7c40c5a-5db2-409e-9ac5-b3fa8556cae3" providerId="ADAL" clId="{379B299E-3A11-40C4-912E-329B8D9C9726}" dt="2024-09-06T18:55:07.912" v="692" actId="1076"/>
          <ac:spMkLst>
            <pc:docMk/>
            <pc:sldMk cId="3308092282" sldId="1102"/>
            <ac:spMk id="5" creationId="{BBA2C04C-611C-3C56-F58D-AFDFF2A52AF6}"/>
          </ac:spMkLst>
        </pc:spChg>
      </pc:sldChg>
      <pc:sldChg chg="delSp modSp add mod ord modClrScheme chgLayout">
        <pc:chgData name="Chandler, Melissa - Division of Assessment and Accountability Support" userId="c7c40c5a-5db2-409e-9ac5-b3fa8556cae3" providerId="ADAL" clId="{379B299E-3A11-40C4-912E-329B8D9C9726}" dt="2024-09-06T18:58:37.924" v="714" actId="14100"/>
        <pc:sldMkLst>
          <pc:docMk/>
          <pc:sldMk cId="3175845766" sldId="1103"/>
        </pc:sldMkLst>
        <pc:spChg chg="mod ord">
          <ac:chgData name="Chandler, Melissa - Division of Assessment and Accountability Support" userId="c7c40c5a-5db2-409e-9ac5-b3fa8556cae3" providerId="ADAL" clId="{379B299E-3A11-40C4-912E-329B8D9C9726}" dt="2024-09-06T18:58:37.924" v="714" actId="14100"/>
          <ac:spMkLst>
            <pc:docMk/>
            <pc:sldMk cId="3175845766" sldId="1103"/>
            <ac:spMk id="4" creationId="{51A8E9B6-9990-3EF3-9A0B-95921890A1B6}"/>
          </ac:spMkLst>
        </pc:spChg>
        <pc:spChg chg="del mod">
          <ac:chgData name="Chandler, Melissa - Division of Assessment and Accountability Support" userId="c7c40c5a-5db2-409e-9ac5-b3fa8556cae3" providerId="ADAL" clId="{379B299E-3A11-40C4-912E-329B8D9C9726}" dt="2024-09-06T18:58:08.833" v="709" actId="700"/>
          <ac:spMkLst>
            <pc:docMk/>
            <pc:sldMk cId="3175845766" sldId="1103"/>
            <ac:spMk id="5" creationId="{BBA2C04C-611C-3C56-F58D-AFDFF2A52AF6}"/>
          </ac:spMkLst>
        </pc:spChg>
      </pc:sldChg>
      <pc:sldChg chg="modSp add mod ord">
        <pc:chgData name="Chandler, Melissa - Division of Assessment and Accountability Support" userId="c7c40c5a-5db2-409e-9ac5-b3fa8556cae3" providerId="ADAL" clId="{379B299E-3A11-40C4-912E-329B8D9C9726}" dt="2024-09-06T18:56:27.013" v="700" actId="179"/>
        <pc:sldMkLst>
          <pc:docMk/>
          <pc:sldMk cId="1181990439" sldId="1104"/>
        </pc:sldMkLst>
        <pc:spChg chg="mod">
          <ac:chgData name="Chandler, Melissa - Division of Assessment and Accountability Support" userId="c7c40c5a-5db2-409e-9ac5-b3fa8556cae3" providerId="ADAL" clId="{379B299E-3A11-40C4-912E-329B8D9C9726}" dt="2024-09-06T18:56:27.013" v="700" actId="179"/>
          <ac:spMkLst>
            <pc:docMk/>
            <pc:sldMk cId="1181990439" sldId="1104"/>
            <ac:spMk id="4" creationId="{51A8E9B6-9990-3EF3-9A0B-95921890A1B6}"/>
          </ac:spMkLst>
        </pc:spChg>
      </pc:sldChg>
      <pc:sldChg chg="modSp add mod ord">
        <pc:chgData name="Chandler, Melissa - Division of Assessment and Accountability Support" userId="c7c40c5a-5db2-409e-9ac5-b3fa8556cae3" providerId="ADAL" clId="{379B299E-3A11-40C4-912E-329B8D9C9726}" dt="2024-09-10T16:56:23.317" v="813" actId="255"/>
        <pc:sldMkLst>
          <pc:docMk/>
          <pc:sldMk cId="12006031" sldId="1105"/>
        </pc:sldMkLst>
        <pc:spChg chg="mod">
          <ac:chgData name="Chandler, Melissa - Division of Assessment and Accountability Support" userId="c7c40c5a-5db2-409e-9ac5-b3fa8556cae3" providerId="ADAL" clId="{379B299E-3A11-40C4-912E-329B8D9C9726}" dt="2024-09-10T16:56:23.317" v="813" actId="255"/>
          <ac:spMkLst>
            <pc:docMk/>
            <pc:sldMk cId="12006031" sldId="1105"/>
            <ac:spMk id="4" creationId="{51A8E9B6-9990-3EF3-9A0B-95921890A1B6}"/>
          </ac:spMkLst>
        </pc:spChg>
      </pc:sldChg>
      <pc:sldChg chg="modSp add mod ord">
        <pc:chgData name="Chandler, Melissa - Division of Assessment and Accountability Support" userId="c7c40c5a-5db2-409e-9ac5-b3fa8556cae3" providerId="ADAL" clId="{379B299E-3A11-40C4-912E-329B8D9C9726}" dt="2024-09-06T18:55:18.467" v="693" actId="179"/>
        <pc:sldMkLst>
          <pc:docMk/>
          <pc:sldMk cId="12045781" sldId="1106"/>
        </pc:sldMkLst>
        <pc:spChg chg="mod">
          <ac:chgData name="Chandler, Melissa - Division of Assessment and Accountability Support" userId="c7c40c5a-5db2-409e-9ac5-b3fa8556cae3" providerId="ADAL" clId="{379B299E-3A11-40C4-912E-329B8D9C9726}" dt="2024-09-06T18:55:18.467" v="693" actId="179"/>
          <ac:spMkLst>
            <pc:docMk/>
            <pc:sldMk cId="12045781" sldId="1106"/>
            <ac:spMk id="4" creationId="{51A8E9B6-9990-3EF3-9A0B-95921890A1B6}"/>
          </ac:spMkLst>
        </pc:spChg>
      </pc:sldChg>
      <pc:sldMasterChg chg="modSp mod addSldLayout delSldLayout modSldLayout">
        <pc:chgData name="Chandler, Melissa - Division of Assessment and Accountability Support" userId="c7c40c5a-5db2-409e-9ac5-b3fa8556cae3" providerId="ADAL" clId="{379B299E-3A11-40C4-912E-329B8D9C9726}" dt="2024-09-06T18:04:49.065" v="65" actId="179"/>
        <pc:sldMasterMkLst>
          <pc:docMk/>
          <pc:sldMasterMk cId="2271339680" sldId="2147483648"/>
        </pc:sldMasterMkLst>
        <pc:spChg chg="mod">
          <ac:chgData name="Chandler, Melissa - Division of Assessment and Accountability Support" userId="c7c40c5a-5db2-409e-9ac5-b3fa8556cae3" providerId="ADAL" clId="{379B299E-3A11-40C4-912E-329B8D9C9726}" dt="2024-09-06T17:58:44.629" v="6" actId="14100"/>
          <ac:spMkLst>
            <pc:docMk/>
            <pc:sldMasterMk cId="2271339680" sldId="2147483648"/>
            <ac:spMk id="2" creationId="{6CFAA31E-A6D5-0042-9274-104B04F9ADFA}"/>
          </ac:spMkLst>
        </pc:spChg>
        <pc:spChg chg="mod">
          <ac:chgData name="Chandler, Melissa - Division of Assessment and Accountability Support" userId="c7c40c5a-5db2-409e-9ac5-b3fa8556cae3" providerId="ADAL" clId="{379B299E-3A11-40C4-912E-329B8D9C9726}" dt="2024-09-06T17:58:17.817" v="5" actId="1076"/>
          <ac:spMkLst>
            <pc:docMk/>
            <pc:sldMasterMk cId="2271339680" sldId="2147483648"/>
            <ac:spMk id="3" creationId="{A91896C5-06B0-3147-AB94-8C999EE890FF}"/>
          </ac:spMkLst>
        </pc:spChg>
        <pc:sldLayoutChg chg="modSp mod">
          <pc:chgData name="Chandler, Melissa - Division of Assessment and Accountability Support" userId="c7c40c5a-5db2-409e-9ac5-b3fa8556cae3" providerId="ADAL" clId="{379B299E-3A11-40C4-912E-329B8D9C9726}" dt="2024-09-06T17:58:52.813" v="7" actId="1076"/>
          <pc:sldLayoutMkLst>
            <pc:docMk/>
            <pc:sldMasterMk cId="2271339680" sldId="2147483648"/>
            <pc:sldLayoutMk cId="1146679629" sldId="2147483650"/>
          </pc:sldLayoutMkLst>
          <pc:spChg chg="mod">
            <ac:chgData name="Chandler, Melissa - Division of Assessment and Accountability Support" userId="c7c40c5a-5db2-409e-9ac5-b3fa8556cae3" providerId="ADAL" clId="{379B299E-3A11-40C4-912E-329B8D9C9726}" dt="2024-09-06T17:58:52.813" v="7" actId="1076"/>
            <ac:spMkLst>
              <pc:docMk/>
              <pc:sldMasterMk cId="2271339680" sldId="2147483648"/>
              <pc:sldLayoutMk cId="1146679629" sldId="2147483650"/>
              <ac:spMk id="3" creationId="{603CF848-C4FD-8E4B-B94D-2FC841DBA2E0}"/>
            </ac:spMkLst>
          </pc:spChg>
        </pc:sldLayoutChg>
        <pc:sldLayoutChg chg="delSp modSp mod">
          <pc:chgData name="Chandler, Melissa - Division of Assessment and Accountability Support" userId="c7c40c5a-5db2-409e-9ac5-b3fa8556cae3" providerId="ADAL" clId="{379B299E-3A11-40C4-912E-329B8D9C9726}" dt="2024-09-06T17:59:28.981" v="12" actId="478"/>
          <pc:sldLayoutMkLst>
            <pc:docMk/>
            <pc:sldMasterMk cId="2271339680" sldId="2147483648"/>
            <pc:sldLayoutMk cId="83887213" sldId="2147483651"/>
          </pc:sldLayoutMkLst>
          <pc:spChg chg="mod">
            <ac:chgData name="Chandler, Melissa - Division of Assessment and Accountability Support" userId="c7c40c5a-5db2-409e-9ac5-b3fa8556cae3" providerId="ADAL" clId="{379B299E-3A11-40C4-912E-329B8D9C9726}" dt="2024-09-06T17:59:18.601" v="11" actId="255"/>
            <ac:spMkLst>
              <pc:docMk/>
              <pc:sldMasterMk cId="2271339680" sldId="2147483648"/>
              <pc:sldLayoutMk cId="83887213" sldId="2147483651"/>
              <ac:spMk id="2" creationId="{D892AF73-9A4E-D146-900B-0DCB69024481}"/>
            </ac:spMkLst>
          </pc:spChg>
          <pc:spChg chg="mod">
            <ac:chgData name="Chandler, Melissa - Division of Assessment and Accountability Support" userId="c7c40c5a-5db2-409e-9ac5-b3fa8556cae3" providerId="ADAL" clId="{379B299E-3A11-40C4-912E-329B8D9C9726}" dt="2024-09-06T17:59:10.856" v="10" actId="1076"/>
            <ac:spMkLst>
              <pc:docMk/>
              <pc:sldMasterMk cId="2271339680" sldId="2147483648"/>
              <pc:sldLayoutMk cId="83887213" sldId="2147483651"/>
              <ac:spMk id="3" creationId="{1068D449-E993-6C44-BBED-F872FBC174CF}"/>
            </ac:spMkLst>
          </pc:spChg>
          <pc:spChg chg="del">
            <ac:chgData name="Chandler, Melissa - Division of Assessment and Accountability Support" userId="c7c40c5a-5db2-409e-9ac5-b3fa8556cae3" providerId="ADAL" clId="{379B299E-3A11-40C4-912E-329B8D9C9726}" dt="2024-09-06T17:59:28.981" v="12" actId="478"/>
            <ac:spMkLst>
              <pc:docMk/>
              <pc:sldMasterMk cId="2271339680" sldId="2147483648"/>
              <pc:sldLayoutMk cId="83887213" sldId="2147483651"/>
              <ac:spMk id="6" creationId="{DC31426B-CAD7-A248-9D25-832FA2DA8EAC}"/>
            </ac:spMkLst>
          </pc:spChg>
        </pc:sldLayoutChg>
        <pc:sldLayoutChg chg="modSp mod">
          <pc:chgData name="Chandler, Melissa - Division of Assessment and Accountability Support" userId="c7c40c5a-5db2-409e-9ac5-b3fa8556cae3" providerId="ADAL" clId="{379B299E-3A11-40C4-912E-329B8D9C9726}" dt="2024-09-06T17:59:51.013" v="14" actId="1076"/>
          <pc:sldLayoutMkLst>
            <pc:docMk/>
            <pc:sldMasterMk cId="2271339680" sldId="2147483648"/>
            <pc:sldLayoutMk cId="2582104175" sldId="2147483652"/>
          </pc:sldLayoutMkLst>
          <pc:spChg chg="mod">
            <ac:chgData name="Chandler, Melissa - Division of Assessment and Accountability Support" userId="c7c40c5a-5db2-409e-9ac5-b3fa8556cae3" providerId="ADAL" clId="{379B299E-3A11-40C4-912E-329B8D9C9726}" dt="2024-09-06T17:59:51.013" v="14" actId="1076"/>
            <ac:spMkLst>
              <pc:docMk/>
              <pc:sldMasterMk cId="2271339680" sldId="2147483648"/>
              <pc:sldLayoutMk cId="2582104175" sldId="2147483652"/>
              <ac:spMk id="3" creationId="{05F97DC4-37E3-C541-8F1C-EC9F203D4EB6}"/>
            </ac:spMkLst>
          </pc:spChg>
          <pc:spChg chg="mod">
            <ac:chgData name="Chandler, Melissa - Division of Assessment and Accountability Support" userId="c7c40c5a-5db2-409e-9ac5-b3fa8556cae3" providerId="ADAL" clId="{379B299E-3A11-40C4-912E-329B8D9C9726}" dt="2024-09-06T17:59:51.013" v="14" actId="1076"/>
            <ac:spMkLst>
              <pc:docMk/>
              <pc:sldMasterMk cId="2271339680" sldId="2147483648"/>
              <pc:sldLayoutMk cId="2582104175" sldId="2147483652"/>
              <ac:spMk id="4" creationId="{4218A85B-13CF-DC4C-9B51-8C0EC0757430}"/>
            </ac:spMkLst>
          </pc:spChg>
        </pc:sldLayoutChg>
        <pc:sldLayoutChg chg="modSp mod">
          <pc:chgData name="Chandler, Melissa - Division of Assessment and Accountability Support" userId="c7c40c5a-5db2-409e-9ac5-b3fa8556cae3" providerId="ADAL" clId="{379B299E-3A11-40C4-912E-329B8D9C9726}" dt="2024-09-06T18:00:51.645" v="23" actId="14100"/>
          <pc:sldLayoutMkLst>
            <pc:docMk/>
            <pc:sldMasterMk cId="2271339680" sldId="2147483648"/>
            <pc:sldLayoutMk cId="2964063122" sldId="2147483653"/>
          </pc:sldLayoutMkLst>
          <pc:spChg chg="mod">
            <ac:chgData name="Chandler, Melissa - Division of Assessment and Accountability Support" userId="c7c40c5a-5db2-409e-9ac5-b3fa8556cae3" providerId="ADAL" clId="{379B299E-3A11-40C4-912E-329B8D9C9726}" dt="2024-09-06T18:00:10.361" v="16" actId="14100"/>
            <ac:spMkLst>
              <pc:docMk/>
              <pc:sldMasterMk cId="2271339680" sldId="2147483648"/>
              <pc:sldLayoutMk cId="2964063122" sldId="2147483653"/>
              <ac:spMk id="2" creationId="{570DC529-84D4-2947-8D87-A9FE98A465CD}"/>
            </ac:spMkLst>
          </pc:spChg>
          <pc:spChg chg="mod">
            <ac:chgData name="Chandler, Melissa - Division of Assessment and Accountability Support" userId="c7c40c5a-5db2-409e-9ac5-b3fa8556cae3" providerId="ADAL" clId="{379B299E-3A11-40C4-912E-329B8D9C9726}" dt="2024-09-06T18:00:43.621" v="22" actId="14100"/>
            <ac:spMkLst>
              <pc:docMk/>
              <pc:sldMasterMk cId="2271339680" sldId="2147483648"/>
              <pc:sldLayoutMk cId="2964063122" sldId="2147483653"/>
              <ac:spMk id="3" creationId="{B81BF79D-E057-CE44-9D97-934038F08501}"/>
            </ac:spMkLst>
          </pc:spChg>
          <pc:spChg chg="mod">
            <ac:chgData name="Chandler, Melissa - Division of Assessment and Accountability Support" userId="c7c40c5a-5db2-409e-9ac5-b3fa8556cae3" providerId="ADAL" clId="{379B299E-3A11-40C4-912E-329B8D9C9726}" dt="2024-09-06T18:00:51.645" v="23" actId="14100"/>
            <ac:spMkLst>
              <pc:docMk/>
              <pc:sldMasterMk cId="2271339680" sldId="2147483648"/>
              <pc:sldLayoutMk cId="2964063122" sldId="2147483653"/>
              <ac:spMk id="4" creationId="{5757DC18-B0E2-5D48-BC36-CA6CE055489B}"/>
            </ac:spMkLst>
          </pc:spChg>
          <pc:spChg chg="mod">
            <ac:chgData name="Chandler, Melissa - Division of Assessment and Accountability Support" userId="c7c40c5a-5db2-409e-9ac5-b3fa8556cae3" providerId="ADAL" clId="{379B299E-3A11-40C4-912E-329B8D9C9726}" dt="2024-09-06T18:00:43.621" v="22" actId="14100"/>
            <ac:spMkLst>
              <pc:docMk/>
              <pc:sldMasterMk cId="2271339680" sldId="2147483648"/>
              <pc:sldLayoutMk cId="2964063122" sldId="2147483653"/>
              <ac:spMk id="5" creationId="{8D6779E1-2F41-084E-B78A-9475EADB33EA}"/>
            </ac:spMkLst>
          </pc:spChg>
          <pc:spChg chg="mod">
            <ac:chgData name="Chandler, Melissa - Division of Assessment and Accountability Support" userId="c7c40c5a-5db2-409e-9ac5-b3fa8556cae3" providerId="ADAL" clId="{379B299E-3A11-40C4-912E-329B8D9C9726}" dt="2024-09-06T18:00:43.621" v="22" actId="14100"/>
            <ac:spMkLst>
              <pc:docMk/>
              <pc:sldMasterMk cId="2271339680" sldId="2147483648"/>
              <pc:sldLayoutMk cId="2964063122" sldId="2147483653"/>
              <ac:spMk id="6" creationId="{B8E98414-52E5-4E4B-BD61-22E50040F5E4}"/>
            </ac:spMkLst>
          </pc:spChg>
        </pc:sldLayoutChg>
        <pc:sldLayoutChg chg="modSp">
          <pc:chgData name="Chandler, Melissa - Division of Assessment and Accountability Support" userId="c7c40c5a-5db2-409e-9ac5-b3fa8556cae3" providerId="ADAL" clId="{379B299E-3A11-40C4-912E-329B8D9C9726}" dt="2024-09-06T18:04:49.065" v="65" actId="179"/>
          <pc:sldLayoutMkLst>
            <pc:docMk/>
            <pc:sldMasterMk cId="2271339680" sldId="2147483648"/>
            <pc:sldLayoutMk cId="1863610035" sldId="2147483657"/>
          </pc:sldLayoutMkLst>
          <pc:spChg chg="mod">
            <ac:chgData name="Chandler, Melissa - Division of Assessment and Accountability Support" userId="c7c40c5a-5db2-409e-9ac5-b3fa8556cae3" providerId="ADAL" clId="{379B299E-3A11-40C4-912E-329B8D9C9726}" dt="2024-09-06T18:04:49.065" v="65" actId="179"/>
            <ac:spMkLst>
              <pc:docMk/>
              <pc:sldMasterMk cId="2271339680" sldId="2147483648"/>
              <pc:sldLayoutMk cId="1863610035" sldId="2147483657"/>
              <ac:spMk id="2" creationId="{6909EA58-8F14-9847-A5CC-481304CAC335}"/>
            </ac:spMkLst>
          </pc:spChg>
        </pc:sldLayoutChg>
        <pc:sldLayoutChg chg="modSp mod">
          <pc:chgData name="Chandler, Melissa - Division of Assessment and Accountability Support" userId="c7c40c5a-5db2-409e-9ac5-b3fa8556cae3" providerId="ADAL" clId="{379B299E-3A11-40C4-912E-329B8D9C9726}" dt="2024-09-06T18:04:42.567" v="64" actId="1076"/>
          <pc:sldLayoutMkLst>
            <pc:docMk/>
            <pc:sldMasterMk cId="2271339680" sldId="2147483648"/>
            <pc:sldLayoutMk cId="3022027907" sldId="2147483658"/>
          </pc:sldLayoutMkLst>
          <pc:spChg chg="mod">
            <ac:chgData name="Chandler, Melissa - Division of Assessment and Accountability Support" userId="c7c40c5a-5db2-409e-9ac5-b3fa8556cae3" providerId="ADAL" clId="{379B299E-3A11-40C4-912E-329B8D9C9726}" dt="2024-09-06T18:04:42.567" v="64" actId="1076"/>
            <ac:spMkLst>
              <pc:docMk/>
              <pc:sldMasterMk cId="2271339680" sldId="2147483648"/>
              <pc:sldLayoutMk cId="3022027907" sldId="2147483658"/>
              <ac:spMk id="3" creationId="{558DE25A-01D2-3842-897E-9F6C707073D1}"/>
            </ac:spMkLst>
          </pc:spChg>
        </pc:sldLayoutChg>
        <pc:sldLayoutChg chg="addSp delSp modSp mod">
          <pc:chgData name="Chandler, Melissa - Division of Assessment and Accountability Support" userId="c7c40c5a-5db2-409e-9ac5-b3fa8556cae3" providerId="ADAL" clId="{379B299E-3A11-40C4-912E-329B8D9C9726}" dt="2024-09-06T18:04:14.929" v="63" actId="1076"/>
          <pc:sldLayoutMkLst>
            <pc:docMk/>
            <pc:sldMasterMk cId="2271339680" sldId="2147483648"/>
            <pc:sldLayoutMk cId="1085216320" sldId="2147483660"/>
          </pc:sldLayoutMkLst>
          <pc:spChg chg="mod">
            <ac:chgData name="Chandler, Melissa - Division of Assessment and Accountability Support" userId="c7c40c5a-5db2-409e-9ac5-b3fa8556cae3" providerId="ADAL" clId="{379B299E-3A11-40C4-912E-329B8D9C9726}" dt="2024-09-06T18:04:07.925" v="62" actId="14100"/>
            <ac:spMkLst>
              <pc:docMk/>
              <pc:sldMasterMk cId="2271339680" sldId="2147483648"/>
              <pc:sldLayoutMk cId="1085216320" sldId="2147483660"/>
              <ac:spMk id="2" creationId="{00000000-0000-0000-0000-000000000000}"/>
            </ac:spMkLst>
          </pc:spChg>
          <pc:spChg chg="add mod">
            <ac:chgData name="Chandler, Melissa - Division of Assessment and Accountability Support" userId="c7c40c5a-5db2-409e-9ac5-b3fa8556cae3" providerId="ADAL" clId="{379B299E-3A11-40C4-912E-329B8D9C9726}" dt="2024-09-06T18:04:14.929" v="63" actId="1076"/>
            <ac:spMkLst>
              <pc:docMk/>
              <pc:sldMasterMk cId="2271339680" sldId="2147483648"/>
              <pc:sldLayoutMk cId="1085216320" sldId="2147483660"/>
              <ac:spMk id="3" creationId="{419AF08D-E4E7-3423-9223-8BABE9CE8DBE}"/>
            </ac:spMkLst>
          </pc:spChg>
          <pc:spChg chg="del">
            <ac:chgData name="Chandler, Melissa - Division of Assessment and Accountability Support" userId="c7c40c5a-5db2-409e-9ac5-b3fa8556cae3" providerId="ADAL" clId="{379B299E-3A11-40C4-912E-329B8D9C9726}" dt="2024-09-06T18:03:50.825" v="57" actId="478"/>
            <ac:spMkLst>
              <pc:docMk/>
              <pc:sldMasterMk cId="2271339680" sldId="2147483648"/>
              <pc:sldLayoutMk cId="1085216320" sldId="2147483660"/>
              <ac:spMk id="5" creationId="{00000000-0000-0000-0000-000000000000}"/>
            </ac:spMkLst>
          </pc:spChg>
        </pc:sldLayoutChg>
        <pc:sldLayoutChg chg="modSp mod">
          <pc:chgData name="Chandler, Melissa - Division of Assessment and Accountability Support" userId="c7c40c5a-5db2-409e-9ac5-b3fa8556cae3" providerId="ADAL" clId="{379B299E-3A11-40C4-912E-329B8D9C9726}" dt="2024-09-06T18:03:35.290" v="56" actId="20577"/>
          <pc:sldLayoutMkLst>
            <pc:docMk/>
            <pc:sldMasterMk cId="2271339680" sldId="2147483648"/>
            <pc:sldLayoutMk cId="1135596060" sldId="2147483661"/>
          </pc:sldLayoutMkLst>
          <pc:spChg chg="mod">
            <ac:chgData name="Chandler, Melissa - Division of Assessment and Accountability Support" userId="c7c40c5a-5db2-409e-9ac5-b3fa8556cae3" providerId="ADAL" clId="{379B299E-3A11-40C4-912E-329B8D9C9726}" dt="2024-09-06T18:03:35.290" v="56" actId="20577"/>
            <ac:spMkLst>
              <pc:docMk/>
              <pc:sldMasterMk cId="2271339680" sldId="2147483648"/>
              <pc:sldLayoutMk cId="1135596060" sldId="2147483661"/>
              <ac:spMk id="5" creationId="{00000000-0000-0000-0000-000000000000}"/>
            </ac:spMkLst>
          </pc:spChg>
        </pc:sldLayoutChg>
        <pc:sldLayoutChg chg="modSp mod">
          <pc:chgData name="Chandler, Melissa - Division of Assessment and Accountability Support" userId="c7c40c5a-5db2-409e-9ac5-b3fa8556cae3" providerId="ADAL" clId="{379B299E-3A11-40C4-912E-329B8D9C9726}" dt="2024-09-06T18:02:02.208" v="30" actId="1076"/>
          <pc:sldLayoutMkLst>
            <pc:docMk/>
            <pc:sldMasterMk cId="2271339680" sldId="2147483648"/>
            <pc:sldLayoutMk cId="3510870226" sldId="2147483663"/>
          </pc:sldLayoutMkLst>
          <pc:spChg chg="mod">
            <ac:chgData name="Chandler, Melissa - Division of Assessment and Accountability Support" userId="c7c40c5a-5db2-409e-9ac5-b3fa8556cae3" providerId="ADAL" clId="{379B299E-3A11-40C4-912E-329B8D9C9726}" dt="2024-09-06T18:02:02.208" v="30" actId="1076"/>
            <ac:spMkLst>
              <pc:docMk/>
              <pc:sldMasterMk cId="2271339680" sldId="2147483648"/>
              <pc:sldLayoutMk cId="3510870226" sldId="2147483663"/>
              <ac:spMk id="9" creationId="{00000000-0000-0000-0000-000000000000}"/>
            </ac:spMkLst>
          </pc:spChg>
        </pc:sldLayoutChg>
        <pc:sldLayoutChg chg="add del mod modTransition">
          <pc:chgData name="Chandler, Melissa - Division of Assessment and Accountability Support" userId="c7c40c5a-5db2-409e-9ac5-b3fa8556cae3" providerId="ADAL" clId="{379B299E-3A11-40C4-912E-329B8D9C9726}" dt="2024-09-06T18:03:57.690" v="59" actId="2890"/>
          <pc:sldLayoutMkLst>
            <pc:docMk/>
            <pc:sldMasterMk cId="2271339680" sldId="2147483648"/>
            <pc:sldLayoutMk cId="1341831036" sldId="2147483689"/>
          </pc:sldLayoutMkLst>
        </pc:sldLayoutChg>
        <pc:sldLayoutChg chg="modSp mod">
          <pc:chgData name="Chandler, Melissa - Division of Assessment and Accountability Support" userId="c7c40c5a-5db2-409e-9ac5-b3fa8556cae3" providerId="ADAL" clId="{379B299E-3A11-40C4-912E-329B8D9C9726}" dt="2024-09-06T18:01:45.538" v="29" actId="1076"/>
          <pc:sldLayoutMkLst>
            <pc:docMk/>
            <pc:sldMasterMk cId="2271339680" sldId="2147483648"/>
            <pc:sldLayoutMk cId="2487095517" sldId="2147483689"/>
          </pc:sldLayoutMkLst>
          <pc:spChg chg="mod">
            <ac:chgData name="Chandler, Melissa - Division of Assessment and Accountability Support" userId="c7c40c5a-5db2-409e-9ac5-b3fa8556cae3" providerId="ADAL" clId="{379B299E-3A11-40C4-912E-329B8D9C9726}" dt="2024-09-06T18:01:42.504" v="28" actId="14100"/>
            <ac:spMkLst>
              <pc:docMk/>
              <pc:sldMasterMk cId="2271339680" sldId="2147483648"/>
              <pc:sldLayoutMk cId="2487095517" sldId="2147483689"/>
              <ac:spMk id="2" creationId="{00000000-0000-0000-0000-000000000000}"/>
            </ac:spMkLst>
          </pc:spChg>
          <pc:spChg chg="mod">
            <ac:chgData name="Chandler, Melissa - Division of Assessment and Accountability Support" userId="c7c40c5a-5db2-409e-9ac5-b3fa8556cae3" providerId="ADAL" clId="{379B299E-3A11-40C4-912E-329B8D9C9726}" dt="2024-09-06T18:01:45.538" v="29" actId="1076"/>
            <ac:spMkLst>
              <pc:docMk/>
              <pc:sldMasterMk cId="2271339680" sldId="2147483648"/>
              <pc:sldLayoutMk cId="2487095517" sldId="2147483689"/>
              <ac:spMk id="5" creationId="{00000000-0000-0000-0000-000000000000}"/>
            </ac:spMkLst>
          </pc:spChg>
        </pc:sldLayoutChg>
        <pc:sldLayoutChg chg="modSp mod">
          <pc:chgData name="Chandler, Melissa - Division of Assessment and Accountability Support" userId="c7c40c5a-5db2-409e-9ac5-b3fa8556cae3" providerId="ADAL" clId="{379B299E-3A11-40C4-912E-329B8D9C9726}" dt="2024-09-06T18:01:20.912" v="26" actId="14100"/>
          <pc:sldLayoutMkLst>
            <pc:docMk/>
            <pc:sldMasterMk cId="2271339680" sldId="2147483648"/>
            <pc:sldLayoutMk cId="672352926" sldId="2147483690"/>
          </pc:sldLayoutMkLst>
          <pc:spChg chg="mod">
            <ac:chgData name="Chandler, Melissa - Division of Assessment and Accountability Support" userId="c7c40c5a-5db2-409e-9ac5-b3fa8556cae3" providerId="ADAL" clId="{379B299E-3A11-40C4-912E-329B8D9C9726}" dt="2024-09-06T18:01:20.912" v="26" actId="14100"/>
            <ac:spMkLst>
              <pc:docMk/>
              <pc:sldMasterMk cId="2271339680" sldId="2147483648"/>
              <pc:sldLayoutMk cId="672352926" sldId="2147483690"/>
              <ac:spMk id="2" creationId="{00000000-0000-0000-0000-000000000000}"/>
            </ac:spMkLst>
          </pc:spChg>
          <pc:spChg chg="mod">
            <ac:chgData name="Chandler, Melissa - Division of Assessment and Accountability Support" userId="c7c40c5a-5db2-409e-9ac5-b3fa8556cae3" providerId="ADAL" clId="{379B299E-3A11-40C4-912E-329B8D9C9726}" dt="2024-09-06T18:01:12.876" v="25" actId="6549"/>
            <ac:spMkLst>
              <pc:docMk/>
              <pc:sldMasterMk cId="2271339680" sldId="2147483648"/>
              <pc:sldLayoutMk cId="672352926" sldId="2147483690"/>
              <ac:spMk id="3" creationId="{00000000-0000-0000-0000-000000000000}"/>
            </ac:spMkLst>
          </pc:spChg>
        </pc:sldLayoutChg>
      </pc:sldMasterChg>
    </pc:docChg>
  </pc:docChgLst>
  <pc:docChgLst>
    <pc:chgData name="Chandler, Melissa - Division of Assessment and Accountability Support" userId="S::melissa.chandler@education.ky.gov::c7c40c5a-5db2-409e-9ac5-b3fa8556cae3" providerId="AD" clId="Web-{4C75B741-74B8-5220-0C12-E0771C2D907E}"/>
    <pc:docChg chg="modSld">
      <pc:chgData name="Chandler, Melissa - Division of Assessment and Accountability Support" userId="S::melissa.chandler@education.ky.gov::c7c40c5a-5db2-409e-9ac5-b3fa8556cae3" providerId="AD" clId="Web-{4C75B741-74B8-5220-0C12-E0771C2D907E}" dt="2024-09-18T13:47:16.411" v="16" actId="20577"/>
      <pc:docMkLst>
        <pc:docMk/>
      </pc:docMkLst>
      <pc:sldChg chg="modSp">
        <pc:chgData name="Chandler, Melissa - Division of Assessment and Accountability Support" userId="S::melissa.chandler@education.ky.gov::c7c40c5a-5db2-409e-9ac5-b3fa8556cae3" providerId="AD" clId="Web-{4C75B741-74B8-5220-0C12-E0771C2D907E}" dt="2024-09-18T13:47:16.411" v="16" actId="20577"/>
        <pc:sldMkLst>
          <pc:docMk/>
          <pc:sldMk cId="958431239" sldId="1096"/>
        </pc:sldMkLst>
        <pc:spChg chg="mod">
          <ac:chgData name="Chandler, Melissa - Division of Assessment and Accountability Support" userId="S::melissa.chandler@education.ky.gov::c7c40c5a-5db2-409e-9ac5-b3fa8556cae3" providerId="AD" clId="Web-{4C75B741-74B8-5220-0C12-E0771C2D907E}" dt="2024-09-18T13:47:16.411" v="16" actId="20577"/>
          <ac:spMkLst>
            <pc:docMk/>
            <pc:sldMk cId="958431239" sldId="1096"/>
            <ac:spMk id="3" creationId="{D99F2F24-B5E3-CFDB-73EB-C47DEF25B4E9}"/>
          </ac:spMkLst>
        </pc:spChg>
      </pc:sldChg>
    </pc:docChg>
  </pc:docChgLst>
  <pc:docChgLst>
    <pc:chgData name="Mullins, Krista - Division of Assessment and Accountability Support" userId="599e8b2c-da26-429c-a2a4-0d587b3d3416" providerId="ADAL" clId="{FD8132F0-35A5-4371-9B00-AE8A3600B06A}"/>
    <pc:docChg chg="undo custSel modSld">
      <pc:chgData name="Mullins, Krista - Division of Assessment and Accountability Support" userId="599e8b2c-da26-429c-a2a4-0d587b3d3416" providerId="ADAL" clId="{FD8132F0-35A5-4371-9B00-AE8A3600B06A}" dt="2024-09-13T15:14:44.477" v="1" actId="27309"/>
      <pc:docMkLst>
        <pc:docMk/>
      </pc:docMkLst>
      <pc:sldChg chg="addSp delSp modSp mod">
        <pc:chgData name="Mullins, Krista - Division of Assessment and Accountability Support" userId="599e8b2c-da26-429c-a2a4-0d587b3d3416" providerId="ADAL" clId="{FD8132F0-35A5-4371-9B00-AE8A3600B06A}" dt="2024-09-13T15:14:44.477" v="1" actId="27309"/>
        <pc:sldMkLst>
          <pc:docMk/>
          <pc:sldMk cId="4135598892" sldId="1092"/>
        </pc:sldMkLst>
        <pc:graphicFrameChg chg="add del modGraphic">
          <ac:chgData name="Mullins, Krista - Division of Assessment and Accountability Support" userId="599e8b2c-da26-429c-a2a4-0d587b3d3416" providerId="ADAL" clId="{FD8132F0-35A5-4371-9B00-AE8A3600B06A}" dt="2024-09-13T15:14:44.477" v="1" actId="27309"/>
          <ac:graphicFrameMkLst>
            <pc:docMk/>
            <pc:sldMk cId="4135598892" sldId="1092"/>
            <ac:graphicFrameMk id="5" creationId="{214452A8-D2FE-CC51-3C8B-F2358E537692}"/>
          </ac:graphicFrameMkLst>
        </pc:graphicFrameChg>
      </pc:sldChg>
    </pc:docChg>
  </pc:docChgLst>
  <pc:docChgLst>
    <pc:chgData name="Larkins, Jennifer - Office of Assessment and Accountability" userId="093879bc-4454-48e7-95b0-93a7f4bf4b00" providerId="ADAL" clId="{2DB1B439-38BE-4985-BEFA-4630AD6EDC6A}"/>
    <pc:docChg chg="custSel addSld modSld">
      <pc:chgData name="Larkins, Jennifer - Office of Assessment and Accountability" userId="093879bc-4454-48e7-95b0-93a7f4bf4b00" providerId="ADAL" clId="{2DB1B439-38BE-4985-BEFA-4630AD6EDC6A}" dt="2024-09-18T14:04:54.892" v="1283" actId="20577"/>
      <pc:docMkLst>
        <pc:docMk/>
      </pc:docMkLst>
      <pc:sldChg chg="modSp mod">
        <pc:chgData name="Larkins, Jennifer - Office of Assessment and Accountability" userId="093879bc-4454-48e7-95b0-93a7f4bf4b00" providerId="ADAL" clId="{2DB1B439-38BE-4985-BEFA-4630AD6EDC6A}" dt="2024-09-18T13:21:49.057" v="8" actId="13926"/>
        <pc:sldMkLst>
          <pc:docMk/>
          <pc:sldMk cId="1182970983" sldId="979"/>
        </pc:sldMkLst>
        <pc:spChg chg="mod">
          <ac:chgData name="Larkins, Jennifer - Office of Assessment and Accountability" userId="093879bc-4454-48e7-95b0-93a7f4bf4b00" providerId="ADAL" clId="{2DB1B439-38BE-4985-BEFA-4630AD6EDC6A}" dt="2024-09-18T13:21:49.057" v="8" actId="13926"/>
          <ac:spMkLst>
            <pc:docMk/>
            <pc:sldMk cId="1182970983" sldId="979"/>
            <ac:spMk id="3" creationId="{A7E016BB-53D7-4387-8F20-0F8B66EADFC5}"/>
          </ac:spMkLst>
        </pc:spChg>
      </pc:sldChg>
      <pc:sldChg chg="modNotes">
        <pc:chgData name="Larkins, Jennifer - Office of Assessment and Accountability" userId="093879bc-4454-48e7-95b0-93a7f4bf4b00" providerId="ADAL" clId="{2DB1B439-38BE-4985-BEFA-4630AD6EDC6A}" dt="2024-09-18T13:33:32.768" v="110" actId="20577"/>
        <pc:sldMkLst>
          <pc:docMk/>
          <pc:sldMk cId="667898173" sldId="984"/>
        </pc:sldMkLst>
      </pc:sldChg>
      <pc:sldChg chg="modNotes">
        <pc:chgData name="Larkins, Jennifer - Office of Assessment and Accountability" userId="093879bc-4454-48e7-95b0-93a7f4bf4b00" providerId="ADAL" clId="{2DB1B439-38BE-4985-BEFA-4630AD6EDC6A}" dt="2024-09-18T13:35:14.613" v="168"/>
        <pc:sldMkLst>
          <pc:docMk/>
          <pc:sldMk cId="4198288455" sldId="985"/>
        </pc:sldMkLst>
      </pc:sldChg>
      <pc:sldChg chg="modNotes">
        <pc:chgData name="Larkins, Jennifer - Office of Assessment and Accountability" userId="093879bc-4454-48e7-95b0-93a7f4bf4b00" providerId="ADAL" clId="{2DB1B439-38BE-4985-BEFA-4630AD6EDC6A}" dt="2024-09-18T13:35:19.067" v="169"/>
        <pc:sldMkLst>
          <pc:docMk/>
          <pc:sldMk cId="621703602" sldId="986"/>
        </pc:sldMkLst>
      </pc:sldChg>
      <pc:sldChg chg="modNotes">
        <pc:chgData name="Larkins, Jennifer - Office of Assessment and Accountability" userId="093879bc-4454-48e7-95b0-93a7f4bf4b00" providerId="ADAL" clId="{2DB1B439-38BE-4985-BEFA-4630AD6EDC6A}" dt="2024-09-18T13:50:47.499" v="613" actId="21"/>
        <pc:sldMkLst>
          <pc:docMk/>
          <pc:sldMk cId="3714538007" sldId="1038"/>
        </pc:sldMkLst>
      </pc:sldChg>
      <pc:sldChg chg="modNotes">
        <pc:chgData name="Larkins, Jennifer - Office of Assessment and Accountability" userId="093879bc-4454-48e7-95b0-93a7f4bf4b00" providerId="ADAL" clId="{2DB1B439-38BE-4985-BEFA-4630AD6EDC6A}" dt="2024-09-18T13:53:32.462" v="777" actId="20577"/>
        <pc:sldMkLst>
          <pc:docMk/>
          <pc:sldMk cId="305990191" sldId="1050"/>
        </pc:sldMkLst>
      </pc:sldChg>
      <pc:sldChg chg="modNotesTx">
        <pc:chgData name="Larkins, Jennifer - Office of Assessment and Accountability" userId="093879bc-4454-48e7-95b0-93a7f4bf4b00" providerId="ADAL" clId="{2DB1B439-38BE-4985-BEFA-4630AD6EDC6A}" dt="2024-09-18T14:04:54.892" v="1283" actId="20577"/>
        <pc:sldMkLst>
          <pc:docMk/>
          <pc:sldMk cId="2766136832" sldId="1057"/>
        </pc:sldMkLst>
      </pc:sldChg>
      <pc:sldChg chg="modNotes">
        <pc:chgData name="Larkins, Jennifer - Office of Assessment and Accountability" userId="093879bc-4454-48e7-95b0-93a7f4bf4b00" providerId="ADAL" clId="{2DB1B439-38BE-4985-BEFA-4630AD6EDC6A}" dt="2024-09-18T13:48:23.131" v="422" actId="20577"/>
        <pc:sldMkLst>
          <pc:docMk/>
          <pc:sldMk cId="1672171149" sldId="1058"/>
        </pc:sldMkLst>
      </pc:sldChg>
      <pc:sldChg chg="modNotes">
        <pc:chgData name="Larkins, Jennifer - Office of Assessment and Accountability" userId="093879bc-4454-48e7-95b0-93a7f4bf4b00" providerId="ADAL" clId="{2DB1B439-38BE-4985-BEFA-4630AD6EDC6A}" dt="2024-09-18T13:52:43.439" v="737" actId="20577"/>
        <pc:sldMkLst>
          <pc:docMk/>
          <pc:sldMk cId="62625182" sldId="1060"/>
        </pc:sldMkLst>
      </pc:sldChg>
      <pc:sldChg chg="modNotes">
        <pc:chgData name="Larkins, Jennifer - Office of Assessment and Accountability" userId="093879bc-4454-48e7-95b0-93a7f4bf4b00" providerId="ADAL" clId="{2DB1B439-38BE-4985-BEFA-4630AD6EDC6A}" dt="2024-09-18T13:38:35.365" v="258" actId="20577"/>
        <pc:sldMkLst>
          <pc:docMk/>
          <pc:sldMk cId="1128765216" sldId="1061"/>
        </pc:sldMkLst>
      </pc:sldChg>
      <pc:sldChg chg="modNotesTx">
        <pc:chgData name="Larkins, Jennifer - Office of Assessment and Accountability" userId="093879bc-4454-48e7-95b0-93a7f4bf4b00" providerId="ADAL" clId="{2DB1B439-38BE-4985-BEFA-4630AD6EDC6A}" dt="2024-09-18T13:24:10.341" v="9" actId="20577"/>
        <pc:sldMkLst>
          <pc:docMk/>
          <pc:sldMk cId="4038626197" sldId="1069"/>
        </pc:sldMkLst>
      </pc:sldChg>
      <pc:sldChg chg="modNotes">
        <pc:chgData name="Larkins, Jennifer - Office of Assessment and Accountability" userId="093879bc-4454-48e7-95b0-93a7f4bf4b00" providerId="ADAL" clId="{2DB1B439-38BE-4985-BEFA-4630AD6EDC6A}" dt="2024-09-18T13:47:22.496" v="337" actId="20577"/>
        <pc:sldMkLst>
          <pc:docMk/>
          <pc:sldMk cId="109067155" sldId="1071"/>
        </pc:sldMkLst>
      </pc:sldChg>
      <pc:sldChg chg="modNotes">
        <pc:chgData name="Larkins, Jennifer - Office of Assessment and Accountability" userId="093879bc-4454-48e7-95b0-93a7f4bf4b00" providerId="ADAL" clId="{2DB1B439-38BE-4985-BEFA-4630AD6EDC6A}" dt="2024-09-18T13:54:29.351" v="857" actId="20577"/>
        <pc:sldMkLst>
          <pc:docMk/>
          <pc:sldMk cId="51182173" sldId="1076"/>
        </pc:sldMkLst>
      </pc:sldChg>
      <pc:sldChg chg="modSp mod modNotes">
        <pc:chgData name="Larkins, Jennifer - Office of Assessment and Accountability" userId="093879bc-4454-48e7-95b0-93a7f4bf4b00" providerId="ADAL" clId="{2DB1B439-38BE-4985-BEFA-4630AD6EDC6A}" dt="2024-09-18T13:56:40.275" v="1069" actId="20577"/>
        <pc:sldMkLst>
          <pc:docMk/>
          <pc:sldMk cId="3161553962" sldId="1077"/>
        </pc:sldMkLst>
        <pc:graphicFrameChg chg="mod">
          <ac:chgData name="Larkins, Jennifer - Office of Assessment and Accountability" userId="093879bc-4454-48e7-95b0-93a7f4bf4b00" providerId="ADAL" clId="{2DB1B439-38BE-4985-BEFA-4630AD6EDC6A}" dt="2024-09-18T13:28:33.070" v="10" actId="1076"/>
          <ac:graphicFrameMkLst>
            <pc:docMk/>
            <pc:sldMk cId="3161553962" sldId="1077"/>
            <ac:graphicFrameMk id="7" creationId="{00000000-0000-0000-0000-000000000000}"/>
          </ac:graphicFrameMkLst>
        </pc:graphicFrameChg>
      </pc:sldChg>
      <pc:sldChg chg="modNotes">
        <pc:chgData name="Larkins, Jennifer - Office of Assessment and Accountability" userId="093879bc-4454-48e7-95b0-93a7f4bf4b00" providerId="ADAL" clId="{2DB1B439-38BE-4985-BEFA-4630AD6EDC6A}" dt="2024-09-18T13:56:53.282" v="1070"/>
        <pc:sldMkLst>
          <pc:docMk/>
          <pc:sldMk cId="3623967083" sldId="1078"/>
        </pc:sldMkLst>
      </pc:sldChg>
      <pc:sldChg chg="modNotes">
        <pc:chgData name="Larkins, Jennifer - Office of Assessment and Accountability" userId="093879bc-4454-48e7-95b0-93a7f4bf4b00" providerId="ADAL" clId="{2DB1B439-38BE-4985-BEFA-4630AD6EDC6A}" dt="2024-09-18T13:56:58.667" v="1071"/>
        <pc:sldMkLst>
          <pc:docMk/>
          <pc:sldMk cId="3313546945" sldId="1079"/>
        </pc:sldMkLst>
      </pc:sldChg>
      <pc:sldChg chg="modNotes">
        <pc:chgData name="Larkins, Jennifer - Office of Assessment and Accountability" userId="093879bc-4454-48e7-95b0-93a7f4bf4b00" providerId="ADAL" clId="{2DB1B439-38BE-4985-BEFA-4630AD6EDC6A}" dt="2024-09-18T13:34:34.666" v="164" actId="20577"/>
        <pc:sldMkLst>
          <pc:docMk/>
          <pc:sldMk cId="3184593170" sldId="1088"/>
        </pc:sldMkLst>
      </pc:sldChg>
      <pc:sldChg chg="modNotes">
        <pc:chgData name="Larkins, Jennifer - Office of Assessment and Accountability" userId="093879bc-4454-48e7-95b0-93a7f4bf4b00" providerId="ADAL" clId="{2DB1B439-38BE-4985-BEFA-4630AD6EDC6A}" dt="2024-09-18T13:34:55.612" v="166"/>
        <pc:sldMkLst>
          <pc:docMk/>
          <pc:sldMk cId="2344934063" sldId="1089"/>
        </pc:sldMkLst>
      </pc:sldChg>
      <pc:sldChg chg="modNotes">
        <pc:chgData name="Larkins, Jennifer - Office of Assessment and Accountability" userId="093879bc-4454-48e7-95b0-93a7f4bf4b00" providerId="ADAL" clId="{2DB1B439-38BE-4985-BEFA-4630AD6EDC6A}" dt="2024-09-18T13:35:01.025" v="167"/>
        <pc:sldMkLst>
          <pc:docMk/>
          <pc:sldMk cId="2710003440" sldId="1090"/>
        </pc:sldMkLst>
      </pc:sldChg>
      <pc:sldChg chg="modSp mod">
        <pc:chgData name="Larkins, Jennifer - Office of Assessment and Accountability" userId="093879bc-4454-48e7-95b0-93a7f4bf4b00" providerId="ADAL" clId="{2DB1B439-38BE-4985-BEFA-4630AD6EDC6A}" dt="2024-09-18T13:30:02.849" v="11" actId="1076"/>
        <pc:sldMkLst>
          <pc:docMk/>
          <pc:sldMk cId="2543172808" sldId="1091"/>
        </pc:sldMkLst>
        <pc:spChg chg="mod">
          <ac:chgData name="Larkins, Jennifer - Office of Assessment and Accountability" userId="093879bc-4454-48e7-95b0-93a7f4bf4b00" providerId="ADAL" clId="{2DB1B439-38BE-4985-BEFA-4630AD6EDC6A}" dt="2024-09-18T13:30:02.849" v="11" actId="1076"/>
          <ac:spMkLst>
            <pc:docMk/>
            <pc:sldMk cId="2543172808" sldId="1091"/>
            <ac:spMk id="3" creationId="{A845F48B-324D-44DD-92E3-78090A542419}"/>
          </ac:spMkLst>
        </pc:spChg>
      </pc:sldChg>
      <pc:sldChg chg="modNotes">
        <pc:chgData name="Larkins, Jennifer - Office of Assessment and Accountability" userId="093879bc-4454-48e7-95b0-93a7f4bf4b00" providerId="ADAL" clId="{2DB1B439-38BE-4985-BEFA-4630AD6EDC6A}" dt="2024-09-18T13:37:41.345" v="175"/>
        <pc:sldMkLst>
          <pc:docMk/>
          <pc:sldMk cId="1856810608" sldId="1094"/>
        </pc:sldMkLst>
      </pc:sldChg>
      <pc:sldChg chg="modSp mod">
        <pc:chgData name="Larkins, Jennifer - Office of Assessment and Accountability" userId="093879bc-4454-48e7-95b0-93a7f4bf4b00" providerId="ADAL" clId="{2DB1B439-38BE-4985-BEFA-4630AD6EDC6A}" dt="2024-09-18T13:19:52.048" v="1" actId="13926"/>
        <pc:sldMkLst>
          <pc:docMk/>
          <pc:sldMk cId="958431239" sldId="1096"/>
        </pc:sldMkLst>
        <pc:spChg chg="mod">
          <ac:chgData name="Larkins, Jennifer - Office of Assessment and Accountability" userId="093879bc-4454-48e7-95b0-93a7f4bf4b00" providerId="ADAL" clId="{2DB1B439-38BE-4985-BEFA-4630AD6EDC6A}" dt="2024-09-18T13:19:52.048" v="1" actId="13926"/>
          <ac:spMkLst>
            <pc:docMk/>
            <pc:sldMk cId="958431239" sldId="1096"/>
            <ac:spMk id="3" creationId="{D99F2F24-B5E3-CFDB-73EB-C47DEF25B4E9}"/>
          </ac:spMkLst>
        </pc:spChg>
      </pc:sldChg>
      <pc:sldChg chg="modSp add mod modNotesTx">
        <pc:chgData name="Larkins, Jennifer - Office of Assessment and Accountability" userId="093879bc-4454-48e7-95b0-93a7f4bf4b00" providerId="ADAL" clId="{2DB1B439-38BE-4985-BEFA-4630AD6EDC6A}" dt="2024-09-18T14:01:14.925" v="1282" actId="20577"/>
        <pc:sldMkLst>
          <pc:docMk/>
          <pc:sldMk cId="3167114405" sldId="1107"/>
        </pc:sldMkLst>
        <pc:spChg chg="mod">
          <ac:chgData name="Larkins, Jennifer - Office of Assessment and Accountability" userId="093879bc-4454-48e7-95b0-93a7f4bf4b00" providerId="ADAL" clId="{2DB1B439-38BE-4985-BEFA-4630AD6EDC6A}" dt="2024-09-18T13:58:22.609" v="1105" actId="14100"/>
          <ac:spMkLst>
            <pc:docMk/>
            <pc:sldMk cId="3167114405" sldId="1107"/>
            <ac:spMk id="2" creationId="{31402F72-83F6-4CD2-8217-CB16A29DE2BB}"/>
          </ac:spMkLst>
        </pc:spChg>
        <pc:graphicFrameChg chg="mod modGraphic">
          <ac:chgData name="Larkins, Jennifer - Office of Assessment and Accountability" userId="093879bc-4454-48e7-95b0-93a7f4bf4b00" providerId="ADAL" clId="{2DB1B439-38BE-4985-BEFA-4630AD6EDC6A}" dt="2024-09-18T14:00:32.906" v="1202" actId="20577"/>
          <ac:graphicFrameMkLst>
            <pc:docMk/>
            <pc:sldMk cId="3167114405" sldId="1107"/>
            <ac:graphicFrameMk id="3" creationId="{46F6056C-DAF5-4C9E-BCA3-0BCC954592F3}"/>
          </ac:graphicFrameMkLst>
        </pc:graphicFrameChg>
      </pc:sldChg>
    </pc:docChg>
  </pc:docChgLst>
  <pc:docChgLst>
    <pc:chgData name="Jones, Helen - Division of Assessment and Accountability Support" userId="b7d6fb4f-88fd-4227-920b-6a3119e5e7a1" providerId="ADAL" clId="{B9230387-1237-4635-B0A6-9EE742EF6DC4}"/>
    <pc:docChg chg="undo custSel modSld">
      <pc:chgData name="Jones, Helen - Division of Assessment and Accountability Support" userId="b7d6fb4f-88fd-4227-920b-6a3119e5e7a1" providerId="ADAL" clId="{B9230387-1237-4635-B0A6-9EE742EF6DC4}" dt="2024-09-10T17:46:14.695" v="20" actId="20577"/>
      <pc:docMkLst>
        <pc:docMk/>
      </pc:docMkLst>
      <pc:sldChg chg="modSp mod">
        <pc:chgData name="Jones, Helen - Division of Assessment and Accountability Support" userId="b7d6fb4f-88fd-4227-920b-6a3119e5e7a1" providerId="ADAL" clId="{B9230387-1237-4635-B0A6-9EE742EF6DC4}" dt="2024-09-10T17:44:19.283" v="8" actId="20577"/>
        <pc:sldMkLst>
          <pc:docMk/>
          <pc:sldMk cId="3161553962" sldId="1077"/>
        </pc:sldMkLst>
        <pc:graphicFrameChg chg="mod modGraphic">
          <ac:chgData name="Jones, Helen - Division of Assessment and Accountability Support" userId="b7d6fb4f-88fd-4227-920b-6a3119e5e7a1" providerId="ADAL" clId="{B9230387-1237-4635-B0A6-9EE742EF6DC4}" dt="2024-09-10T17:44:19.283" v="8" actId="20577"/>
          <ac:graphicFrameMkLst>
            <pc:docMk/>
            <pc:sldMk cId="3161553962" sldId="1077"/>
            <ac:graphicFrameMk id="7" creationId="{00000000-0000-0000-0000-000000000000}"/>
          </ac:graphicFrameMkLst>
        </pc:graphicFrameChg>
      </pc:sldChg>
      <pc:sldChg chg="modSp mod">
        <pc:chgData name="Jones, Helen - Division of Assessment and Accountability Support" userId="b7d6fb4f-88fd-4227-920b-6a3119e5e7a1" providerId="ADAL" clId="{B9230387-1237-4635-B0A6-9EE742EF6DC4}" dt="2024-09-10T17:46:14.695" v="20" actId="20577"/>
        <pc:sldMkLst>
          <pc:docMk/>
          <pc:sldMk cId="3623967083" sldId="1078"/>
        </pc:sldMkLst>
        <pc:graphicFrameChg chg="mod modGraphic">
          <ac:chgData name="Jones, Helen - Division of Assessment and Accountability Support" userId="b7d6fb4f-88fd-4227-920b-6a3119e5e7a1" providerId="ADAL" clId="{B9230387-1237-4635-B0A6-9EE742EF6DC4}" dt="2024-09-10T17:46:14.695" v="20" actId="20577"/>
          <ac:graphicFrameMkLst>
            <pc:docMk/>
            <pc:sldMk cId="3623967083" sldId="1078"/>
            <ac:graphicFrameMk id="6" creationId="{A2022EC4-54BF-4749-97B9-AD1DDA4A1A8A}"/>
          </ac:graphicFrameMkLst>
        </pc:graphicFrameChg>
      </pc:sldChg>
      <pc:sldChg chg="modSp mod">
        <pc:chgData name="Jones, Helen - Division of Assessment and Accountability Support" userId="b7d6fb4f-88fd-4227-920b-6a3119e5e7a1" providerId="ADAL" clId="{B9230387-1237-4635-B0A6-9EE742EF6DC4}" dt="2024-09-10T17:16:21.285" v="2" actId="1036"/>
        <pc:sldMkLst>
          <pc:docMk/>
          <pc:sldMk cId="2710003440" sldId="1090"/>
        </pc:sldMkLst>
        <pc:graphicFrameChg chg="mod modGraphic">
          <ac:chgData name="Jones, Helen - Division of Assessment and Accountability Support" userId="b7d6fb4f-88fd-4227-920b-6a3119e5e7a1" providerId="ADAL" clId="{B9230387-1237-4635-B0A6-9EE742EF6DC4}" dt="2024-09-10T17:16:21.285" v="2" actId="1036"/>
          <ac:graphicFrameMkLst>
            <pc:docMk/>
            <pc:sldMk cId="2710003440" sldId="1090"/>
            <ac:graphicFrameMk id="5" creationId="{6B6FB915-652D-C21B-B402-4C259395C75B}"/>
          </ac:graphicFrameMkLst>
        </pc:graphicFrameChg>
      </pc:sldChg>
      <pc:sldChg chg="modSp mod">
        <pc:chgData name="Jones, Helen - Division of Assessment and Accountability Support" userId="b7d6fb4f-88fd-4227-920b-6a3119e5e7a1" providerId="ADAL" clId="{B9230387-1237-4635-B0A6-9EE742EF6DC4}" dt="2024-09-10T17:13:11.764" v="0" actId="1036"/>
        <pc:sldMkLst>
          <pc:docMk/>
          <pc:sldMk cId="958431239" sldId="1096"/>
        </pc:sldMkLst>
        <pc:spChg chg="mod">
          <ac:chgData name="Jones, Helen - Division of Assessment and Accountability Support" userId="b7d6fb4f-88fd-4227-920b-6a3119e5e7a1" providerId="ADAL" clId="{B9230387-1237-4635-B0A6-9EE742EF6DC4}" dt="2024-09-10T17:13:11.764" v="0" actId="1036"/>
          <ac:spMkLst>
            <pc:docMk/>
            <pc:sldMk cId="958431239" sldId="1096"/>
            <ac:spMk id="3" creationId="{D99F2F24-B5E3-CFDB-73EB-C47DEF25B4E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7BE6F-D411-4F36-AC8E-CD952E0FFD95}"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F56907A7-2D32-4E37-978A-845A25F7639F}">
      <dgm:prSet phldrT="[Text]" custT="1"/>
      <dgm:spPr>
        <a:solidFill>
          <a:srgbClr val="0098A4"/>
        </a:solidFill>
      </dgm:spPr>
      <dgm:t>
        <a:bodyPr/>
        <a:lstStyle/>
        <a:p>
          <a:r>
            <a:rPr lang="en-US" sz="2400" b="1">
              <a:solidFill>
                <a:schemeClr val="tx1"/>
              </a:solidFill>
              <a:latin typeface="Arial" panose="020B0604020202020204" pitchFamily="34" charset="0"/>
              <a:cs typeface="Arial" panose="020B0604020202020204" pitchFamily="34" charset="0"/>
            </a:rPr>
            <a:t>State Indicators</a:t>
          </a:r>
        </a:p>
      </dgm:t>
    </dgm:pt>
    <dgm:pt modelId="{86EE4890-D0FE-4EBC-9394-3DECE12E2F83}" type="parTrans" cxnId="{8EE39429-4C5E-401C-AF4A-4CCC52BFEA77}">
      <dgm:prSet/>
      <dgm:spPr/>
      <dgm:t>
        <a:bodyPr/>
        <a:lstStyle/>
        <a:p>
          <a:endParaRPr lang="en-US"/>
        </a:p>
      </dgm:t>
    </dgm:pt>
    <dgm:pt modelId="{AE513A07-A727-4979-9487-C344960DA7E2}" type="sibTrans" cxnId="{8EE39429-4C5E-401C-AF4A-4CCC52BFEA77}">
      <dgm:prSet/>
      <dgm:spPr/>
      <dgm:t>
        <a:bodyPr/>
        <a:lstStyle/>
        <a:p>
          <a:endParaRPr lang="en-US"/>
        </a:p>
      </dgm:t>
    </dgm:pt>
    <dgm:pt modelId="{0C2E40E1-B3B5-4A33-8AC4-B0B1D2765E3B}">
      <dgm:prSet phldrT="[Text]" custT="1"/>
      <dgm:spPr>
        <a:solidFill>
          <a:srgbClr val="A7CBCD"/>
        </a:solidFill>
      </dgm:spPr>
      <dgm:t>
        <a:bodyPr/>
        <a:lstStyle/>
        <a:p>
          <a:r>
            <a:rPr lang="en-US" sz="1600">
              <a:solidFill>
                <a:schemeClr val="tx1"/>
              </a:solidFill>
              <a:latin typeface="Arial" panose="020B0604020202020204" pitchFamily="34" charset="0"/>
              <a:cs typeface="Arial" panose="020B0604020202020204" pitchFamily="34" charset="0"/>
            </a:rPr>
            <a:t>State Assessment Results in Reading and Mathematics</a:t>
          </a:r>
        </a:p>
      </dgm:t>
    </dgm:pt>
    <dgm:pt modelId="{05ABE5FF-328C-4BEB-948E-BFA325E719EA}" type="parTrans" cxnId="{522D62C8-073E-42B6-A200-3932288A9DF5}">
      <dgm:prSet/>
      <dgm:spPr/>
      <dgm:t>
        <a:bodyPr/>
        <a:lstStyle/>
        <a:p>
          <a:endParaRPr lang="en-US"/>
        </a:p>
      </dgm:t>
    </dgm:pt>
    <dgm:pt modelId="{5F335310-0D23-445E-B648-77BC1388E8AE}" type="sibTrans" cxnId="{522D62C8-073E-42B6-A200-3932288A9DF5}">
      <dgm:prSet/>
      <dgm:spPr/>
      <dgm:t>
        <a:bodyPr/>
        <a:lstStyle/>
        <a:p>
          <a:endParaRPr lang="en-US"/>
        </a:p>
      </dgm:t>
    </dgm:pt>
    <dgm:pt modelId="{1C2C357A-7788-41D1-84ED-E717694A091E}">
      <dgm:prSet phldrT="[Text]" custT="1"/>
      <dgm:spPr>
        <a:solidFill>
          <a:srgbClr val="A7CBCD"/>
        </a:solidFill>
      </dgm:spPr>
      <dgm:t>
        <a:bodyPr/>
        <a:lstStyle/>
        <a:p>
          <a:r>
            <a:rPr lang="en-US" sz="1600">
              <a:solidFill>
                <a:schemeClr val="tx1"/>
              </a:solidFill>
              <a:latin typeface="Arial" panose="020B0604020202020204" pitchFamily="34" charset="0"/>
              <a:cs typeface="Arial" panose="020B0604020202020204" pitchFamily="34" charset="0"/>
            </a:rPr>
            <a:t>State Assessment Results in Science, Social Studies and Writing</a:t>
          </a:r>
        </a:p>
      </dgm:t>
    </dgm:pt>
    <dgm:pt modelId="{C624212B-0BB0-41B0-BC35-68C12BEC0C5B}" type="parTrans" cxnId="{37B60D8F-2A3F-427D-A485-C3C0DDAAC21E}">
      <dgm:prSet/>
      <dgm:spPr/>
      <dgm:t>
        <a:bodyPr/>
        <a:lstStyle/>
        <a:p>
          <a:endParaRPr lang="en-US"/>
        </a:p>
      </dgm:t>
    </dgm:pt>
    <dgm:pt modelId="{97F689E1-9DC1-4011-95C5-14DAB9347A20}" type="sibTrans" cxnId="{37B60D8F-2A3F-427D-A485-C3C0DDAAC21E}">
      <dgm:prSet/>
      <dgm:spPr/>
      <dgm:t>
        <a:bodyPr/>
        <a:lstStyle/>
        <a:p>
          <a:endParaRPr lang="en-US"/>
        </a:p>
      </dgm:t>
    </dgm:pt>
    <dgm:pt modelId="{C8E44F43-76CD-4443-AE4F-4493A6343EF4}">
      <dgm:prSet phldrT="[Text]" custT="1"/>
      <dgm:spPr>
        <a:solidFill>
          <a:srgbClr val="A7CBCD"/>
        </a:solidFill>
      </dgm:spPr>
      <dgm:t>
        <a:bodyPr/>
        <a:lstStyle/>
        <a:p>
          <a:r>
            <a:rPr lang="en-US" sz="1600" b="0">
              <a:solidFill>
                <a:schemeClr val="tx1"/>
              </a:solidFill>
              <a:latin typeface="Arial" panose="020B0604020202020204" pitchFamily="34" charset="0"/>
              <a:cs typeface="Arial" panose="020B0604020202020204" pitchFamily="34" charset="0"/>
            </a:rPr>
            <a:t>Quality of School Climate and Safety</a:t>
          </a:r>
        </a:p>
      </dgm:t>
    </dgm:pt>
    <dgm:pt modelId="{E6F07C78-BC0C-46ED-B6D9-7597F7FAC6E7}" type="parTrans" cxnId="{B3E8F7C0-6C70-4100-A89E-0D5025ECDB05}">
      <dgm:prSet/>
      <dgm:spPr/>
      <dgm:t>
        <a:bodyPr/>
        <a:lstStyle/>
        <a:p>
          <a:endParaRPr lang="en-US"/>
        </a:p>
      </dgm:t>
    </dgm:pt>
    <dgm:pt modelId="{ACCAF06E-A8E0-4158-8EFE-5B14A3B37E66}" type="sibTrans" cxnId="{B3E8F7C0-6C70-4100-A89E-0D5025ECDB05}">
      <dgm:prSet/>
      <dgm:spPr/>
      <dgm:t>
        <a:bodyPr/>
        <a:lstStyle/>
        <a:p>
          <a:endParaRPr lang="en-US"/>
        </a:p>
      </dgm:t>
    </dgm:pt>
    <dgm:pt modelId="{FE2DCC42-E506-42E9-A121-DADB43BF537E}">
      <dgm:prSet phldrT="[Text]" custT="1"/>
      <dgm:spPr>
        <a:solidFill>
          <a:srgbClr val="A7CBCD"/>
        </a:solidFill>
      </dgm:spPr>
      <dgm:t>
        <a:bodyPr/>
        <a:lstStyle/>
        <a:p>
          <a:r>
            <a:rPr lang="en-US" sz="1600">
              <a:solidFill>
                <a:schemeClr val="tx1"/>
              </a:solidFill>
              <a:latin typeface="Arial" panose="020B0604020202020204" pitchFamily="34" charset="0"/>
              <a:cs typeface="Arial" panose="020B0604020202020204" pitchFamily="34" charset="0"/>
            </a:rPr>
            <a:t>English Learner Progress</a:t>
          </a:r>
        </a:p>
      </dgm:t>
    </dgm:pt>
    <dgm:pt modelId="{EF8519E2-35DA-43B8-87B8-6CA82C33803A}" type="parTrans" cxnId="{55789E4B-8BA4-4BDE-BA5D-E7C23BA3C75C}">
      <dgm:prSet/>
      <dgm:spPr/>
      <dgm:t>
        <a:bodyPr/>
        <a:lstStyle/>
        <a:p>
          <a:endParaRPr lang="en-US"/>
        </a:p>
      </dgm:t>
    </dgm:pt>
    <dgm:pt modelId="{550F396D-2CB2-4A46-BC51-23725EEF668F}" type="sibTrans" cxnId="{55789E4B-8BA4-4BDE-BA5D-E7C23BA3C75C}">
      <dgm:prSet/>
      <dgm:spPr/>
      <dgm:t>
        <a:bodyPr/>
        <a:lstStyle/>
        <a:p>
          <a:endParaRPr lang="en-US"/>
        </a:p>
      </dgm:t>
    </dgm:pt>
    <dgm:pt modelId="{AD0CC321-3033-4B6C-B16E-DD4EB247F04D}">
      <dgm:prSet phldrT="[Text]" custT="1"/>
      <dgm:spPr>
        <a:solidFill>
          <a:srgbClr val="A7CBCD"/>
        </a:solidFill>
      </dgm:spPr>
      <dgm:t>
        <a:bodyPr/>
        <a:lstStyle/>
        <a:p>
          <a:r>
            <a:rPr lang="en-US" sz="1600">
              <a:solidFill>
                <a:schemeClr val="tx1"/>
              </a:solidFill>
              <a:latin typeface="Arial" panose="020B0604020202020204" pitchFamily="34" charset="0"/>
              <a:cs typeface="Arial" panose="020B0604020202020204" pitchFamily="34" charset="0"/>
            </a:rPr>
            <a:t>Post- secondary Readiness (high school only)</a:t>
          </a:r>
        </a:p>
      </dgm:t>
    </dgm:pt>
    <dgm:pt modelId="{45C899A2-EAF3-4384-BBE9-06E8F1EC731E}" type="parTrans" cxnId="{D379423E-A090-4DFE-81AC-C23C69272B38}">
      <dgm:prSet/>
      <dgm:spPr/>
      <dgm:t>
        <a:bodyPr/>
        <a:lstStyle/>
        <a:p>
          <a:endParaRPr lang="en-US"/>
        </a:p>
      </dgm:t>
    </dgm:pt>
    <dgm:pt modelId="{873898D7-E4A0-4F76-89F7-D833CAE308F1}" type="sibTrans" cxnId="{D379423E-A090-4DFE-81AC-C23C69272B38}">
      <dgm:prSet/>
      <dgm:spPr/>
      <dgm:t>
        <a:bodyPr/>
        <a:lstStyle/>
        <a:p>
          <a:endParaRPr lang="en-US"/>
        </a:p>
      </dgm:t>
    </dgm:pt>
    <dgm:pt modelId="{D5E02362-41EF-4783-8F2B-9F565AFFD44E}">
      <dgm:prSet phldrT="[Text]" custT="1"/>
      <dgm:spPr>
        <a:solidFill>
          <a:srgbClr val="A7CBCD"/>
        </a:solidFill>
      </dgm:spPr>
      <dgm:t>
        <a:bodyPr/>
        <a:lstStyle/>
        <a:p>
          <a:r>
            <a:rPr lang="en-US" sz="1600">
              <a:solidFill>
                <a:schemeClr val="tx1"/>
              </a:solidFill>
              <a:latin typeface="Arial" panose="020B0604020202020204" pitchFamily="34" charset="0"/>
              <a:cs typeface="Arial" panose="020B0604020202020204" pitchFamily="34" charset="0"/>
            </a:rPr>
            <a:t>Graduation Rate, 4- and 5-year cohort (high school only)</a:t>
          </a:r>
        </a:p>
      </dgm:t>
    </dgm:pt>
    <dgm:pt modelId="{07BDE603-F306-47BE-B1BD-36886BBDD3D1}" type="parTrans" cxnId="{D9F7CFEE-4ED4-4B45-AADC-A09B9D7624A0}">
      <dgm:prSet/>
      <dgm:spPr/>
      <dgm:t>
        <a:bodyPr/>
        <a:lstStyle/>
        <a:p>
          <a:endParaRPr lang="en-US"/>
        </a:p>
      </dgm:t>
    </dgm:pt>
    <dgm:pt modelId="{3126B8F2-B9EB-4FDA-8FF1-5A0B5EFD4511}" type="sibTrans" cxnId="{D9F7CFEE-4ED4-4B45-AADC-A09B9D7624A0}">
      <dgm:prSet/>
      <dgm:spPr/>
      <dgm:t>
        <a:bodyPr/>
        <a:lstStyle/>
        <a:p>
          <a:endParaRPr lang="en-US"/>
        </a:p>
      </dgm:t>
    </dgm:pt>
    <dgm:pt modelId="{2A9AC65E-F344-4F6B-873F-B9AF7C3EA6CB}" type="pres">
      <dgm:prSet presAssocID="{4117BE6F-D411-4F36-AC8E-CD952E0FFD95}" presName="Name0" presStyleCnt="0">
        <dgm:presLayoutVars>
          <dgm:chMax val="1"/>
          <dgm:chPref val="1"/>
          <dgm:dir/>
          <dgm:animOne val="branch"/>
          <dgm:animLvl val="lvl"/>
        </dgm:presLayoutVars>
      </dgm:prSet>
      <dgm:spPr/>
    </dgm:pt>
    <dgm:pt modelId="{F4F8DF52-FB09-472E-A3A3-245936998B43}" type="pres">
      <dgm:prSet presAssocID="{F56907A7-2D32-4E37-978A-845A25F7639F}" presName="Parent" presStyleLbl="node0" presStyleIdx="0" presStyleCnt="1">
        <dgm:presLayoutVars>
          <dgm:chMax val="6"/>
          <dgm:chPref val="6"/>
        </dgm:presLayoutVars>
      </dgm:prSet>
      <dgm:spPr/>
    </dgm:pt>
    <dgm:pt modelId="{041E28D5-BEDB-49F3-97D9-A9C0DEC310DE}" type="pres">
      <dgm:prSet presAssocID="{0C2E40E1-B3B5-4A33-8AC4-B0B1D2765E3B}" presName="Accent1" presStyleCnt="0"/>
      <dgm:spPr/>
    </dgm:pt>
    <dgm:pt modelId="{EC3C6ECF-1C07-43AE-9029-EF7AFEEF311B}" type="pres">
      <dgm:prSet presAssocID="{0C2E40E1-B3B5-4A33-8AC4-B0B1D2765E3B}" presName="Accent" presStyleLbl="bgShp" presStyleIdx="0" presStyleCnt="6"/>
      <dgm:spPr/>
    </dgm:pt>
    <dgm:pt modelId="{516473EF-539D-470D-8FBE-E8CB358137FE}" type="pres">
      <dgm:prSet presAssocID="{0C2E40E1-B3B5-4A33-8AC4-B0B1D2765E3B}" presName="Child1" presStyleLbl="node1" presStyleIdx="0" presStyleCnt="6">
        <dgm:presLayoutVars>
          <dgm:chMax val="0"/>
          <dgm:chPref val="0"/>
          <dgm:bulletEnabled val="1"/>
        </dgm:presLayoutVars>
      </dgm:prSet>
      <dgm:spPr/>
    </dgm:pt>
    <dgm:pt modelId="{8C670A4F-9D53-49E6-A380-F46A57919D38}" type="pres">
      <dgm:prSet presAssocID="{1C2C357A-7788-41D1-84ED-E717694A091E}" presName="Accent2" presStyleCnt="0"/>
      <dgm:spPr/>
    </dgm:pt>
    <dgm:pt modelId="{163CB8EE-7A15-40B8-903E-E3B58C39E4FA}" type="pres">
      <dgm:prSet presAssocID="{1C2C357A-7788-41D1-84ED-E717694A091E}" presName="Accent" presStyleLbl="bgShp" presStyleIdx="1" presStyleCnt="6"/>
      <dgm:spPr>
        <a:solidFill>
          <a:schemeClr val="bg1"/>
        </a:solidFill>
      </dgm:spPr>
    </dgm:pt>
    <dgm:pt modelId="{9CC8399D-221F-43B2-B620-8D9B68C8B93E}" type="pres">
      <dgm:prSet presAssocID="{1C2C357A-7788-41D1-84ED-E717694A091E}" presName="Child2" presStyleLbl="node1" presStyleIdx="1" presStyleCnt="6">
        <dgm:presLayoutVars>
          <dgm:chMax val="0"/>
          <dgm:chPref val="0"/>
          <dgm:bulletEnabled val="1"/>
        </dgm:presLayoutVars>
      </dgm:prSet>
      <dgm:spPr/>
    </dgm:pt>
    <dgm:pt modelId="{E0D7F7DD-0415-43BB-AF4F-418D5084E161}" type="pres">
      <dgm:prSet presAssocID="{C8E44F43-76CD-4443-AE4F-4493A6343EF4}" presName="Accent3" presStyleCnt="0"/>
      <dgm:spPr/>
    </dgm:pt>
    <dgm:pt modelId="{8FD2B74B-7755-4D4D-8351-368EED17CFCE}" type="pres">
      <dgm:prSet presAssocID="{C8E44F43-76CD-4443-AE4F-4493A6343EF4}" presName="Accent" presStyleLbl="bgShp" presStyleIdx="2" presStyleCnt="6"/>
      <dgm:spPr>
        <a:solidFill>
          <a:schemeClr val="bg1"/>
        </a:solidFill>
      </dgm:spPr>
    </dgm:pt>
    <dgm:pt modelId="{23172A09-AC40-478F-B88B-01C4490F69E3}" type="pres">
      <dgm:prSet presAssocID="{C8E44F43-76CD-4443-AE4F-4493A6343EF4}" presName="Child3" presStyleLbl="node1" presStyleIdx="2" presStyleCnt="6">
        <dgm:presLayoutVars>
          <dgm:chMax val="0"/>
          <dgm:chPref val="0"/>
          <dgm:bulletEnabled val="1"/>
        </dgm:presLayoutVars>
      </dgm:prSet>
      <dgm:spPr/>
    </dgm:pt>
    <dgm:pt modelId="{72D42A0B-82A3-4704-9734-BF09E5A55506}" type="pres">
      <dgm:prSet presAssocID="{FE2DCC42-E506-42E9-A121-DADB43BF537E}" presName="Accent4" presStyleCnt="0"/>
      <dgm:spPr/>
    </dgm:pt>
    <dgm:pt modelId="{4FF6DC55-321D-44AD-8492-EC256687E95C}" type="pres">
      <dgm:prSet presAssocID="{FE2DCC42-E506-42E9-A121-DADB43BF537E}" presName="Accent" presStyleLbl="bgShp" presStyleIdx="3" presStyleCnt="6"/>
      <dgm:spPr>
        <a:solidFill>
          <a:schemeClr val="bg1"/>
        </a:solidFill>
      </dgm:spPr>
    </dgm:pt>
    <dgm:pt modelId="{EA28F341-B851-4F56-B277-0843C71C8B6D}" type="pres">
      <dgm:prSet presAssocID="{FE2DCC42-E506-42E9-A121-DADB43BF537E}" presName="Child4" presStyleLbl="node1" presStyleIdx="3" presStyleCnt="6">
        <dgm:presLayoutVars>
          <dgm:chMax val="0"/>
          <dgm:chPref val="0"/>
          <dgm:bulletEnabled val="1"/>
        </dgm:presLayoutVars>
      </dgm:prSet>
      <dgm:spPr/>
    </dgm:pt>
    <dgm:pt modelId="{4339F66D-B5B6-47E3-86B4-C2AC5C6C4E56}" type="pres">
      <dgm:prSet presAssocID="{AD0CC321-3033-4B6C-B16E-DD4EB247F04D}" presName="Accent5" presStyleCnt="0"/>
      <dgm:spPr/>
    </dgm:pt>
    <dgm:pt modelId="{9C348C6D-0FB3-4311-B405-90894D2B91B1}" type="pres">
      <dgm:prSet presAssocID="{AD0CC321-3033-4B6C-B16E-DD4EB247F04D}" presName="Accent" presStyleLbl="bgShp" presStyleIdx="4" presStyleCnt="6"/>
      <dgm:spPr>
        <a:noFill/>
      </dgm:spPr>
    </dgm:pt>
    <dgm:pt modelId="{030D7235-244C-4989-AC6B-76773B6A16F2}" type="pres">
      <dgm:prSet presAssocID="{AD0CC321-3033-4B6C-B16E-DD4EB247F04D}" presName="Child5" presStyleLbl="node1" presStyleIdx="4" presStyleCnt="6">
        <dgm:presLayoutVars>
          <dgm:chMax val="0"/>
          <dgm:chPref val="0"/>
          <dgm:bulletEnabled val="1"/>
        </dgm:presLayoutVars>
      </dgm:prSet>
      <dgm:spPr/>
    </dgm:pt>
    <dgm:pt modelId="{9ED70C31-EF60-4FAD-A060-BCC8528327C3}" type="pres">
      <dgm:prSet presAssocID="{D5E02362-41EF-4783-8F2B-9F565AFFD44E}" presName="Accent6" presStyleCnt="0"/>
      <dgm:spPr/>
    </dgm:pt>
    <dgm:pt modelId="{B33E0E63-2714-4EE7-912D-A6E3F2F1620A}" type="pres">
      <dgm:prSet presAssocID="{D5E02362-41EF-4783-8F2B-9F565AFFD44E}" presName="Accent" presStyleLbl="bgShp" presStyleIdx="5" presStyleCnt="6"/>
      <dgm:spPr>
        <a:noFill/>
      </dgm:spPr>
    </dgm:pt>
    <dgm:pt modelId="{CED3DCCA-CC29-4F54-918C-1D242CF326D6}" type="pres">
      <dgm:prSet presAssocID="{D5E02362-41EF-4783-8F2B-9F565AFFD44E}" presName="Child6" presStyleLbl="node1" presStyleIdx="5" presStyleCnt="6">
        <dgm:presLayoutVars>
          <dgm:chMax val="0"/>
          <dgm:chPref val="0"/>
          <dgm:bulletEnabled val="1"/>
        </dgm:presLayoutVars>
      </dgm:prSet>
      <dgm:spPr/>
    </dgm:pt>
  </dgm:ptLst>
  <dgm:cxnLst>
    <dgm:cxn modelId="{59BCE10A-CDDB-45AD-985E-600734F96306}" type="presOf" srcId="{1C2C357A-7788-41D1-84ED-E717694A091E}" destId="{9CC8399D-221F-43B2-B620-8D9B68C8B93E}" srcOrd="0" destOrd="0" presId="urn:microsoft.com/office/officeart/2011/layout/HexagonRadial"/>
    <dgm:cxn modelId="{14FAD625-8314-493A-915D-DDDA03A33794}" type="presOf" srcId="{AD0CC321-3033-4B6C-B16E-DD4EB247F04D}" destId="{030D7235-244C-4989-AC6B-76773B6A16F2}" srcOrd="0" destOrd="0" presId="urn:microsoft.com/office/officeart/2011/layout/HexagonRadial"/>
    <dgm:cxn modelId="{8EE39429-4C5E-401C-AF4A-4CCC52BFEA77}" srcId="{4117BE6F-D411-4F36-AC8E-CD952E0FFD95}" destId="{F56907A7-2D32-4E37-978A-845A25F7639F}" srcOrd="0" destOrd="0" parTransId="{86EE4890-D0FE-4EBC-9394-3DECE12E2F83}" sibTransId="{AE513A07-A727-4979-9487-C344960DA7E2}"/>
    <dgm:cxn modelId="{6B16CA33-CD4F-4F20-816C-95C65496D282}" type="presOf" srcId="{0C2E40E1-B3B5-4A33-8AC4-B0B1D2765E3B}" destId="{516473EF-539D-470D-8FBE-E8CB358137FE}" srcOrd="0" destOrd="0" presId="urn:microsoft.com/office/officeart/2011/layout/HexagonRadial"/>
    <dgm:cxn modelId="{DFDF9634-BE6F-4F77-9825-2DDB9111B1F7}" type="presOf" srcId="{4117BE6F-D411-4F36-AC8E-CD952E0FFD95}" destId="{2A9AC65E-F344-4F6B-873F-B9AF7C3EA6CB}" srcOrd="0" destOrd="0" presId="urn:microsoft.com/office/officeart/2011/layout/HexagonRadial"/>
    <dgm:cxn modelId="{D379423E-A090-4DFE-81AC-C23C69272B38}" srcId="{F56907A7-2D32-4E37-978A-845A25F7639F}" destId="{AD0CC321-3033-4B6C-B16E-DD4EB247F04D}" srcOrd="4" destOrd="0" parTransId="{45C899A2-EAF3-4384-BBE9-06E8F1EC731E}" sibTransId="{873898D7-E4A0-4F76-89F7-D833CAE308F1}"/>
    <dgm:cxn modelId="{55789E4B-8BA4-4BDE-BA5D-E7C23BA3C75C}" srcId="{F56907A7-2D32-4E37-978A-845A25F7639F}" destId="{FE2DCC42-E506-42E9-A121-DADB43BF537E}" srcOrd="3" destOrd="0" parTransId="{EF8519E2-35DA-43B8-87B8-6CA82C33803A}" sibTransId="{550F396D-2CB2-4A46-BC51-23725EEF668F}"/>
    <dgm:cxn modelId="{24F1187A-11F7-4690-827A-F9C93D87B083}" type="presOf" srcId="{C8E44F43-76CD-4443-AE4F-4493A6343EF4}" destId="{23172A09-AC40-478F-B88B-01C4490F69E3}" srcOrd="0" destOrd="0" presId="urn:microsoft.com/office/officeart/2011/layout/HexagonRadial"/>
    <dgm:cxn modelId="{37B60D8F-2A3F-427D-A485-C3C0DDAAC21E}" srcId="{F56907A7-2D32-4E37-978A-845A25F7639F}" destId="{1C2C357A-7788-41D1-84ED-E717694A091E}" srcOrd="1" destOrd="0" parTransId="{C624212B-0BB0-41B0-BC35-68C12BEC0C5B}" sibTransId="{97F689E1-9DC1-4011-95C5-14DAB9347A20}"/>
    <dgm:cxn modelId="{9B8302A9-9943-49B6-9DC3-3D9FB101D491}" type="presOf" srcId="{FE2DCC42-E506-42E9-A121-DADB43BF537E}" destId="{EA28F341-B851-4F56-B277-0843C71C8B6D}" srcOrd="0" destOrd="0" presId="urn:microsoft.com/office/officeart/2011/layout/HexagonRadial"/>
    <dgm:cxn modelId="{B3E8F7C0-6C70-4100-A89E-0D5025ECDB05}" srcId="{F56907A7-2D32-4E37-978A-845A25F7639F}" destId="{C8E44F43-76CD-4443-AE4F-4493A6343EF4}" srcOrd="2" destOrd="0" parTransId="{E6F07C78-BC0C-46ED-B6D9-7597F7FAC6E7}" sibTransId="{ACCAF06E-A8E0-4158-8EFE-5B14A3B37E66}"/>
    <dgm:cxn modelId="{522D62C8-073E-42B6-A200-3932288A9DF5}" srcId="{F56907A7-2D32-4E37-978A-845A25F7639F}" destId="{0C2E40E1-B3B5-4A33-8AC4-B0B1D2765E3B}" srcOrd="0" destOrd="0" parTransId="{05ABE5FF-328C-4BEB-948E-BFA325E719EA}" sibTransId="{5F335310-0D23-445E-B648-77BC1388E8AE}"/>
    <dgm:cxn modelId="{6A01B5E5-061D-4E67-94B7-6E2750A7F48A}" type="presOf" srcId="{F56907A7-2D32-4E37-978A-845A25F7639F}" destId="{F4F8DF52-FB09-472E-A3A3-245936998B43}" srcOrd="0" destOrd="0" presId="urn:microsoft.com/office/officeart/2011/layout/HexagonRadial"/>
    <dgm:cxn modelId="{D9F7CFEE-4ED4-4B45-AADC-A09B9D7624A0}" srcId="{F56907A7-2D32-4E37-978A-845A25F7639F}" destId="{D5E02362-41EF-4783-8F2B-9F565AFFD44E}" srcOrd="5" destOrd="0" parTransId="{07BDE603-F306-47BE-B1BD-36886BBDD3D1}" sibTransId="{3126B8F2-B9EB-4FDA-8FF1-5A0B5EFD4511}"/>
    <dgm:cxn modelId="{609D3BF1-8C09-446E-A803-276AF45E3C39}" type="presOf" srcId="{D5E02362-41EF-4783-8F2B-9F565AFFD44E}" destId="{CED3DCCA-CC29-4F54-918C-1D242CF326D6}" srcOrd="0" destOrd="0" presId="urn:microsoft.com/office/officeart/2011/layout/HexagonRadial"/>
    <dgm:cxn modelId="{11C1086C-AA65-4CCC-BE64-55F7F7593655}" type="presParOf" srcId="{2A9AC65E-F344-4F6B-873F-B9AF7C3EA6CB}" destId="{F4F8DF52-FB09-472E-A3A3-245936998B43}" srcOrd="0" destOrd="0" presId="urn:microsoft.com/office/officeart/2011/layout/HexagonRadial"/>
    <dgm:cxn modelId="{18E582EA-79E0-4BF7-AD6E-455F17D5D6B1}" type="presParOf" srcId="{2A9AC65E-F344-4F6B-873F-B9AF7C3EA6CB}" destId="{041E28D5-BEDB-49F3-97D9-A9C0DEC310DE}" srcOrd="1" destOrd="0" presId="urn:microsoft.com/office/officeart/2011/layout/HexagonRadial"/>
    <dgm:cxn modelId="{E070561A-325C-4CC7-9790-33E217908516}" type="presParOf" srcId="{041E28D5-BEDB-49F3-97D9-A9C0DEC310DE}" destId="{EC3C6ECF-1C07-43AE-9029-EF7AFEEF311B}" srcOrd="0" destOrd="0" presId="urn:microsoft.com/office/officeart/2011/layout/HexagonRadial"/>
    <dgm:cxn modelId="{C38A3FBE-D040-4545-8AAC-C41C5A39D68F}" type="presParOf" srcId="{2A9AC65E-F344-4F6B-873F-B9AF7C3EA6CB}" destId="{516473EF-539D-470D-8FBE-E8CB358137FE}" srcOrd="2" destOrd="0" presId="urn:microsoft.com/office/officeart/2011/layout/HexagonRadial"/>
    <dgm:cxn modelId="{18FB3BD7-407C-474A-B454-991C2A27AD38}" type="presParOf" srcId="{2A9AC65E-F344-4F6B-873F-B9AF7C3EA6CB}" destId="{8C670A4F-9D53-49E6-A380-F46A57919D38}" srcOrd="3" destOrd="0" presId="urn:microsoft.com/office/officeart/2011/layout/HexagonRadial"/>
    <dgm:cxn modelId="{D6F1A147-65AB-4D94-BC31-9355417B4C4C}" type="presParOf" srcId="{8C670A4F-9D53-49E6-A380-F46A57919D38}" destId="{163CB8EE-7A15-40B8-903E-E3B58C39E4FA}" srcOrd="0" destOrd="0" presId="urn:microsoft.com/office/officeart/2011/layout/HexagonRadial"/>
    <dgm:cxn modelId="{102A0CA9-5E91-48BC-B8A5-2F814A0D9331}" type="presParOf" srcId="{2A9AC65E-F344-4F6B-873F-B9AF7C3EA6CB}" destId="{9CC8399D-221F-43B2-B620-8D9B68C8B93E}" srcOrd="4" destOrd="0" presId="urn:microsoft.com/office/officeart/2011/layout/HexagonRadial"/>
    <dgm:cxn modelId="{A7A66B7D-1890-4D3C-B02A-A1E0E3DFB76B}" type="presParOf" srcId="{2A9AC65E-F344-4F6B-873F-B9AF7C3EA6CB}" destId="{E0D7F7DD-0415-43BB-AF4F-418D5084E161}" srcOrd="5" destOrd="0" presId="urn:microsoft.com/office/officeart/2011/layout/HexagonRadial"/>
    <dgm:cxn modelId="{920801C5-0187-4A42-BF54-5BF700CD4801}" type="presParOf" srcId="{E0D7F7DD-0415-43BB-AF4F-418D5084E161}" destId="{8FD2B74B-7755-4D4D-8351-368EED17CFCE}" srcOrd="0" destOrd="0" presId="urn:microsoft.com/office/officeart/2011/layout/HexagonRadial"/>
    <dgm:cxn modelId="{2D8AEDA6-29C5-4B02-9524-18A23D1E3CCF}" type="presParOf" srcId="{2A9AC65E-F344-4F6B-873F-B9AF7C3EA6CB}" destId="{23172A09-AC40-478F-B88B-01C4490F69E3}" srcOrd="6" destOrd="0" presId="urn:microsoft.com/office/officeart/2011/layout/HexagonRadial"/>
    <dgm:cxn modelId="{15A23F8F-6A25-4823-8015-04D7E1926350}" type="presParOf" srcId="{2A9AC65E-F344-4F6B-873F-B9AF7C3EA6CB}" destId="{72D42A0B-82A3-4704-9734-BF09E5A55506}" srcOrd="7" destOrd="0" presId="urn:microsoft.com/office/officeart/2011/layout/HexagonRadial"/>
    <dgm:cxn modelId="{F334D4DC-A683-420F-888D-8F784356160F}" type="presParOf" srcId="{72D42A0B-82A3-4704-9734-BF09E5A55506}" destId="{4FF6DC55-321D-44AD-8492-EC256687E95C}" srcOrd="0" destOrd="0" presId="urn:microsoft.com/office/officeart/2011/layout/HexagonRadial"/>
    <dgm:cxn modelId="{2DB5EA02-E6FF-44AD-B331-E05929732BA0}" type="presParOf" srcId="{2A9AC65E-F344-4F6B-873F-B9AF7C3EA6CB}" destId="{EA28F341-B851-4F56-B277-0843C71C8B6D}" srcOrd="8" destOrd="0" presId="urn:microsoft.com/office/officeart/2011/layout/HexagonRadial"/>
    <dgm:cxn modelId="{B64559C0-754D-436D-999D-834AFA96DE23}" type="presParOf" srcId="{2A9AC65E-F344-4F6B-873F-B9AF7C3EA6CB}" destId="{4339F66D-B5B6-47E3-86B4-C2AC5C6C4E56}" srcOrd="9" destOrd="0" presId="urn:microsoft.com/office/officeart/2011/layout/HexagonRadial"/>
    <dgm:cxn modelId="{A60D1383-55B9-4850-BD94-A6725A1CD073}" type="presParOf" srcId="{4339F66D-B5B6-47E3-86B4-C2AC5C6C4E56}" destId="{9C348C6D-0FB3-4311-B405-90894D2B91B1}" srcOrd="0" destOrd="0" presId="urn:microsoft.com/office/officeart/2011/layout/HexagonRadial"/>
    <dgm:cxn modelId="{9595CB50-D31A-4FC2-A632-3A6D981715B5}" type="presParOf" srcId="{2A9AC65E-F344-4F6B-873F-B9AF7C3EA6CB}" destId="{030D7235-244C-4989-AC6B-76773B6A16F2}" srcOrd="10" destOrd="0" presId="urn:microsoft.com/office/officeart/2011/layout/HexagonRadial"/>
    <dgm:cxn modelId="{06EF27C9-B9A6-4CD8-94E7-BAC42CDCBFF2}" type="presParOf" srcId="{2A9AC65E-F344-4F6B-873F-B9AF7C3EA6CB}" destId="{9ED70C31-EF60-4FAD-A060-BCC8528327C3}" srcOrd="11" destOrd="0" presId="urn:microsoft.com/office/officeart/2011/layout/HexagonRadial"/>
    <dgm:cxn modelId="{786FB55D-1B18-400F-A4FA-4D9B0F721B2F}" type="presParOf" srcId="{9ED70C31-EF60-4FAD-A060-BCC8528327C3}" destId="{B33E0E63-2714-4EE7-912D-A6E3F2F1620A}" srcOrd="0" destOrd="0" presId="urn:microsoft.com/office/officeart/2011/layout/HexagonRadial"/>
    <dgm:cxn modelId="{7FF49BF9-752C-424F-988E-2CE72E4AFA77}" type="presParOf" srcId="{2A9AC65E-F344-4F6B-873F-B9AF7C3EA6CB}" destId="{CED3DCCA-CC29-4F54-918C-1D242CF326D6}"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8DF52-FB09-472E-A3A3-245936998B43}">
      <dsp:nvSpPr>
        <dsp:cNvPr id="0" name=""/>
        <dsp:cNvSpPr/>
      </dsp:nvSpPr>
      <dsp:spPr>
        <a:xfrm>
          <a:off x="4858884" y="1840227"/>
          <a:ext cx="2339008" cy="2023337"/>
        </a:xfrm>
        <a:prstGeom prst="hexagon">
          <a:avLst>
            <a:gd name="adj" fmla="val 28570"/>
            <a:gd name="vf" fmla="val 115470"/>
          </a:avLst>
        </a:prstGeom>
        <a:solidFill>
          <a:srgbClr val="0098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Arial" panose="020B0604020202020204" pitchFamily="34" charset="0"/>
              <a:cs typeface="Arial" panose="020B0604020202020204" pitchFamily="34" charset="0"/>
            </a:rPr>
            <a:t>State Indicators</a:t>
          </a:r>
        </a:p>
      </dsp:txBody>
      <dsp:txXfrm>
        <a:off x="5246490" y="2175522"/>
        <a:ext cx="1563796" cy="1352747"/>
      </dsp:txXfrm>
    </dsp:sp>
    <dsp:sp modelId="{163CB8EE-7A15-40B8-903E-E3B58C39E4FA}">
      <dsp:nvSpPr>
        <dsp:cNvPr id="0" name=""/>
        <dsp:cNvSpPr/>
      </dsp:nvSpPr>
      <dsp:spPr>
        <a:xfrm>
          <a:off x="6323552" y="872196"/>
          <a:ext cx="882501" cy="760391"/>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516473EF-539D-470D-8FBE-E8CB358137FE}">
      <dsp:nvSpPr>
        <dsp:cNvPr id="0" name=""/>
        <dsp:cNvSpPr/>
      </dsp:nvSpPr>
      <dsp:spPr>
        <a:xfrm>
          <a:off x="5074340" y="0"/>
          <a:ext cx="1916801" cy="1658258"/>
        </a:xfrm>
        <a:prstGeom prst="hexagon">
          <a:avLst>
            <a:gd name="adj" fmla="val 28570"/>
            <a:gd name="vf" fmla="val 115470"/>
          </a:avLst>
        </a:prstGeom>
        <a:solidFill>
          <a:srgbClr val="A7CB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latin typeface="Arial" panose="020B0604020202020204" pitchFamily="34" charset="0"/>
              <a:cs typeface="Arial" panose="020B0604020202020204" pitchFamily="34" charset="0"/>
            </a:rPr>
            <a:t>State Assessment Results in Reading and Mathematics</a:t>
          </a:r>
        </a:p>
      </dsp:txBody>
      <dsp:txXfrm>
        <a:off x="5391995" y="274809"/>
        <a:ext cx="1281491" cy="1108640"/>
      </dsp:txXfrm>
    </dsp:sp>
    <dsp:sp modelId="{8FD2B74B-7755-4D4D-8351-368EED17CFCE}">
      <dsp:nvSpPr>
        <dsp:cNvPr id="0" name=""/>
        <dsp:cNvSpPr/>
      </dsp:nvSpPr>
      <dsp:spPr>
        <a:xfrm>
          <a:off x="7353500" y="2293723"/>
          <a:ext cx="882501" cy="760391"/>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9CC8399D-221F-43B2-B620-8D9B68C8B93E}">
      <dsp:nvSpPr>
        <dsp:cNvPr id="0" name=""/>
        <dsp:cNvSpPr/>
      </dsp:nvSpPr>
      <dsp:spPr>
        <a:xfrm>
          <a:off x="6832269" y="1019939"/>
          <a:ext cx="1916801" cy="1658258"/>
        </a:xfrm>
        <a:prstGeom prst="hexagon">
          <a:avLst>
            <a:gd name="adj" fmla="val 28570"/>
            <a:gd name="vf" fmla="val 115470"/>
          </a:avLst>
        </a:prstGeom>
        <a:solidFill>
          <a:srgbClr val="A7CB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latin typeface="Arial" panose="020B0604020202020204" pitchFamily="34" charset="0"/>
              <a:cs typeface="Arial" panose="020B0604020202020204" pitchFamily="34" charset="0"/>
            </a:rPr>
            <a:t>State Assessment Results in Science, Social Studies and Writing</a:t>
          </a:r>
        </a:p>
      </dsp:txBody>
      <dsp:txXfrm>
        <a:off x="7149924" y="1294748"/>
        <a:ext cx="1281491" cy="1108640"/>
      </dsp:txXfrm>
    </dsp:sp>
    <dsp:sp modelId="{4FF6DC55-321D-44AD-8492-EC256687E95C}">
      <dsp:nvSpPr>
        <dsp:cNvPr id="0" name=""/>
        <dsp:cNvSpPr/>
      </dsp:nvSpPr>
      <dsp:spPr>
        <a:xfrm>
          <a:off x="6638032" y="3898360"/>
          <a:ext cx="882501" cy="760391"/>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23172A09-AC40-478F-B88B-01C4490F69E3}">
      <dsp:nvSpPr>
        <dsp:cNvPr id="0" name=""/>
        <dsp:cNvSpPr/>
      </dsp:nvSpPr>
      <dsp:spPr>
        <a:xfrm>
          <a:off x="6832269" y="3025023"/>
          <a:ext cx="1916801" cy="1658258"/>
        </a:xfrm>
        <a:prstGeom prst="hexagon">
          <a:avLst>
            <a:gd name="adj" fmla="val 28570"/>
            <a:gd name="vf" fmla="val 115470"/>
          </a:avLst>
        </a:prstGeom>
        <a:solidFill>
          <a:srgbClr val="A7CB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a:solidFill>
                <a:schemeClr val="tx1"/>
              </a:solidFill>
              <a:latin typeface="Arial" panose="020B0604020202020204" pitchFamily="34" charset="0"/>
              <a:cs typeface="Arial" panose="020B0604020202020204" pitchFamily="34" charset="0"/>
            </a:rPr>
            <a:t>Quality of School Climate and Safety</a:t>
          </a:r>
        </a:p>
      </dsp:txBody>
      <dsp:txXfrm>
        <a:off x="7149924" y="3299832"/>
        <a:ext cx="1281491" cy="1108640"/>
      </dsp:txXfrm>
    </dsp:sp>
    <dsp:sp modelId="{9C348C6D-0FB3-4311-B405-90894D2B91B1}">
      <dsp:nvSpPr>
        <dsp:cNvPr id="0" name=""/>
        <dsp:cNvSpPr/>
      </dsp:nvSpPr>
      <dsp:spPr>
        <a:xfrm>
          <a:off x="4863236" y="4064928"/>
          <a:ext cx="882501" cy="760391"/>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EA28F341-B851-4F56-B277-0843C71C8B6D}">
      <dsp:nvSpPr>
        <dsp:cNvPr id="0" name=""/>
        <dsp:cNvSpPr/>
      </dsp:nvSpPr>
      <dsp:spPr>
        <a:xfrm>
          <a:off x="5074340" y="4046103"/>
          <a:ext cx="1916801" cy="1658258"/>
        </a:xfrm>
        <a:prstGeom prst="hexagon">
          <a:avLst>
            <a:gd name="adj" fmla="val 28570"/>
            <a:gd name="vf" fmla="val 115470"/>
          </a:avLst>
        </a:prstGeom>
        <a:solidFill>
          <a:srgbClr val="A7CB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latin typeface="Arial" panose="020B0604020202020204" pitchFamily="34" charset="0"/>
              <a:cs typeface="Arial" panose="020B0604020202020204" pitchFamily="34" charset="0"/>
            </a:rPr>
            <a:t>English Learner Progress</a:t>
          </a:r>
        </a:p>
      </dsp:txBody>
      <dsp:txXfrm>
        <a:off x="5391995" y="4320912"/>
        <a:ext cx="1281491" cy="1108640"/>
      </dsp:txXfrm>
    </dsp:sp>
    <dsp:sp modelId="{B33E0E63-2714-4EE7-912D-A6E3F2F1620A}">
      <dsp:nvSpPr>
        <dsp:cNvPr id="0" name=""/>
        <dsp:cNvSpPr/>
      </dsp:nvSpPr>
      <dsp:spPr>
        <a:xfrm>
          <a:off x="3816422" y="2643971"/>
          <a:ext cx="882501" cy="760391"/>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030D7235-244C-4989-AC6B-76773B6A16F2}">
      <dsp:nvSpPr>
        <dsp:cNvPr id="0" name=""/>
        <dsp:cNvSpPr/>
      </dsp:nvSpPr>
      <dsp:spPr>
        <a:xfrm>
          <a:off x="3308250" y="3026164"/>
          <a:ext cx="1916801" cy="1658258"/>
        </a:xfrm>
        <a:prstGeom prst="hexagon">
          <a:avLst>
            <a:gd name="adj" fmla="val 28570"/>
            <a:gd name="vf" fmla="val 115470"/>
          </a:avLst>
        </a:prstGeom>
        <a:solidFill>
          <a:srgbClr val="A7CB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latin typeface="Arial" panose="020B0604020202020204" pitchFamily="34" charset="0"/>
              <a:cs typeface="Arial" panose="020B0604020202020204" pitchFamily="34" charset="0"/>
            </a:rPr>
            <a:t>Post- secondary Readiness (high school only)</a:t>
          </a:r>
        </a:p>
      </dsp:txBody>
      <dsp:txXfrm>
        <a:off x="3625905" y="3300973"/>
        <a:ext cx="1281491" cy="1108640"/>
      </dsp:txXfrm>
    </dsp:sp>
    <dsp:sp modelId="{CED3DCCA-CC29-4F54-918C-1D242CF326D6}">
      <dsp:nvSpPr>
        <dsp:cNvPr id="0" name=""/>
        <dsp:cNvSpPr/>
      </dsp:nvSpPr>
      <dsp:spPr>
        <a:xfrm>
          <a:off x="3308250" y="1017658"/>
          <a:ext cx="1916801" cy="1658258"/>
        </a:xfrm>
        <a:prstGeom prst="hexagon">
          <a:avLst>
            <a:gd name="adj" fmla="val 28570"/>
            <a:gd name="vf" fmla="val 115470"/>
          </a:avLst>
        </a:prstGeom>
        <a:solidFill>
          <a:srgbClr val="A7CB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latin typeface="Arial" panose="020B0604020202020204" pitchFamily="34" charset="0"/>
              <a:cs typeface="Arial" panose="020B0604020202020204" pitchFamily="34" charset="0"/>
            </a:rPr>
            <a:t>Graduation Rate, 4- and 5-year cohort (high school only)</a:t>
          </a:r>
        </a:p>
      </dsp:txBody>
      <dsp:txXfrm>
        <a:off x="3625905" y="1292467"/>
        <a:ext cx="1281491" cy="110864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BDC56E-7D36-7419-F0A0-0E8D569A22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36A0D3A-8B26-2911-1238-63D97C1D80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741DF6-BDE6-4868-994B-7E952971AD34}" type="datetimeFigureOut">
              <a:rPr lang="en-US" smtClean="0"/>
              <a:t>9/23/2024</a:t>
            </a:fld>
            <a:endParaRPr lang="en-US"/>
          </a:p>
        </p:txBody>
      </p:sp>
      <p:sp>
        <p:nvSpPr>
          <p:cNvPr id="4" name="Footer Placeholder 3">
            <a:extLst>
              <a:ext uri="{FF2B5EF4-FFF2-40B4-BE49-F238E27FC236}">
                <a16:creationId xmlns:a16="http://schemas.microsoft.com/office/drawing/2014/main" id="{05C759C5-49F6-0F99-72F8-CA49CAB83F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E80704-70D2-D012-75D0-500A626CF9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CFE70-0DA1-48C1-98F2-828D2EBBAD63}" type="slidenum">
              <a:rPr lang="en-US" smtClean="0"/>
              <a:t>‹#›</a:t>
            </a:fld>
            <a:endParaRPr lang="en-US"/>
          </a:p>
        </p:txBody>
      </p:sp>
    </p:spTree>
    <p:extLst>
      <p:ext uri="{BB962C8B-B14F-4D97-AF65-F5344CB8AC3E}">
        <p14:creationId xmlns:p14="http://schemas.microsoft.com/office/powerpoint/2010/main" val="3527945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4123776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2825247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54EBA4B7-318E-46FA-834E-693E8468BA7D}"/>
              </a:ext>
            </a:extLst>
          </p:cNvPr>
          <p:cNvSpPr>
            <a:spLocks noGrp="1"/>
          </p:cNvSpPr>
          <p:nvPr>
            <p:ph type="sldNum" sz="quarter" idx="5"/>
          </p:nvPr>
        </p:nvSpPr>
        <p:spPr/>
        <p:txBody>
          <a:bodyPr/>
          <a:lstStyle/>
          <a:p>
            <a:fld id="{CF6FBC72-BEB4-4D5B-8457-4AA14DD44F65}" type="slidenum">
              <a:rPr lang="en-US" smtClean="0"/>
              <a:t>15</a:t>
            </a:fld>
            <a:endParaRPr lang="en-US"/>
          </a:p>
        </p:txBody>
      </p:sp>
    </p:spTree>
    <p:extLst>
      <p:ext uri="{BB962C8B-B14F-4D97-AF65-F5344CB8AC3E}">
        <p14:creationId xmlns:p14="http://schemas.microsoft.com/office/powerpoint/2010/main" val="3668976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1349841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3024153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19</a:t>
            </a:fld>
            <a:endParaRPr lang="en-US"/>
          </a:p>
        </p:txBody>
      </p:sp>
    </p:spTree>
    <p:extLst>
      <p:ext uri="{BB962C8B-B14F-4D97-AF65-F5344CB8AC3E}">
        <p14:creationId xmlns:p14="http://schemas.microsoft.com/office/powerpoint/2010/main" val="3732207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20</a:t>
            </a:fld>
            <a:endParaRPr lang="en-US"/>
          </a:p>
        </p:txBody>
      </p:sp>
    </p:spTree>
    <p:extLst>
      <p:ext uri="{BB962C8B-B14F-4D97-AF65-F5344CB8AC3E}">
        <p14:creationId xmlns:p14="http://schemas.microsoft.com/office/powerpoint/2010/main" val="2964831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21</a:t>
            </a:fld>
            <a:endParaRPr lang="en-US"/>
          </a:p>
        </p:txBody>
      </p:sp>
    </p:spTree>
    <p:extLst>
      <p:ext uri="{BB962C8B-B14F-4D97-AF65-F5344CB8AC3E}">
        <p14:creationId xmlns:p14="http://schemas.microsoft.com/office/powerpoint/2010/main" val="967243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22</a:t>
            </a:fld>
            <a:endParaRPr lang="en-US"/>
          </a:p>
        </p:txBody>
      </p:sp>
    </p:spTree>
    <p:extLst>
      <p:ext uri="{BB962C8B-B14F-4D97-AF65-F5344CB8AC3E}">
        <p14:creationId xmlns:p14="http://schemas.microsoft.com/office/powerpoint/2010/main" val="1036563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25</a:t>
            </a:fld>
            <a:endParaRPr lang="en-US"/>
          </a:p>
        </p:txBody>
      </p:sp>
    </p:spTree>
    <p:extLst>
      <p:ext uri="{BB962C8B-B14F-4D97-AF65-F5344CB8AC3E}">
        <p14:creationId xmlns:p14="http://schemas.microsoft.com/office/powerpoint/2010/main" val="3812628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0292" y="4566138"/>
            <a:ext cx="5486400" cy="3600450"/>
          </a:xfrm>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26</a:t>
            </a:fld>
            <a:endParaRPr lang="en-US"/>
          </a:p>
        </p:txBody>
      </p:sp>
    </p:spTree>
    <p:extLst>
      <p:ext uri="{BB962C8B-B14F-4D97-AF65-F5344CB8AC3E}">
        <p14:creationId xmlns:p14="http://schemas.microsoft.com/office/powerpoint/2010/main" val="108788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11335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27</a:t>
            </a:fld>
            <a:endParaRPr lang="en-US"/>
          </a:p>
        </p:txBody>
      </p:sp>
    </p:spTree>
    <p:extLst>
      <p:ext uri="{BB962C8B-B14F-4D97-AF65-F5344CB8AC3E}">
        <p14:creationId xmlns:p14="http://schemas.microsoft.com/office/powerpoint/2010/main" val="1188022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28</a:t>
            </a:fld>
            <a:endParaRPr lang="en-US"/>
          </a:p>
        </p:txBody>
      </p:sp>
    </p:spTree>
    <p:extLst>
      <p:ext uri="{BB962C8B-B14F-4D97-AF65-F5344CB8AC3E}">
        <p14:creationId xmlns:p14="http://schemas.microsoft.com/office/powerpoint/2010/main" val="339225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29</a:t>
            </a:fld>
            <a:endParaRPr lang="en-US"/>
          </a:p>
        </p:txBody>
      </p:sp>
    </p:spTree>
    <p:extLst>
      <p:ext uri="{BB962C8B-B14F-4D97-AF65-F5344CB8AC3E}">
        <p14:creationId xmlns:p14="http://schemas.microsoft.com/office/powerpoint/2010/main" val="1019432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69D21-CC8D-4E87-B787-D23B4B758188}" type="slidenum">
              <a:rPr lang="en-US" smtClean="0"/>
              <a:t>30</a:t>
            </a:fld>
            <a:endParaRPr lang="en-US"/>
          </a:p>
        </p:txBody>
      </p:sp>
    </p:spTree>
    <p:extLst>
      <p:ext uri="{BB962C8B-B14F-4D97-AF65-F5344CB8AC3E}">
        <p14:creationId xmlns:p14="http://schemas.microsoft.com/office/powerpoint/2010/main" val="162373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69D21-CC8D-4E87-B787-D23B4B758188}" type="slidenum">
              <a:rPr lang="en-US" smtClean="0"/>
              <a:t>31</a:t>
            </a:fld>
            <a:endParaRPr lang="en-US"/>
          </a:p>
        </p:txBody>
      </p:sp>
    </p:spTree>
    <p:extLst>
      <p:ext uri="{BB962C8B-B14F-4D97-AF65-F5344CB8AC3E}">
        <p14:creationId xmlns:p14="http://schemas.microsoft.com/office/powerpoint/2010/main" val="2016295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32</a:t>
            </a:fld>
            <a:endParaRPr lang="en-US"/>
          </a:p>
        </p:txBody>
      </p:sp>
    </p:spTree>
    <p:extLst>
      <p:ext uri="{BB962C8B-B14F-4D97-AF65-F5344CB8AC3E}">
        <p14:creationId xmlns:p14="http://schemas.microsoft.com/office/powerpoint/2010/main" val="2079622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33</a:t>
            </a:fld>
            <a:endParaRPr lang="en-US"/>
          </a:p>
        </p:txBody>
      </p:sp>
    </p:spTree>
    <p:extLst>
      <p:ext uri="{BB962C8B-B14F-4D97-AF65-F5344CB8AC3E}">
        <p14:creationId xmlns:p14="http://schemas.microsoft.com/office/powerpoint/2010/main" val="3273834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34</a:t>
            </a:fld>
            <a:endParaRPr lang="en-US"/>
          </a:p>
        </p:txBody>
      </p:sp>
    </p:spTree>
    <p:extLst>
      <p:ext uri="{BB962C8B-B14F-4D97-AF65-F5344CB8AC3E}">
        <p14:creationId xmlns:p14="http://schemas.microsoft.com/office/powerpoint/2010/main" val="1436184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35</a:t>
            </a:fld>
            <a:endParaRPr lang="en-US"/>
          </a:p>
        </p:txBody>
      </p:sp>
    </p:spTree>
    <p:extLst>
      <p:ext uri="{BB962C8B-B14F-4D97-AF65-F5344CB8AC3E}">
        <p14:creationId xmlns:p14="http://schemas.microsoft.com/office/powerpoint/2010/main" val="1810427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36</a:t>
            </a:fld>
            <a:endParaRPr lang="en-US"/>
          </a:p>
        </p:txBody>
      </p:sp>
    </p:spTree>
    <p:extLst>
      <p:ext uri="{BB962C8B-B14F-4D97-AF65-F5344CB8AC3E}">
        <p14:creationId xmlns:p14="http://schemas.microsoft.com/office/powerpoint/2010/main" val="291193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4139550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37</a:t>
            </a:fld>
            <a:endParaRPr lang="en-US"/>
          </a:p>
        </p:txBody>
      </p:sp>
    </p:spTree>
    <p:extLst>
      <p:ext uri="{BB962C8B-B14F-4D97-AF65-F5344CB8AC3E}">
        <p14:creationId xmlns:p14="http://schemas.microsoft.com/office/powerpoint/2010/main" val="2745218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38</a:t>
            </a:fld>
            <a:endParaRPr lang="en-US"/>
          </a:p>
        </p:txBody>
      </p:sp>
    </p:spTree>
    <p:extLst>
      <p:ext uri="{BB962C8B-B14F-4D97-AF65-F5344CB8AC3E}">
        <p14:creationId xmlns:p14="http://schemas.microsoft.com/office/powerpoint/2010/main" val="3891925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39</a:t>
            </a:fld>
            <a:endParaRPr lang="en-US"/>
          </a:p>
        </p:txBody>
      </p:sp>
    </p:spTree>
    <p:extLst>
      <p:ext uri="{BB962C8B-B14F-4D97-AF65-F5344CB8AC3E}">
        <p14:creationId xmlns:p14="http://schemas.microsoft.com/office/powerpoint/2010/main" val="1997116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40</a:t>
            </a:fld>
            <a:endParaRPr lang="en-US"/>
          </a:p>
        </p:txBody>
      </p:sp>
    </p:spTree>
    <p:extLst>
      <p:ext uri="{BB962C8B-B14F-4D97-AF65-F5344CB8AC3E}">
        <p14:creationId xmlns:p14="http://schemas.microsoft.com/office/powerpoint/2010/main" val="33405732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41</a:t>
            </a:fld>
            <a:endParaRPr lang="en-US"/>
          </a:p>
        </p:txBody>
      </p:sp>
    </p:spTree>
    <p:extLst>
      <p:ext uri="{BB962C8B-B14F-4D97-AF65-F5344CB8AC3E}">
        <p14:creationId xmlns:p14="http://schemas.microsoft.com/office/powerpoint/2010/main" val="2214401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42</a:t>
            </a:fld>
            <a:endParaRPr lang="en-US"/>
          </a:p>
        </p:txBody>
      </p:sp>
    </p:spTree>
    <p:extLst>
      <p:ext uri="{BB962C8B-B14F-4D97-AF65-F5344CB8AC3E}">
        <p14:creationId xmlns:p14="http://schemas.microsoft.com/office/powerpoint/2010/main" val="2911057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43</a:t>
            </a:fld>
            <a:endParaRPr lang="en-US"/>
          </a:p>
        </p:txBody>
      </p:sp>
    </p:spTree>
    <p:extLst>
      <p:ext uri="{BB962C8B-B14F-4D97-AF65-F5344CB8AC3E}">
        <p14:creationId xmlns:p14="http://schemas.microsoft.com/office/powerpoint/2010/main" val="1670983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44</a:t>
            </a:fld>
            <a:endParaRPr lang="en-US"/>
          </a:p>
        </p:txBody>
      </p:sp>
    </p:spTree>
    <p:extLst>
      <p:ext uri="{BB962C8B-B14F-4D97-AF65-F5344CB8AC3E}">
        <p14:creationId xmlns:p14="http://schemas.microsoft.com/office/powerpoint/2010/main" val="1866709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69D21-CC8D-4E87-B787-D23B4B758188}" type="slidenum">
              <a:rPr lang="en-US" smtClean="0"/>
              <a:t>45</a:t>
            </a:fld>
            <a:endParaRPr lang="en-US"/>
          </a:p>
        </p:txBody>
      </p:sp>
    </p:spTree>
    <p:extLst>
      <p:ext uri="{BB962C8B-B14F-4D97-AF65-F5344CB8AC3E}">
        <p14:creationId xmlns:p14="http://schemas.microsoft.com/office/powerpoint/2010/main" val="1695486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46</a:t>
            </a:fld>
            <a:endParaRPr lang="en-US"/>
          </a:p>
        </p:txBody>
      </p:sp>
    </p:spTree>
    <p:extLst>
      <p:ext uri="{BB962C8B-B14F-4D97-AF65-F5344CB8AC3E}">
        <p14:creationId xmlns:p14="http://schemas.microsoft.com/office/powerpoint/2010/main" val="98310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36836527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47</a:t>
            </a:fld>
            <a:endParaRPr lang="en-US"/>
          </a:p>
        </p:txBody>
      </p:sp>
    </p:spTree>
    <p:extLst>
      <p:ext uri="{BB962C8B-B14F-4D97-AF65-F5344CB8AC3E}">
        <p14:creationId xmlns:p14="http://schemas.microsoft.com/office/powerpoint/2010/main" val="31226347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48</a:t>
            </a:fld>
            <a:endParaRPr lang="en-US"/>
          </a:p>
        </p:txBody>
      </p:sp>
    </p:spTree>
    <p:extLst>
      <p:ext uri="{BB962C8B-B14F-4D97-AF65-F5344CB8AC3E}">
        <p14:creationId xmlns:p14="http://schemas.microsoft.com/office/powerpoint/2010/main" val="37318868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041B365-D8D5-4ED3-A31E-D03B3F7A9AA2}" type="slidenum">
              <a:rPr lang="en-US" smtClean="0"/>
              <a:t>49</a:t>
            </a:fld>
            <a:endParaRPr lang="en-US"/>
          </a:p>
        </p:txBody>
      </p:sp>
      <p:sp>
        <p:nvSpPr>
          <p:cNvPr id="6" name="Notes Placeholder 5">
            <a:extLst>
              <a:ext uri="{FF2B5EF4-FFF2-40B4-BE49-F238E27FC236}">
                <a16:creationId xmlns:a16="http://schemas.microsoft.com/office/drawing/2014/main" id="{DF6A222F-7AFE-4854-814E-F03C0610881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737600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50</a:t>
            </a:fld>
            <a:endParaRPr lang="en-US"/>
          </a:p>
        </p:txBody>
      </p:sp>
    </p:spTree>
    <p:extLst>
      <p:ext uri="{BB962C8B-B14F-4D97-AF65-F5344CB8AC3E}">
        <p14:creationId xmlns:p14="http://schemas.microsoft.com/office/powerpoint/2010/main" val="3107546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1E2BC98-6EA0-4EE7-A97F-558F26662BCA}" type="slidenum">
              <a:rPr lang="en-US" smtClean="0"/>
              <a:t>51</a:t>
            </a:fld>
            <a:endParaRPr lang="en-US"/>
          </a:p>
        </p:txBody>
      </p:sp>
      <p:sp>
        <p:nvSpPr>
          <p:cNvPr id="6" name="Notes Placeholder 5">
            <a:extLst>
              <a:ext uri="{FF2B5EF4-FFF2-40B4-BE49-F238E27FC236}">
                <a16:creationId xmlns:a16="http://schemas.microsoft.com/office/drawing/2014/main" id="{8D5BE15B-0E3C-4FCF-B50F-AB19C2E3155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41139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52</a:t>
            </a:fld>
            <a:endParaRPr lang="en-US"/>
          </a:p>
        </p:txBody>
      </p:sp>
    </p:spTree>
    <p:extLst>
      <p:ext uri="{BB962C8B-B14F-4D97-AF65-F5344CB8AC3E}">
        <p14:creationId xmlns:p14="http://schemas.microsoft.com/office/powerpoint/2010/main" val="3299532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53</a:t>
            </a:fld>
            <a:endParaRPr lang="en-US"/>
          </a:p>
        </p:txBody>
      </p:sp>
    </p:spTree>
    <p:extLst>
      <p:ext uri="{BB962C8B-B14F-4D97-AF65-F5344CB8AC3E}">
        <p14:creationId xmlns:p14="http://schemas.microsoft.com/office/powerpoint/2010/main" val="42036173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1E2BC98-6EA0-4EE7-A97F-558F26662BCA}" type="slidenum">
              <a:rPr lang="en-US" smtClean="0"/>
              <a:t>54</a:t>
            </a:fld>
            <a:endParaRPr lang="en-US"/>
          </a:p>
        </p:txBody>
      </p:sp>
      <p:sp>
        <p:nvSpPr>
          <p:cNvPr id="6" name="Notes Placeholder 5">
            <a:extLst>
              <a:ext uri="{FF2B5EF4-FFF2-40B4-BE49-F238E27FC236}">
                <a16:creationId xmlns:a16="http://schemas.microsoft.com/office/drawing/2014/main" id="{C545FC94-3FA9-4B0B-955B-AB069DE9141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26748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55</a:t>
            </a:fld>
            <a:endParaRPr lang="en-US"/>
          </a:p>
        </p:txBody>
      </p:sp>
    </p:spTree>
    <p:extLst>
      <p:ext uri="{BB962C8B-B14F-4D97-AF65-F5344CB8AC3E}">
        <p14:creationId xmlns:p14="http://schemas.microsoft.com/office/powerpoint/2010/main" val="1518934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669D21-CC8D-4E87-B787-D23B4B758188}" type="slidenum">
              <a:rPr lang="en-US" smtClean="0"/>
              <a:t>56</a:t>
            </a:fld>
            <a:endParaRPr lang="en-US"/>
          </a:p>
        </p:txBody>
      </p:sp>
    </p:spTree>
    <p:extLst>
      <p:ext uri="{BB962C8B-B14F-4D97-AF65-F5344CB8AC3E}">
        <p14:creationId xmlns:p14="http://schemas.microsoft.com/office/powerpoint/2010/main" val="2972601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14299608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57</a:t>
            </a:fld>
            <a:endParaRPr lang="en-US"/>
          </a:p>
        </p:txBody>
      </p:sp>
    </p:spTree>
    <p:extLst>
      <p:ext uri="{BB962C8B-B14F-4D97-AF65-F5344CB8AC3E}">
        <p14:creationId xmlns:p14="http://schemas.microsoft.com/office/powerpoint/2010/main" val="18573613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58</a:t>
            </a:fld>
            <a:endParaRPr lang="en-US"/>
          </a:p>
        </p:txBody>
      </p:sp>
    </p:spTree>
    <p:extLst>
      <p:ext uri="{BB962C8B-B14F-4D97-AF65-F5344CB8AC3E}">
        <p14:creationId xmlns:p14="http://schemas.microsoft.com/office/powerpoint/2010/main" val="3841268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59</a:t>
            </a:fld>
            <a:endParaRPr lang="en-US"/>
          </a:p>
        </p:txBody>
      </p:sp>
    </p:spTree>
    <p:extLst>
      <p:ext uri="{BB962C8B-B14F-4D97-AF65-F5344CB8AC3E}">
        <p14:creationId xmlns:p14="http://schemas.microsoft.com/office/powerpoint/2010/main" val="17335834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60</a:t>
            </a:fld>
            <a:endParaRPr lang="en-US"/>
          </a:p>
        </p:txBody>
      </p:sp>
    </p:spTree>
    <p:extLst>
      <p:ext uri="{BB962C8B-B14F-4D97-AF65-F5344CB8AC3E}">
        <p14:creationId xmlns:p14="http://schemas.microsoft.com/office/powerpoint/2010/main" val="41157319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61</a:t>
            </a:fld>
            <a:endParaRPr lang="en-US"/>
          </a:p>
        </p:txBody>
      </p:sp>
    </p:spTree>
    <p:extLst>
      <p:ext uri="{BB962C8B-B14F-4D97-AF65-F5344CB8AC3E}">
        <p14:creationId xmlns:p14="http://schemas.microsoft.com/office/powerpoint/2010/main" val="13002719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63</a:t>
            </a:fld>
            <a:endParaRPr lang="en-US"/>
          </a:p>
        </p:txBody>
      </p:sp>
    </p:spTree>
    <p:extLst>
      <p:ext uri="{BB962C8B-B14F-4D97-AF65-F5344CB8AC3E}">
        <p14:creationId xmlns:p14="http://schemas.microsoft.com/office/powerpoint/2010/main" val="34142106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64</a:t>
            </a:fld>
            <a:endParaRPr lang="en-US"/>
          </a:p>
        </p:txBody>
      </p:sp>
    </p:spTree>
    <p:extLst>
      <p:ext uri="{BB962C8B-B14F-4D97-AF65-F5344CB8AC3E}">
        <p14:creationId xmlns:p14="http://schemas.microsoft.com/office/powerpoint/2010/main" val="24689712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65</a:t>
            </a:fld>
            <a:endParaRPr lang="en-US"/>
          </a:p>
        </p:txBody>
      </p:sp>
    </p:spTree>
    <p:extLst>
      <p:ext uri="{BB962C8B-B14F-4D97-AF65-F5344CB8AC3E}">
        <p14:creationId xmlns:p14="http://schemas.microsoft.com/office/powerpoint/2010/main" val="672766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925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217824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51435">
              <a:spcBef>
                <a:spcPts val="1075"/>
              </a:spcBef>
              <a:spcAft>
                <a:spcPts val="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00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12</a:t>
            </a:fld>
            <a:endParaRPr lang="en-US"/>
          </a:p>
        </p:txBody>
      </p:sp>
    </p:spTree>
    <p:extLst>
      <p:ext uri="{BB962C8B-B14F-4D97-AF65-F5344CB8AC3E}">
        <p14:creationId xmlns:p14="http://schemas.microsoft.com/office/powerpoint/2010/main" val="1992633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38579" cy="952500"/>
          </a:xfrm>
        </p:spPr>
        <p:txBody>
          <a:bodyPr/>
          <a:lstStyle/>
          <a:p>
            <a:r>
              <a:rPr lang="en-US"/>
              <a:t>Click to edit Master title style</a:t>
            </a:r>
          </a:p>
        </p:txBody>
      </p:sp>
      <p:sp>
        <p:nvSpPr>
          <p:cNvPr id="3" name="Text Placeholder 4">
            <a:extLst>
              <a:ext uri="{FF2B5EF4-FFF2-40B4-BE49-F238E27FC236}">
                <a16:creationId xmlns:a16="http://schemas.microsoft.com/office/drawing/2014/main" id="{419AF08D-E4E7-3423-9223-8BABE9CE8DBE}"/>
              </a:ext>
            </a:extLst>
          </p:cNvPr>
          <p:cNvSpPr>
            <a:spLocks noGrp="1"/>
          </p:cNvSpPr>
          <p:nvPr>
            <p:ph type="body" sz="quarter" idx="13"/>
          </p:nvPr>
        </p:nvSpPr>
        <p:spPr>
          <a:xfrm>
            <a:off x="631986" y="1401976"/>
            <a:ext cx="9188715" cy="3408149"/>
          </a:xfrm>
        </p:spPr>
        <p:txBody>
          <a:bodyPr/>
          <a:lstStyle>
            <a:lvl1pP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a:defRPr/>
            </a:lvl4pPr>
            <a:lvl5pPr marL="1828800" indent="0">
              <a:buFont typeface="Franklin Gothic Medium" panose="020B06030201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85216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3408149"/>
          </a:xfrm>
        </p:spPr>
        <p:txBody>
          <a:bodyPr/>
          <a:lstStyle>
            <a:lvl1pP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a:defRPr/>
            </a:lvl4pPr>
            <a:lvl5pPr marL="1828800" indent="0">
              <a:buFont typeface="Franklin Gothic Medium" panose="020B06030201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35596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970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83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8200" y="1243013"/>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9"/>
            <a:ext cx="10515600" cy="2233612"/>
          </a:xfrm>
        </p:spPr>
        <p:txBody>
          <a:bodyPr anchor="b">
            <a:normAutofit/>
          </a:bodyPr>
          <a:lstStyle>
            <a:lvl1pPr marL="0" indent="0">
              <a:defRPr sz="4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394335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762000" y="1320800"/>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096000" y="1320800"/>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3270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marL="0" indent="0">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6361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46367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02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
            <a:ext cx="10515600" cy="914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469886"/>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60" r:id="rId10"/>
    <p:sldLayoutId id="2147483661" r:id="rId11"/>
    <p:sldLayoutId id="2147483662" r:id="rId12"/>
    <p:sldLayoutId id="2147483688" r:id="rId13"/>
  </p:sldLayoutIdLst>
  <p:hf sldNum="0" hdr="0" ft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US"/>
              <a:t>Public Data Release </a:t>
            </a:r>
            <a:r>
              <a:rPr lang="en-US">
                <a:solidFill>
                  <a:schemeClr val="bg1">
                    <a:lumMod val="50000"/>
                  </a:schemeClr>
                </a:solidFill>
              </a:rPr>
              <a:t>Template</a:t>
            </a:r>
          </a:p>
        </p:txBody>
      </p:sp>
      <p:sp>
        <p:nvSpPr>
          <p:cNvPr id="13" name="Subtitle 12"/>
          <p:cNvSpPr>
            <a:spLocks noGrp="1"/>
          </p:cNvSpPr>
          <p:nvPr>
            <p:ph type="subTitle" idx="1"/>
          </p:nvPr>
        </p:nvSpPr>
        <p:spPr/>
        <p:txBody>
          <a:bodyPr vert="horz" lIns="91440" tIns="45720" rIns="91440" bIns="45720" rtlCol="0" anchor="t">
            <a:normAutofit/>
          </a:bodyPr>
          <a:lstStyle/>
          <a:p>
            <a:r>
              <a:rPr lang="en-US"/>
              <a:t>Spring 2024 Data</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28AC-68DF-8257-4860-BEF5067A0039}"/>
              </a:ext>
            </a:extLst>
          </p:cNvPr>
          <p:cNvSpPr>
            <a:spLocks noGrp="1"/>
          </p:cNvSpPr>
          <p:nvPr>
            <p:ph type="title"/>
          </p:nvPr>
        </p:nvSpPr>
        <p:spPr>
          <a:xfrm>
            <a:off x="0" y="0"/>
            <a:ext cx="12192000" cy="975360"/>
          </a:xfrm>
        </p:spPr>
        <p:txBody>
          <a:bodyPr>
            <a:normAutofit/>
          </a:bodyPr>
          <a:lstStyle/>
          <a:p>
            <a:r>
              <a:rPr lang="en-US"/>
              <a:t>Federal Classification</a:t>
            </a:r>
          </a:p>
        </p:txBody>
      </p:sp>
      <p:sp>
        <p:nvSpPr>
          <p:cNvPr id="3" name="Content Placeholder 2">
            <a:extLst>
              <a:ext uri="{FF2B5EF4-FFF2-40B4-BE49-F238E27FC236}">
                <a16:creationId xmlns:a16="http://schemas.microsoft.com/office/drawing/2014/main" id="{D99F2F24-B5E3-CFDB-73EB-C47DEF25B4E9}"/>
              </a:ext>
            </a:extLst>
          </p:cNvPr>
          <p:cNvSpPr>
            <a:spLocks noGrp="1"/>
          </p:cNvSpPr>
          <p:nvPr>
            <p:ph idx="1"/>
          </p:nvPr>
        </p:nvSpPr>
        <p:spPr>
          <a:xfrm>
            <a:off x="320272" y="1174040"/>
            <a:ext cx="11871728" cy="4836442"/>
          </a:xfrm>
        </p:spPr>
        <p:txBody>
          <a:bodyPr vert="horz" lIns="91440" tIns="45720" rIns="91440" bIns="45720" rtlCol="0" anchor="t">
            <a:normAutofit/>
          </a:bodyPr>
          <a:lstStyle/>
          <a:p>
            <a:pPr marL="457200" lvl="2" indent="-457200">
              <a:lnSpc>
                <a:spcPct val="110000"/>
              </a:lnSpc>
              <a:spcBef>
                <a:spcPts val="0"/>
              </a:spcBef>
            </a:pPr>
            <a:r>
              <a:rPr lang="en-US" sz="3000"/>
              <a:t>Targeted Support and Improvement (TSI) identification is required annually. Fall 2024 identification is based on three consecutive years of data (2021-2022, 2022-2023 and 2023-2024).</a:t>
            </a:r>
          </a:p>
          <a:p>
            <a:pPr marL="457200" lvl="2" indent="-457200">
              <a:lnSpc>
                <a:spcPct val="110000"/>
              </a:lnSpc>
              <a:spcBef>
                <a:spcPts val="0"/>
              </a:spcBef>
            </a:pPr>
            <a:r>
              <a:rPr lang="en-US" sz="3000"/>
              <a:t>The next identification of Comprehensive Support and Improvement (CSI I and CSI II) and newly identified ATSI will be in the fall of 2025.</a:t>
            </a:r>
          </a:p>
          <a:p>
            <a:pPr marL="457200" lvl="2" indent="-457200">
              <a:lnSpc>
                <a:spcPct val="110000"/>
              </a:lnSpc>
              <a:spcBef>
                <a:spcPts val="0"/>
              </a:spcBef>
            </a:pPr>
            <a:r>
              <a:rPr lang="en-US" sz="3000"/>
              <a:t>Schools that no longer meet identification criteria and have demonstrated progress will exit federal classification status in 2024. </a:t>
            </a:r>
          </a:p>
          <a:p>
            <a:pPr marL="914400" lvl="3" indent="0">
              <a:lnSpc>
                <a:spcPct val="110000"/>
              </a:lnSpc>
              <a:spcBef>
                <a:spcPts val="0"/>
              </a:spcBef>
              <a:buNone/>
            </a:pPr>
            <a:endParaRPr lang="en-US" sz="2400">
              <a:solidFill>
                <a:schemeClr val="tx1"/>
              </a:solidFill>
              <a:latin typeface="Rubik"/>
            </a:endParaRPr>
          </a:p>
          <a:p>
            <a:pPr marL="457200" lvl="1" indent="0">
              <a:buNone/>
            </a:pPr>
            <a:endParaRPr lang="en-US" sz="3500"/>
          </a:p>
          <a:p>
            <a:pPr marL="457200" lvl="1" indent="0">
              <a:buNone/>
            </a:pPr>
            <a:endParaRPr lang="en-US" sz="3500"/>
          </a:p>
          <a:p>
            <a:pPr marL="0" indent="0">
              <a:buNone/>
            </a:pPr>
            <a:endParaRPr lang="en-US"/>
          </a:p>
        </p:txBody>
      </p:sp>
    </p:spTree>
    <p:extLst>
      <p:ext uri="{BB962C8B-B14F-4D97-AF65-F5344CB8AC3E}">
        <p14:creationId xmlns:p14="http://schemas.microsoft.com/office/powerpoint/2010/main" val="958431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A8E9B6-9990-3EF3-9A0B-95921890A1B6}"/>
              </a:ext>
            </a:extLst>
          </p:cNvPr>
          <p:cNvSpPr>
            <a:spLocks noGrp="1"/>
          </p:cNvSpPr>
          <p:nvPr>
            <p:ph type="title"/>
          </p:nvPr>
        </p:nvSpPr>
        <p:spPr>
          <a:xfrm>
            <a:off x="233680" y="1671320"/>
            <a:ext cx="8707120" cy="2494280"/>
          </a:xfrm>
        </p:spPr>
        <p:txBody>
          <a:bodyPr>
            <a:normAutofit/>
          </a:bodyPr>
          <a:lstStyle/>
          <a:p>
            <a:pPr marL="0"/>
            <a:r>
              <a:rPr lang="en-US" sz="4800"/>
              <a:t>School/District Highlights</a:t>
            </a:r>
            <a:br>
              <a:rPr lang="en-US" sz="4800"/>
            </a:br>
            <a:r>
              <a:rPr lang="en-US" sz="4800"/>
              <a:t>2023-2024</a:t>
            </a:r>
          </a:p>
        </p:txBody>
      </p:sp>
    </p:spTree>
    <p:extLst>
      <p:ext uri="{BB962C8B-B14F-4D97-AF65-F5344CB8AC3E}">
        <p14:creationId xmlns:p14="http://schemas.microsoft.com/office/powerpoint/2010/main" val="1200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5ECE5C-8FEB-4C4C-B75B-C14894CB6BB2}"/>
              </a:ext>
            </a:extLst>
          </p:cNvPr>
          <p:cNvSpPr>
            <a:spLocks noGrp="1"/>
          </p:cNvSpPr>
          <p:nvPr>
            <p:ph type="title"/>
          </p:nvPr>
        </p:nvSpPr>
        <p:spPr>
          <a:xfrm>
            <a:off x="0" y="1"/>
            <a:ext cx="12192000" cy="995680"/>
          </a:xfrm>
        </p:spPr>
        <p:txBody>
          <a:bodyPr>
            <a:normAutofit/>
          </a:bodyPr>
          <a:lstStyle/>
          <a:p>
            <a:r>
              <a:rPr lang="en-US"/>
              <a:t>School/District Highlights</a:t>
            </a:r>
          </a:p>
        </p:txBody>
      </p:sp>
      <p:sp>
        <p:nvSpPr>
          <p:cNvPr id="4" name="Content Placeholder 3">
            <a:extLst>
              <a:ext uri="{FF2B5EF4-FFF2-40B4-BE49-F238E27FC236}">
                <a16:creationId xmlns:a16="http://schemas.microsoft.com/office/drawing/2014/main" id="{90984B7D-D7CA-4259-8DDF-5F24D89F5AC4}"/>
              </a:ext>
            </a:extLst>
          </p:cNvPr>
          <p:cNvSpPr>
            <a:spLocks noGrp="1"/>
          </p:cNvSpPr>
          <p:nvPr>
            <p:ph idx="1"/>
          </p:nvPr>
        </p:nvSpPr>
        <p:spPr>
          <a:xfrm>
            <a:off x="838200" y="1585180"/>
            <a:ext cx="10515600" cy="3571747"/>
          </a:xfrm>
        </p:spPr>
        <p:txBody>
          <a:bodyPr vert="horz" lIns="91440" tIns="45720" rIns="91440" bIns="45720" rtlCol="0" anchor="t">
            <a:normAutofit/>
          </a:bodyPr>
          <a:lstStyle/>
          <a:p>
            <a:r>
              <a:rPr lang="en-US">
                <a:solidFill>
                  <a:schemeClr val="bg1">
                    <a:lumMod val="50000"/>
                  </a:schemeClr>
                </a:solidFill>
              </a:rPr>
              <a:t>[Insert school or district initiatives, opportunities or experiences that have been successful,]</a:t>
            </a:r>
          </a:p>
          <a:p>
            <a:r>
              <a:rPr lang="en-US">
                <a:solidFill>
                  <a:schemeClr val="bg1">
                    <a:lumMod val="50000"/>
                  </a:schemeClr>
                </a:solidFill>
              </a:rPr>
              <a:t>[Insert any other relevant contextual information that is unique to the district over this past year (e.g., teacher shortages, school closures or other learning disruptions that are important to contextualize results).]</a:t>
            </a:r>
          </a:p>
          <a:p>
            <a:endParaRPr lang="en-US"/>
          </a:p>
        </p:txBody>
      </p:sp>
    </p:spTree>
    <p:extLst>
      <p:ext uri="{BB962C8B-B14F-4D97-AF65-F5344CB8AC3E}">
        <p14:creationId xmlns:p14="http://schemas.microsoft.com/office/powerpoint/2010/main" val="2964134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A8E9B6-9990-3EF3-9A0B-95921890A1B6}"/>
              </a:ext>
            </a:extLst>
          </p:cNvPr>
          <p:cNvSpPr>
            <a:spLocks noGrp="1"/>
          </p:cNvSpPr>
          <p:nvPr>
            <p:ph type="title"/>
          </p:nvPr>
        </p:nvSpPr>
        <p:spPr>
          <a:xfrm>
            <a:off x="233680" y="1671320"/>
            <a:ext cx="8707120" cy="2494280"/>
          </a:xfrm>
        </p:spPr>
        <p:txBody>
          <a:bodyPr>
            <a:normAutofit/>
          </a:bodyPr>
          <a:lstStyle/>
          <a:p>
            <a:pPr marL="0"/>
            <a:r>
              <a:rPr lang="en-US" sz="4800"/>
              <a:t>Accountability Data</a:t>
            </a:r>
          </a:p>
        </p:txBody>
      </p:sp>
    </p:spTree>
    <p:extLst>
      <p:ext uri="{BB962C8B-B14F-4D97-AF65-F5344CB8AC3E}">
        <p14:creationId xmlns:p14="http://schemas.microsoft.com/office/powerpoint/2010/main" val="12045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429CB-EF60-425E-B43F-CDB76FE44767}"/>
              </a:ext>
            </a:extLst>
          </p:cNvPr>
          <p:cNvSpPr>
            <a:spLocks noGrp="1"/>
          </p:cNvSpPr>
          <p:nvPr>
            <p:ph type="title"/>
          </p:nvPr>
        </p:nvSpPr>
        <p:spPr>
          <a:xfrm>
            <a:off x="0" y="13481"/>
            <a:ext cx="12192000" cy="811213"/>
          </a:xfrm>
        </p:spPr>
        <p:txBody>
          <a:bodyPr anchor="ctr">
            <a:normAutofit/>
          </a:bodyPr>
          <a:lstStyle/>
          <a:p>
            <a:r>
              <a:rPr lang="en-US"/>
              <a:t>Bright Spots of School Year 2023-2024</a:t>
            </a:r>
          </a:p>
        </p:txBody>
      </p:sp>
      <p:pic>
        <p:nvPicPr>
          <p:cNvPr id="10" name="Picture 9" descr="KDE photo showing two student competing in a robotics competition.">
            <a:extLst>
              <a:ext uri="{FF2B5EF4-FFF2-40B4-BE49-F238E27FC236}">
                <a16:creationId xmlns:a16="http://schemas.microsoft.com/office/drawing/2014/main" id="{BB04E561-22DC-4645-B6FA-E3880340AEEB}"/>
              </a:ext>
            </a:extLst>
          </p:cNvPr>
          <p:cNvPicPr>
            <a:picLocks noChangeAspect="1"/>
          </p:cNvPicPr>
          <p:nvPr/>
        </p:nvPicPr>
        <p:blipFill>
          <a:blip r:embed="rId3"/>
          <a:srcRect/>
          <a:stretch/>
        </p:blipFill>
        <p:spPr>
          <a:xfrm>
            <a:off x="443002" y="1584887"/>
            <a:ext cx="5204873" cy="3286781"/>
          </a:xfrm>
          <a:prstGeom prst="rect">
            <a:avLst/>
          </a:prstGeom>
        </p:spPr>
      </p:pic>
      <p:sp>
        <p:nvSpPr>
          <p:cNvPr id="3" name="Text Placeholder 2">
            <a:extLst>
              <a:ext uri="{FF2B5EF4-FFF2-40B4-BE49-F238E27FC236}">
                <a16:creationId xmlns:a16="http://schemas.microsoft.com/office/drawing/2014/main" id="{04A2F25A-1F68-45C4-B3A4-DB5E27E8435A}"/>
              </a:ext>
            </a:extLst>
          </p:cNvPr>
          <p:cNvSpPr>
            <a:spLocks noGrp="1"/>
          </p:cNvSpPr>
          <p:nvPr>
            <p:ph sz="half" idx="2"/>
          </p:nvPr>
        </p:nvSpPr>
        <p:spPr>
          <a:xfrm>
            <a:off x="5762328" y="1422664"/>
            <a:ext cx="5986670" cy="4351338"/>
          </a:xfrm>
        </p:spPr>
        <p:txBody>
          <a:bodyPr vert="horz" lIns="91440" tIns="45720" rIns="91440" bIns="45720" rtlCol="0" anchor="t">
            <a:normAutofit/>
          </a:bodyPr>
          <a:lstStyle/>
          <a:p>
            <a:pPr fontAlgn="base"/>
            <a:r>
              <a:rPr lang="en-US" sz="2200">
                <a:solidFill>
                  <a:schemeClr val="bg1">
                    <a:lumMod val="50000"/>
                  </a:schemeClr>
                </a:solidFill>
              </a:rPr>
              <a:t>[Insert positive examples and data points showing student and school progress]</a:t>
            </a:r>
          </a:p>
          <a:p>
            <a:pPr fontAlgn="base"/>
            <a:r>
              <a:rPr lang="en-US" sz="2200">
                <a:solidFill>
                  <a:schemeClr val="bg1">
                    <a:lumMod val="50000"/>
                  </a:schemeClr>
                </a:solidFill>
              </a:rPr>
              <a:t> Examples:</a:t>
            </a:r>
          </a:p>
          <a:p>
            <a:pPr lvl="1" fontAlgn="base"/>
            <a:r>
              <a:rPr lang="en-US" sz="2200">
                <a:solidFill>
                  <a:schemeClr val="bg1">
                    <a:lumMod val="50000"/>
                  </a:schemeClr>
                </a:solidFill>
              </a:rPr>
              <a:t>45% of our students improved in reading.</a:t>
            </a:r>
          </a:p>
          <a:p>
            <a:pPr lvl="1" fontAlgn="base"/>
            <a:r>
              <a:rPr lang="en-US" sz="2200">
                <a:solidFill>
                  <a:schemeClr val="bg1">
                    <a:lumMod val="50000"/>
                  </a:schemeClr>
                </a:solidFill>
              </a:rPr>
              <a:t>75% of our students were Proficient/Distinguished in science.</a:t>
            </a:r>
          </a:p>
          <a:p>
            <a:pPr lvl="1" fontAlgn="base"/>
            <a:r>
              <a:rPr lang="en-US" sz="2200">
                <a:solidFill>
                  <a:schemeClr val="bg1">
                    <a:lumMod val="50000"/>
                  </a:schemeClr>
                </a:solidFill>
              </a:rPr>
              <a:t>89% of our students demonstrated postsecondary readiness. </a:t>
            </a:r>
          </a:p>
          <a:p>
            <a:pPr lvl="1" fontAlgn="base"/>
            <a:r>
              <a:rPr lang="en-US" sz="2200">
                <a:solidFill>
                  <a:schemeClr val="bg1">
                    <a:lumMod val="50000"/>
                  </a:schemeClr>
                </a:solidFill>
              </a:rPr>
              <a:t>Our graduation rate increased by 1.5%.</a:t>
            </a:r>
          </a:p>
          <a:p>
            <a:endParaRPr lang="en-US" sz="2200"/>
          </a:p>
        </p:txBody>
      </p:sp>
    </p:spTree>
    <p:extLst>
      <p:ext uri="{BB962C8B-B14F-4D97-AF65-F5344CB8AC3E}">
        <p14:creationId xmlns:p14="http://schemas.microsoft.com/office/powerpoint/2010/main" val="91499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C5CA-E456-44D3-BDEC-8E4A050636AB}"/>
              </a:ext>
            </a:extLst>
          </p:cNvPr>
          <p:cNvSpPr>
            <a:spLocks noGrp="1"/>
          </p:cNvSpPr>
          <p:nvPr>
            <p:ph type="title"/>
          </p:nvPr>
        </p:nvSpPr>
        <p:spPr>
          <a:xfrm>
            <a:off x="0" y="0"/>
            <a:ext cx="12192000" cy="991570"/>
          </a:xfrm>
        </p:spPr>
        <p:txBody>
          <a:bodyPr>
            <a:normAutofit/>
          </a:bodyPr>
          <a:lstStyle/>
          <a:p>
            <a:r>
              <a:rPr lang="en-US"/>
              <a:t>Suppressed Data</a:t>
            </a:r>
          </a:p>
        </p:txBody>
      </p:sp>
      <p:sp>
        <p:nvSpPr>
          <p:cNvPr id="4" name="Rectangle 3">
            <a:extLst>
              <a:ext uri="{FF2B5EF4-FFF2-40B4-BE49-F238E27FC236}">
                <a16:creationId xmlns:a16="http://schemas.microsoft.com/office/drawing/2014/main" id="{C498F7BD-C029-4444-B3C6-216BDB47D1B7}"/>
              </a:ext>
            </a:extLst>
          </p:cNvPr>
          <p:cNvSpPr/>
          <p:nvPr/>
        </p:nvSpPr>
        <p:spPr>
          <a:xfrm>
            <a:off x="600843" y="991570"/>
            <a:ext cx="5495157" cy="2492990"/>
          </a:xfrm>
          <a:prstGeom prst="rect">
            <a:avLst/>
          </a:prstGeom>
        </p:spPr>
        <p:txBody>
          <a:bodyPr wrap="square" lIns="91440" tIns="45720" rIns="91440" bIns="45720" anchor="t">
            <a:spAutoFit/>
          </a:bodyPr>
          <a:lstStyle/>
          <a:p>
            <a:r>
              <a:rPr lang="en-US" sz="2600">
                <a:solidFill>
                  <a:schemeClr val="bg1">
                    <a:lumMod val="50000"/>
                  </a:schemeClr>
                </a:solidFill>
                <a:ea typeface="+mn-lt"/>
                <a:cs typeface="+mn-lt"/>
              </a:rPr>
              <a:t>[Insert examples of school or district suppressed data]</a:t>
            </a:r>
            <a:endParaRPr lang="en-US" sz="2600">
              <a:solidFill>
                <a:schemeClr val="bg1">
                  <a:lumMod val="50000"/>
                </a:schemeClr>
              </a:solidFill>
            </a:endParaRPr>
          </a:p>
          <a:p>
            <a:pPr marL="800100" lvl="1" indent="-342900" fontAlgn="base">
              <a:buFont typeface="Arial" panose="020B0604020202020204" pitchFamily="34" charset="0"/>
              <a:buChar char="•"/>
            </a:pPr>
            <a:r>
              <a:rPr lang="en-US" sz="2600">
                <a:solidFill>
                  <a:schemeClr val="bg1">
                    <a:lumMod val="50000"/>
                  </a:schemeClr>
                </a:solidFill>
              </a:rPr>
              <a:t>Grade 5 writing is suppressed because only two students scored at one performance level.</a:t>
            </a:r>
          </a:p>
        </p:txBody>
      </p:sp>
      <p:sp>
        <p:nvSpPr>
          <p:cNvPr id="6" name="TextBox 5">
            <a:extLst>
              <a:ext uri="{FF2B5EF4-FFF2-40B4-BE49-F238E27FC236}">
                <a16:creationId xmlns:a16="http://schemas.microsoft.com/office/drawing/2014/main" id="{37B2343E-ACBE-430B-A067-D5577504DB17}"/>
              </a:ext>
            </a:extLst>
          </p:cNvPr>
          <p:cNvSpPr txBox="1"/>
          <p:nvPr/>
        </p:nvSpPr>
        <p:spPr>
          <a:xfrm>
            <a:off x="297168" y="4090189"/>
            <a:ext cx="5678311" cy="1477328"/>
          </a:xfrm>
          <a:prstGeom prst="rect">
            <a:avLst/>
          </a:prstGeom>
          <a:noFill/>
        </p:spPr>
        <p:txBody>
          <a:bodyPr wrap="square">
            <a:spAutoFit/>
          </a:bodyPr>
          <a:lstStyle/>
          <a:p>
            <a:r>
              <a:rPr lang="en-US" b="1"/>
              <a:t>Note: </a:t>
            </a:r>
            <a:r>
              <a:rPr lang="en-US"/>
              <a:t>Suppressed data are available to schools/districts but will not be displayed in the School Report Card and </a:t>
            </a:r>
            <a:r>
              <a:rPr lang="en-US" b="1"/>
              <a:t>should not be shared in public meetings, </a:t>
            </a:r>
            <a:r>
              <a:rPr lang="en-US"/>
              <a:t>h</a:t>
            </a:r>
            <a:r>
              <a:rPr lang="en-US" sz="1800">
                <a:effectLst/>
                <a:latin typeface="Segoe UI" panose="020B0502040204020203" pitchFamily="34" charset="0"/>
              </a:rPr>
              <a:t>owever, this does not impact the inclusion of</a:t>
            </a:r>
            <a:br>
              <a:rPr lang="en-US" sz="1800">
                <a:effectLst/>
                <a:latin typeface="Segoe UI" panose="020B0502040204020203" pitchFamily="34" charset="0"/>
              </a:rPr>
            </a:br>
            <a:r>
              <a:rPr lang="en-US" sz="1800">
                <a:effectLst/>
                <a:latin typeface="Segoe UI" panose="020B0502040204020203" pitchFamily="34" charset="0"/>
              </a:rPr>
              <a:t>the data for accountability.</a:t>
            </a:r>
            <a:endParaRPr lang="en-US"/>
          </a:p>
        </p:txBody>
      </p:sp>
      <p:sp>
        <p:nvSpPr>
          <p:cNvPr id="3" name="TextBox 2">
            <a:extLst>
              <a:ext uri="{FF2B5EF4-FFF2-40B4-BE49-F238E27FC236}">
                <a16:creationId xmlns:a16="http://schemas.microsoft.com/office/drawing/2014/main" id="{A7E016BB-53D7-4387-8F20-0F8B66EADFC5}"/>
              </a:ext>
            </a:extLst>
          </p:cNvPr>
          <p:cNvSpPr txBox="1"/>
          <p:nvPr/>
        </p:nvSpPr>
        <p:spPr>
          <a:xfrm>
            <a:off x="6184323" y="991570"/>
            <a:ext cx="567831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t>Data will be suppressed if:</a:t>
            </a:r>
          </a:p>
          <a:p>
            <a:pPr marL="346075" indent="-346075" rtl="0">
              <a:buFont typeface="Arial" panose="020B0604020202020204" pitchFamily="34" charset="0"/>
              <a:buChar char="•"/>
            </a:pPr>
            <a:r>
              <a:rPr lang="en-US" sz="2600" dirty="0"/>
              <a:t>PL Count &lt;3 A performance level (NAPD) has no students. In this case, all the performance levels will be suppressed for that grade/level and subject.</a:t>
            </a:r>
          </a:p>
          <a:p>
            <a:pPr marL="346075" indent="-346075" rtl="0">
              <a:buFont typeface="Arial" panose="020B0604020202020204" pitchFamily="34" charset="0"/>
              <a:buChar char="•"/>
            </a:pPr>
            <a:r>
              <a:rPr lang="en-US" sz="2600" dirty="0"/>
              <a:t>NAPD Count &lt;10 There are fewer than 10 students in the tested population.</a:t>
            </a:r>
          </a:p>
        </p:txBody>
      </p:sp>
    </p:spTree>
    <p:extLst>
      <p:ext uri="{BB962C8B-B14F-4D97-AF65-F5344CB8AC3E}">
        <p14:creationId xmlns:p14="http://schemas.microsoft.com/office/powerpoint/2010/main" val="1182970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A8E9B6-9990-3EF3-9A0B-95921890A1B6}"/>
              </a:ext>
            </a:extLst>
          </p:cNvPr>
          <p:cNvSpPr>
            <a:spLocks noGrp="1"/>
          </p:cNvSpPr>
          <p:nvPr>
            <p:ph type="title"/>
          </p:nvPr>
        </p:nvSpPr>
        <p:spPr>
          <a:xfrm>
            <a:off x="294640" y="1635760"/>
            <a:ext cx="10241280" cy="2123440"/>
          </a:xfrm>
        </p:spPr>
        <p:txBody>
          <a:bodyPr>
            <a:noAutofit/>
          </a:bodyPr>
          <a:lstStyle/>
          <a:p>
            <a:pPr marL="0"/>
            <a:r>
              <a:rPr lang="en-US" sz="4800"/>
              <a:t>Accountability Profile </a:t>
            </a:r>
            <a:br>
              <a:rPr lang="en-US" sz="4800"/>
            </a:br>
            <a:r>
              <a:rPr lang="en-US" sz="4800"/>
              <a:t>and Indicator Scores and Ratings</a:t>
            </a:r>
          </a:p>
        </p:txBody>
      </p:sp>
      <p:sp>
        <p:nvSpPr>
          <p:cNvPr id="5" name="Text Placeholder 4">
            <a:extLst>
              <a:ext uri="{FF2B5EF4-FFF2-40B4-BE49-F238E27FC236}">
                <a16:creationId xmlns:a16="http://schemas.microsoft.com/office/drawing/2014/main" id="{BBA2C04C-611C-3C56-F58D-AFDFF2A52AF6}"/>
              </a:ext>
            </a:extLst>
          </p:cNvPr>
          <p:cNvSpPr>
            <a:spLocks noGrp="1"/>
          </p:cNvSpPr>
          <p:nvPr>
            <p:ph idx="4294967295"/>
          </p:nvPr>
        </p:nvSpPr>
        <p:spPr>
          <a:xfrm>
            <a:off x="294640" y="3429000"/>
            <a:ext cx="8351520" cy="1083627"/>
          </a:xfrm>
        </p:spPr>
        <p:txBody>
          <a:bodyPr/>
          <a:lstStyle/>
          <a:p>
            <a:pPr marL="0" indent="0">
              <a:buNone/>
            </a:pPr>
            <a:r>
              <a:rPr lang="en-US">
                <a:solidFill>
                  <a:schemeClr val="tx1"/>
                </a:solidFill>
              </a:rPr>
              <a:t>Overall Score, Overall Performance Rating (color), Federal Classifications, Indicator Scores and Ratings</a:t>
            </a:r>
          </a:p>
          <a:p>
            <a:endParaRPr lang="en-US"/>
          </a:p>
        </p:txBody>
      </p:sp>
    </p:spTree>
    <p:extLst>
      <p:ext uri="{BB962C8B-B14F-4D97-AF65-F5344CB8AC3E}">
        <p14:creationId xmlns:p14="http://schemas.microsoft.com/office/powerpoint/2010/main" val="3308092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89C4-7CFC-9571-AA7A-72E409619735}"/>
              </a:ext>
            </a:extLst>
          </p:cNvPr>
          <p:cNvSpPr>
            <a:spLocks noGrp="1"/>
          </p:cNvSpPr>
          <p:nvPr>
            <p:ph type="title"/>
          </p:nvPr>
        </p:nvSpPr>
        <p:spPr>
          <a:xfrm>
            <a:off x="941" y="-1763"/>
            <a:ext cx="11517147" cy="956803"/>
          </a:xfrm>
        </p:spPr>
        <p:txBody>
          <a:bodyPr>
            <a:normAutofit/>
          </a:bodyPr>
          <a:lstStyle/>
          <a:p>
            <a:r>
              <a:rPr lang="en-US"/>
              <a:t>Accountability Profile at </a:t>
            </a:r>
            <a:r>
              <a:rPr lang="en-US">
                <a:solidFill>
                  <a:schemeClr val="tx1">
                    <a:lumMod val="50000"/>
                    <a:lumOff val="50000"/>
                  </a:schemeClr>
                </a:solidFill>
              </a:rPr>
              <a:t>[My Elementary School]</a:t>
            </a:r>
          </a:p>
        </p:txBody>
      </p:sp>
      <p:sp>
        <p:nvSpPr>
          <p:cNvPr id="6" name="TextBox 5">
            <a:extLst>
              <a:ext uri="{FF2B5EF4-FFF2-40B4-BE49-F238E27FC236}">
                <a16:creationId xmlns:a16="http://schemas.microsoft.com/office/drawing/2014/main" id="{CAF2E6B6-383D-F8D3-F237-939897D3974D}"/>
              </a:ext>
            </a:extLst>
          </p:cNvPr>
          <p:cNvSpPr txBox="1"/>
          <p:nvPr/>
        </p:nvSpPr>
        <p:spPr>
          <a:xfrm>
            <a:off x="734061" y="1480377"/>
            <a:ext cx="339607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Arial Nova"/>
              </a:rPr>
              <a:t>Elementary School</a:t>
            </a:r>
          </a:p>
        </p:txBody>
      </p:sp>
      <p:graphicFrame>
        <p:nvGraphicFramePr>
          <p:cNvPr id="12" name="Table 12">
            <a:extLst>
              <a:ext uri="{FF2B5EF4-FFF2-40B4-BE49-F238E27FC236}">
                <a16:creationId xmlns:a16="http://schemas.microsoft.com/office/drawing/2014/main" id="{D03F6FBB-0D12-F2EC-F802-73F57C81FB5A}"/>
              </a:ext>
            </a:extLst>
          </p:cNvPr>
          <p:cNvGraphicFramePr>
            <a:graphicFrameLocks noGrp="1"/>
          </p:cNvGraphicFramePr>
          <p:nvPr>
            <p:extLst>
              <p:ext uri="{D42A27DB-BD31-4B8C-83A1-F6EECF244321}">
                <p14:modId xmlns:p14="http://schemas.microsoft.com/office/powerpoint/2010/main" val="3804222454"/>
              </p:ext>
            </p:extLst>
          </p:nvPr>
        </p:nvGraphicFramePr>
        <p:xfrm>
          <a:off x="4101629" y="1589851"/>
          <a:ext cx="4038530" cy="370840"/>
        </p:xfrm>
        <a:graphic>
          <a:graphicData uri="http://schemas.openxmlformats.org/drawingml/2006/table">
            <a:tbl>
              <a:tblPr firstRow="1" bandRow="1">
                <a:tableStyleId>{5C22544A-7EE6-4342-B048-85BDC9FD1C3A}</a:tableStyleId>
              </a:tblPr>
              <a:tblGrid>
                <a:gridCol w="752592">
                  <a:extLst>
                    <a:ext uri="{9D8B030D-6E8A-4147-A177-3AD203B41FA5}">
                      <a16:colId xmlns:a16="http://schemas.microsoft.com/office/drawing/2014/main" val="1660070821"/>
                    </a:ext>
                  </a:extLst>
                </a:gridCol>
                <a:gridCol w="920595">
                  <a:extLst>
                    <a:ext uri="{9D8B030D-6E8A-4147-A177-3AD203B41FA5}">
                      <a16:colId xmlns:a16="http://schemas.microsoft.com/office/drawing/2014/main" val="1768113429"/>
                    </a:ext>
                  </a:extLst>
                </a:gridCol>
                <a:gridCol w="817113">
                  <a:extLst>
                    <a:ext uri="{9D8B030D-6E8A-4147-A177-3AD203B41FA5}">
                      <a16:colId xmlns:a16="http://schemas.microsoft.com/office/drawing/2014/main" val="86078888"/>
                    </a:ext>
                  </a:extLst>
                </a:gridCol>
                <a:gridCol w="788891">
                  <a:extLst>
                    <a:ext uri="{9D8B030D-6E8A-4147-A177-3AD203B41FA5}">
                      <a16:colId xmlns:a16="http://schemas.microsoft.com/office/drawing/2014/main" val="4180832656"/>
                    </a:ext>
                  </a:extLst>
                </a:gridCol>
                <a:gridCol w="759339">
                  <a:extLst>
                    <a:ext uri="{9D8B030D-6E8A-4147-A177-3AD203B41FA5}">
                      <a16:colId xmlns:a16="http://schemas.microsoft.com/office/drawing/2014/main" val="1604199449"/>
                    </a:ext>
                  </a:extLst>
                </a:gridCol>
              </a:tblGrid>
              <a:tr h="370840">
                <a:tc>
                  <a:txBody>
                    <a:bodyPr/>
                    <a:lstStyle/>
                    <a:p>
                      <a:pPr algn="ctr"/>
                      <a:r>
                        <a:rPr lang="en-US" b="0">
                          <a:solidFill>
                            <a:schemeClr val="tx1"/>
                          </a:solidFill>
                        </a:rPr>
                        <a:t>Red</a:t>
                      </a:r>
                    </a:p>
                  </a:txBody>
                  <a:tcPr>
                    <a:solidFill>
                      <a:srgbClr val="FF0000"/>
                    </a:solidFill>
                  </a:tcPr>
                </a:tc>
                <a:tc>
                  <a:txBody>
                    <a:bodyPr/>
                    <a:lstStyle/>
                    <a:p>
                      <a:pPr algn="ctr"/>
                      <a:r>
                        <a:rPr lang="en-US" b="0">
                          <a:solidFill>
                            <a:schemeClr val="tx1"/>
                          </a:solidFill>
                        </a:rPr>
                        <a:t>Orange</a:t>
                      </a:r>
                    </a:p>
                  </a:txBody>
                  <a:tcPr>
                    <a:solidFill>
                      <a:srgbClr val="FFC000"/>
                    </a:solidFill>
                  </a:tcPr>
                </a:tc>
                <a:tc>
                  <a:txBody>
                    <a:bodyPr/>
                    <a:lstStyle/>
                    <a:p>
                      <a:pPr algn="ctr"/>
                      <a:r>
                        <a:rPr lang="en-US" b="0">
                          <a:solidFill>
                            <a:schemeClr val="tx1"/>
                          </a:solidFill>
                        </a:rPr>
                        <a:t>Yellow</a:t>
                      </a:r>
                    </a:p>
                  </a:txBody>
                  <a:tcPr>
                    <a:solidFill>
                      <a:srgbClr val="FFFF00"/>
                    </a:solidFill>
                  </a:tcPr>
                </a:tc>
                <a:tc>
                  <a:txBody>
                    <a:bodyPr/>
                    <a:lstStyle/>
                    <a:p>
                      <a:pPr algn="ctr"/>
                      <a:r>
                        <a:rPr lang="en-US" b="0">
                          <a:solidFill>
                            <a:schemeClr val="tx1"/>
                          </a:solidFill>
                        </a:rPr>
                        <a:t>Green</a:t>
                      </a:r>
                    </a:p>
                  </a:txBody>
                  <a:tcPr>
                    <a:solidFill>
                      <a:srgbClr val="00B050"/>
                    </a:solidFill>
                  </a:tcPr>
                </a:tc>
                <a:tc>
                  <a:txBody>
                    <a:bodyPr/>
                    <a:lstStyle/>
                    <a:p>
                      <a:pPr algn="ctr"/>
                      <a:r>
                        <a:rPr lang="en-US" b="0" dirty="0">
                          <a:solidFill>
                            <a:schemeClr val="tx1"/>
                          </a:solidFill>
                        </a:rPr>
                        <a:t>Blue</a:t>
                      </a:r>
                    </a:p>
                  </a:txBody>
                  <a:tcPr>
                    <a:solidFill>
                      <a:srgbClr val="0070C0"/>
                    </a:solidFill>
                  </a:tcPr>
                </a:tc>
                <a:extLst>
                  <a:ext uri="{0D108BD9-81ED-4DB2-BD59-A6C34878D82A}">
                    <a16:rowId xmlns:a16="http://schemas.microsoft.com/office/drawing/2014/main" val="1606162680"/>
                  </a:ext>
                </a:extLst>
              </a:tr>
            </a:tbl>
          </a:graphicData>
        </a:graphic>
      </p:graphicFrame>
      <p:graphicFrame>
        <p:nvGraphicFramePr>
          <p:cNvPr id="3" name="Table 2">
            <a:extLst>
              <a:ext uri="{FF2B5EF4-FFF2-40B4-BE49-F238E27FC236}">
                <a16:creationId xmlns:a16="http://schemas.microsoft.com/office/drawing/2014/main" id="{C89B3ED3-4552-F0FF-9123-D38CE1B068F7}"/>
              </a:ext>
            </a:extLst>
          </p:cNvPr>
          <p:cNvGraphicFramePr>
            <a:graphicFrameLocks noGrp="1" noDrilldown="1" noMove="1" noResize="1"/>
          </p:cNvGraphicFramePr>
          <p:nvPr>
            <p:extLst>
              <p:ext uri="{D42A27DB-BD31-4B8C-83A1-F6EECF244321}">
                <p14:modId xmlns:p14="http://schemas.microsoft.com/office/powerpoint/2010/main" val="4128780066"/>
              </p:ext>
            </p:extLst>
          </p:nvPr>
        </p:nvGraphicFramePr>
        <p:xfrm>
          <a:off x="873591" y="2194349"/>
          <a:ext cx="2324100" cy="2009101"/>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1528844869"/>
                    </a:ext>
                  </a:extLst>
                </a:gridCol>
              </a:tblGrid>
              <a:tr h="914611">
                <a:tc>
                  <a:txBody>
                    <a:bodyPr/>
                    <a:lstStyle/>
                    <a:p>
                      <a:pPr algn="ctr"/>
                      <a:r>
                        <a:rPr lang="en-US">
                          <a:solidFill>
                            <a:schemeClr val="tx1"/>
                          </a:solidFill>
                        </a:rPr>
                        <a:t>School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403998870"/>
                  </a:ext>
                </a:extLst>
              </a:tr>
              <a:tr h="109449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620971"/>
                  </a:ext>
                </a:extLst>
              </a:tr>
            </a:tbl>
          </a:graphicData>
        </a:graphic>
      </p:graphicFrame>
      <p:graphicFrame>
        <p:nvGraphicFramePr>
          <p:cNvPr id="5" name="Table 5">
            <a:extLst>
              <a:ext uri="{FF2B5EF4-FFF2-40B4-BE49-F238E27FC236}">
                <a16:creationId xmlns:a16="http://schemas.microsoft.com/office/drawing/2014/main" id="{6B6FB915-652D-C21B-B402-4C259395C75B}"/>
              </a:ext>
            </a:extLst>
          </p:cNvPr>
          <p:cNvGraphicFramePr>
            <a:graphicFrameLocks noGrp="1"/>
          </p:cNvGraphicFramePr>
          <p:nvPr>
            <p:ph idx="1"/>
            <p:extLst>
              <p:ext uri="{D42A27DB-BD31-4B8C-83A1-F6EECF244321}">
                <p14:modId xmlns:p14="http://schemas.microsoft.com/office/powerpoint/2010/main" val="2018771824"/>
              </p:ext>
            </p:extLst>
          </p:nvPr>
        </p:nvGraphicFramePr>
        <p:xfrm>
          <a:off x="3197691" y="2194351"/>
          <a:ext cx="8260249" cy="2014955"/>
        </p:xfrm>
        <a:graphic>
          <a:graphicData uri="http://schemas.openxmlformats.org/drawingml/2006/table">
            <a:tbl>
              <a:tblPr firstRow="1" bandRow="1">
                <a:tableStyleId>{5C22544A-7EE6-4342-B048-85BDC9FD1C3A}</a:tableStyleId>
              </a:tblPr>
              <a:tblGrid>
                <a:gridCol w="1189203">
                  <a:extLst>
                    <a:ext uri="{9D8B030D-6E8A-4147-A177-3AD203B41FA5}">
                      <a16:colId xmlns:a16="http://schemas.microsoft.com/office/drawing/2014/main" val="1271947120"/>
                    </a:ext>
                  </a:extLst>
                </a:gridCol>
                <a:gridCol w="1777684">
                  <a:extLst>
                    <a:ext uri="{9D8B030D-6E8A-4147-A177-3AD203B41FA5}">
                      <a16:colId xmlns:a16="http://schemas.microsoft.com/office/drawing/2014/main" val="1879375630"/>
                    </a:ext>
                  </a:extLst>
                </a:gridCol>
                <a:gridCol w="1767840">
                  <a:extLst>
                    <a:ext uri="{9D8B030D-6E8A-4147-A177-3AD203B41FA5}">
                      <a16:colId xmlns:a16="http://schemas.microsoft.com/office/drawing/2014/main" val="2657501330"/>
                    </a:ext>
                  </a:extLst>
                </a:gridCol>
                <a:gridCol w="1767840">
                  <a:extLst>
                    <a:ext uri="{9D8B030D-6E8A-4147-A177-3AD203B41FA5}">
                      <a16:colId xmlns:a16="http://schemas.microsoft.com/office/drawing/2014/main" val="2211517399"/>
                    </a:ext>
                  </a:extLst>
                </a:gridCol>
                <a:gridCol w="1757682">
                  <a:extLst>
                    <a:ext uri="{9D8B030D-6E8A-4147-A177-3AD203B41FA5}">
                      <a16:colId xmlns:a16="http://schemas.microsoft.com/office/drawing/2014/main" val="2747185545"/>
                    </a:ext>
                  </a:extLst>
                </a:gridCol>
              </a:tblGrid>
              <a:tr h="908544">
                <a:tc>
                  <a:txBody>
                    <a:bodyPr/>
                    <a:lstStyle/>
                    <a:p>
                      <a:pPr algn="ctr"/>
                      <a:r>
                        <a:rPr lang="en-US">
                          <a:solidFill>
                            <a:schemeClr val="tx1"/>
                          </a:solidFill>
                        </a:rPr>
                        <a:t>Year</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a:solidFill>
                            <a:schemeClr val="tx1"/>
                          </a:solidFill>
                        </a:rPr>
                        <a:t>Overall Performance (Color) Rating</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60000"/>
                        <a:lumOff val="40000"/>
                      </a:schemeClr>
                    </a:solidFill>
                  </a:tcPr>
                </a:tc>
                <a:tc>
                  <a:txBody>
                    <a:bodyPr/>
                    <a:lstStyle/>
                    <a:p>
                      <a:pPr algn="ctr"/>
                      <a:r>
                        <a:rPr lang="en-US">
                          <a:solidFill>
                            <a:schemeClr val="tx1"/>
                          </a:solidFill>
                        </a:rPr>
                        <a:t>Overall Score</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lvl="0" algn="ctr">
                        <a:buNone/>
                      </a:pPr>
                      <a:r>
                        <a:rPr lang="en-US">
                          <a:solidFill>
                            <a:schemeClr val="tx1"/>
                          </a:solidFill>
                        </a:rPr>
                        <a:t>CSI/TSI/</a:t>
                      </a:r>
                    </a:p>
                    <a:p>
                      <a:pPr lvl="0" algn="ctr">
                        <a:buNone/>
                      </a:pPr>
                      <a:r>
                        <a:rPr lang="en-US">
                          <a:solidFill>
                            <a:schemeClr val="tx1"/>
                          </a:solidFill>
                        </a:rPr>
                        <a:t>ATSI</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60000"/>
                        <a:lumOff val="40000"/>
                      </a:schemeClr>
                    </a:solidFill>
                  </a:tcPr>
                </a:tc>
                <a:tc>
                  <a:txBody>
                    <a:bodyPr/>
                    <a:lstStyle/>
                    <a:p>
                      <a:pPr lvl="0" algn="ctr">
                        <a:buNone/>
                      </a:pPr>
                      <a:r>
                        <a:rPr lang="en-US">
                          <a:solidFill>
                            <a:schemeClr val="tx1"/>
                          </a:solidFill>
                        </a:rPr>
                        <a:t>CSI/TSI/</a:t>
                      </a:r>
                    </a:p>
                    <a:p>
                      <a:pPr lvl="0" algn="ctr">
                        <a:buNone/>
                      </a:pPr>
                      <a:r>
                        <a:rPr lang="en-US">
                          <a:solidFill>
                            <a:schemeClr val="tx1"/>
                          </a:solidFill>
                        </a:rPr>
                        <a:t>ATSI Reason</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60000"/>
                        <a:lumOff val="40000"/>
                      </a:schemeClr>
                    </a:solidFill>
                  </a:tcPr>
                </a:tc>
                <a:extLst>
                  <a:ext uri="{0D108BD9-81ED-4DB2-BD59-A6C34878D82A}">
                    <a16:rowId xmlns:a16="http://schemas.microsoft.com/office/drawing/2014/main" val="2760202556"/>
                  </a:ext>
                </a:extLst>
              </a:tr>
              <a:tr h="525144">
                <a:tc>
                  <a:txBody>
                    <a:bodyPr/>
                    <a:lstStyle/>
                    <a:p>
                      <a:pPr algn="ctr"/>
                      <a:r>
                        <a:rPr lang="en-US"/>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9825734"/>
                  </a:ext>
                </a:extLst>
              </a:tr>
              <a:tr h="575411">
                <a:tc>
                  <a:txBody>
                    <a:bodyPr/>
                    <a:lstStyle/>
                    <a:p>
                      <a:pPr algn="ctr"/>
                      <a:r>
                        <a:rPr lang="en-US"/>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pPr lvl="0">
                        <a:buNone/>
                      </a:pPr>
                      <a:endParaRPr lang="en-US" dirty="0"/>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217097830"/>
                  </a:ext>
                </a:extLst>
              </a:tr>
            </a:tbl>
          </a:graphicData>
        </a:graphic>
      </p:graphicFrame>
    </p:spTree>
    <p:extLst>
      <p:ext uri="{BB962C8B-B14F-4D97-AF65-F5344CB8AC3E}">
        <p14:creationId xmlns:p14="http://schemas.microsoft.com/office/powerpoint/2010/main" val="667898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89C4-7CFC-9571-AA7A-72E409619735}"/>
              </a:ext>
            </a:extLst>
          </p:cNvPr>
          <p:cNvSpPr>
            <a:spLocks noGrp="1"/>
          </p:cNvSpPr>
          <p:nvPr>
            <p:ph type="title"/>
          </p:nvPr>
        </p:nvSpPr>
        <p:spPr/>
        <p:txBody>
          <a:bodyPr>
            <a:normAutofit/>
          </a:bodyPr>
          <a:lstStyle/>
          <a:p>
            <a:r>
              <a:rPr lang="en-US">
                <a:solidFill>
                  <a:srgbClr val="007780"/>
                </a:solidFill>
                <a:latin typeface="Franklin Gothic Medium" panose="020B0603020102020204" pitchFamily="34" charset="0"/>
              </a:rPr>
              <a:t>Indicator Details at </a:t>
            </a:r>
            <a:r>
              <a:rPr lang="en-US">
                <a:solidFill>
                  <a:schemeClr val="tx1">
                    <a:lumMod val="50000"/>
                    <a:lumOff val="50000"/>
                  </a:schemeClr>
                </a:solidFill>
                <a:latin typeface="Franklin Gothic Medium" panose="020B0603020102020204" pitchFamily="34" charset="0"/>
              </a:rPr>
              <a:t>[My Elementary School]</a:t>
            </a:r>
            <a:endParaRPr lang="en-US">
              <a:solidFill>
                <a:schemeClr val="tx1">
                  <a:lumMod val="50000"/>
                  <a:lumOff val="50000"/>
                </a:schemeClr>
              </a:solidFill>
            </a:endParaRPr>
          </a:p>
        </p:txBody>
      </p:sp>
      <p:graphicFrame>
        <p:nvGraphicFramePr>
          <p:cNvPr id="3" name="Table 2">
            <a:extLst>
              <a:ext uri="{FF2B5EF4-FFF2-40B4-BE49-F238E27FC236}">
                <a16:creationId xmlns:a16="http://schemas.microsoft.com/office/drawing/2014/main" id="{0C81B2E7-DDA3-8C37-38C7-FD465EE88A0E}"/>
              </a:ext>
            </a:extLst>
          </p:cNvPr>
          <p:cNvGraphicFramePr>
            <a:graphicFrameLocks noGrp="1" noDrilldown="1" noMove="1" noResize="1"/>
          </p:cNvGraphicFramePr>
          <p:nvPr>
            <p:extLst>
              <p:ext uri="{D42A27DB-BD31-4B8C-83A1-F6EECF244321}">
                <p14:modId xmlns:p14="http://schemas.microsoft.com/office/powerpoint/2010/main" val="1688988887"/>
              </p:ext>
            </p:extLst>
          </p:nvPr>
        </p:nvGraphicFramePr>
        <p:xfrm>
          <a:off x="254000" y="914401"/>
          <a:ext cx="2595880" cy="4566919"/>
        </p:xfrm>
        <a:graphic>
          <a:graphicData uri="http://schemas.openxmlformats.org/drawingml/2006/table">
            <a:tbl>
              <a:tblPr firstRow="1" bandRow="1">
                <a:tableStyleId>{5C22544A-7EE6-4342-B048-85BDC9FD1C3A}</a:tableStyleId>
              </a:tblPr>
              <a:tblGrid>
                <a:gridCol w="2595880">
                  <a:extLst>
                    <a:ext uri="{9D8B030D-6E8A-4147-A177-3AD203B41FA5}">
                      <a16:colId xmlns:a16="http://schemas.microsoft.com/office/drawing/2014/main" val="1381678500"/>
                    </a:ext>
                  </a:extLst>
                </a:gridCol>
              </a:tblGrid>
              <a:tr h="1290319">
                <a:tc>
                  <a:txBody>
                    <a:bodyPr/>
                    <a:lstStyle/>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200"/>
                    </a:p>
                    <a:p>
                      <a:endParaRPr lang="en-US" sz="100"/>
                    </a:p>
                    <a:p>
                      <a:endParaRPr lang="en-US" sz="100"/>
                    </a:p>
                    <a:p>
                      <a:endParaRPr lang="en-US" sz="100"/>
                    </a:p>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525154268"/>
                  </a:ext>
                </a:extLst>
              </a:tr>
              <a:tr h="1127640">
                <a:tc>
                  <a:txBody>
                    <a:bodyPr/>
                    <a:lstStyle/>
                    <a:p>
                      <a:r>
                        <a:rPr lang="en-US" sz="1800"/>
                        <a:t>Status Level </a:t>
                      </a:r>
                    </a:p>
                    <a:p>
                      <a:pPr lvl="0">
                        <a:buNone/>
                      </a:pPr>
                      <a:r>
                        <a:rPr lang="en-US" sz="1800"/>
                        <a:t>(very high to very 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5096785"/>
                  </a:ext>
                </a:extLst>
              </a:tr>
              <a:tr h="1016119">
                <a:tc>
                  <a:txBody>
                    <a:bodyPr/>
                    <a:lstStyle/>
                    <a:p>
                      <a:pPr lvl="0">
                        <a:buNone/>
                      </a:pPr>
                      <a:r>
                        <a:rPr lang="en-US" sz="1800" b="0" i="0" u="none" strike="noStrike" noProof="0">
                          <a:solidFill>
                            <a:srgbClr val="000000"/>
                          </a:solidFill>
                          <a:latin typeface="+mn-lt"/>
                        </a:rPr>
                        <a:t>Change Level </a:t>
                      </a:r>
                    </a:p>
                    <a:p>
                      <a:pPr lvl="0">
                        <a:buNone/>
                      </a:pPr>
                      <a:r>
                        <a:rPr lang="en-US" sz="1800" b="0" i="0" u="none" strike="noStrike" noProof="0">
                          <a:solidFill>
                            <a:srgbClr val="000000"/>
                          </a:solidFill>
                          <a:latin typeface="+mn-lt"/>
                        </a:rPr>
                        <a:t>(declined significantly to increased significantly)</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3952531"/>
                  </a:ext>
                </a:extLst>
              </a:tr>
              <a:tr h="1099282">
                <a:tc>
                  <a:txBody>
                    <a:bodyPr/>
                    <a:lstStyle/>
                    <a:p>
                      <a:r>
                        <a:rPr lang="en-US" sz="1800"/>
                        <a:t>Indicator Rating</a:t>
                      </a:r>
                    </a:p>
                    <a:p>
                      <a:pPr lvl="0">
                        <a:buNone/>
                      </a:pPr>
                      <a:r>
                        <a:rPr lang="en-US" sz="1800"/>
                        <a:t>(red to blue)</a:t>
                      </a:r>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8095296"/>
                  </a:ext>
                </a:extLst>
              </a:tr>
            </a:tbl>
          </a:graphicData>
        </a:graphic>
      </p:graphicFrame>
      <p:graphicFrame>
        <p:nvGraphicFramePr>
          <p:cNvPr id="5" name="Table 5">
            <a:extLst>
              <a:ext uri="{FF2B5EF4-FFF2-40B4-BE49-F238E27FC236}">
                <a16:creationId xmlns:a16="http://schemas.microsoft.com/office/drawing/2014/main" id="{6B6FB915-652D-C21B-B402-4C259395C75B}"/>
              </a:ext>
            </a:extLst>
          </p:cNvPr>
          <p:cNvGraphicFramePr>
            <a:graphicFrameLocks noGrp="1"/>
          </p:cNvGraphicFramePr>
          <p:nvPr>
            <p:ph idx="1"/>
            <p:extLst>
              <p:ext uri="{D42A27DB-BD31-4B8C-83A1-F6EECF244321}">
                <p14:modId xmlns:p14="http://schemas.microsoft.com/office/powerpoint/2010/main" val="1062978763"/>
              </p:ext>
            </p:extLst>
          </p:nvPr>
        </p:nvGraphicFramePr>
        <p:xfrm>
          <a:off x="2849880" y="914401"/>
          <a:ext cx="8615680" cy="4560258"/>
        </p:xfrm>
        <a:graphic>
          <a:graphicData uri="http://schemas.openxmlformats.org/drawingml/2006/table">
            <a:tbl>
              <a:tblPr firstRow="1" bandRow="1">
                <a:tableStyleId>{616DA210-FB5B-4158-B5E0-FEB733F419BA}</a:tableStyleId>
              </a:tblPr>
              <a:tblGrid>
                <a:gridCol w="1117600">
                  <a:extLst>
                    <a:ext uri="{9D8B030D-6E8A-4147-A177-3AD203B41FA5}">
                      <a16:colId xmlns:a16="http://schemas.microsoft.com/office/drawing/2014/main" val="2931412494"/>
                    </a:ext>
                  </a:extLst>
                </a:gridCol>
                <a:gridCol w="2001520">
                  <a:extLst>
                    <a:ext uri="{9D8B030D-6E8A-4147-A177-3AD203B41FA5}">
                      <a16:colId xmlns:a16="http://schemas.microsoft.com/office/drawing/2014/main" val="1879375630"/>
                    </a:ext>
                  </a:extLst>
                </a:gridCol>
                <a:gridCol w="1950720">
                  <a:extLst>
                    <a:ext uri="{9D8B030D-6E8A-4147-A177-3AD203B41FA5}">
                      <a16:colId xmlns:a16="http://schemas.microsoft.com/office/drawing/2014/main" val="2657501330"/>
                    </a:ext>
                  </a:extLst>
                </a:gridCol>
                <a:gridCol w="1840597">
                  <a:extLst>
                    <a:ext uri="{9D8B030D-6E8A-4147-A177-3AD203B41FA5}">
                      <a16:colId xmlns:a16="http://schemas.microsoft.com/office/drawing/2014/main" val="2211517399"/>
                    </a:ext>
                  </a:extLst>
                </a:gridCol>
                <a:gridCol w="1705243">
                  <a:extLst>
                    <a:ext uri="{9D8B030D-6E8A-4147-A177-3AD203B41FA5}">
                      <a16:colId xmlns:a16="http://schemas.microsoft.com/office/drawing/2014/main" val="2747185545"/>
                    </a:ext>
                  </a:extLst>
                </a:gridCol>
              </a:tblGrid>
              <a:tr h="1300479">
                <a:tc>
                  <a:txBody>
                    <a:bodyPr/>
                    <a:lstStyle/>
                    <a:p>
                      <a:pPr lvl="0" algn="ctr">
                        <a:buNone/>
                      </a:pPr>
                      <a:r>
                        <a:rPr lang="en-US" sz="1600" b="1">
                          <a:solidFill>
                            <a:schemeClr val="tx1"/>
                          </a:solidFill>
                        </a:rPr>
                        <a:t>Year</a:t>
                      </a:r>
                    </a:p>
                  </a:txBody>
                  <a:tcPr>
                    <a:solidFill>
                      <a:schemeClr val="accent1">
                        <a:lumMod val="60000"/>
                        <a:lumOff val="40000"/>
                      </a:schemeClr>
                    </a:solidFill>
                  </a:tcPr>
                </a:tc>
                <a:tc>
                  <a:txBody>
                    <a:bodyPr/>
                    <a:lstStyle/>
                    <a:p>
                      <a:pPr algn="ctr"/>
                      <a:r>
                        <a:rPr lang="en-US" sz="1600" b="1">
                          <a:solidFill>
                            <a:schemeClr val="tx1"/>
                          </a:solidFill>
                        </a:rPr>
                        <a:t>State Assessment Results in</a:t>
                      </a:r>
                      <a:endParaRPr lang="en-US"/>
                    </a:p>
                    <a:p>
                      <a:pPr lvl="0" algn="ctr">
                        <a:buNone/>
                      </a:pPr>
                      <a:r>
                        <a:rPr lang="en-US" sz="1600" b="1">
                          <a:solidFill>
                            <a:schemeClr val="tx1"/>
                          </a:solidFill>
                        </a:rPr>
                        <a:t>Reading/</a:t>
                      </a:r>
                    </a:p>
                    <a:p>
                      <a:pPr lvl="0" algn="ctr">
                        <a:buNone/>
                      </a:pPr>
                      <a:r>
                        <a:rPr lang="en-US" sz="1600" b="1">
                          <a:solidFill>
                            <a:schemeClr val="tx1"/>
                          </a:solidFill>
                        </a:rPr>
                        <a:t>Mathematics</a:t>
                      </a:r>
                    </a:p>
                  </a:txBody>
                  <a:tcPr>
                    <a:solidFill>
                      <a:schemeClr val="accent1">
                        <a:lumMod val="60000"/>
                        <a:lumOff val="40000"/>
                      </a:schemeClr>
                    </a:solidFill>
                  </a:tcPr>
                </a:tc>
                <a:tc>
                  <a:txBody>
                    <a:bodyPr/>
                    <a:lstStyle/>
                    <a:p>
                      <a:pPr lvl="0" algn="ctr">
                        <a:lnSpc>
                          <a:spcPct val="100000"/>
                        </a:lnSpc>
                        <a:spcBef>
                          <a:spcPts val="0"/>
                        </a:spcBef>
                        <a:spcAft>
                          <a:spcPts val="0"/>
                        </a:spcAft>
                        <a:buNone/>
                      </a:pPr>
                      <a:r>
                        <a:rPr lang="en-US" sz="1600" b="1" u="none" strike="noStrike" noProof="0">
                          <a:solidFill>
                            <a:schemeClr val="tx1"/>
                          </a:solidFill>
                        </a:rPr>
                        <a:t>State Assessment</a:t>
                      </a:r>
                    </a:p>
                    <a:p>
                      <a:pPr lvl="0" algn="ctr">
                        <a:lnSpc>
                          <a:spcPct val="100000"/>
                        </a:lnSpc>
                        <a:spcBef>
                          <a:spcPts val="0"/>
                        </a:spcBef>
                        <a:spcAft>
                          <a:spcPts val="0"/>
                        </a:spcAft>
                        <a:buNone/>
                      </a:pPr>
                      <a:r>
                        <a:rPr lang="en-US" sz="1600" b="1" u="none" strike="noStrike" noProof="0">
                          <a:solidFill>
                            <a:schemeClr val="tx1"/>
                          </a:solidFill>
                        </a:rPr>
                        <a:t> Results in Science/Social </a:t>
                      </a:r>
                      <a:br>
                        <a:rPr lang="en-US" sz="1600" b="1" u="none" strike="noStrike" noProof="0">
                          <a:solidFill>
                            <a:srgbClr val="000000"/>
                          </a:solidFill>
                        </a:rPr>
                      </a:br>
                      <a:r>
                        <a:rPr lang="en-US" sz="1600" b="1" u="none" strike="noStrike" noProof="0">
                          <a:solidFill>
                            <a:schemeClr val="tx1"/>
                          </a:solidFill>
                        </a:rPr>
                        <a:t>Studies/Writing </a:t>
                      </a:r>
                    </a:p>
                    <a:p>
                      <a:pPr lvl="0" algn="ctr">
                        <a:lnSpc>
                          <a:spcPct val="100000"/>
                        </a:lnSpc>
                        <a:spcBef>
                          <a:spcPts val="0"/>
                        </a:spcBef>
                        <a:spcAft>
                          <a:spcPts val="0"/>
                        </a:spcAft>
                        <a:buNone/>
                      </a:pPr>
                      <a:endParaRPr lang="en-US" sz="1600" b="1" u="none" strike="noStrike" noProof="0">
                        <a:solidFill>
                          <a:schemeClr val="tx1"/>
                        </a:solidFill>
                      </a:endParaRPr>
                    </a:p>
                  </a:txBody>
                  <a:tcPr>
                    <a:solidFill>
                      <a:schemeClr val="accent1">
                        <a:lumMod val="60000"/>
                        <a:lumOff val="40000"/>
                      </a:schemeClr>
                    </a:solidFill>
                  </a:tcPr>
                </a:tc>
                <a:tc>
                  <a:txBody>
                    <a:bodyPr/>
                    <a:lstStyle/>
                    <a:p>
                      <a:pPr lvl="0" algn="ctr">
                        <a:lnSpc>
                          <a:spcPct val="100000"/>
                        </a:lnSpc>
                        <a:spcBef>
                          <a:spcPts val="0"/>
                        </a:spcBef>
                        <a:spcAft>
                          <a:spcPts val="0"/>
                        </a:spcAft>
                        <a:buNone/>
                      </a:pPr>
                      <a:r>
                        <a:rPr lang="en-US" sz="1600" b="1" u="none" strike="noStrike" noProof="0">
                          <a:solidFill>
                            <a:schemeClr val="tx1"/>
                          </a:solidFill>
                        </a:rPr>
                        <a:t>English Learner Progress </a:t>
                      </a:r>
                      <a:endParaRPr lang="en-US"/>
                    </a:p>
                    <a:p>
                      <a:pPr lvl="0" algn="ctr">
                        <a:buNone/>
                      </a:pPr>
                      <a:endParaRPr lang="en-US" sz="1600" b="1">
                        <a:solidFill>
                          <a:schemeClr val="tx1"/>
                        </a:solidFill>
                      </a:endParaRPr>
                    </a:p>
                  </a:txBody>
                  <a:tcPr>
                    <a:solidFill>
                      <a:schemeClr val="accent1">
                        <a:lumMod val="60000"/>
                        <a:lumOff val="40000"/>
                      </a:schemeClr>
                    </a:solidFill>
                  </a:tcPr>
                </a:tc>
                <a:tc>
                  <a:txBody>
                    <a:bodyPr/>
                    <a:lstStyle/>
                    <a:p>
                      <a:pPr lvl="0" algn="ctr">
                        <a:lnSpc>
                          <a:spcPct val="100000"/>
                        </a:lnSpc>
                        <a:spcBef>
                          <a:spcPts val="0"/>
                        </a:spcBef>
                        <a:spcAft>
                          <a:spcPts val="0"/>
                        </a:spcAft>
                        <a:buNone/>
                      </a:pPr>
                      <a:r>
                        <a:rPr lang="en-US" sz="1600" b="1" u="none" strike="noStrike" noProof="0">
                          <a:solidFill>
                            <a:schemeClr val="tx1"/>
                          </a:solidFill>
                        </a:rPr>
                        <a:t>Quality of School Climate and Safety</a:t>
                      </a:r>
                    </a:p>
                    <a:p>
                      <a:pPr lvl="0" algn="ctr">
                        <a:lnSpc>
                          <a:spcPct val="100000"/>
                        </a:lnSpc>
                        <a:spcBef>
                          <a:spcPts val="0"/>
                        </a:spcBef>
                        <a:spcAft>
                          <a:spcPts val="0"/>
                        </a:spcAft>
                        <a:buNone/>
                      </a:pPr>
                      <a:endParaRPr lang="en-US" sz="1600" b="1" u="none" strike="noStrike" noProof="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2760202556"/>
                  </a:ext>
                </a:extLst>
              </a:tr>
              <a:tr h="599627">
                <a:tc>
                  <a:txBody>
                    <a:bodyPr/>
                    <a:lstStyle/>
                    <a:p>
                      <a:pPr lvl="0" algn="ctr">
                        <a:buNone/>
                      </a:pPr>
                      <a:r>
                        <a:rPr lang="en-US"/>
                        <a:t>2023</a:t>
                      </a:r>
                    </a:p>
                  </a:txBody>
                  <a:tcPr>
                    <a:solidFill>
                      <a:schemeClr val="bg1">
                        <a:alpha val="20000"/>
                      </a:schemeClr>
                    </a:solidFill>
                  </a:tcPr>
                </a:tc>
                <a:tc>
                  <a:txBody>
                    <a:bodyPr/>
                    <a:lstStyle/>
                    <a:p>
                      <a:endParaRPr lang="en-US"/>
                    </a:p>
                  </a:txBody>
                  <a:tcPr>
                    <a:solidFill>
                      <a:schemeClr val="bg1">
                        <a:alpha val="20000"/>
                      </a:schemeClr>
                    </a:solidFill>
                  </a:tcPr>
                </a:tc>
                <a:tc>
                  <a:txBody>
                    <a:bodyPr/>
                    <a:lstStyle/>
                    <a:p>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extLst>
                  <a:ext uri="{0D108BD9-81ED-4DB2-BD59-A6C34878D82A}">
                    <a16:rowId xmlns:a16="http://schemas.microsoft.com/office/drawing/2014/main" val="729825734"/>
                  </a:ext>
                </a:extLst>
              </a:tr>
              <a:tr h="523638">
                <a:tc>
                  <a:txBody>
                    <a:bodyPr/>
                    <a:lstStyle/>
                    <a:p>
                      <a:pPr lvl="0" algn="ctr">
                        <a:buNone/>
                      </a:pPr>
                      <a:r>
                        <a:rPr lang="en-US"/>
                        <a:t>2024</a:t>
                      </a:r>
                    </a:p>
                  </a:txBody>
                  <a:tcPr>
                    <a:solidFill>
                      <a:schemeClr val="bg1">
                        <a:alpha val="20000"/>
                      </a:schemeClr>
                    </a:solidFill>
                  </a:tcPr>
                </a:tc>
                <a:tc>
                  <a:txBody>
                    <a:bodyPr/>
                    <a:lstStyle/>
                    <a:p>
                      <a:endParaRPr lang="en-US"/>
                    </a:p>
                  </a:txBody>
                  <a:tcPr>
                    <a:solidFill>
                      <a:schemeClr val="bg1">
                        <a:alpha val="20000"/>
                      </a:schemeClr>
                    </a:solidFill>
                  </a:tcPr>
                </a:tc>
                <a:tc>
                  <a:txBody>
                    <a:bodyPr/>
                    <a:lstStyle/>
                    <a:p>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extLst>
                  <a:ext uri="{0D108BD9-81ED-4DB2-BD59-A6C34878D82A}">
                    <a16:rowId xmlns:a16="http://schemas.microsoft.com/office/drawing/2014/main" val="4058918489"/>
                  </a:ext>
                </a:extLst>
              </a:tr>
              <a:tr h="548949">
                <a:tc>
                  <a:txBody>
                    <a:bodyPr/>
                    <a:lstStyle/>
                    <a:p>
                      <a:pPr lvl="0" algn="ctr">
                        <a:buNone/>
                      </a:pPr>
                      <a:r>
                        <a:rPr lang="en-US"/>
                        <a:t>2023</a:t>
                      </a:r>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extLst>
                  <a:ext uri="{0D108BD9-81ED-4DB2-BD59-A6C34878D82A}">
                    <a16:rowId xmlns:a16="http://schemas.microsoft.com/office/drawing/2014/main" val="340505116"/>
                  </a:ext>
                </a:extLst>
              </a:tr>
              <a:tr h="471545">
                <a:tc>
                  <a:txBody>
                    <a:bodyPr/>
                    <a:lstStyle/>
                    <a:p>
                      <a:pPr lvl="0" algn="ctr">
                        <a:buNone/>
                      </a:pPr>
                      <a:r>
                        <a:rPr lang="en-US"/>
                        <a:t>2024</a:t>
                      </a:r>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extLst>
                  <a:ext uri="{0D108BD9-81ED-4DB2-BD59-A6C34878D82A}">
                    <a16:rowId xmlns:a16="http://schemas.microsoft.com/office/drawing/2014/main" val="2000644970"/>
                  </a:ext>
                </a:extLst>
              </a:tr>
              <a:tr h="540138">
                <a:tc>
                  <a:txBody>
                    <a:bodyPr/>
                    <a:lstStyle/>
                    <a:p>
                      <a:pPr lvl="0" algn="ctr">
                        <a:buNone/>
                      </a:pPr>
                      <a:r>
                        <a:rPr lang="en-US"/>
                        <a:t>2023</a:t>
                      </a:r>
                    </a:p>
                  </a:txBody>
                  <a:tcPr>
                    <a:solidFill>
                      <a:schemeClr val="bg1">
                        <a:alpha val="20000"/>
                      </a:schemeClr>
                    </a:solidFill>
                  </a:tcPr>
                </a:tc>
                <a:tc>
                  <a:txBody>
                    <a:bodyPr/>
                    <a:lstStyle/>
                    <a:p>
                      <a:endParaRPr lang="en-US"/>
                    </a:p>
                  </a:txBody>
                  <a:tcPr>
                    <a:solidFill>
                      <a:schemeClr val="bg1">
                        <a:alpha val="20000"/>
                      </a:schemeClr>
                    </a:solidFill>
                  </a:tcPr>
                </a:tc>
                <a:tc>
                  <a:txBody>
                    <a:bodyPr/>
                    <a:lstStyle/>
                    <a:p>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extLst>
                  <a:ext uri="{0D108BD9-81ED-4DB2-BD59-A6C34878D82A}">
                    <a16:rowId xmlns:a16="http://schemas.microsoft.com/office/drawing/2014/main" val="1351975656"/>
                  </a:ext>
                </a:extLst>
              </a:tr>
              <a:tr h="565721">
                <a:tc>
                  <a:txBody>
                    <a:bodyPr/>
                    <a:lstStyle/>
                    <a:p>
                      <a:pPr lvl="0" algn="ctr">
                        <a:buNone/>
                      </a:pPr>
                      <a:r>
                        <a:rPr lang="en-US"/>
                        <a:t>2024</a:t>
                      </a:r>
                    </a:p>
                  </a:txBody>
                  <a:tcPr>
                    <a:solidFill>
                      <a:schemeClr val="bg1">
                        <a:alpha val="20000"/>
                      </a:schemeClr>
                    </a:solidFill>
                  </a:tcPr>
                </a:tc>
                <a:tc>
                  <a:txBody>
                    <a:bodyPr/>
                    <a:lstStyle/>
                    <a:p>
                      <a:endParaRPr lang="en-US"/>
                    </a:p>
                  </a:txBody>
                  <a:tcPr>
                    <a:solidFill>
                      <a:schemeClr val="bg1">
                        <a:alpha val="20000"/>
                      </a:schemeClr>
                    </a:solidFill>
                  </a:tcPr>
                </a:tc>
                <a:tc>
                  <a:txBody>
                    <a:bodyPr/>
                    <a:lstStyle/>
                    <a:p>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dirty="0"/>
                    </a:p>
                  </a:txBody>
                  <a:tcPr>
                    <a:solidFill>
                      <a:schemeClr val="bg1">
                        <a:alpha val="20000"/>
                      </a:schemeClr>
                    </a:solidFill>
                  </a:tcPr>
                </a:tc>
                <a:extLst>
                  <a:ext uri="{0D108BD9-81ED-4DB2-BD59-A6C34878D82A}">
                    <a16:rowId xmlns:a16="http://schemas.microsoft.com/office/drawing/2014/main" val="628039619"/>
                  </a:ext>
                </a:extLst>
              </a:tr>
            </a:tbl>
          </a:graphicData>
        </a:graphic>
      </p:graphicFrame>
    </p:spTree>
    <p:extLst>
      <p:ext uri="{BB962C8B-B14F-4D97-AF65-F5344CB8AC3E}">
        <p14:creationId xmlns:p14="http://schemas.microsoft.com/office/powerpoint/2010/main" val="3184593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89C4-7CFC-9571-AA7A-72E409619735}"/>
              </a:ext>
            </a:extLst>
          </p:cNvPr>
          <p:cNvSpPr>
            <a:spLocks noGrp="1"/>
          </p:cNvSpPr>
          <p:nvPr>
            <p:ph type="title"/>
          </p:nvPr>
        </p:nvSpPr>
        <p:spPr>
          <a:xfrm>
            <a:off x="0" y="0"/>
            <a:ext cx="10994571" cy="1036320"/>
          </a:xfrm>
        </p:spPr>
        <p:txBody>
          <a:bodyPr>
            <a:normAutofit/>
          </a:bodyPr>
          <a:lstStyle/>
          <a:p>
            <a:r>
              <a:rPr lang="en-US"/>
              <a:t>Accountability </a:t>
            </a:r>
            <a:r>
              <a:rPr lang="en-US">
                <a:ea typeface="+mj-lt"/>
                <a:cs typeface="+mj-lt"/>
              </a:rPr>
              <a:t>Profile </a:t>
            </a:r>
            <a:r>
              <a:rPr lang="en-US"/>
              <a:t>at </a:t>
            </a:r>
            <a:r>
              <a:rPr lang="en-US">
                <a:solidFill>
                  <a:schemeClr val="tx1">
                    <a:lumMod val="50000"/>
                    <a:lumOff val="50000"/>
                  </a:schemeClr>
                </a:solidFill>
              </a:rPr>
              <a:t>[My Middle School]</a:t>
            </a:r>
          </a:p>
        </p:txBody>
      </p:sp>
      <p:sp>
        <p:nvSpPr>
          <p:cNvPr id="6" name="TextBox 5">
            <a:extLst>
              <a:ext uri="{FF2B5EF4-FFF2-40B4-BE49-F238E27FC236}">
                <a16:creationId xmlns:a16="http://schemas.microsoft.com/office/drawing/2014/main" id="{CAF2E6B6-383D-F8D3-F237-939897D3974D}"/>
              </a:ext>
            </a:extLst>
          </p:cNvPr>
          <p:cNvSpPr txBox="1"/>
          <p:nvPr/>
        </p:nvSpPr>
        <p:spPr>
          <a:xfrm>
            <a:off x="637808" y="1453467"/>
            <a:ext cx="28786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Arial Nova"/>
              </a:rPr>
              <a:t>Middle School</a:t>
            </a:r>
          </a:p>
        </p:txBody>
      </p:sp>
      <p:graphicFrame>
        <p:nvGraphicFramePr>
          <p:cNvPr id="5" name="Table 12">
            <a:extLst>
              <a:ext uri="{FF2B5EF4-FFF2-40B4-BE49-F238E27FC236}">
                <a16:creationId xmlns:a16="http://schemas.microsoft.com/office/drawing/2014/main" id="{6B8FE4F7-0121-F8EE-1CD6-37C5ED5747D3}"/>
              </a:ext>
            </a:extLst>
          </p:cNvPr>
          <p:cNvGraphicFramePr>
            <a:graphicFrameLocks noGrp="1"/>
          </p:cNvGraphicFramePr>
          <p:nvPr>
            <p:extLst>
              <p:ext uri="{D42A27DB-BD31-4B8C-83A1-F6EECF244321}">
                <p14:modId xmlns:p14="http://schemas.microsoft.com/office/powerpoint/2010/main" val="859571977"/>
              </p:ext>
            </p:extLst>
          </p:nvPr>
        </p:nvGraphicFramePr>
        <p:xfrm>
          <a:off x="3283185" y="1571036"/>
          <a:ext cx="4038530" cy="370840"/>
        </p:xfrm>
        <a:graphic>
          <a:graphicData uri="http://schemas.openxmlformats.org/drawingml/2006/table">
            <a:tbl>
              <a:tblPr firstRow="1" bandRow="1">
                <a:tableStyleId>{5C22544A-7EE6-4342-B048-85BDC9FD1C3A}</a:tableStyleId>
              </a:tblPr>
              <a:tblGrid>
                <a:gridCol w="752592">
                  <a:extLst>
                    <a:ext uri="{9D8B030D-6E8A-4147-A177-3AD203B41FA5}">
                      <a16:colId xmlns:a16="http://schemas.microsoft.com/office/drawing/2014/main" val="1660070821"/>
                    </a:ext>
                  </a:extLst>
                </a:gridCol>
                <a:gridCol w="920595">
                  <a:extLst>
                    <a:ext uri="{9D8B030D-6E8A-4147-A177-3AD203B41FA5}">
                      <a16:colId xmlns:a16="http://schemas.microsoft.com/office/drawing/2014/main" val="1768113429"/>
                    </a:ext>
                  </a:extLst>
                </a:gridCol>
                <a:gridCol w="817113">
                  <a:extLst>
                    <a:ext uri="{9D8B030D-6E8A-4147-A177-3AD203B41FA5}">
                      <a16:colId xmlns:a16="http://schemas.microsoft.com/office/drawing/2014/main" val="86078888"/>
                    </a:ext>
                  </a:extLst>
                </a:gridCol>
                <a:gridCol w="788891">
                  <a:extLst>
                    <a:ext uri="{9D8B030D-6E8A-4147-A177-3AD203B41FA5}">
                      <a16:colId xmlns:a16="http://schemas.microsoft.com/office/drawing/2014/main" val="4180832656"/>
                    </a:ext>
                  </a:extLst>
                </a:gridCol>
                <a:gridCol w="759339">
                  <a:extLst>
                    <a:ext uri="{9D8B030D-6E8A-4147-A177-3AD203B41FA5}">
                      <a16:colId xmlns:a16="http://schemas.microsoft.com/office/drawing/2014/main" val="1604199449"/>
                    </a:ext>
                  </a:extLst>
                </a:gridCol>
              </a:tblGrid>
              <a:tr h="370840">
                <a:tc>
                  <a:txBody>
                    <a:bodyPr/>
                    <a:lstStyle/>
                    <a:p>
                      <a:pPr algn="ctr"/>
                      <a:r>
                        <a:rPr lang="en-US" b="0">
                          <a:solidFill>
                            <a:schemeClr val="tx1"/>
                          </a:solidFill>
                        </a:rPr>
                        <a:t>Red</a:t>
                      </a:r>
                    </a:p>
                  </a:txBody>
                  <a:tcPr>
                    <a:solidFill>
                      <a:srgbClr val="FF0000"/>
                    </a:solidFill>
                  </a:tcPr>
                </a:tc>
                <a:tc>
                  <a:txBody>
                    <a:bodyPr/>
                    <a:lstStyle/>
                    <a:p>
                      <a:pPr algn="ctr"/>
                      <a:r>
                        <a:rPr lang="en-US" b="0">
                          <a:solidFill>
                            <a:schemeClr val="tx1"/>
                          </a:solidFill>
                        </a:rPr>
                        <a:t>Orange</a:t>
                      </a:r>
                    </a:p>
                  </a:txBody>
                  <a:tcPr>
                    <a:solidFill>
                      <a:srgbClr val="FFC000"/>
                    </a:solidFill>
                  </a:tcPr>
                </a:tc>
                <a:tc>
                  <a:txBody>
                    <a:bodyPr/>
                    <a:lstStyle/>
                    <a:p>
                      <a:pPr algn="ctr"/>
                      <a:r>
                        <a:rPr lang="en-US" b="0">
                          <a:solidFill>
                            <a:schemeClr val="tx1"/>
                          </a:solidFill>
                        </a:rPr>
                        <a:t>Yellow</a:t>
                      </a:r>
                    </a:p>
                  </a:txBody>
                  <a:tcPr>
                    <a:solidFill>
                      <a:srgbClr val="FFFF00"/>
                    </a:solidFill>
                  </a:tcPr>
                </a:tc>
                <a:tc>
                  <a:txBody>
                    <a:bodyPr/>
                    <a:lstStyle/>
                    <a:p>
                      <a:pPr algn="ctr"/>
                      <a:r>
                        <a:rPr lang="en-US" b="0">
                          <a:solidFill>
                            <a:schemeClr val="tx1"/>
                          </a:solidFill>
                        </a:rPr>
                        <a:t>Green</a:t>
                      </a:r>
                    </a:p>
                  </a:txBody>
                  <a:tcPr>
                    <a:solidFill>
                      <a:srgbClr val="00B050"/>
                    </a:solidFill>
                  </a:tcPr>
                </a:tc>
                <a:tc>
                  <a:txBody>
                    <a:bodyPr/>
                    <a:lstStyle/>
                    <a:p>
                      <a:pPr algn="ctr"/>
                      <a:r>
                        <a:rPr lang="en-US" b="0" dirty="0">
                          <a:solidFill>
                            <a:schemeClr val="tx1"/>
                          </a:solidFill>
                        </a:rPr>
                        <a:t>Blue</a:t>
                      </a:r>
                    </a:p>
                  </a:txBody>
                  <a:tcPr>
                    <a:solidFill>
                      <a:srgbClr val="0070C0"/>
                    </a:solidFill>
                  </a:tcPr>
                </a:tc>
                <a:extLst>
                  <a:ext uri="{0D108BD9-81ED-4DB2-BD59-A6C34878D82A}">
                    <a16:rowId xmlns:a16="http://schemas.microsoft.com/office/drawing/2014/main" val="1606162680"/>
                  </a:ext>
                </a:extLst>
              </a:tr>
            </a:tbl>
          </a:graphicData>
        </a:graphic>
      </p:graphicFrame>
      <p:graphicFrame>
        <p:nvGraphicFramePr>
          <p:cNvPr id="10" name="Table 9">
            <a:extLst>
              <a:ext uri="{FF2B5EF4-FFF2-40B4-BE49-F238E27FC236}">
                <a16:creationId xmlns:a16="http://schemas.microsoft.com/office/drawing/2014/main" id="{340DD4F4-EE0C-C8BE-CC67-BF079E3CE4E9}"/>
              </a:ext>
            </a:extLst>
          </p:cNvPr>
          <p:cNvGraphicFramePr>
            <a:graphicFrameLocks noGrp="1"/>
          </p:cNvGraphicFramePr>
          <p:nvPr>
            <p:extLst>
              <p:ext uri="{D42A27DB-BD31-4B8C-83A1-F6EECF244321}">
                <p14:modId xmlns:p14="http://schemas.microsoft.com/office/powerpoint/2010/main" val="3753603294"/>
              </p:ext>
            </p:extLst>
          </p:nvPr>
        </p:nvGraphicFramePr>
        <p:xfrm>
          <a:off x="873591" y="2511403"/>
          <a:ext cx="2324100" cy="2009101"/>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1528844869"/>
                    </a:ext>
                  </a:extLst>
                </a:gridCol>
              </a:tblGrid>
              <a:tr h="914611">
                <a:tc>
                  <a:txBody>
                    <a:bodyPr/>
                    <a:lstStyle/>
                    <a:p>
                      <a:pPr algn="ctr"/>
                      <a:r>
                        <a:rPr lang="en-US">
                          <a:solidFill>
                            <a:schemeClr val="tx1"/>
                          </a:solidFill>
                        </a:rPr>
                        <a:t>School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AD6B8"/>
                    </a:solidFill>
                  </a:tcPr>
                </a:tc>
                <a:extLst>
                  <a:ext uri="{0D108BD9-81ED-4DB2-BD59-A6C34878D82A}">
                    <a16:rowId xmlns:a16="http://schemas.microsoft.com/office/drawing/2014/main" val="2403998870"/>
                  </a:ext>
                </a:extLst>
              </a:tr>
              <a:tr h="109449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620971"/>
                  </a:ext>
                </a:extLst>
              </a:tr>
            </a:tbl>
          </a:graphicData>
        </a:graphic>
      </p:graphicFrame>
      <p:graphicFrame>
        <p:nvGraphicFramePr>
          <p:cNvPr id="9" name="Table 5">
            <a:extLst>
              <a:ext uri="{FF2B5EF4-FFF2-40B4-BE49-F238E27FC236}">
                <a16:creationId xmlns:a16="http://schemas.microsoft.com/office/drawing/2014/main" id="{C7987E4C-2F3C-0B52-E729-78BD22D7F58E}"/>
              </a:ext>
            </a:extLst>
          </p:cNvPr>
          <p:cNvGraphicFramePr>
            <a:graphicFrameLocks noGrp="1"/>
          </p:cNvGraphicFramePr>
          <p:nvPr>
            <p:ph idx="1"/>
            <p:extLst>
              <p:ext uri="{D42A27DB-BD31-4B8C-83A1-F6EECF244321}">
                <p14:modId xmlns:p14="http://schemas.microsoft.com/office/powerpoint/2010/main" val="1946068967"/>
              </p:ext>
            </p:extLst>
          </p:nvPr>
        </p:nvGraphicFramePr>
        <p:xfrm>
          <a:off x="3197691" y="2511405"/>
          <a:ext cx="8260249" cy="2014955"/>
        </p:xfrm>
        <a:graphic>
          <a:graphicData uri="http://schemas.openxmlformats.org/drawingml/2006/table">
            <a:tbl>
              <a:tblPr firstRow="1" bandRow="1">
                <a:tableStyleId>{5C22544A-7EE6-4342-B048-85BDC9FD1C3A}</a:tableStyleId>
              </a:tblPr>
              <a:tblGrid>
                <a:gridCol w="1189203">
                  <a:extLst>
                    <a:ext uri="{9D8B030D-6E8A-4147-A177-3AD203B41FA5}">
                      <a16:colId xmlns:a16="http://schemas.microsoft.com/office/drawing/2014/main" val="1271947120"/>
                    </a:ext>
                  </a:extLst>
                </a:gridCol>
                <a:gridCol w="1777684">
                  <a:extLst>
                    <a:ext uri="{9D8B030D-6E8A-4147-A177-3AD203B41FA5}">
                      <a16:colId xmlns:a16="http://schemas.microsoft.com/office/drawing/2014/main" val="1879375630"/>
                    </a:ext>
                  </a:extLst>
                </a:gridCol>
                <a:gridCol w="1767840">
                  <a:extLst>
                    <a:ext uri="{9D8B030D-6E8A-4147-A177-3AD203B41FA5}">
                      <a16:colId xmlns:a16="http://schemas.microsoft.com/office/drawing/2014/main" val="2657501330"/>
                    </a:ext>
                  </a:extLst>
                </a:gridCol>
                <a:gridCol w="1767840">
                  <a:extLst>
                    <a:ext uri="{9D8B030D-6E8A-4147-A177-3AD203B41FA5}">
                      <a16:colId xmlns:a16="http://schemas.microsoft.com/office/drawing/2014/main" val="2211517399"/>
                    </a:ext>
                  </a:extLst>
                </a:gridCol>
                <a:gridCol w="1757682">
                  <a:extLst>
                    <a:ext uri="{9D8B030D-6E8A-4147-A177-3AD203B41FA5}">
                      <a16:colId xmlns:a16="http://schemas.microsoft.com/office/drawing/2014/main" val="2747185545"/>
                    </a:ext>
                  </a:extLst>
                </a:gridCol>
              </a:tblGrid>
              <a:tr h="908544">
                <a:tc>
                  <a:txBody>
                    <a:bodyPr/>
                    <a:lstStyle/>
                    <a:p>
                      <a:pPr algn="ctr"/>
                      <a:r>
                        <a:rPr lang="en-US">
                          <a:solidFill>
                            <a:schemeClr val="tx1"/>
                          </a:solidFill>
                        </a:rPr>
                        <a:t>Year</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AAD6B8"/>
                    </a:solidFill>
                  </a:tcPr>
                </a:tc>
                <a:tc>
                  <a:txBody>
                    <a:bodyPr/>
                    <a:lstStyle/>
                    <a:p>
                      <a:pPr algn="ctr"/>
                      <a:r>
                        <a:rPr lang="en-US">
                          <a:solidFill>
                            <a:schemeClr val="tx1"/>
                          </a:solidFill>
                        </a:rPr>
                        <a:t>Overall Performance (Color) Rating</a:t>
                      </a:r>
                    </a:p>
                  </a:txBody>
                  <a:tcPr>
                    <a:lnL w="12700">
                      <a:solidFill>
                        <a:schemeClr val="tx1"/>
                      </a:solidFill>
                    </a:lnL>
                    <a:lnR w="12700">
                      <a:solidFill>
                        <a:schemeClr val="tx1"/>
                      </a:solidFill>
                    </a:lnR>
                    <a:lnT w="12700">
                      <a:solidFill>
                        <a:schemeClr val="tx1"/>
                      </a:solidFill>
                    </a:lnT>
                    <a:lnB w="12700">
                      <a:solidFill>
                        <a:schemeClr val="tx1"/>
                      </a:solidFill>
                    </a:lnB>
                    <a:solidFill>
                      <a:srgbClr val="AAD6B8"/>
                    </a:solidFill>
                  </a:tcPr>
                </a:tc>
                <a:tc>
                  <a:txBody>
                    <a:bodyPr/>
                    <a:lstStyle/>
                    <a:p>
                      <a:pPr algn="ctr"/>
                      <a:r>
                        <a:rPr lang="en-US">
                          <a:solidFill>
                            <a:schemeClr val="tx1"/>
                          </a:solidFill>
                        </a:rPr>
                        <a:t>Overall Score</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AAD6B8"/>
                    </a:solidFill>
                  </a:tcPr>
                </a:tc>
                <a:tc>
                  <a:txBody>
                    <a:bodyPr/>
                    <a:lstStyle/>
                    <a:p>
                      <a:pPr lvl="0" algn="ctr">
                        <a:buNone/>
                      </a:pPr>
                      <a:r>
                        <a:rPr lang="en-US">
                          <a:solidFill>
                            <a:schemeClr val="tx1"/>
                          </a:solidFill>
                        </a:rPr>
                        <a:t>CSI/TSI/</a:t>
                      </a:r>
                    </a:p>
                    <a:p>
                      <a:pPr lvl="0" algn="ctr">
                        <a:buNone/>
                      </a:pPr>
                      <a:r>
                        <a:rPr lang="en-US">
                          <a:solidFill>
                            <a:schemeClr val="tx1"/>
                          </a:solidFill>
                        </a:rPr>
                        <a:t>ATSI</a:t>
                      </a:r>
                    </a:p>
                  </a:txBody>
                  <a:tcPr>
                    <a:lnL w="12700">
                      <a:solidFill>
                        <a:schemeClr val="tx1"/>
                      </a:solidFill>
                    </a:lnL>
                    <a:lnR w="12700">
                      <a:solidFill>
                        <a:schemeClr val="tx1"/>
                      </a:solidFill>
                    </a:lnR>
                    <a:lnT w="12700">
                      <a:solidFill>
                        <a:schemeClr val="tx1"/>
                      </a:solidFill>
                    </a:lnT>
                    <a:lnB w="12700">
                      <a:solidFill>
                        <a:schemeClr val="tx1"/>
                      </a:solidFill>
                    </a:lnB>
                    <a:solidFill>
                      <a:srgbClr val="AAD6B8"/>
                    </a:solidFill>
                  </a:tcPr>
                </a:tc>
                <a:tc>
                  <a:txBody>
                    <a:bodyPr/>
                    <a:lstStyle/>
                    <a:p>
                      <a:pPr lvl="0" algn="ctr">
                        <a:buNone/>
                      </a:pPr>
                      <a:r>
                        <a:rPr lang="en-US">
                          <a:solidFill>
                            <a:schemeClr val="tx1"/>
                          </a:solidFill>
                        </a:rPr>
                        <a:t>CSI/TSI/</a:t>
                      </a:r>
                    </a:p>
                    <a:p>
                      <a:pPr lvl="0" algn="ctr">
                        <a:buNone/>
                      </a:pPr>
                      <a:r>
                        <a:rPr lang="en-US">
                          <a:solidFill>
                            <a:schemeClr val="tx1"/>
                          </a:solidFill>
                        </a:rPr>
                        <a:t>ATSI Reason</a:t>
                      </a:r>
                    </a:p>
                  </a:txBody>
                  <a:tcPr>
                    <a:lnL w="12700">
                      <a:solidFill>
                        <a:schemeClr val="tx1"/>
                      </a:solidFill>
                    </a:lnL>
                    <a:lnR w="12700">
                      <a:solidFill>
                        <a:schemeClr val="tx1"/>
                      </a:solidFill>
                    </a:lnR>
                    <a:lnT w="12700">
                      <a:solidFill>
                        <a:schemeClr val="tx1"/>
                      </a:solidFill>
                    </a:lnT>
                    <a:lnB w="12700">
                      <a:solidFill>
                        <a:schemeClr val="tx1"/>
                      </a:solidFill>
                    </a:lnB>
                    <a:solidFill>
                      <a:srgbClr val="AAD6B8"/>
                    </a:solidFill>
                  </a:tcPr>
                </a:tc>
                <a:extLst>
                  <a:ext uri="{0D108BD9-81ED-4DB2-BD59-A6C34878D82A}">
                    <a16:rowId xmlns:a16="http://schemas.microsoft.com/office/drawing/2014/main" val="2760202556"/>
                  </a:ext>
                </a:extLst>
              </a:tr>
              <a:tr h="525144">
                <a:tc>
                  <a:txBody>
                    <a:bodyPr/>
                    <a:lstStyle/>
                    <a:p>
                      <a:pPr algn="ctr"/>
                      <a:r>
                        <a:rPr lang="en-US"/>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9825734"/>
                  </a:ext>
                </a:extLst>
              </a:tr>
              <a:tr h="575411">
                <a:tc>
                  <a:txBody>
                    <a:bodyPr/>
                    <a:lstStyle/>
                    <a:p>
                      <a:pPr algn="ctr"/>
                      <a:r>
                        <a:rPr lang="en-US"/>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pPr lvl="0">
                        <a:buNone/>
                      </a:pPr>
                      <a:endParaRPr lang="en-US" dirty="0"/>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217097830"/>
                  </a:ext>
                </a:extLst>
              </a:tr>
            </a:tbl>
          </a:graphicData>
        </a:graphic>
      </p:graphicFrame>
    </p:spTree>
    <p:extLst>
      <p:ext uri="{BB962C8B-B14F-4D97-AF65-F5344CB8AC3E}">
        <p14:creationId xmlns:p14="http://schemas.microsoft.com/office/powerpoint/2010/main" val="419828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38579" cy="876300"/>
          </a:xfrm>
        </p:spPr>
        <p:txBody>
          <a:bodyPr>
            <a:normAutofit/>
          </a:bodyPr>
          <a:lstStyle/>
          <a:p>
            <a:r>
              <a:rPr lang="en-US">
                <a:solidFill>
                  <a:schemeClr val="bg1">
                    <a:lumMod val="50000"/>
                  </a:schemeClr>
                </a:solidFill>
              </a:rPr>
              <a:t>Purpose of the Template</a:t>
            </a:r>
          </a:p>
        </p:txBody>
      </p:sp>
      <p:sp>
        <p:nvSpPr>
          <p:cNvPr id="3" name="Text Placeholder 2"/>
          <p:cNvSpPr>
            <a:spLocks noGrp="1"/>
          </p:cNvSpPr>
          <p:nvPr>
            <p:ph type="body" sz="quarter" idx="4294967295"/>
          </p:nvPr>
        </p:nvSpPr>
        <p:spPr>
          <a:xfrm>
            <a:off x="478248" y="1281484"/>
            <a:ext cx="10260872" cy="3671821"/>
          </a:xfrm>
        </p:spPr>
        <p:txBody>
          <a:bodyPr vert="horz" lIns="91440" tIns="45720" rIns="91440" bIns="45720" rtlCol="0" anchor="t">
            <a:normAutofit/>
          </a:bodyPr>
          <a:lstStyle/>
          <a:p>
            <a:r>
              <a:rPr lang="en-US"/>
              <a:t>The purpose of this PowerPoint template is to assist education leaders with publicly communicating data for the 2023-2024 school year.  </a:t>
            </a:r>
          </a:p>
          <a:p>
            <a:r>
              <a:rPr lang="en-US"/>
              <a:t>Leaders can </a:t>
            </a:r>
            <a:r>
              <a:rPr lang="en-US" b="1" u="sng"/>
              <a:t>edit, duplicate </a:t>
            </a:r>
            <a:r>
              <a:rPr lang="en-US" u="sng"/>
              <a:t>or</a:t>
            </a:r>
            <a:r>
              <a:rPr lang="en-US" b="1" u="sng"/>
              <a:t> delete</a:t>
            </a:r>
            <a:r>
              <a:rPr lang="en-US" b="1"/>
              <a:t> </a:t>
            </a:r>
            <a:r>
              <a:rPr lang="en-US"/>
              <a:t>the following slides for their individual school or district. </a:t>
            </a:r>
          </a:p>
          <a:p>
            <a:pPr lvl="1"/>
            <a:endParaRPr lang="en-US"/>
          </a:p>
        </p:txBody>
      </p:sp>
    </p:spTree>
    <p:extLst>
      <p:ext uri="{BB962C8B-B14F-4D97-AF65-F5344CB8AC3E}">
        <p14:creationId xmlns:p14="http://schemas.microsoft.com/office/powerpoint/2010/main" val="39395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89C4-7CFC-9571-AA7A-72E409619735}"/>
              </a:ext>
            </a:extLst>
          </p:cNvPr>
          <p:cNvSpPr>
            <a:spLocks noGrp="1"/>
          </p:cNvSpPr>
          <p:nvPr>
            <p:ph type="title"/>
          </p:nvPr>
        </p:nvSpPr>
        <p:spPr/>
        <p:txBody>
          <a:bodyPr>
            <a:normAutofit/>
          </a:bodyPr>
          <a:lstStyle/>
          <a:p>
            <a:r>
              <a:rPr lang="en-US">
                <a:solidFill>
                  <a:srgbClr val="007780"/>
                </a:solidFill>
                <a:latin typeface="Franklin Gothic Medium" panose="020B0603020102020204" pitchFamily="34" charset="0"/>
              </a:rPr>
              <a:t>Indicator Details at </a:t>
            </a:r>
            <a:r>
              <a:rPr lang="en-US">
                <a:solidFill>
                  <a:schemeClr val="tx1">
                    <a:lumMod val="50000"/>
                    <a:lumOff val="50000"/>
                  </a:schemeClr>
                </a:solidFill>
                <a:latin typeface="Franklin Gothic Medium" panose="020B0603020102020204" pitchFamily="34" charset="0"/>
              </a:rPr>
              <a:t>[My Middle School]</a:t>
            </a:r>
            <a:endParaRPr lang="en-US">
              <a:solidFill>
                <a:schemeClr val="tx1">
                  <a:lumMod val="50000"/>
                  <a:lumOff val="50000"/>
                </a:schemeClr>
              </a:solidFill>
            </a:endParaRPr>
          </a:p>
        </p:txBody>
      </p:sp>
      <p:graphicFrame>
        <p:nvGraphicFramePr>
          <p:cNvPr id="8" name="Table 7">
            <a:extLst>
              <a:ext uri="{FF2B5EF4-FFF2-40B4-BE49-F238E27FC236}">
                <a16:creationId xmlns:a16="http://schemas.microsoft.com/office/drawing/2014/main" id="{99180EE7-555A-CDF7-B033-28308752A60A}"/>
              </a:ext>
            </a:extLst>
          </p:cNvPr>
          <p:cNvGraphicFramePr/>
          <p:nvPr>
            <p:extLst>
              <p:ext uri="{D42A27DB-BD31-4B8C-83A1-F6EECF244321}">
                <p14:modId xmlns:p14="http://schemas.microsoft.com/office/powerpoint/2010/main" val="1572560839"/>
              </p:ext>
            </p:extLst>
          </p:nvPr>
        </p:nvGraphicFramePr>
        <p:xfrm>
          <a:off x="254000" y="914401"/>
          <a:ext cx="2595880" cy="4566919"/>
        </p:xfrm>
        <a:graphic>
          <a:graphicData uri="http://schemas.openxmlformats.org/drawingml/2006/table">
            <a:tbl>
              <a:tblPr firstRow="1" bandRow="1">
                <a:tableStyleId>{5C22544A-7EE6-4342-B048-85BDC9FD1C3A}</a:tableStyleId>
              </a:tblPr>
              <a:tblGrid>
                <a:gridCol w="2595880">
                  <a:extLst>
                    <a:ext uri="{9D8B030D-6E8A-4147-A177-3AD203B41FA5}">
                      <a16:colId xmlns:a16="http://schemas.microsoft.com/office/drawing/2014/main" val="1381678500"/>
                    </a:ext>
                  </a:extLst>
                </a:gridCol>
              </a:tblGrid>
              <a:tr h="1290319">
                <a:tc>
                  <a:txBody>
                    <a:bodyPr/>
                    <a:lstStyle/>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200"/>
                    </a:p>
                    <a:p>
                      <a:endParaRPr lang="en-US" sz="100"/>
                    </a:p>
                    <a:p>
                      <a:endParaRPr lang="en-US" sz="100"/>
                    </a:p>
                    <a:p>
                      <a:endParaRPr lang="en-US" sz="100"/>
                    </a:p>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6B8"/>
                    </a:solidFill>
                  </a:tcPr>
                </a:tc>
                <a:extLst>
                  <a:ext uri="{0D108BD9-81ED-4DB2-BD59-A6C34878D82A}">
                    <a16:rowId xmlns:a16="http://schemas.microsoft.com/office/drawing/2014/main" val="525154268"/>
                  </a:ext>
                </a:extLst>
              </a:tr>
              <a:tr h="1127640">
                <a:tc>
                  <a:txBody>
                    <a:bodyPr/>
                    <a:lstStyle/>
                    <a:p>
                      <a:r>
                        <a:rPr lang="en-US" sz="1800"/>
                        <a:t>Status Level </a:t>
                      </a:r>
                    </a:p>
                    <a:p>
                      <a:pPr lvl="0">
                        <a:buNone/>
                      </a:pPr>
                      <a:r>
                        <a:rPr lang="en-US" sz="1800"/>
                        <a:t>(very high to very 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5096785"/>
                  </a:ext>
                </a:extLst>
              </a:tr>
              <a:tr h="1016119">
                <a:tc>
                  <a:txBody>
                    <a:bodyPr/>
                    <a:lstStyle/>
                    <a:p>
                      <a:pPr lvl="0">
                        <a:buNone/>
                      </a:pPr>
                      <a:r>
                        <a:rPr lang="en-US" sz="1800" b="0" i="0" u="none" strike="noStrike" noProof="0">
                          <a:solidFill>
                            <a:srgbClr val="000000"/>
                          </a:solidFill>
                          <a:latin typeface="+mn-lt"/>
                        </a:rPr>
                        <a:t>Change Level </a:t>
                      </a:r>
                    </a:p>
                    <a:p>
                      <a:pPr lvl="0">
                        <a:buNone/>
                      </a:pPr>
                      <a:r>
                        <a:rPr lang="en-US" sz="1800" b="0" i="0" u="none" strike="noStrike" noProof="0">
                          <a:solidFill>
                            <a:srgbClr val="000000"/>
                          </a:solidFill>
                          <a:latin typeface="+mn-lt"/>
                        </a:rPr>
                        <a:t>(declined significantly to increased significantly)</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3952531"/>
                  </a:ext>
                </a:extLst>
              </a:tr>
              <a:tr h="1099282">
                <a:tc>
                  <a:txBody>
                    <a:bodyPr/>
                    <a:lstStyle/>
                    <a:p>
                      <a:r>
                        <a:rPr lang="en-US" sz="1800" dirty="0"/>
                        <a:t>Indicator Rating</a:t>
                      </a:r>
                    </a:p>
                    <a:p>
                      <a:pPr lvl="0">
                        <a:buNone/>
                      </a:pPr>
                      <a:r>
                        <a:rPr lang="en-US" sz="1800" dirty="0"/>
                        <a:t>(red to blue)</a:t>
                      </a:r>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8095296"/>
                  </a:ext>
                </a:extLst>
              </a:tr>
            </a:tbl>
          </a:graphicData>
        </a:graphic>
      </p:graphicFrame>
      <p:graphicFrame>
        <p:nvGraphicFramePr>
          <p:cNvPr id="7" name="Table 5">
            <a:extLst>
              <a:ext uri="{FF2B5EF4-FFF2-40B4-BE49-F238E27FC236}">
                <a16:creationId xmlns:a16="http://schemas.microsoft.com/office/drawing/2014/main" id="{7069CE06-10F4-ABB4-81CE-5C908B16BF56}"/>
              </a:ext>
            </a:extLst>
          </p:cNvPr>
          <p:cNvGraphicFramePr>
            <a:graphicFrameLocks noGrp="1"/>
          </p:cNvGraphicFramePr>
          <p:nvPr>
            <p:ph idx="1"/>
            <p:extLst>
              <p:ext uri="{D42A27DB-BD31-4B8C-83A1-F6EECF244321}">
                <p14:modId xmlns:p14="http://schemas.microsoft.com/office/powerpoint/2010/main" val="817246982"/>
              </p:ext>
            </p:extLst>
          </p:nvPr>
        </p:nvGraphicFramePr>
        <p:xfrm>
          <a:off x="2849880" y="914401"/>
          <a:ext cx="8615680" cy="4560258"/>
        </p:xfrm>
        <a:graphic>
          <a:graphicData uri="http://schemas.openxmlformats.org/drawingml/2006/table">
            <a:tbl>
              <a:tblPr firstRow="1" bandRow="1">
                <a:tableStyleId>{616DA210-FB5B-4158-B5E0-FEB733F419BA}</a:tableStyleId>
              </a:tblPr>
              <a:tblGrid>
                <a:gridCol w="1117600">
                  <a:extLst>
                    <a:ext uri="{9D8B030D-6E8A-4147-A177-3AD203B41FA5}">
                      <a16:colId xmlns:a16="http://schemas.microsoft.com/office/drawing/2014/main" val="2931412494"/>
                    </a:ext>
                  </a:extLst>
                </a:gridCol>
                <a:gridCol w="2001520">
                  <a:extLst>
                    <a:ext uri="{9D8B030D-6E8A-4147-A177-3AD203B41FA5}">
                      <a16:colId xmlns:a16="http://schemas.microsoft.com/office/drawing/2014/main" val="1879375630"/>
                    </a:ext>
                  </a:extLst>
                </a:gridCol>
                <a:gridCol w="1950720">
                  <a:extLst>
                    <a:ext uri="{9D8B030D-6E8A-4147-A177-3AD203B41FA5}">
                      <a16:colId xmlns:a16="http://schemas.microsoft.com/office/drawing/2014/main" val="2657501330"/>
                    </a:ext>
                  </a:extLst>
                </a:gridCol>
                <a:gridCol w="1840597">
                  <a:extLst>
                    <a:ext uri="{9D8B030D-6E8A-4147-A177-3AD203B41FA5}">
                      <a16:colId xmlns:a16="http://schemas.microsoft.com/office/drawing/2014/main" val="2211517399"/>
                    </a:ext>
                  </a:extLst>
                </a:gridCol>
                <a:gridCol w="1705243">
                  <a:extLst>
                    <a:ext uri="{9D8B030D-6E8A-4147-A177-3AD203B41FA5}">
                      <a16:colId xmlns:a16="http://schemas.microsoft.com/office/drawing/2014/main" val="2747185545"/>
                    </a:ext>
                  </a:extLst>
                </a:gridCol>
              </a:tblGrid>
              <a:tr h="1300479">
                <a:tc>
                  <a:txBody>
                    <a:bodyPr/>
                    <a:lstStyle/>
                    <a:p>
                      <a:pPr lvl="0" algn="ctr">
                        <a:buNone/>
                      </a:pPr>
                      <a:r>
                        <a:rPr lang="en-US" sz="1600" b="1">
                          <a:solidFill>
                            <a:schemeClr val="tx1"/>
                          </a:solidFill>
                        </a:rPr>
                        <a:t>Year</a:t>
                      </a:r>
                    </a:p>
                  </a:txBody>
                  <a:tcPr>
                    <a:solidFill>
                      <a:srgbClr val="AAD6B8"/>
                    </a:solidFill>
                  </a:tcPr>
                </a:tc>
                <a:tc>
                  <a:txBody>
                    <a:bodyPr/>
                    <a:lstStyle/>
                    <a:p>
                      <a:pPr algn="ctr"/>
                      <a:r>
                        <a:rPr lang="en-US" sz="1600" b="1">
                          <a:solidFill>
                            <a:schemeClr val="tx1"/>
                          </a:solidFill>
                        </a:rPr>
                        <a:t>State Assessment Results in</a:t>
                      </a:r>
                      <a:endParaRPr lang="en-US"/>
                    </a:p>
                    <a:p>
                      <a:pPr lvl="0" algn="ctr">
                        <a:buNone/>
                      </a:pPr>
                      <a:r>
                        <a:rPr lang="en-US" sz="1600" b="1">
                          <a:solidFill>
                            <a:schemeClr val="tx1"/>
                          </a:solidFill>
                        </a:rPr>
                        <a:t>Reading/</a:t>
                      </a:r>
                    </a:p>
                    <a:p>
                      <a:pPr lvl="0" algn="ctr">
                        <a:buNone/>
                      </a:pPr>
                      <a:r>
                        <a:rPr lang="en-US" sz="1600" b="1">
                          <a:solidFill>
                            <a:schemeClr val="tx1"/>
                          </a:solidFill>
                        </a:rPr>
                        <a:t>Mathematics</a:t>
                      </a:r>
                    </a:p>
                  </a:txBody>
                  <a:tcPr>
                    <a:solidFill>
                      <a:srgbClr val="AAD6B8"/>
                    </a:solidFill>
                  </a:tcPr>
                </a:tc>
                <a:tc>
                  <a:txBody>
                    <a:bodyPr/>
                    <a:lstStyle/>
                    <a:p>
                      <a:pPr lvl="0" algn="ctr">
                        <a:lnSpc>
                          <a:spcPct val="100000"/>
                        </a:lnSpc>
                        <a:spcBef>
                          <a:spcPts val="0"/>
                        </a:spcBef>
                        <a:spcAft>
                          <a:spcPts val="0"/>
                        </a:spcAft>
                        <a:buNone/>
                      </a:pPr>
                      <a:r>
                        <a:rPr lang="en-US" sz="1600" b="1" u="none" strike="noStrike" noProof="0">
                          <a:solidFill>
                            <a:schemeClr val="tx1"/>
                          </a:solidFill>
                        </a:rPr>
                        <a:t>State Assessment</a:t>
                      </a:r>
                    </a:p>
                    <a:p>
                      <a:pPr lvl="0" algn="ctr">
                        <a:lnSpc>
                          <a:spcPct val="100000"/>
                        </a:lnSpc>
                        <a:spcBef>
                          <a:spcPts val="0"/>
                        </a:spcBef>
                        <a:spcAft>
                          <a:spcPts val="0"/>
                        </a:spcAft>
                        <a:buNone/>
                      </a:pPr>
                      <a:r>
                        <a:rPr lang="en-US" sz="1600" b="1" u="none" strike="noStrike" noProof="0">
                          <a:solidFill>
                            <a:schemeClr val="tx1"/>
                          </a:solidFill>
                        </a:rPr>
                        <a:t> Results in Science/Social </a:t>
                      </a:r>
                      <a:br>
                        <a:rPr lang="en-US" sz="1600" b="1" u="none" strike="noStrike" noProof="0">
                          <a:solidFill>
                            <a:srgbClr val="000000"/>
                          </a:solidFill>
                        </a:rPr>
                      </a:br>
                      <a:r>
                        <a:rPr lang="en-US" sz="1600" b="1" u="none" strike="noStrike" noProof="0">
                          <a:solidFill>
                            <a:schemeClr val="tx1"/>
                          </a:solidFill>
                        </a:rPr>
                        <a:t>Studies/Writing </a:t>
                      </a:r>
                    </a:p>
                    <a:p>
                      <a:pPr lvl="0" algn="ctr">
                        <a:lnSpc>
                          <a:spcPct val="100000"/>
                        </a:lnSpc>
                        <a:spcBef>
                          <a:spcPts val="0"/>
                        </a:spcBef>
                        <a:spcAft>
                          <a:spcPts val="0"/>
                        </a:spcAft>
                        <a:buNone/>
                      </a:pPr>
                      <a:endParaRPr lang="en-US" sz="1600" b="1" u="none" strike="noStrike" noProof="0">
                        <a:solidFill>
                          <a:schemeClr val="tx1"/>
                        </a:solidFill>
                      </a:endParaRPr>
                    </a:p>
                  </a:txBody>
                  <a:tcPr>
                    <a:solidFill>
                      <a:srgbClr val="AAD6B8"/>
                    </a:solidFill>
                  </a:tcPr>
                </a:tc>
                <a:tc>
                  <a:txBody>
                    <a:bodyPr/>
                    <a:lstStyle/>
                    <a:p>
                      <a:pPr lvl="0" algn="ctr">
                        <a:lnSpc>
                          <a:spcPct val="100000"/>
                        </a:lnSpc>
                        <a:spcBef>
                          <a:spcPts val="0"/>
                        </a:spcBef>
                        <a:spcAft>
                          <a:spcPts val="0"/>
                        </a:spcAft>
                        <a:buNone/>
                      </a:pPr>
                      <a:r>
                        <a:rPr lang="en-US" sz="1600" b="1" u="none" strike="noStrike" noProof="0">
                          <a:solidFill>
                            <a:schemeClr val="tx1"/>
                          </a:solidFill>
                        </a:rPr>
                        <a:t>English Learner Progress </a:t>
                      </a:r>
                      <a:endParaRPr lang="en-US"/>
                    </a:p>
                    <a:p>
                      <a:pPr lvl="0" algn="ctr">
                        <a:buNone/>
                      </a:pPr>
                      <a:endParaRPr lang="en-US" sz="1600" b="1">
                        <a:solidFill>
                          <a:schemeClr val="tx1"/>
                        </a:solidFill>
                      </a:endParaRPr>
                    </a:p>
                  </a:txBody>
                  <a:tcPr>
                    <a:solidFill>
                      <a:srgbClr val="AAD6B8"/>
                    </a:solidFill>
                  </a:tcPr>
                </a:tc>
                <a:tc>
                  <a:txBody>
                    <a:bodyPr/>
                    <a:lstStyle/>
                    <a:p>
                      <a:pPr lvl="0" algn="ctr">
                        <a:lnSpc>
                          <a:spcPct val="100000"/>
                        </a:lnSpc>
                        <a:spcBef>
                          <a:spcPts val="0"/>
                        </a:spcBef>
                        <a:spcAft>
                          <a:spcPts val="0"/>
                        </a:spcAft>
                        <a:buNone/>
                      </a:pPr>
                      <a:r>
                        <a:rPr lang="en-US" sz="1600" b="1" u="none" strike="noStrike" noProof="0">
                          <a:solidFill>
                            <a:schemeClr val="tx1"/>
                          </a:solidFill>
                        </a:rPr>
                        <a:t>Quality of School Climate and Safety</a:t>
                      </a:r>
                    </a:p>
                    <a:p>
                      <a:pPr lvl="0" algn="ctr">
                        <a:lnSpc>
                          <a:spcPct val="100000"/>
                        </a:lnSpc>
                        <a:spcBef>
                          <a:spcPts val="0"/>
                        </a:spcBef>
                        <a:spcAft>
                          <a:spcPts val="0"/>
                        </a:spcAft>
                        <a:buNone/>
                      </a:pPr>
                      <a:endParaRPr lang="en-US" sz="1600" b="1" u="none" strike="noStrike" noProof="0">
                        <a:solidFill>
                          <a:schemeClr val="tx1"/>
                        </a:solidFill>
                      </a:endParaRPr>
                    </a:p>
                  </a:txBody>
                  <a:tcPr>
                    <a:solidFill>
                      <a:srgbClr val="AAD6B8"/>
                    </a:solidFill>
                  </a:tcPr>
                </a:tc>
                <a:extLst>
                  <a:ext uri="{0D108BD9-81ED-4DB2-BD59-A6C34878D82A}">
                    <a16:rowId xmlns:a16="http://schemas.microsoft.com/office/drawing/2014/main" val="2760202556"/>
                  </a:ext>
                </a:extLst>
              </a:tr>
              <a:tr h="599627">
                <a:tc>
                  <a:txBody>
                    <a:bodyPr/>
                    <a:lstStyle/>
                    <a:p>
                      <a:pPr lvl="0" algn="ctr">
                        <a:buNone/>
                      </a:pPr>
                      <a:r>
                        <a:rPr lang="en-US"/>
                        <a:t>2023</a:t>
                      </a:r>
                    </a:p>
                  </a:txBody>
                  <a:tcPr>
                    <a:solidFill>
                      <a:schemeClr val="bg1">
                        <a:alpha val="20000"/>
                      </a:schemeClr>
                    </a:solidFill>
                  </a:tcPr>
                </a:tc>
                <a:tc>
                  <a:txBody>
                    <a:bodyPr/>
                    <a:lstStyle/>
                    <a:p>
                      <a:endParaRPr lang="en-US"/>
                    </a:p>
                  </a:txBody>
                  <a:tcPr>
                    <a:solidFill>
                      <a:schemeClr val="bg1">
                        <a:alpha val="20000"/>
                      </a:schemeClr>
                    </a:solidFill>
                  </a:tcPr>
                </a:tc>
                <a:tc>
                  <a:txBody>
                    <a:bodyPr/>
                    <a:lstStyle/>
                    <a:p>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extLst>
                  <a:ext uri="{0D108BD9-81ED-4DB2-BD59-A6C34878D82A}">
                    <a16:rowId xmlns:a16="http://schemas.microsoft.com/office/drawing/2014/main" val="729825734"/>
                  </a:ext>
                </a:extLst>
              </a:tr>
              <a:tr h="523638">
                <a:tc>
                  <a:txBody>
                    <a:bodyPr/>
                    <a:lstStyle/>
                    <a:p>
                      <a:pPr lvl="0" algn="ctr">
                        <a:buNone/>
                      </a:pPr>
                      <a:r>
                        <a:rPr lang="en-US"/>
                        <a:t>2024</a:t>
                      </a:r>
                    </a:p>
                  </a:txBody>
                  <a:tcPr>
                    <a:solidFill>
                      <a:schemeClr val="bg1">
                        <a:alpha val="20000"/>
                      </a:schemeClr>
                    </a:solidFill>
                  </a:tcPr>
                </a:tc>
                <a:tc>
                  <a:txBody>
                    <a:bodyPr/>
                    <a:lstStyle/>
                    <a:p>
                      <a:endParaRPr lang="en-US"/>
                    </a:p>
                  </a:txBody>
                  <a:tcPr>
                    <a:solidFill>
                      <a:schemeClr val="bg1">
                        <a:alpha val="20000"/>
                      </a:schemeClr>
                    </a:solidFill>
                  </a:tcPr>
                </a:tc>
                <a:tc>
                  <a:txBody>
                    <a:bodyPr/>
                    <a:lstStyle/>
                    <a:p>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extLst>
                  <a:ext uri="{0D108BD9-81ED-4DB2-BD59-A6C34878D82A}">
                    <a16:rowId xmlns:a16="http://schemas.microsoft.com/office/drawing/2014/main" val="4058918489"/>
                  </a:ext>
                </a:extLst>
              </a:tr>
              <a:tr h="548949">
                <a:tc>
                  <a:txBody>
                    <a:bodyPr/>
                    <a:lstStyle/>
                    <a:p>
                      <a:pPr lvl="0" algn="ctr">
                        <a:buNone/>
                      </a:pPr>
                      <a:r>
                        <a:rPr lang="en-US"/>
                        <a:t>2023</a:t>
                      </a:r>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extLst>
                  <a:ext uri="{0D108BD9-81ED-4DB2-BD59-A6C34878D82A}">
                    <a16:rowId xmlns:a16="http://schemas.microsoft.com/office/drawing/2014/main" val="340505116"/>
                  </a:ext>
                </a:extLst>
              </a:tr>
              <a:tr h="471545">
                <a:tc>
                  <a:txBody>
                    <a:bodyPr/>
                    <a:lstStyle/>
                    <a:p>
                      <a:pPr lvl="0" algn="ctr">
                        <a:buNone/>
                      </a:pPr>
                      <a:r>
                        <a:rPr lang="en-US"/>
                        <a:t>2024</a:t>
                      </a:r>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extLst>
                  <a:ext uri="{0D108BD9-81ED-4DB2-BD59-A6C34878D82A}">
                    <a16:rowId xmlns:a16="http://schemas.microsoft.com/office/drawing/2014/main" val="2000644970"/>
                  </a:ext>
                </a:extLst>
              </a:tr>
              <a:tr h="540138">
                <a:tc>
                  <a:txBody>
                    <a:bodyPr/>
                    <a:lstStyle/>
                    <a:p>
                      <a:pPr lvl="0" algn="ctr">
                        <a:buNone/>
                      </a:pPr>
                      <a:r>
                        <a:rPr lang="en-US"/>
                        <a:t>2023</a:t>
                      </a:r>
                    </a:p>
                  </a:txBody>
                  <a:tcPr>
                    <a:solidFill>
                      <a:schemeClr val="bg1">
                        <a:alpha val="20000"/>
                      </a:schemeClr>
                    </a:solidFill>
                  </a:tcPr>
                </a:tc>
                <a:tc>
                  <a:txBody>
                    <a:bodyPr/>
                    <a:lstStyle/>
                    <a:p>
                      <a:endParaRPr lang="en-US"/>
                    </a:p>
                  </a:txBody>
                  <a:tcPr>
                    <a:solidFill>
                      <a:schemeClr val="bg1">
                        <a:alpha val="20000"/>
                      </a:schemeClr>
                    </a:solidFill>
                  </a:tcPr>
                </a:tc>
                <a:tc>
                  <a:txBody>
                    <a:bodyPr/>
                    <a:lstStyle/>
                    <a:p>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extLst>
                  <a:ext uri="{0D108BD9-81ED-4DB2-BD59-A6C34878D82A}">
                    <a16:rowId xmlns:a16="http://schemas.microsoft.com/office/drawing/2014/main" val="1351975656"/>
                  </a:ext>
                </a:extLst>
              </a:tr>
              <a:tr h="565721">
                <a:tc>
                  <a:txBody>
                    <a:bodyPr/>
                    <a:lstStyle/>
                    <a:p>
                      <a:pPr lvl="0" algn="ctr">
                        <a:buNone/>
                      </a:pPr>
                      <a:r>
                        <a:rPr lang="en-US"/>
                        <a:t>2024</a:t>
                      </a:r>
                    </a:p>
                  </a:txBody>
                  <a:tcPr>
                    <a:solidFill>
                      <a:schemeClr val="bg1">
                        <a:alpha val="20000"/>
                      </a:schemeClr>
                    </a:solidFill>
                  </a:tcPr>
                </a:tc>
                <a:tc>
                  <a:txBody>
                    <a:bodyPr/>
                    <a:lstStyle/>
                    <a:p>
                      <a:endParaRPr lang="en-US"/>
                    </a:p>
                  </a:txBody>
                  <a:tcPr>
                    <a:solidFill>
                      <a:schemeClr val="bg1">
                        <a:alpha val="20000"/>
                      </a:schemeClr>
                    </a:solidFill>
                  </a:tcPr>
                </a:tc>
                <a:tc>
                  <a:txBody>
                    <a:bodyPr/>
                    <a:lstStyle/>
                    <a:p>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dirty="0"/>
                    </a:p>
                  </a:txBody>
                  <a:tcPr>
                    <a:solidFill>
                      <a:schemeClr val="bg1">
                        <a:alpha val="20000"/>
                      </a:schemeClr>
                    </a:solidFill>
                  </a:tcPr>
                </a:tc>
                <a:extLst>
                  <a:ext uri="{0D108BD9-81ED-4DB2-BD59-A6C34878D82A}">
                    <a16:rowId xmlns:a16="http://schemas.microsoft.com/office/drawing/2014/main" val="628039619"/>
                  </a:ext>
                </a:extLst>
              </a:tr>
            </a:tbl>
          </a:graphicData>
        </a:graphic>
      </p:graphicFrame>
    </p:spTree>
    <p:extLst>
      <p:ext uri="{BB962C8B-B14F-4D97-AF65-F5344CB8AC3E}">
        <p14:creationId xmlns:p14="http://schemas.microsoft.com/office/powerpoint/2010/main" val="2344934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89C4-7CFC-9571-AA7A-72E409619735}"/>
              </a:ext>
            </a:extLst>
          </p:cNvPr>
          <p:cNvSpPr>
            <a:spLocks noGrp="1"/>
          </p:cNvSpPr>
          <p:nvPr>
            <p:ph type="title"/>
          </p:nvPr>
        </p:nvSpPr>
        <p:spPr>
          <a:xfrm>
            <a:off x="0" y="1"/>
            <a:ext cx="11277195" cy="985520"/>
          </a:xfrm>
        </p:spPr>
        <p:txBody>
          <a:bodyPr>
            <a:normAutofit/>
          </a:bodyPr>
          <a:lstStyle/>
          <a:p>
            <a:r>
              <a:rPr lang="en-US"/>
              <a:t>Accountability </a:t>
            </a:r>
            <a:r>
              <a:rPr lang="en-US">
                <a:ea typeface="+mj-lt"/>
                <a:cs typeface="+mj-lt"/>
              </a:rPr>
              <a:t>Profile </a:t>
            </a:r>
            <a:r>
              <a:rPr lang="en-US"/>
              <a:t>at </a:t>
            </a:r>
            <a:r>
              <a:rPr lang="en-US">
                <a:solidFill>
                  <a:schemeClr val="tx1">
                    <a:lumMod val="50000"/>
                    <a:lumOff val="50000"/>
                  </a:schemeClr>
                </a:solidFill>
              </a:rPr>
              <a:t>[My High School]</a:t>
            </a:r>
          </a:p>
        </p:txBody>
      </p:sp>
      <p:sp>
        <p:nvSpPr>
          <p:cNvPr id="6" name="TextBox 5">
            <a:extLst>
              <a:ext uri="{FF2B5EF4-FFF2-40B4-BE49-F238E27FC236}">
                <a16:creationId xmlns:a16="http://schemas.microsoft.com/office/drawing/2014/main" id="{CAF2E6B6-383D-F8D3-F237-939897D3974D}"/>
              </a:ext>
            </a:extLst>
          </p:cNvPr>
          <p:cNvSpPr txBox="1"/>
          <p:nvPr/>
        </p:nvSpPr>
        <p:spPr>
          <a:xfrm>
            <a:off x="557262" y="1634752"/>
            <a:ext cx="233303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Arial Nova"/>
              </a:rPr>
              <a:t>High School</a:t>
            </a:r>
          </a:p>
        </p:txBody>
      </p:sp>
      <p:graphicFrame>
        <p:nvGraphicFramePr>
          <p:cNvPr id="5" name="Table 12">
            <a:extLst>
              <a:ext uri="{FF2B5EF4-FFF2-40B4-BE49-F238E27FC236}">
                <a16:creationId xmlns:a16="http://schemas.microsoft.com/office/drawing/2014/main" id="{D8BFF8D4-552C-C98F-EA63-BE98728E9D29}"/>
              </a:ext>
            </a:extLst>
          </p:cNvPr>
          <p:cNvGraphicFramePr>
            <a:graphicFrameLocks noGrp="1"/>
          </p:cNvGraphicFramePr>
          <p:nvPr>
            <p:extLst>
              <p:ext uri="{D42A27DB-BD31-4B8C-83A1-F6EECF244321}">
                <p14:modId xmlns:p14="http://schemas.microsoft.com/office/powerpoint/2010/main" val="3110270781"/>
              </p:ext>
            </p:extLst>
          </p:nvPr>
        </p:nvGraphicFramePr>
        <p:xfrm>
          <a:off x="2784592" y="1730962"/>
          <a:ext cx="4038530" cy="370840"/>
        </p:xfrm>
        <a:graphic>
          <a:graphicData uri="http://schemas.openxmlformats.org/drawingml/2006/table">
            <a:tbl>
              <a:tblPr firstRow="1" bandRow="1">
                <a:tableStyleId>{5C22544A-7EE6-4342-B048-85BDC9FD1C3A}</a:tableStyleId>
              </a:tblPr>
              <a:tblGrid>
                <a:gridCol w="752592">
                  <a:extLst>
                    <a:ext uri="{9D8B030D-6E8A-4147-A177-3AD203B41FA5}">
                      <a16:colId xmlns:a16="http://schemas.microsoft.com/office/drawing/2014/main" val="1660070821"/>
                    </a:ext>
                  </a:extLst>
                </a:gridCol>
                <a:gridCol w="920595">
                  <a:extLst>
                    <a:ext uri="{9D8B030D-6E8A-4147-A177-3AD203B41FA5}">
                      <a16:colId xmlns:a16="http://schemas.microsoft.com/office/drawing/2014/main" val="1768113429"/>
                    </a:ext>
                  </a:extLst>
                </a:gridCol>
                <a:gridCol w="817113">
                  <a:extLst>
                    <a:ext uri="{9D8B030D-6E8A-4147-A177-3AD203B41FA5}">
                      <a16:colId xmlns:a16="http://schemas.microsoft.com/office/drawing/2014/main" val="86078888"/>
                    </a:ext>
                  </a:extLst>
                </a:gridCol>
                <a:gridCol w="788891">
                  <a:extLst>
                    <a:ext uri="{9D8B030D-6E8A-4147-A177-3AD203B41FA5}">
                      <a16:colId xmlns:a16="http://schemas.microsoft.com/office/drawing/2014/main" val="4180832656"/>
                    </a:ext>
                  </a:extLst>
                </a:gridCol>
                <a:gridCol w="759339">
                  <a:extLst>
                    <a:ext uri="{9D8B030D-6E8A-4147-A177-3AD203B41FA5}">
                      <a16:colId xmlns:a16="http://schemas.microsoft.com/office/drawing/2014/main" val="1604199449"/>
                    </a:ext>
                  </a:extLst>
                </a:gridCol>
              </a:tblGrid>
              <a:tr h="370840">
                <a:tc>
                  <a:txBody>
                    <a:bodyPr/>
                    <a:lstStyle/>
                    <a:p>
                      <a:pPr algn="ctr"/>
                      <a:r>
                        <a:rPr lang="en-US" b="0">
                          <a:solidFill>
                            <a:schemeClr val="tx1"/>
                          </a:solidFill>
                        </a:rPr>
                        <a:t>Red</a:t>
                      </a:r>
                    </a:p>
                  </a:txBody>
                  <a:tcPr>
                    <a:solidFill>
                      <a:srgbClr val="FF0000"/>
                    </a:solidFill>
                  </a:tcPr>
                </a:tc>
                <a:tc>
                  <a:txBody>
                    <a:bodyPr/>
                    <a:lstStyle/>
                    <a:p>
                      <a:pPr algn="ctr"/>
                      <a:r>
                        <a:rPr lang="en-US" b="0">
                          <a:solidFill>
                            <a:schemeClr val="tx1"/>
                          </a:solidFill>
                        </a:rPr>
                        <a:t>Orange</a:t>
                      </a:r>
                    </a:p>
                  </a:txBody>
                  <a:tcPr>
                    <a:solidFill>
                      <a:srgbClr val="FFC000"/>
                    </a:solidFill>
                  </a:tcPr>
                </a:tc>
                <a:tc>
                  <a:txBody>
                    <a:bodyPr/>
                    <a:lstStyle/>
                    <a:p>
                      <a:pPr algn="ctr"/>
                      <a:r>
                        <a:rPr lang="en-US" b="0">
                          <a:solidFill>
                            <a:schemeClr val="tx1"/>
                          </a:solidFill>
                        </a:rPr>
                        <a:t>Yellow</a:t>
                      </a:r>
                    </a:p>
                  </a:txBody>
                  <a:tcPr>
                    <a:solidFill>
                      <a:srgbClr val="FFFF00"/>
                    </a:solidFill>
                  </a:tcPr>
                </a:tc>
                <a:tc>
                  <a:txBody>
                    <a:bodyPr/>
                    <a:lstStyle/>
                    <a:p>
                      <a:pPr algn="ctr"/>
                      <a:r>
                        <a:rPr lang="en-US" b="0">
                          <a:solidFill>
                            <a:schemeClr val="tx1"/>
                          </a:solidFill>
                        </a:rPr>
                        <a:t>Green</a:t>
                      </a:r>
                    </a:p>
                  </a:txBody>
                  <a:tcPr>
                    <a:solidFill>
                      <a:srgbClr val="00B050"/>
                    </a:solidFill>
                  </a:tcPr>
                </a:tc>
                <a:tc>
                  <a:txBody>
                    <a:bodyPr/>
                    <a:lstStyle/>
                    <a:p>
                      <a:pPr algn="ctr"/>
                      <a:r>
                        <a:rPr lang="en-US" b="0" dirty="0">
                          <a:solidFill>
                            <a:schemeClr val="tx1"/>
                          </a:solidFill>
                        </a:rPr>
                        <a:t>Blue</a:t>
                      </a:r>
                    </a:p>
                  </a:txBody>
                  <a:tcPr>
                    <a:solidFill>
                      <a:srgbClr val="0070C0"/>
                    </a:solidFill>
                  </a:tcPr>
                </a:tc>
                <a:extLst>
                  <a:ext uri="{0D108BD9-81ED-4DB2-BD59-A6C34878D82A}">
                    <a16:rowId xmlns:a16="http://schemas.microsoft.com/office/drawing/2014/main" val="1606162680"/>
                  </a:ext>
                </a:extLst>
              </a:tr>
            </a:tbl>
          </a:graphicData>
        </a:graphic>
      </p:graphicFrame>
      <p:graphicFrame>
        <p:nvGraphicFramePr>
          <p:cNvPr id="4" name="Table 5">
            <a:extLst>
              <a:ext uri="{FF2B5EF4-FFF2-40B4-BE49-F238E27FC236}">
                <a16:creationId xmlns:a16="http://schemas.microsoft.com/office/drawing/2014/main" id="{24A316D8-A149-F7CC-9C2D-383D092C83C1}"/>
              </a:ext>
            </a:extLst>
          </p:cNvPr>
          <p:cNvGraphicFramePr>
            <a:graphicFrameLocks/>
          </p:cNvGraphicFramePr>
          <p:nvPr>
            <p:extLst>
              <p:ext uri="{D42A27DB-BD31-4B8C-83A1-F6EECF244321}">
                <p14:modId xmlns:p14="http://schemas.microsoft.com/office/powerpoint/2010/main" val="2449126370"/>
              </p:ext>
            </p:extLst>
          </p:nvPr>
        </p:nvGraphicFramePr>
        <p:xfrm>
          <a:off x="557262" y="2601674"/>
          <a:ext cx="10574022" cy="2022049"/>
        </p:xfrm>
        <a:graphic>
          <a:graphicData uri="http://schemas.openxmlformats.org/drawingml/2006/table">
            <a:tbl>
              <a:tblPr firstRow="1" bandRow="1">
                <a:tableStyleId>{5C22544A-7EE6-4342-B048-85BDC9FD1C3A}</a:tableStyleId>
              </a:tblPr>
              <a:tblGrid>
                <a:gridCol w="2313773">
                  <a:extLst>
                    <a:ext uri="{9D8B030D-6E8A-4147-A177-3AD203B41FA5}">
                      <a16:colId xmlns:a16="http://schemas.microsoft.com/office/drawing/2014/main" val="2670196053"/>
                    </a:ext>
                  </a:extLst>
                </a:gridCol>
                <a:gridCol w="1189203">
                  <a:extLst>
                    <a:ext uri="{9D8B030D-6E8A-4147-A177-3AD203B41FA5}">
                      <a16:colId xmlns:a16="http://schemas.microsoft.com/office/drawing/2014/main" val="1271947120"/>
                    </a:ext>
                  </a:extLst>
                </a:gridCol>
                <a:gridCol w="1777684">
                  <a:extLst>
                    <a:ext uri="{9D8B030D-6E8A-4147-A177-3AD203B41FA5}">
                      <a16:colId xmlns:a16="http://schemas.microsoft.com/office/drawing/2014/main" val="1879375630"/>
                    </a:ext>
                  </a:extLst>
                </a:gridCol>
                <a:gridCol w="1767840">
                  <a:extLst>
                    <a:ext uri="{9D8B030D-6E8A-4147-A177-3AD203B41FA5}">
                      <a16:colId xmlns:a16="http://schemas.microsoft.com/office/drawing/2014/main" val="2657501330"/>
                    </a:ext>
                  </a:extLst>
                </a:gridCol>
                <a:gridCol w="1767840">
                  <a:extLst>
                    <a:ext uri="{9D8B030D-6E8A-4147-A177-3AD203B41FA5}">
                      <a16:colId xmlns:a16="http://schemas.microsoft.com/office/drawing/2014/main" val="2211517399"/>
                    </a:ext>
                  </a:extLst>
                </a:gridCol>
                <a:gridCol w="1757682">
                  <a:extLst>
                    <a:ext uri="{9D8B030D-6E8A-4147-A177-3AD203B41FA5}">
                      <a16:colId xmlns:a16="http://schemas.microsoft.com/office/drawing/2014/main" val="2747185545"/>
                    </a:ext>
                  </a:extLst>
                </a:gridCol>
              </a:tblGrid>
              <a:tr h="732549">
                <a:tc>
                  <a:txBody>
                    <a:bodyPr/>
                    <a:lstStyle/>
                    <a:p>
                      <a:pPr algn="ctr"/>
                      <a:r>
                        <a:rPr lang="en-US">
                          <a:solidFill>
                            <a:schemeClr val="tx1"/>
                          </a:solidFill>
                        </a:rPr>
                        <a:t>School Name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AFBC"/>
                    </a:solidFill>
                  </a:tcPr>
                </a:tc>
                <a:tc>
                  <a:txBody>
                    <a:bodyPr/>
                    <a:lstStyle/>
                    <a:p>
                      <a:pPr algn="ctr"/>
                      <a:r>
                        <a:rPr lang="en-US">
                          <a:solidFill>
                            <a:schemeClr val="tx1"/>
                          </a:solidFill>
                        </a:rPr>
                        <a:t>Year</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AFBC"/>
                    </a:solidFill>
                  </a:tcPr>
                </a:tc>
                <a:tc>
                  <a:txBody>
                    <a:bodyPr/>
                    <a:lstStyle/>
                    <a:p>
                      <a:pPr algn="ctr"/>
                      <a:r>
                        <a:rPr lang="en-US">
                          <a:solidFill>
                            <a:schemeClr val="tx1"/>
                          </a:solidFill>
                        </a:rPr>
                        <a:t>Overall Performance (Color) Rating</a:t>
                      </a:r>
                    </a:p>
                  </a:txBody>
                  <a:tcPr>
                    <a:lnL w="12700">
                      <a:solidFill>
                        <a:schemeClr val="tx1"/>
                      </a:solidFill>
                    </a:lnL>
                    <a:lnR w="12700">
                      <a:solidFill>
                        <a:schemeClr val="tx1"/>
                      </a:solidFill>
                    </a:lnR>
                    <a:lnT w="12700">
                      <a:solidFill>
                        <a:schemeClr val="tx1"/>
                      </a:solidFill>
                    </a:lnT>
                    <a:lnB w="12700">
                      <a:solidFill>
                        <a:schemeClr val="tx1"/>
                      </a:solidFill>
                    </a:lnB>
                    <a:solidFill>
                      <a:srgbClr val="00AFBC"/>
                    </a:solidFill>
                  </a:tcPr>
                </a:tc>
                <a:tc>
                  <a:txBody>
                    <a:bodyPr/>
                    <a:lstStyle/>
                    <a:p>
                      <a:pPr algn="ctr"/>
                      <a:r>
                        <a:rPr lang="en-US">
                          <a:solidFill>
                            <a:schemeClr val="tx1"/>
                          </a:solidFill>
                        </a:rPr>
                        <a:t>Overall Score</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AFBC"/>
                    </a:solidFill>
                  </a:tcPr>
                </a:tc>
                <a:tc>
                  <a:txBody>
                    <a:bodyPr/>
                    <a:lstStyle/>
                    <a:p>
                      <a:pPr lvl="0" algn="ctr">
                        <a:buNone/>
                      </a:pPr>
                      <a:r>
                        <a:rPr lang="en-US">
                          <a:solidFill>
                            <a:schemeClr val="tx1"/>
                          </a:solidFill>
                        </a:rPr>
                        <a:t>CSI/TSI/</a:t>
                      </a:r>
                    </a:p>
                    <a:p>
                      <a:pPr lvl="0" algn="ctr">
                        <a:buNone/>
                      </a:pPr>
                      <a:r>
                        <a:rPr lang="en-US">
                          <a:solidFill>
                            <a:schemeClr val="tx1"/>
                          </a:solidFill>
                        </a:rPr>
                        <a:t>ATSI</a:t>
                      </a:r>
                    </a:p>
                  </a:txBody>
                  <a:tcPr>
                    <a:lnL w="12700">
                      <a:solidFill>
                        <a:schemeClr val="tx1"/>
                      </a:solidFill>
                    </a:lnL>
                    <a:lnR w="12700">
                      <a:solidFill>
                        <a:schemeClr val="tx1"/>
                      </a:solidFill>
                    </a:lnR>
                    <a:lnT w="12700">
                      <a:solidFill>
                        <a:schemeClr val="tx1"/>
                      </a:solidFill>
                    </a:lnT>
                    <a:lnB w="12700">
                      <a:solidFill>
                        <a:schemeClr val="tx1"/>
                      </a:solidFill>
                    </a:lnB>
                    <a:solidFill>
                      <a:srgbClr val="00AFBC"/>
                    </a:solidFill>
                  </a:tcPr>
                </a:tc>
                <a:tc>
                  <a:txBody>
                    <a:bodyPr/>
                    <a:lstStyle/>
                    <a:p>
                      <a:pPr lvl="0" algn="ctr">
                        <a:buNone/>
                      </a:pPr>
                      <a:r>
                        <a:rPr lang="en-US">
                          <a:solidFill>
                            <a:schemeClr val="tx1"/>
                          </a:solidFill>
                        </a:rPr>
                        <a:t>CSI/TSI/</a:t>
                      </a:r>
                    </a:p>
                    <a:p>
                      <a:pPr lvl="0" algn="ctr">
                        <a:buNone/>
                      </a:pPr>
                      <a:r>
                        <a:rPr lang="en-US">
                          <a:solidFill>
                            <a:schemeClr val="tx1"/>
                          </a:solidFill>
                        </a:rPr>
                        <a:t>ATSI Reason</a:t>
                      </a:r>
                    </a:p>
                  </a:txBody>
                  <a:tcPr>
                    <a:lnL w="12700">
                      <a:solidFill>
                        <a:schemeClr val="tx1"/>
                      </a:solidFill>
                    </a:lnL>
                    <a:lnR w="12700">
                      <a:solidFill>
                        <a:schemeClr val="tx1"/>
                      </a:solidFill>
                    </a:lnR>
                    <a:lnT w="12700">
                      <a:solidFill>
                        <a:schemeClr val="tx1"/>
                      </a:solidFill>
                    </a:lnT>
                    <a:lnB w="12700">
                      <a:solidFill>
                        <a:schemeClr val="tx1"/>
                      </a:solidFill>
                    </a:lnB>
                    <a:solidFill>
                      <a:srgbClr val="00AFBC"/>
                    </a:solidFill>
                  </a:tcPr>
                </a:tc>
                <a:extLst>
                  <a:ext uri="{0D108BD9-81ED-4DB2-BD59-A6C34878D82A}">
                    <a16:rowId xmlns:a16="http://schemas.microsoft.com/office/drawing/2014/main" val="2760202556"/>
                  </a:ext>
                </a:extLst>
              </a:tr>
              <a:tr h="5285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a:t>2023</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9825734"/>
                  </a:ext>
                </a:extLst>
              </a:tr>
              <a:tr h="5791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pPr lvl="0">
                        <a:buNone/>
                      </a:pPr>
                      <a:endParaRPr lang="en-US" dirty="0"/>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217097830"/>
                  </a:ext>
                </a:extLst>
              </a:tr>
            </a:tbl>
          </a:graphicData>
        </a:graphic>
      </p:graphicFrame>
    </p:spTree>
    <p:extLst>
      <p:ext uri="{BB962C8B-B14F-4D97-AF65-F5344CB8AC3E}">
        <p14:creationId xmlns:p14="http://schemas.microsoft.com/office/powerpoint/2010/main" val="621703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89C4-7CFC-9571-AA7A-72E409619735}"/>
              </a:ext>
            </a:extLst>
          </p:cNvPr>
          <p:cNvSpPr>
            <a:spLocks noGrp="1"/>
          </p:cNvSpPr>
          <p:nvPr>
            <p:ph type="title"/>
          </p:nvPr>
        </p:nvSpPr>
        <p:spPr/>
        <p:txBody>
          <a:bodyPr>
            <a:normAutofit/>
          </a:bodyPr>
          <a:lstStyle/>
          <a:p>
            <a:r>
              <a:rPr lang="en-US">
                <a:solidFill>
                  <a:srgbClr val="007780"/>
                </a:solidFill>
                <a:latin typeface="Franklin Gothic Medium" panose="020B0603020102020204" pitchFamily="34" charset="0"/>
              </a:rPr>
              <a:t>Indicator Details at </a:t>
            </a:r>
            <a:r>
              <a:rPr lang="en-US">
                <a:solidFill>
                  <a:schemeClr val="tx1">
                    <a:lumMod val="50000"/>
                    <a:lumOff val="50000"/>
                  </a:schemeClr>
                </a:solidFill>
                <a:latin typeface="Franklin Gothic Medium" panose="020B0603020102020204" pitchFamily="34" charset="0"/>
              </a:rPr>
              <a:t>[My High School]</a:t>
            </a:r>
          </a:p>
        </p:txBody>
      </p:sp>
      <p:graphicFrame>
        <p:nvGraphicFramePr>
          <p:cNvPr id="8" name="Table 7">
            <a:extLst>
              <a:ext uri="{FF2B5EF4-FFF2-40B4-BE49-F238E27FC236}">
                <a16:creationId xmlns:a16="http://schemas.microsoft.com/office/drawing/2014/main" id="{E5C0AD91-DEC1-41C7-F907-72F2D39095FD}"/>
              </a:ext>
            </a:extLst>
          </p:cNvPr>
          <p:cNvGraphicFramePr/>
          <p:nvPr>
            <p:extLst>
              <p:ext uri="{D42A27DB-BD31-4B8C-83A1-F6EECF244321}">
                <p14:modId xmlns:p14="http://schemas.microsoft.com/office/powerpoint/2010/main" val="1501984163"/>
              </p:ext>
            </p:extLst>
          </p:nvPr>
        </p:nvGraphicFramePr>
        <p:xfrm>
          <a:off x="213360" y="1148871"/>
          <a:ext cx="2519680" cy="4510249"/>
        </p:xfrm>
        <a:graphic>
          <a:graphicData uri="http://schemas.openxmlformats.org/drawingml/2006/table">
            <a:tbl>
              <a:tblPr firstRow="1" bandRow="1">
                <a:tableStyleId>{5C22544A-7EE6-4342-B048-85BDC9FD1C3A}</a:tableStyleId>
              </a:tblPr>
              <a:tblGrid>
                <a:gridCol w="2519680">
                  <a:extLst>
                    <a:ext uri="{9D8B030D-6E8A-4147-A177-3AD203B41FA5}">
                      <a16:colId xmlns:a16="http://schemas.microsoft.com/office/drawing/2014/main" val="1381678500"/>
                    </a:ext>
                  </a:extLst>
                </a:gridCol>
              </a:tblGrid>
              <a:tr h="1279369">
                <a:tc>
                  <a:txBody>
                    <a:bodyPr/>
                    <a:lstStyle/>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200"/>
                    </a:p>
                    <a:p>
                      <a:endParaRPr lang="en-US" sz="100"/>
                    </a:p>
                    <a:p>
                      <a:endParaRPr lang="en-US" sz="100"/>
                    </a:p>
                    <a:p>
                      <a:endParaRPr lang="en-US" sz="100"/>
                    </a:p>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FBC"/>
                    </a:solidFill>
                  </a:tcPr>
                </a:tc>
                <a:extLst>
                  <a:ext uri="{0D108BD9-81ED-4DB2-BD59-A6C34878D82A}">
                    <a16:rowId xmlns:a16="http://schemas.microsoft.com/office/drawing/2014/main" val="525154268"/>
                  </a:ext>
                </a:extLst>
              </a:tr>
              <a:tr h="1126969">
                <a:tc>
                  <a:txBody>
                    <a:bodyPr/>
                    <a:lstStyle/>
                    <a:p>
                      <a:r>
                        <a:rPr lang="en-US" sz="1800"/>
                        <a:t>Status Level </a:t>
                      </a:r>
                    </a:p>
                    <a:p>
                      <a:pPr lvl="0">
                        <a:buNone/>
                      </a:pPr>
                      <a:r>
                        <a:rPr lang="en-US" sz="1800"/>
                        <a:t>(very high to very 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5096785"/>
                  </a:ext>
                </a:extLst>
              </a:tr>
              <a:tr h="1015716">
                <a:tc>
                  <a:txBody>
                    <a:bodyPr/>
                    <a:lstStyle/>
                    <a:p>
                      <a:pPr lvl="0">
                        <a:buNone/>
                      </a:pPr>
                      <a:r>
                        <a:rPr lang="en-US" sz="1800" b="0" i="0" u="none" strike="noStrike" noProof="0">
                          <a:solidFill>
                            <a:srgbClr val="000000"/>
                          </a:solidFill>
                          <a:latin typeface="+mn-lt"/>
                        </a:rPr>
                        <a:t>Change Level </a:t>
                      </a:r>
                    </a:p>
                    <a:p>
                      <a:pPr lvl="0">
                        <a:buNone/>
                      </a:pPr>
                      <a:r>
                        <a:rPr lang="en-US" sz="1800" b="0" i="0" u="none" strike="noStrike" noProof="0">
                          <a:solidFill>
                            <a:srgbClr val="000000"/>
                          </a:solidFill>
                          <a:latin typeface="+mn-lt"/>
                        </a:rPr>
                        <a:t>(declined significantly to increased significantly)</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3952531"/>
                  </a:ext>
                </a:extLst>
              </a:tr>
              <a:tr h="1056924">
                <a:tc>
                  <a:txBody>
                    <a:bodyPr/>
                    <a:lstStyle/>
                    <a:p>
                      <a:r>
                        <a:rPr lang="en-US" sz="1800" dirty="0"/>
                        <a:t>Indicator Rating</a:t>
                      </a:r>
                    </a:p>
                    <a:p>
                      <a:pPr lvl="0">
                        <a:buNone/>
                      </a:pPr>
                      <a:r>
                        <a:rPr lang="en-US" sz="1800" dirty="0"/>
                        <a:t>(red to blue)</a:t>
                      </a:r>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p>
                      <a:endParaRPr 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8095296"/>
                  </a:ext>
                </a:extLst>
              </a:tr>
            </a:tbl>
          </a:graphicData>
        </a:graphic>
      </p:graphicFrame>
      <p:graphicFrame>
        <p:nvGraphicFramePr>
          <p:cNvPr id="7" name="Table 5">
            <a:extLst>
              <a:ext uri="{FF2B5EF4-FFF2-40B4-BE49-F238E27FC236}">
                <a16:creationId xmlns:a16="http://schemas.microsoft.com/office/drawing/2014/main" id="{E686E976-FC60-2775-2F80-BB26575D0886}"/>
              </a:ext>
            </a:extLst>
          </p:cNvPr>
          <p:cNvGraphicFramePr>
            <a:graphicFrameLocks noGrp="1"/>
          </p:cNvGraphicFramePr>
          <p:nvPr>
            <p:ph idx="1"/>
            <p:extLst>
              <p:ext uri="{D42A27DB-BD31-4B8C-83A1-F6EECF244321}">
                <p14:modId xmlns:p14="http://schemas.microsoft.com/office/powerpoint/2010/main" val="231986718"/>
              </p:ext>
            </p:extLst>
          </p:nvPr>
        </p:nvGraphicFramePr>
        <p:xfrm>
          <a:off x="2733040" y="1148870"/>
          <a:ext cx="8996679" cy="4511772"/>
        </p:xfrm>
        <a:graphic>
          <a:graphicData uri="http://schemas.openxmlformats.org/drawingml/2006/table">
            <a:tbl>
              <a:tblPr firstRow="1" bandRow="1">
                <a:tableStyleId>{616DA210-FB5B-4158-B5E0-FEB733F419BA}</a:tableStyleId>
              </a:tblPr>
              <a:tblGrid>
                <a:gridCol w="863600">
                  <a:extLst>
                    <a:ext uri="{9D8B030D-6E8A-4147-A177-3AD203B41FA5}">
                      <a16:colId xmlns:a16="http://schemas.microsoft.com/office/drawing/2014/main" val="2931412494"/>
                    </a:ext>
                  </a:extLst>
                </a:gridCol>
                <a:gridCol w="1422400">
                  <a:extLst>
                    <a:ext uri="{9D8B030D-6E8A-4147-A177-3AD203B41FA5}">
                      <a16:colId xmlns:a16="http://schemas.microsoft.com/office/drawing/2014/main" val="1879375630"/>
                    </a:ext>
                  </a:extLst>
                </a:gridCol>
                <a:gridCol w="1747520">
                  <a:extLst>
                    <a:ext uri="{9D8B030D-6E8A-4147-A177-3AD203B41FA5}">
                      <a16:colId xmlns:a16="http://schemas.microsoft.com/office/drawing/2014/main" val="2657501330"/>
                    </a:ext>
                  </a:extLst>
                </a:gridCol>
                <a:gridCol w="1107440">
                  <a:extLst>
                    <a:ext uri="{9D8B030D-6E8A-4147-A177-3AD203B41FA5}">
                      <a16:colId xmlns:a16="http://schemas.microsoft.com/office/drawing/2014/main" val="2211517399"/>
                    </a:ext>
                  </a:extLst>
                </a:gridCol>
                <a:gridCol w="1209040">
                  <a:extLst>
                    <a:ext uri="{9D8B030D-6E8A-4147-A177-3AD203B41FA5}">
                      <a16:colId xmlns:a16="http://schemas.microsoft.com/office/drawing/2014/main" val="2747185545"/>
                    </a:ext>
                  </a:extLst>
                </a:gridCol>
                <a:gridCol w="1451606">
                  <a:extLst>
                    <a:ext uri="{9D8B030D-6E8A-4147-A177-3AD203B41FA5}">
                      <a16:colId xmlns:a16="http://schemas.microsoft.com/office/drawing/2014/main" val="1380348985"/>
                    </a:ext>
                  </a:extLst>
                </a:gridCol>
                <a:gridCol w="1195073">
                  <a:extLst>
                    <a:ext uri="{9D8B030D-6E8A-4147-A177-3AD203B41FA5}">
                      <a16:colId xmlns:a16="http://schemas.microsoft.com/office/drawing/2014/main" val="3804852431"/>
                    </a:ext>
                  </a:extLst>
                </a:gridCol>
              </a:tblGrid>
              <a:tr h="1299690">
                <a:tc>
                  <a:txBody>
                    <a:bodyPr/>
                    <a:lstStyle/>
                    <a:p>
                      <a:pPr lvl="0" algn="ctr">
                        <a:buNone/>
                      </a:pPr>
                      <a:r>
                        <a:rPr lang="en-US" sz="1600" b="1">
                          <a:solidFill>
                            <a:schemeClr val="tx1"/>
                          </a:solidFill>
                        </a:rPr>
                        <a:t>Year</a:t>
                      </a:r>
                    </a:p>
                  </a:txBody>
                  <a:tcPr>
                    <a:solidFill>
                      <a:srgbClr val="00AFBC"/>
                    </a:solidFill>
                  </a:tcPr>
                </a:tc>
                <a:tc>
                  <a:txBody>
                    <a:bodyPr/>
                    <a:lstStyle/>
                    <a:p>
                      <a:pPr algn="ctr"/>
                      <a:r>
                        <a:rPr lang="en-US" sz="1600" b="1">
                          <a:solidFill>
                            <a:schemeClr val="tx1"/>
                          </a:solidFill>
                        </a:rPr>
                        <a:t>State Assessment Results in</a:t>
                      </a:r>
                      <a:endParaRPr lang="en-US" sz="1600" b="1"/>
                    </a:p>
                    <a:p>
                      <a:pPr lvl="0" algn="ctr">
                        <a:buNone/>
                      </a:pPr>
                      <a:r>
                        <a:rPr lang="en-US" sz="1600" b="1">
                          <a:solidFill>
                            <a:schemeClr val="tx1"/>
                          </a:solidFill>
                        </a:rPr>
                        <a:t>Reading/</a:t>
                      </a:r>
                    </a:p>
                    <a:p>
                      <a:pPr lvl="0" algn="ctr">
                        <a:buNone/>
                      </a:pPr>
                      <a:r>
                        <a:rPr lang="en-US" sz="1600" b="1">
                          <a:solidFill>
                            <a:schemeClr val="tx1"/>
                          </a:solidFill>
                        </a:rPr>
                        <a:t>Mathematics</a:t>
                      </a:r>
                    </a:p>
                  </a:txBody>
                  <a:tcPr>
                    <a:solidFill>
                      <a:srgbClr val="00AFBC"/>
                    </a:solidFill>
                  </a:tcPr>
                </a:tc>
                <a:tc>
                  <a:txBody>
                    <a:bodyPr/>
                    <a:lstStyle/>
                    <a:p>
                      <a:pPr lvl="0" algn="ctr">
                        <a:lnSpc>
                          <a:spcPct val="100000"/>
                        </a:lnSpc>
                        <a:spcBef>
                          <a:spcPts val="0"/>
                        </a:spcBef>
                        <a:spcAft>
                          <a:spcPts val="0"/>
                        </a:spcAft>
                        <a:buNone/>
                      </a:pPr>
                      <a:r>
                        <a:rPr lang="en-US" sz="1600" b="1" u="none" strike="noStrike" noProof="0">
                          <a:solidFill>
                            <a:schemeClr val="tx1"/>
                          </a:solidFill>
                        </a:rPr>
                        <a:t>State </a:t>
                      </a:r>
                    </a:p>
                    <a:p>
                      <a:pPr lvl="0" algn="ctr">
                        <a:lnSpc>
                          <a:spcPct val="100000"/>
                        </a:lnSpc>
                        <a:spcBef>
                          <a:spcPts val="0"/>
                        </a:spcBef>
                        <a:spcAft>
                          <a:spcPts val="0"/>
                        </a:spcAft>
                        <a:buNone/>
                      </a:pPr>
                      <a:r>
                        <a:rPr lang="en-US" sz="1600" b="1" u="none" strike="noStrike" noProof="0">
                          <a:solidFill>
                            <a:schemeClr val="tx1"/>
                          </a:solidFill>
                        </a:rPr>
                        <a:t>Assessment</a:t>
                      </a:r>
                    </a:p>
                    <a:p>
                      <a:pPr lvl="0" algn="ctr">
                        <a:lnSpc>
                          <a:spcPct val="100000"/>
                        </a:lnSpc>
                        <a:spcBef>
                          <a:spcPts val="0"/>
                        </a:spcBef>
                        <a:spcAft>
                          <a:spcPts val="0"/>
                        </a:spcAft>
                        <a:buNone/>
                      </a:pPr>
                      <a:r>
                        <a:rPr lang="en-US" sz="1600" b="1" u="none" strike="noStrike" noProof="0">
                          <a:solidFill>
                            <a:schemeClr val="tx1"/>
                          </a:solidFill>
                        </a:rPr>
                        <a:t> Results in Science/Social </a:t>
                      </a:r>
                      <a:br>
                        <a:rPr lang="en-US" sz="1600" b="1" u="none" strike="noStrike" noProof="0">
                          <a:solidFill>
                            <a:srgbClr val="000000"/>
                          </a:solidFill>
                        </a:rPr>
                      </a:br>
                      <a:r>
                        <a:rPr lang="en-US" sz="1600" b="1" u="none" strike="noStrike" noProof="0">
                          <a:solidFill>
                            <a:schemeClr val="tx1"/>
                          </a:solidFill>
                        </a:rPr>
                        <a:t>Studies/Writing </a:t>
                      </a:r>
                    </a:p>
                  </a:txBody>
                  <a:tcPr>
                    <a:solidFill>
                      <a:srgbClr val="00AFBC"/>
                    </a:solidFill>
                  </a:tcPr>
                </a:tc>
                <a:tc>
                  <a:txBody>
                    <a:bodyPr/>
                    <a:lstStyle/>
                    <a:p>
                      <a:pPr lvl="0" algn="ctr">
                        <a:lnSpc>
                          <a:spcPct val="100000"/>
                        </a:lnSpc>
                        <a:spcBef>
                          <a:spcPts val="0"/>
                        </a:spcBef>
                        <a:spcAft>
                          <a:spcPts val="0"/>
                        </a:spcAft>
                        <a:buNone/>
                      </a:pPr>
                      <a:r>
                        <a:rPr lang="en-US" sz="1600" b="1" u="none" strike="noStrike" noProof="0">
                          <a:solidFill>
                            <a:schemeClr val="tx1"/>
                          </a:solidFill>
                        </a:rPr>
                        <a:t>English Learner Progress </a:t>
                      </a:r>
                      <a:endParaRPr lang="en-US" sz="1600" b="1"/>
                    </a:p>
                    <a:p>
                      <a:pPr lvl="0" algn="ctr">
                        <a:buNone/>
                      </a:pPr>
                      <a:endParaRPr lang="en-US" sz="1600" b="1">
                        <a:solidFill>
                          <a:schemeClr val="tx1"/>
                        </a:solidFill>
                      </a:endParaRPr>
                    </a:p>
                  </a:txBody>
                  <a:tcPr>
                    <a:solidFill>
                      <a:srgbClr val="00AFBC"/>
                    </a:solidFill>
                  </a:tcPr>
                </a:tc>
                <a:tc>
                  <a:txBody>
                    <a:bodyPr/>
                    <a:lstStyle/>
                    <a:p>
                      <a:pPr lvl="0" algn="ctr">
                        <a:lnSpc>
                          <a:spcPct val="100000"/>
                        </a:lnSpc>
                        <a:spcBef>
                          <a:spcPts val="0"/>
                        </a:spcBef>
                        <a:spcAft>
                          <a:spcPts val="0"/>
                        </a:spcAft>
                        <a:buNone/>
                      </a:pPr>
                      <a:r>
                        <a:rPr lang="en-US" sz="1600" b="1" u="none" strike="noStrike" noProof="0">
                          <a:solidFill>
                            <a:schemeClr val="tx1"/>
                          </a:solidFill>
                        </a:rPr>
                        <a:t>Quality of School Climate and Safety</a:t>
                      </a:r>
                    </a:p>
                    <a:p>
                      <a:pPr lvl="0" algn="ctr">
                        <a:lnSpc>
                          <a:spcPct val="100000"/>
                        </a:lnSpc>
                        <a:spcBef>
                          <a:spcPts val="0"/>
                        </a:spcBef>
                        <a:spcAft>
                          <a:spcPts val="0"/>
                        </a:spcAft>
                        <a:buNone/>
                      </a:pPr>
                      <a:endParaRPr lang="en-US" sz="1600" b="1" u="none" strike="noStrike" noProof="0">
                        <a:solidFill>
                          <a:schemeClr val="tx1"/>
                        </a:solidFill>
                      </a:endParaRPr>
                    </a:p>
                  </a:txBody>
                  <a:tcPr>
                    <a:solidFill>
                      <a:srgbClr val="00AFBC"/>
                    </a:solidFill>
                  </a:tcPr>
                </a:tc>
                <a:tc>
                  <a:txBody>
                    <a:bodyPr/>
                    <a:lstStyle/>
                    <a:p>
                      <a:pPr lvl="0" algn="ctr">
                        <a:lnSpc>
                          <a:spcPct val="100000"/>
                        </a:lnSpc>
                        <a:spcBef>
                          <a:spcPts val="0"/>
                        </a:spcBef>
                        <a:spcAft>
                          <a:spcPts val="0"/>
                        </a:spcAft>
                        <a:buNone/>
                      </a:pPr>
                      <a:r>
                        <a:rPr lang="en-US" sz="1600" b="1" u="none" strike="noStrike" noProof="0">
                          <a:solidFill>
                            <a:schemeClr val="tx1"/>
                          </a:solidFill>
                        </a:rPr>
                        <a:t>Postsecondary Readiness</a:t>
                      </a:r>
                    </a:p>
                  </a:txBody>
                  <a:tcPr>
                    <a:solidFill>
                      <a:srgbClr val="00AFBC"/>
                    </a:solidFill>
                  </a:tcPr>
                </a:tc>
                <a:tc>
                  <a:txBody>
                    <a:bodyPr/>
                    <a:lstStyle/>
                    <a:p>
                      <a:pPr lvl="0" algn="ctr">
                        <a:lnSpc>
                          <a:spcPct val="100000"/>
                        </a:lnSpc>
                        <a:spcBef>
                          <a:spcPts val="0"/>
                        </a:spcBef>
                        <a:spcAft>
                          <a:spcPts val="0"/>
                        </a:spcAft>
                        <a:buNone/>
                      </a:pPr>
                      <a:r>
                        <a:rPr lang="en-US" sz="1600" b="1" u="none" strike="noStrike" noProof="0">
                          <a:solidFill>
                            <a:schemeClr val="tx1"/>
                          </a:solidFill>
                        </a:rPr>
                        <a:t>Graduation Rate</a:t>
                      </a:r>
                    </a:p>
                  </a:txBody>
                  <a:tcPr>
                    <a:solidFill>
                      <a:srgbClr val="00AFBC"/>
                    </a:solidFill>
                  </a:tcPr>
                </a:tc>
                <a:extLst>
                  <a:ext uri="{0D108BD9-81ED-4DB2-BD59-A6C34878D82A}">
                    <a16:rowId xmlns:a16="http://schemas.microsoft.com/office/drawing/2014/main" val="2760202556"/>
                  </a:ext>
                </a:extLst>
              </a:tr>
              <a:tr h="608226">
                <a:tc>
                  <a:txBody>
                    <a:bodyPr/>
                    <a:lstStyle/>
                    <a:p>
                      <a:pPr lvl="0" algn="ctr">
                        <a:buNone/>
                      </a:pPr>
                      <a:r>
                        <a:rPr lang="en-US"/>
                        <a:t>2023</a:t>
                      </a:r>
                    </a:p>
                  </a:txBody>
                  <a:tcPr>
                    <a:solidFill>
                      <a:schemeClr val="bg1">
                        <a:alpha val="20000"/>
                      </a:schemeClr>
                    </a:solidFill>
                  </a:tcPr>
                </a:tc>
                <a:tc>
                  <a:txBody>
                    <a:bodyPr/>
                    <a:lstStyle/>
                    <a:p>
                      <a:endParaRPr lang="en-US"/>
                    </a:p>
                  </a:txBody>
                  <a:tcPr>
                    <a:solidFill>
                      <a:schemeClr val="bg1">
                        <a:alpha val="20000"/>
                      </a:schemeClr>
                    </a:solidFill>
                  </a:tcPr>
                </a:tc>
                <a:tc>
                  <a:txBody>
                    <a:bodyPr/>
                    <a:lstStyle/>
                    <a:p>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extLst>
                  <a:ext uri="{0D108BD9-81ED-4DB2-BD59-A6C34878D82A}">
                    <a16:rowId xmlns:a16="http://schemas.microsoft.com/office/drawing/2014/main" val="729825734"/>
                  </a:ext>
                </a:extLst>
              </a:tr>
              <a:tr h="503297">
                <a:tc>
                  <a:txBody>
                    <a:bodyPr/>
                    <a:lstStyle/>
                    <a:p>
                      <a:pPr lvl="0" algn="ctr">
                        <a:buNone/>
                      </a:pPr>
                      <a:r>
                        <a:rPr lang="en-US"/>
                        <a:t>2024</a:t>
                      </a:r>
                    </a:p>
                  </a:txBody>
                  <a:tcPr>
                    <a:solidFill>
                      <a:schemeClr val="bg1">
                        <a:alpha val="20000"/>
                      </a:schemeClr>
                    </a:solidFill>
                  </a:tcPr>
                </a:tc>
                <a:tc>
                  <a:txBody>
                    <a:bodyPr/>
                    <a:lstStyle/>
                    <a:p>
                      <a:endParaRPr lang="en-US"/>
                    </a:p>
                  </a:txBody>
                  <a:tcPr>
                    <a:solidFill>
                      <a:schemeClr val="bg1">
                        <a:alpha val="20000"/>
                      </a:schemeClr>
                    </a:solidFill>
                  </a:tcPr>
                </a:tc>
                <a:tc>
                  <a:txBody>
                    <a:bodyPr/>
                    <a:lstStyle/>
                    <a:p>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extLst>
                  <a:ext uri="{0D108BD9-81ED-4DB2-BD59-A6C34878D82A}">
                    <a16:rowId xmlns:a16="http://schemas.microsoft.com/office/drawing/2014/main" val="4058918489"/>
                  </a:ext>
                </a:extLst>
              </a:tr>
              <a:tr h="556822">
                <a:tc>
                  <a:txBody>
                    <a:bodyPr/>
                    <a:lstStyle/>
                    <a:p>
                      <a:pPr lvl="0" algn="ctr">
                        <a:buNone/>
                      </a:pPr>
                      <a:r>
                        <a:rPr lang="en-US"/>
                        <a:t>2023</a:t>
                      </a:r>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extLst>
                  <a:ext uri="{0D108BD9-81ED-4DB2-BD59-A6C34878D82A}">
                    <a16:rowId xmlns:a16="http://schemas.microsoft.com/office/drawing/2014/main" val="340505116"/>
                  </a:ext>
                </a:extLst>
              </a:tr>
              <a:tr h="461795">
                <a:tc>
                  <a:txBody>
                    <a:bodyPr/>
                    <a:lstStyle/>
                    <a:p>
                      <a:pPr lvl="0" algn="ctr">
                        <a:buNone/>
                      </a:pPr>
                      <a:r>
                        <a:rPr lang="en-US"/>
                        <a:t>2024</a:t>
                      </a:r>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extLst>
                  <a:ext uri="{0D108BD9-81ED-4DB2-BD59-A6C34878D82A}">
                    <a16:rowId xmlns:a16="http://schemas.microsoft.com/office/drawing/2014/main" val="2000644970"/>
                  </a:ext>
                </a:extLst>
              </a:tr>
              <a:tr h="547884">
                <a:tc>
                  <a:txBody>
                    <a:bodyPr/>
                    <a:lstStyle/>
                    <a:p>
                      <a:pPr lvl="0" algn="ctr">
                        <a:buNone/>
                      </a:pPr>
                      <a:r>
                        <a:rPr lang="en-US"/>
                        <a:t>2023</a:t>
                      </a:r>
                    </a:p>
                  </a:txBody>
                  <a:tcPr>
                    <a:solidFill>
                      <a:schemeClr val="bg1">
                        <a:alpha val="20000"/>
                      </a:schemeClr>
                    </a:solidFill>
                  </a:tcPr>
                </a:tc>
                <a:tc>
                  <a:txBody>
                    <a:bodyPr/>
                    <a:lstStyle/>
                    <a:p>
                      <a:endParaRPr lang="en-US"/>
                    </a:p>
                  </a:txBody>
                  <a:tcPr>
                    <a:solidFill>
                      <a:schemeClr val="bg1">
                        <a:alpha val="20000"/>
                      </a:schemeClr>
                    </a:solidFill>
                  </a:tcPr>
                </a:tc>
                <a:tc>
                  <a:txBody>
                    <a:bodyPr/>
                    <a:lstStyle/>
                    <a:p>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extLst>
                  <a:ext uri="{0D108BD9-81ED-4DB2-BD59-A6C34878D82A}">
                    <a16:rowId xmlns:a16="http://schemas.microsoft.com/office/drawing/2014/main" val="1351975656"/>
                  </a:ext>
                </a:extLst>
              </a:tr>
              <a:tr h="523108">
                <a:tc>
                  <a:txBody>
                    <a:bodyPr/>
                    <a:lstStyle/>
                    <a:p>
                      <a:pPr lvl="0" algn="ctr">
                        <a:buNone/>
                      </a:pPr>
                      <a:r>
                        <a:rPr lang="en-US"/>
                        <a:t>2024</a:t>
                      </a:r>
                    </a:p>
                  </a:txBody>
                  <a:tcPr>
                    <a:solidFill>
                      <a:schemeClr val="bg1">
                        <a:alpha val="20000"/>
                      </a:schemeClr>
                    </a:solidFill>
                  </a:tcPr>
                </a:tc>
                <a:tc>
                  <a:txBody>
                    <a:bodyPr/>
                    <a:lstStyle/>
                    <a:p>
                      <a:endParaRPr lang="en-US"/>
                    </a:p>
                  </a:txBody>
                  <a:tcPr>
                    <a:solidFill>
                      <a:schemeClr val="bg1">
                        <a:alpha val="20000"/>
                      </a:schemeClr>
                    </a:solidFill>
                  </a:tcPr>
                </a:tc>
                <a:tc>
                  <a:txBody>
                    <a:bodyPr/>
                    <a:lstStyle/>
                    <a:p>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a:p>
                  </a:txBody>
                  <a:tcPr>
                    <a:solidFill>
                      <a:schemeClr val="bg1">
                        <a:alpha val="20000"/>
                      </a:schemeClr>
                    </a:solidFill>
                  </a:tcPr>
                </a:tc>
                <a:tc>
                  <a:txBody>
                    <a:bodyPr/>
                    <a:lstStyle/>
                    <a:p>
                      <a:pPr lvl="0">
                        <a:buNone/>
                      </a:pPr>
                      <a:endParaRPr lang="en-US" dirty="0"/>
                    </a:p>
                  </a:txBody>
                  <a:tcPr>
                    <a:solidFill>
                      <a:schemeClr val="bg1">
                        <a:alpha val="20000"/>
                      </a:schemeClr>
                    </a:solidFill>
                  </a:tcPr>
                </a:tc>
                <a:extLst>
                  <a:ext uri="{0D108BD9-81ED-4DB2-BD59-A6C34878D82A}">
                    <a16:rowId xmlns:a16="http://schemas.microsoft.com/office/drawing/2014/main" val="628039619"/>
                  </a:ext>
                </a:extLst>
              </a:tr>
            </a:tbl>
          </a:graphicData>
        </a:graphic>
      </p:graphicFrame>
    </p:spTree>
    <p:extLst>
      <p:ext uri="{BB962C8B-B14F-4D97-AF65-F5344CB8AC3E}">
        <p14:creationId xmlns:p14="http://schemas.microsoft.com/office/powerpoint/2010/main" val="2710003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A8E9B6-9990-3EF3-9A0B-95921890A1B6}"/>
              </a:ext>
            </a:extLst>
          </p:cNvPr>
          <p:cNvSpPr>
            <a:spLocks noGrp="1"/>
          </p:cNvSpPr>
          <p:nvPr>
            <p:ph type="title"/>
          </p:nvPr>
        </p:nvSpPr>
        <p:spPr>
          <a:xfrm>
            <a:off x="447040" y="2514600"/>
            <a:ext cx="8534400" cy="914400"/>
          </a:xfrm>
        </p:spPr>
        <p:txBody>
          <a:bodyPr>
            <a:normAutofit/>
          </a:bodyPr>
          <a:lstStyle/>
          <a:p>
            <a:pPr marL="0"/>
            <a:r>
              <a:rPr lang="en-US" sz="4800"/>
              <a:t>Performance on Indicators</a:t>
            </a:r>
          </a:p>
        </p:txBody>
      </p:sp>
    </p:spTree>
    <p:extLst>
      <p:ext uri="{BB962C8B-B14F-4D97-AF65-F5344CB8AC3E}">
        <p14:creationId xmlns:p14="http://schemas.microsoft.com/office/powerpoint/2010/main" val="3175845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49C866-0493-9D0A-AA7B-5E38C1B8DB7E}"/>
              </a:ext>
            </a:extLst>
          </p:cNvPr>
          <p:cNvSpPr>
            <a:spLocks noGrp="1"/>
          </p:cNvSpPr>
          <p:nvPr>
            <p:ph type="title"/>
          </p:nvPr>
        </p:nvSpPr>
        <p:spPr>
          <a:xfrm>
            <a:off x="0" y="0"/>
            <a:ext cx="10515600" cy="1001096"/>
          </a:xfrm>
        </p:spPr>
        <p:txBody>
          <a:bodyPr>
            <a:normAutofit/>
          </a:bodyPr>
          <a:lstStyle/>
          <a:p>
            <a:r>
              <a:rPr lang="en-US"/>
              <a:t>Performance on State Indicators</a:t>
            </a:r>
          </a:p>
        </p:txBody>
      </p:sp>
      <p:sp>
        <p:nvSpPr>
          <p:cNvPr id="4" name="Content Placeholder 3">
            <a:extLst>
              <a:ext uri="{FF2B5EF4-FFF2-40B4-BE49-F238E27FC236}">
                <a16:creationId xmlns:a16="http://schemas.microsoft.com/office/drawing/2014/main" id="{69D0806A-D063-4055-D730-40C31A6941C5}"/>
              </a:ext>
            </a:extLst>
          </p:cNvPr>
          <p:cNvSpPr>
            <a:spLocks noGrp="1"/>
          </p:cNvSpPr>
          <p:nvPr>
            <p:ph idx="1"/>
          </p:nvPr>
        </p:nvSpPr>
        <p:spPr>
          <a:xfrm>
            <a:off x="477520" y="1120533"/>
            <a:ext cx="11419840" cy="4093115"/>
          </a:xfrm>
        </p:spPr>
        <p:txBody>
          <a:bodyPr>
            <a:normAutofit/>
          </a:bodyPr>
          <a:lstStyle/>
          <a:p>
            <a:pPr marL="0" indent="0">
              <a:buNone/>
            </a:pPr>
            <a:r>
              <a:rPr lang="en-US"/>
              <a:t>The following section will provide a detailed analysis of the state indicators: </a:t>
            </a:r>
          </a:p>
          <a:p>
            <a:pPr lvl="1"/>
            <a:r>
              <a:rPr lang="en-US" sz="2800"/>
              <a:t>State Assessment Results</a:t>
            </a:r>
          </a:p>
          <a:p>
            <a:pPr lvl="2"/>
            <a:r>
              <a:rPr lang="en-US" sz="2400"/>
              <a:t>Reading and Mathematics</a:t>
            </a:r>
          </a:p>
          <a:p>
            <a:pPr lvl="2"/>
            <a:r>
              <a:rPr lang="en-US" sz="2400"/>
              <a:t>Science, Social Studies and Combined Writing</a:t>
            </a:r>
          </a:p>
          <a:p>
            <a:pPr lvl="1"/>
            <a:r>
              <a:rPr lang="en-US" sz="2800"/>
              <a:t>Quality of School Climate and Safety</a:t>
            </a:r>
          </a:p>
          <a:p>
            <a:pPr lvl="1"/>
            <a:r>
              <a:rPr lang="en-US" sz="2800"/>
              <a:t>English Learner Progress</a:t>
            </a:r>
          </a:p>
          <a:p>
            <a:pPr lvl="1"/>
            <a:r>
              <a:rPr lang="en-US" sz="2800"/>
              <a:t>Postsecondary Readiness</a:t>
            </a:r>
          </a:p>
          <a:p>
            <a:pPr lvl="1"/>
            <a:r>
              <a:rPr lang="en-US" sz="2800"/>
              <a:t>Graduation Rate</a:t>
            </a:r>
          </a:p>
          <a:p>
            <a:pPr lvl="1"/>
            <a:endParaRPr lang="en-US" sz="2800"/>
          </a:p>
        </p:txBody>
      </p:sp>
    </p:spTree>
    <p:extLst>
      <p:ext uri="{BB962C8B-B14F-4D97-AF65-F5344CB8AC3E}">
        <p14:creationId xmlns:p14="http://schemas.microsoft.com/office/powerpoint/2010/main" val="3517314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07F7-0B12-4D80-AD6E-D9ABC443C72E}"/>
              </a:ext>
            </a:extLst>
          </p:cNvPr>
          <p:cNvSpPr>
            <a:spLocks noGrp="1"/>
          </p:cNvSpPr>
          <p:nvPr>
            <p:ph type="title"/>
          </p:nvPr>
        </p:nvSpPr>
        <p:spPr>
          <a:xfrm>
            <a:off x="645038" y="2324203"/>
            <a:ext cx="10515600" cy="1142592"/>
          </a:xfrm>
        </p:spPr>
        <p:txBody>
          <a:bodyPr>
            <a:normAutofit/>
          </a:bodyPr>
          <a:lstStyle/>
          <a:p>
            <a:r>
              <a:rPr lang="en-US"/>
              <a:t>State Assessment Results</a:t>
            </a:r>
          </a:p>
        </p:txBody>
      </p:sp>
      <p:sp>
        <p:nvSpPr>
          <p:cNvPr id="4" name="Text Placeholder 3">
            <a:extLst>
              <a:ext uri="{FF2B5EF4-FFF2-40B4-BE49-F238E27FC236}">
                <a16:creationId xmlns:a16="http://schemas.microsoft.com/office/drawing/2014/main" id="{11ECD828-8E38-4313-8E2B-45C1F3C104D5}"/>
              </a:ext>
            </a:extLst>
          </p:cNvPr>
          <p:cNvSpPr>
            <a:spLocks noGrp="1"/>
          </p:cNvSpPr>
          <p:nvPr>
            <p:ph type="body" idx="1"/>
          </p:nvPr>
        </p:nvSpPr>
        <p:spPr>
          <a:xfrm>
            <a:off x="645038" y="3352901"/>
            <a:ext cx="10515600" cy="1500187"/>
          </a:xfrm>
        </p:spPr>
        <p:txBody>
          <a:bodyPr/>
          <a:lstStyle/>
          <a:p>
            <a:pPr>
              <a:lnSpc>
                <a:spcPct val="100000"/>
              </a:lnSpc>
              <a:spcBef>
                <a:spcPts val="0"/>
              </a:spcBef>
            </a:pPr>
            <a:r>
              <a:rPr lang="en-US"/>
              <a:t>Reading and Mathematics</a:t>
            </a:r>
          </a:p>
          <a:p>
            <a:pPr>
              <a:lnSpc>
                <a:spcPct val="100000"/>
              </a:lnSpc>
              <a:spcBef>
                <a:spcPts val="0"/>
              </a:spcBef>
            </a:pPr>
            <a:r>
              <a:rPr lang="en-US"/>
              <a:t>Science, Social Studies and Combined Writing</a:t>
            </a:r>
          </a:p>
        </p:txBody>
      </p:sp>
    </p:spTree>
    <p:extLst>
      <p:ext uri="{BB962C8B-B14F-4D97-AF65-F5344CB8AC3E}">
        <p14:creationId xmlns:p14="http://schemas.microsoft.com/office/powerpoint/2010/main" val="2653837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0662A-2AA0-484F-BC7B-1B687A13FC57}"/>
              </a:ext>
            </a:extLst>
          </p:cNvPr>
          <p:cNvSpPr>
            <a:spLocks noGrp="1"/>
          </p:cNvSpPr>
          <p:nvPr>
            <p:ph type="title"/>
          </p:nvPr>
        </p:nvSpPr>
        <p:spPr>
          <a:xfrm>
            <a:off x="0" y="1"/>
            <a:ext cx="12192000" cy="924560"/>
          </a:xfrm>
        </p:spPr>
        <p:txBody>
          <a:bodyPr>
            <a:normAutofit/>
          </a:bodyPr>
          <a:lstStyle/>
          <a:p>
            <a:r>
              <a:rPr lang="en-US" sz="3600">
                <a:solidFill>
                  <a:srgbClr val="007780"/>
                </a:solidFill>
                <a:latin typeface="Franklin Gothic Medium" panose="020B0603020102020204" pitchFamily="34" charset="0"/>
              </a:rPr>
              <a:t>Overall Accountable NAPD by Content Area at </a:t>
            </a:r>
            <a:r>
              <a:rPr lang="en-US" sz="3600">
                <a:solidFill>
                  <a:schemeClr val="tx1">
                    <a:lumMod val="50000"/>
                    <a:lumOff val="50000"/>
                  </a:schemeClr>
                </a:solidFill>
                <a:latin typeface="Franklin Gothic Medium" panose="020B0603020102020204" pitchFamily="34" charset="0"/>
              </a:rPr>
              <a:t>[My School]</a:t>
            </a:r>
            <a:endParaRPr lang="en-US" sz="3600">
              <a:latin typeface="Franklin Gothic Medium" panose="020B0603020102020204" pitchFamily="34" charset="0"/>
            </a:endParaRPr>
          </a:p>
        </p:txBody>
      </p:sp>
      <p:graphicFrame>
        <p:nvGraphicFramePr>
          <p:cNvPr id="4" name="Content Placeholder 5" descr="Elementary NAPD Percentages - Performance Levels" title="Elementary NAPD Percentages">
            <a:extLst>
              <a:ext uri="{FF2B5EF4-FFF2-40B4-BE49-F238E27FC236}">
                <a16:creationId xmlns:a16="http://schemas.microsoft.com/office/drawing/2014/main" id="{A054E7E6-8222-40BB-8DA4-EA4B19C66B49}"/>
              </a:ext>
            </a:extLst>
          </p:cNvPr>
          <p:cNvGraphicFramePr>
            <a:graphicFrameLocks noGrp="1"/>
          </p:cNvGraphicFramePr>
          <p:nvPr>
            <p:ph idx="1"/>
            <p:extLst>
              <p:ext uri="{D42A27DB-BD31-4B8C-83A1-F6EECF244321}">
                <p14:modId xmlns:p14="http://schemas.microsoft.com/office/powerpoint/2010/main" val="471988661"/>
              </p:ext>
            </p:extLst>
          </p:nvPr>
        </p:nvGraphicFramePr>
        <p:xfrm>
          <a:off x="747999" y="1318461"/>
          <a:ext cx="10515598" cy="4662945"/>
        </p:xfrm>
        <a:graphic>
          <a:graphicData uri="http://schemas.openxmlformats.org/drawingml/2006/table">
            <a:tbl>
              <a:tblPr firstRow="1" bandRow="1">
                <a:tableStyleId>{7DF18680-E054-41AD-8BC1-D1AEF772440D}</a:tableStyleId>
              </a:tblPr>
              <a:tblGrid>
                <a:gridCol w="1990998">
                  <a:extLst>
                    <a:ext uri="{9D8B030D-6E8A-4147-A177-3AD203B41FA5}">
                      <a16:colId xmlns:a16="http://schemas.microsoft.com/office/drawing/2014/main" val="20000"/>
                    </a:ext>
                  </a:extLst>
                </a:gridCol>
                <a:gridCol w="1704920">
                  <a:extLst>
                    <a:ext uri="{9D8B030D-6E8A-4147-A177-3AD203B41FA5}">
                      <a16:colId xmlns:a16="http://schemas.microsoft.com/office/drawing/2014/main" val="20001"/>
                    </a:ext>
                  </a:extLst>
                </a:gridCol>
                <a:gridCol w="1704920">
                  <a:extLst>
                    <a:ext uri="{9D8B030D-6E8A-4147-A177-3AD203B41FA5}">
                      <a16:colId xmlns:a16="http://schemas.microsoft.com/office/drawing/2014/main" val="20002"/>
                    </a:ext>
                  </a:extLst>
                </a:gridCol>
                <a:gridCol w="1704920">
                  <a:extLst>
                    <a:ext uri="{9D8B030D-6E8A-4147-A177-3AD203B41FA5}">
                      <a16:colId xmlns:a16="http://schemas.microsoft.com/office/drawing/2014/main" val="20003"/>
                    </a:ext>
                  </a:extLst>
                </a:gridCol>
                <a:gridCol w="1704920">
                  <a:extLst>
                    <a:ext uri="{9D8B030D-6E8A-4147-A177-3AD203B41FA5}">
                      <a16:colId xmlns:a16="http://schemas.microsoft.com/office/drawing/2014/main" val="20004"/>
                    </a:ext>
                  </a:extLst>
                </a:gridCol>
                <a:gridCol w="1704920">
                  <a:extLst>
                    <a:ext uri="{9D8B030D-6E8A-4147-A177-3AD203B41FA5}">
                      <a16:colId xmlns:a16="http://schemas.microsoft.com/office/drawing/2014/main" val="150919402"/>
                    </a:ext>
                  </a:extLst>
                </a:gridCol>
              </a:tblGrid>
              <a:tr h="1028218">
                <a:tc>
                  <a:txBody>
                    <a:bodyPr/>
                    <a:lstStyle/>
                    <a:p>
                      <a:pPr algn="ctr"/>
                      <a:r>
                        <a:rPr lang="en-US" sz="2400">
                          <a:solidFill>
                            <a:schemeClr val="tx1"/>
                          </a:solidFill>
                          <a:latin typeface="Franklin Gothic Book" panose="020B0503020102020204" pitchFamily="34" charset="0"/>
                        </a:rPr>
                        <a:t>Content Area</a:t>
                      </a:r>
                    </a:p>
                  </a:txBody>
                  <a:tcPr anchor="ctr">
                    <a:solidFill>
                      <a:schemeClr val="accent1">
                        <a:lumMod val="60000"/>
                        <a:lumOff val="40000"/>
                      </a:schemeClr>
                    </a:solidFill>
                  </a:tcPr>
                </a:tc>
                <a:tc>
                  <a:txBody>
                    <a:bodyPr/>
                    <a:lstStyle/>
                    <a:p>
                      <a:pPr algn="ctr"/>
                      <a:r>
                        <a:rPr lang="en-US" sz="2000">
                          <a:solidFill>
                            <a:schemeClr val="tx1"/>
                          </a:solidFill>
                          <a:latin typeface="Franklin Gothic Book" panose="020B0503020102020204" pitchFamily="34" charset="0"/>
                        </a:rPr>
                        <a:t>%</a:t>
                      </a:r>
                    </a:p>
                    <a:p>
                      <a:pPr algn="ctr"/>
                      <a:r>
                        <a:rPr lang="en-US" sz="2000">
                          <a:solidFill>
                            <a:schemeClr val="tx1"/>
                          </a:solidFill>
                          <a:latin typeface="Franklin Gothic Book" panose="020B0503020102020204" pitchFamily="34" charset="0"/>
                        </a:rPr>
                        <a:t>Novice</a:t>
                      </a:r>
                    </a:p>
                  </a:txBody>
                  <a:tcPr anchor="ctr">
                    <a:solidFill>
                      <a:schemeClr val="accent1">
                        <a:lumMod val="60000"/>
                        <a:lumOff val="40000"/>
                      </a:schemeClr>
                    </a:solidFill>
                  </a:tcPr>
                </a:tc>
                <a:tc>
                  <a:txBody>
                    <a:bodyPr/>
                    <a:lstStyle/>
                    <a:p>
                      <a:pPr algn="ctr"/>
                      <a:r>
                        <a:rPr lang="en-US" sz="2000">
                          <a:solidFill>
                            <a:schemeClr val="tx1"/>
                          </a:solidFill>
                          <a:latin typeface="Franklin Gothic Book" panose="020B0503020102020204" pitchFamily="34" charset="0"/>
                        </a:rPr>
                        <a:t>%</a:t>
                      </a:r>
                    </a:p>
                    <a:p>
                      <a:pPr algn="ctr"/>
                      <a:r>
                        <a:rPr lang="en-US" sz="2000">
                          <a:solidFill>
                            <a:schemeClr val="tx1"/>
                          </a:solidFill>
                          <a:latin typeface="Franklin Gothic Book" panose="020B0503020102020204" pitchFamily="34" charset="0"/>
                        </a:rPr>
                        <a:t>Apprentice</a:t>
                      </a:r>
                    </a:p>
                  </a:txBody>
                  <a:tcPr anchor="ctr">
                    <a:solidFill>
                      <a:schemeClr val="accent1">
                        <a:lumMod val="60000"/>
                        <a:lumOff val="40000"/>
                      </a:schemeClr>
                    </a:solidFill>
                  </a:tcPr>
                </a:tc>
                <a:tc>
                  <a:txBody>
                    <a:bodyPr/>
                    <a:lstStyle/>
                    <a:p>
                      <a:pPr algn="ctr"/>
                      <a:r>
                        <a:rPr lang="en-US" sz="2000">
                          <a:solidFill>
                            <a:schemeClr val="tx1"/>
                          </a:solidFill>
                          <a:latin typeface="Franklin Gothic Book" panose="020B0503020102020204" pitchFamily="34" charset="0"/>
                        </a:rPr>
                        <a:t>%</a:t>
                      </a:r>
                    </a:p>
                    <a:p>
                      <a:pPr algn="ctr"/>
                      <a:r>
                        <a:rPr lang="en-US" sz="2000">
                          <a:solidFill>
                            <a:schemeClr val="tx1"/>
                          </a:solidFill>
                          <a:latin typeface="Franklin Gothic Book" panose="020B0503020102020204" pitchFamily="34" charset="0"/>
                        </a:rPr>
                        <a:t>Proficient</a:t>
                      </a:r>
                    </a:p>
                  </a:txBody>
                  <a:tcPr anchor="ctr">
                    <a:solidFill>
                      <a:schemeClr val="accent1">
                        <a:lumMod val="60000"/>
                        <a:lumOff val="40000"/>
                      </a:schemeClr>
                    </a:solidFill>
                  </a:tcPr>
                </a:tc>
                <a:tc>
                  <a:txBody>
                    <a:bodyPr/>
                    <a:lstStyle/>
                    <a:p>
                      <a:pPr algn="ctr"/>
                      <a:r>
                        <a:rPr lang="en-US" sz="2000">
                          <a:solidFill>
                            <a:schemeClr val="tx1"/>
                          </a:solidFill>
                          <a:latin typeface="Franklin Gothic Book" panose="020B0503020102020204" pitchFamily="34" charset="0"/>
                        </a:rPr>
                        <a:t>%</a:t>
                      </a:r>
                    </a:p>
                    <a:p>
                      <a:pPr algn="ctr"/>
                      <a:r>
                        <a:rPr lang="en-US" sz="2000">
                          <a:solidFill>
                            <a:schemeClr val="tx1"/>
                          </a:solidFill>
                          <a:latin typeface="Franklin Gothic Book" panose="020B0503020102020204" pitchFamily="34" charset="0"/>
                        </a:rPr>
                        <a:t>Distinguished</a:t>
                      </a:r>
                    </a:p>
                  </a:txBody>
                  <a:tcPr anchor="ctr">
                    <a:solidFill>
                      <a:schemeClr val="accent1">
                        <a:lumMod val="60000"/>
                        <a:lumOff val="40000"/>
                      </a:schemeClr>
                    </a:solidFill>
                  </a:tcPr>
                </a:tc>
                <a:tc>
                  <a:txBody>
                    <a:bodyPr/>
                    <a:lstStyle/>
                    <a:p>
                      <a:pPr algn="ctr"/>
                      <a:endParaRPr lang="en-US" sz="2000">
                        <a:solidFill>
                          <a:schemeClr val="tx1"/>
                        </a:solidFill>
                        <a:latin typeface="Franklin Gothic Book" panose="020B0503020102020204" pitchFamily="34" charset="0"/>
                      </a:endParaRPr>
                    </a:p>
                    <a:p>
                      <a:pPr algn="ctr"/>
                      <a:r>
                        <a:rPr lang="en-US" sz="2000">
                          <a:solidFill>
                            <a:schemeClr val="tx1"/>
                          </a:solidFill>
                          <a:latin typeface="Franklin Gothic Book" panose="020B0503020102020204" pitchFamily="34" charset="0"/>
                        </a:rPr>
                        <a:t>Index</a:t>
                      </a:r>
                    </a:p>
                  </a:txBody>
                  <a:tcPr anchor="ctr">
                    <a:solidFill>
                      <a:schemeClr val="accent1">
                        <a:lumMod val="60000"/>
                        <a:lumOff val="40000"/>
                      </a:schemeClr>
                    </a:solidFill>
                  </a:tcPr>
                </a:tc>
                <a:extLst>
                  <a:ext uri="{0D108BD9-81ED-4DB2-BD59-A6C34878D82A}">
                    <a16:rowId xmlns:a16="http://schemas.microsoft.com/office/drawing/2014/main" val="10000"/>
                  </a:ext>
                </a:extLst>
              </a:tr>
              <a:tr h="581167">
                <a:tc>
                  <a:txBody>
                    <a:bodyPr/>
                    <a:lstStyle/>
                    <a:p>
                      <a:pPr algn="ctr"/>
                      <a:r>
                        <a:rPr lang="en-US" sz="2400">
                          <a:latin typeface="Franklin Gothic Book" panose="020B0503020102020204" pitchFamily="34" charset="0"/>
                        </a:rPr>
                        <a:t>Reading</a:t>
                      </a:r>
                    </a:p>
                  </a:txBody>
                  <a:tcPr anchor="ctr">
                    <a:solidFill>
                      <a:schemeClr val="accent1">
                        <a:lumMod val="40000"/>
                        <a:lumOff val="6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40000"/>
                        <a:lumOff val="6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40000"/>
                        <a:lumOff val="6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40000"/>
                        <a:lumOff val="6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40000"/>
                        <a:lumOff val="6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1"/>
                  </a:ext>
                </a:extLst>
              </a:tr>
              <a:tr h="581167">
                <a:tc>
                  <a:txBody>
                    <a:bodyPr/>
                    <a:lstStyle/>
                    <a:p>
                      <a:pPr algn="ctr"/>
                      <a:r>
                        <a:rPr lang="en-US" sz="2400">
                          <a:latin typeface="Franklin Gothic Book" panose="020B0503020102020204" pitchFamily="34" charset="0"/>
                        </a:rPr>
                        <a:t>Mathematics</a:t>
                      </a:r>
                    </a:p>
                  </a:txBody>
                  <a:tcPr anchor="ctr">
                    <a:solidFill>
                      <a:schemeClr val="accent1">
                        <a:lumMod val="20000"/>
                        <a:lumOff val="8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20000"/>
                        <a:lumOff val="8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20000"/>
                        <a:lumOff val="8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20000"/>
                        <a:lumOff val="8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20000"/>
                        <a:lumOff val="8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2"/>
                  </a:ext>
                </a:extLst>
              </a:tr>
              <a:tr h="581167">
                <a:tc>
                  <a:txBody>
                    <a:bodyPr/>
                    <a:lstStyle/>
                    <a:p>
                      <a:pPr algn="ctr"/>
                      <a:r>
                        <a:rPr lang="en-US" sz="2400">
                          <a:latin typeface="Franklin Gothic Book" panose="020B0503020102020204" pitchFamily="34" charset="0"/>
                        </a:rPr>
                        <a:t>Science</a:t>
                      </a:r>
                    </a:p>
                  </a:txBody>
                  <a:tcPr anchor="ctr">
                    <a:solidFill>
                      <a:schemeClr val="accent1">
                        <a:lumMod val="40000"/>
                        <a:lumOff val="6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40000"/>
                        <a:lumOff val="6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40000"/>
                        <a:lumOff val="6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40000"/>
                        <a:lumOff val="6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40000"/>
                        <a:lumOff val="6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3"/>
                  </a:ext>
                </a:extLst>
              </a:tr>
              <a:tr h="991796">
                <a:tc>
                  <a:txBody>
                    <a:bodyPr/>
                    <a:lstStyle/>
                    <a:p>
                      <a:pPr algn="ctr"/>
                      <a:r>
                        <a:rPr lang="en-US" sz="2400">
                          <a:latin typeface="Franklin Gothic Book" panose="020B0503020102020204" pitchFamily="34" charset="0"/>
                        </a:rPr>
                        <a:t>Social Studies</a:t>
                      </a:r>
                    </a:p>
                  </a:txBody>
                  <a:tcPr anchor="ctr">
                    <a:solidFill>
                      <a:schemeClr val="accent1">
                        <a:lumMod val="20000"/>
                        <a:lumOff val="8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20000"/>
                        <a:lumOff val="8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20000"/>
                        <a:lumOff val="8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20000"/>
                        <a:lumOff val="8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20000"/>
                        <a:lumOff val="8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378458656"/>
                  </a:ext>
                </a:extLst>
              </a:tr>
              <a:tr h="899430">
                <a:tc>
                  <a:txBody>
                    <a:bodyPr/>
                    <a:lstStyle/>
                    <a:p>
                      <a:pPr algn="ctr"/>
                      <a:r>
                        <a:rPr lang="en-US" sz="2400">
                          <a:latin typeface="Franklin Gothic Book" panose="020B0503020102020204" pitchFamily="34" charset="0"/>
                        </a:rPr>
                        <a:t>Combined Writing</a:t>
                      </a:r>
                    </a:p>
                  </a:txBody>
                  <a:tcPr anchor="ctr">
                    <a:solidFill>
                      <a:schemeClr val="accent1">
                        <a:lumMod val="40000"/>
                        <a:lumOff val="6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40000"/>
                        <a:lumOff val="6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40000"/>
                        <a:lumOff val="6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40000"/>
                        <a:lumOff val="60000"/>
                      </a:schemeClr>
                    </a:solidFill>
                  </a:tcPr>
                </a:tc>
                <a:tc>
                  <a:txBody>
                    <a:bodyPr/>
                    <a:lstStyle/>
                    <a:p>
                      <a:pPr algn="ctr"/>
                      <a:endParaRPr lang="en-US" sz="2400">
                        <a:latin typeface="Franklin Gothic Book" panose="020B0503020102020204" pitchFamily="34" charset="0"/>
                      </a:endParaRPr>
                    </a:p>
                  </a:txBody>
                  <a:tcPr anchor="ctr">
                    <a:solidFill>
                      <a:schemeClr val="accent1">
                        <a:lumMod val="40000"/>
                        <a:lumOff val="60000"/>
                      </a:schemeClr>
                    </a:solidFill>
                  </a:tcPr>
                </a:tc>
                <a:tc>
                  <a:txBody>
                    <a:bodyPr/>
                    <a:lstStyle/>
                    <a:p>
                      <a:pPr algn="ctr"/>
                      <a:endParaRPr lang="en-US" sz="2400" dirty="0">
                        <a:latin typeface="Franklin Gothic Book" panose="020B05030201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35598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136F05-78F7-458D-9CFE-70830F164255}"/>
              </a:ext>
            </a:extLst>
          </p:cNvPr>
          <p:cNvSpPr>
            <a:spLocks noGrp="1"/>
          </p:cNvSpPr>
          <p:nvPr>
            <p:ph type="title"/>
          </p:nvPr>
        </p:nvSpPr>
        <p:spPr>
          <a:xfrm>
            <a:off x="0" y="0"/>
            <a:ext cx="12192000" cy="1325563"/>
          </a:xfrm>
        </p:spPr>
        <p:txBody>
          <a:bodyPr>
            <a:noAutofit/>
          </a:bodyPr>
          <a:lstStyle/>
          <a:p>
            <a:r>
              <a:rPr lang="en-US" sz="3600">
                <a:solidFill>
                  <a:srgbClr val="007780"/>
                </a:solidFill>
                <a:latin typeface="Franklin Gothic Medium" panose="020B0603020102020204" pitchFamily="34" charset="0"/>
              </a:rPr>
              <a:t>Percent P/D in State Assessment Results </a:t>
            </a:r>
            <a:r>
              <a:rPr lang="en-US" sz="3600" i="1">
                <a:solidFill>
                  <a:srgbClr val="007780"/>
                </a:solidFill>
                <a:latin typeface="Franklin Gothic Medium" panose="020B0603020102020204" pitchFamily="34" charset="0"/>
              </a:rPr>
              <a:t>Content Areas </a:t>
            </a:r>
            <a:r>
              <a:rPr lang="en-US" sz="3600">
                <a:solidFill>
                  <a:srgbClr val="007780"/>
                </a:solidFill>
                <a:latin typeface="Franklin Gothic Medium" panose="020B0603020102020204" pitchFamily="34" charset="0"/>
              </a:rPr>
              <a:t>by Student Group at </a:t>
            </a:r>
            <a:r>
              <a:rPr lang="en-US" sz="3600">
                <a:solidFill>
                  <a:schemeClr val="tx1">
                    <a:lumMod val="50000"/>
                    <a:lumOff val="50000"/>
                  </a:schemeClr>
                </a:solidFill>
                <a:latin typeface="Franklin Gothic Medium" panose="020B0603020102020204" pitchFamily="34" charset="0"/>
              </a:rPr>
              <a:t>[My School/District]</a:t>
            </a:r>
          </a:p>
        </p:txBody>
      </p:sp>
      <p:graphicFrame>
        <p:nvGraphicFramePr>
          <p:cNvPr id="6" name="Table 7">
            <a:extLst>
              <a:ext uri="{FF2B5EF4-FFF2-40B4-BE49-F238E27FC236}">
                <a16:creationId xmlns:a16="http://schemas.microsoft.com/office/drawing/2014/main" id="{AB914A66-17CC-492A-8FDB-51C49ED4FBA3}"/>
              </a:ext>
            </a:extLst>
          </p:cNvPr>
          <p:cNvGraphicFramePr>
            <a:graphicFrameLocks noGrp="1"/>
          </p:cNvGraphicFramePr>
          <p:nvPr>
            <p:extLst>
              <p:ext uri="{D42A27DB-BD31-4B8C-83A1-F6EECF244321}">
                <p14:modId xmlns:p14="http://schemas.microsoft.com/office/powerpoint/2010/main" val="4024972918"/>
              </p:ext>
            </p:extLst>
          </p:nvPr>
        </p:nvGraphicFramePr>
        <p:xfrm>
          <a:off x="380868" y="1246665"/>
          <a:ext cx="11430264" cy="5136345"/>
        </p:xfrm>
        <a:graphic>
          <a:graphicData uri="http://schemas.openxmlformats.org/drawingml/2006/table">
            <a:tbl>
              <a:tblPr firstRow="1" bandRow="1">
                <a:tableStyleId>{7DF18680-E054-41AD-8BC1-D1AEF772440D}</a:tableStyleId>
              </a:tblPr>
              <a:tblGrid>
                <a:gridCol w="3682249">
                  <a:extLst>
                    <a:ext uri="{9D8B030D-6E8A-4147-A177-3AD203B41FA5}">
                      <a16:colId xmlns:a16="http://schemas.microsoft.com/office/drawing/2014/main" val="2200421794"/>
                    </a:ext>
                  </a:extLst>
                </a:gridCol>
                <a:gridCol w="1549603">
                  <a:extLst>
                    <a:ext uri="{9D8B030D-6E8A-4147-A177-3AD203B41FA5}">
                      <a16:colId xmlns:a16="http://schemas.microsoft.com/office/drawing/2014/main" val="2136788494"/>
                    </a:ext>
                  </a:extLst>
                </a:gridCol>
                <a:gridCol w="1549603">
                  <a:extLst>
                    <a:ext uri="{9D8B030D-6E8A-4147-A177-3AD203B41FA5}">
                      <a16:colId xmlns:a16="http://schemas.microsoft.com/office/drawing/2014/main" val="2708466600"/>
                    </a:ext>
                  </a:extLst>
                </a:gridCol>
                <a:gridCol w="1549603">
                  <a:extLst>
                    <a:ext uri="{9D8B030D-6E8A-4147-A177-3AD203B41FA5}">
                      <a16:colId xmlns:a16="http://schemas.microsoft.com/office/drawing/2014/main" val="4278907010"/>
                    </a:ext>
                  </a:extLst>
                </a:gridCol>
                <a:gridCol w="1549603">
                  <a:extLst>
                    <a:ext uri="{9D8B030D-6E8A-4147-A177-3AD203B41FA5}">
                      <a16:colId xmlns:a16="http://schemas.microsoft.com/office/drawing/2014/main" val="1217582677"/>
                    </a:ext>
                  </a:extLst>
                </a:gridCol>
                <a:gridCol w="1549603">
                  <a:extLst>
                    <a:ext uri="{9D8B030D-6E8A-4147-A177-3AD203B41FA5}">
                      <a16:colId xmlns:a16="http://schemas.microsoft.com/office/drawing/2014/main" val="2961476900"/>
                    </a:ext>
                  </a:extLst>
                </a:gridCol>
              </a:tblGrid>
              <a:tr h="887741">
                <a:tc>
                  <a:txBody>
                    <a:bodyPr/>
                    <a:lstStyle/>
                    <a:p>
                      <a:pPr algn="ctr"/>
                      <a:r>
                        <a:rPr lang="en-US">
                          <a:solidFill>
                            <a:schemeClr val="tx1"/>
                          </a:solidFill>
                          <a:latin typeface="Franklin Gothic Book" panose="020B0503020102020204" pitchFamily="34" charset="0"/>
                        </a:rPr>
                        <a:t>Student Group</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P/D</a:t>
                      </a:r>
                    </a:p>
                    <a:p>
                      <a:pPr algn="ctr"/>
                      <a:r>
                        <a:rPr lang="en-US">
                          <a:solidFill>
                            <a:schemeClr val="tx1"/>
                          </a:solidFill>
                          <a:latin typeface="Franklin Gothic Book" panose="020B0503020102020204" pitchFamily="34" charset="0"/>
                        </a:rPr>
                        <a:t>Reading</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P/D Mathematics </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P/D</a:t>
                      </a:r>
                    </a:p>
                    <a:p>
                      <a:pPr algn="ctr"/>
                      <a:r>
                        <a:rPr lang="en-US">
                          <a:solidFill>
                            <a:schemeClr val="tx1"/>
                          </a:solidFill>
                          <a:latin typeface="Franklin Gothic Book" panose="020B0503020102020204" pitchFamily="34" charset="0"/>
                        </a:rPr>
                        <a:t>Science </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P/D    Social Studies</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P/D Combined Writing</a:t>
                      </a:r>
                    </a:p>
                  </a:txBody>
                  <a:tcPr anchor="ctr">
                    <a:solidFill>
                      <a:schemeClr val="accent1">
                        <a:lumMod val="60000"/>
                        <a:lumOff val="40000"/>
                      </a:schemeClr>
                    </a:solidFill>
                  </a:tcPr>
                </a:tc>
                <a:extLst>
                  <a:ext uri="{0D108BD9-81ED-4DB2-BD59-A6C34878D82A}">
                    <a16:rowId xmlns:a16="http://schemas.microsoft.com/office/drawing/2014/main" val="1859446620"/>
                  </a:ext>
                </a:extLst>
              </a:tr>
              <a:tr h="410291">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All Students</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2819928852"/>
                  </a:ext>
                </a:extLst>
              </a:tr>
              <a:tr h="410291">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African American</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1066833090"/>
                  </a:ext>
                </a:extLst>
              </a:tr>
              <a:tr h="529326">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American Indian or Alaska Native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4162203908"/>
                  </a:ext>
                </a:extLst>
              </a:tr>
              <a:tr h="410291">
                <a:tc>
                  <a:txBody>
                    <a:bodyPr/>
                    <a:lstStyle/>
                    <a:p>
                      <a:pPr marL="0" marR="0" algn="l" hangingPunct="0">
                        <a:spcBef>
                          <a:spcPts val="0"/>
                        </a:spcBef>
                        <a:spcAft>
                          <a:spcPts val="0"/>
                        </a:spcAft>
                      </a:pPr>
                      <a:r>
                        <a:rPr lang="en-US" sz="2000" kern="1200">
                          <a:latin typeface="Franklin Gothic Book" panose="020B0503020102020204" pitchFamily="34" charset="0"/>
                        </a:rPr>
                        <a:t>Hispanic or Latino</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145526310"/>
                  </a:ext>
                </a:extLst>
              </a:tr>
              <a:tr h="410291">
                <a:tc>
                  <a:txBody>
                    <a:bodyPr/>
                    <a:lstStyle/>
                    <a:p>
                      <a:pPr marL="0" marR="0" algn="l" hangingPunct="0">
                        <a:spcBef>
                          <a:spcPts val="0"/>
                        </a:spcBef>
                        <a:spcAft>
                          <a:spcPts val="0"/>
                        </a:spcAft>
                      </a:pPr>
                      <a:r>
                        <a:rPr lang="en-US" sz="2000" kern="1200">
                          <a:latin typeface="Franklin Gothic Book" panose="020B0503020102020204" pitchFamily="34" charset="0"/>
                        </a:rPr>
                        <a:t>White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3758701066"/>
                  </a:ext>
                </a:extLst>
              </a:tr>
              <a:tr h="410291">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Asian</a:t>
                      </a: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3427347691"/>
                  </a:ext>
                </a:extLst>
              </a:tr>
              <a:tr h="410291">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Two or More Races</a:t>
                      </a: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898900525"/>
                  </a:ext>
                </a:extLst>
              </a:tr>
              <a:tr h="410291">
                <a:tc>
                  <a:txBody>
                    <a:bodyPr/>
                    <a:lstStyle/>
                    <a:p>
                      <a:pPr marL="0" marR="0" algn="l" hangingPunct="0">
                        <a:spcBef>
                          <a:spcPts val="0"/>
                        </a:spcBef>
                        <a:spcAft>
                          <a:spcPts val="0"/>
                        </a:spcAft>
                      </a:pPr>
                      <a:r>
                        <a:rPr lang="en-US" sz="2000" kern="1200">
                          <a:latin typeface="Franklin Gothic Book" panose="020B0503020102020204" pitchFamily="34" charset="0"/>
                        </a:rPr>
                        <a:t>English Learners plus Monitored</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2056481434"/>
                  </a:ext>
                </a:extLst>
              </a:tr>
              <a:tr h="410291">
                <a:tc>
                  <a:txBody>
                    <a:bodyPr/>
                    <a:lstStyle/>
                    <a:p>
                      <a:pPr marL="0" marR="0" algn="l" hangingPunct="0">
                        <a:spcBef>
                          <a:spcPts val="0"/>
                        </a:spcBef>
                        <a:spcAft>
                          <a:spcPts val="0"/>
                        </a:spcAft>
                      </a:pPr>
                      <a:r>
                        <a:rPr lang="en-US" sz="2000" kern="1200">
                          <a:latin typeface="Franklin Gothic Book" panose="020B0503020102020204" pitchFamily="34" charset="0"/>
                        </a:rPr>
                        <a:t>Free/Reduced-Price Meal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2285933717"/>
                  </a:ext>
                </a:extLst>
              </a:tr>
              <a:tr h="410291">
                <a:tc>
                  <a:txBody>
                    <a:bodyPr/>
                    <a:lstStyle/>
                    <a:p>
                      <a:pPr marL="0" marR="0" algn="l" hangingPunct="0">
                        <a:spcBef>
                          <a:spcPts val="0"/>
                        </a:spcBef>
                        <a:spcAft>
                          <a:spcPts val="0"/>
                        </a:spcAft>
                      </a:pPr>
                      <a:r>
                        <a:rPr lang="en-US" sz="2000" kern="1200">
                          <a:latin typeface="Franklin Gothic Book" panose="020B0503020102020204" pitchFamily="34" charset="0"/>
                        </a:rPr>
                        <a:t>Disability-with IEP (Total)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dirty="0">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2369562064"/>
                  </a:ext>
                </a:extLst>
              </a:tr>
            </a:tbl>
          </a:graphicData>
        </a:graphic>
      </p:graphicFrame>
    </p:spTree>
    <p:extLst>
      <p:ext uri="{BB962C8B-B14F-4D97-AF65-F5344CB8AC3E}">
        <p14:creationId xmlns:p14="http://schemas.microsoft.com/office/powerpoint/2010/main" val="4038626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136F05-78F7-458D-9CFE-70830F164255}"/>
              </a:ext>
            </a:extLst>
          </p:cNvPr>
          <p:cNvSpPr>
            <a:spLocks noGrp="1"/>
          </p:cNvSpPr>
          <p:nvPr>
            <p:ph type="title"/>
          </p:nvPr>
        </p:nvSpPr>
        <p:spPr>
          <a:xfrm>
            <a:off x="0" y="0"/>
            <a:ext cx="11658600" cy="1465006"/>
          </a:xfrm>
        </p:spPr>
        <p:txBody>
          <a:bodyPr>
            <a:normAutofit/>
          </a:bodyPr>
          <a:lstStyle/>
          <a:p>
            <a:r>
              <a:rPr lang="en-US" sz="3600">
                <a:solidFill>
                  <a:srgbClr val="007780"/>
                </a:solidFill>
                <a:latin typeface="Franklin Gothic Medium" panose="020B0603020102020204" pitchFamily="34" charset="0"/>
              </a:rPr>
              <a:t>Accountable NAPD in </a:t>
            </a:r>
            <a:r>
              <a:rPr lang="en-US" sz="3600" i="1">
                <a:solidFill>
                  <a:srgbClr val="007780"/>
                </a:solidFill>
                <a:latin typeface="Franklin Gothic Medium" panose="020B0603020102020204" pitchFamily="34" charset="0"/>
              </a:rPr>
              <a:t>Reading</a:t>
            </a:r>
            <a:r>
              <a:rPr lang="en-US" sz="3600">
                <a:solidFill>
                  <a:srgbClr val="007780"/>
                </a:solidFill>
                <a:latin typeface="Franklin Gothic Medium" panose="020B0603020102020204" pitchFamily="34" charset="0"/>
              </a:rPr>
              <a:t> by Student Group at </a:t>
            </a:r>
            <a:r>
              <a:rPr lang="en-US" sz="3600">
                <a:solidFill>
                  <a:schemeClr val="tx1">
                    <a:lumMod val="50000"/>
                    <a:lumOff val="50000"/>
                  </a:schemeClr>
                </a:solidFill>
                <a:latin typeface="Franklin Gothic Medium" panose="020B0603020102020204" pitchFamily="34" charset="0"/>
              </a:rPr>
              <a:t>[My School/District]</a:t>
            </a:r>
          </a:p>
        </p:txBody>
      </p:sp>
      <p:graphicFrame>
        <p:nvGraphicFramePr>
          <p:cNvPr id="6" name="Table 7">
            <a:extLst>
              <a:ext uri="{FF2B5EF4-FFF2-40B4-BE49-F238E27FC236}">
                <a16:creationId xmlns:a16="http://schemas.microsoft.com/office/drawing/2014/main" id="{AB914A66-17CC-492A-8FDB-51C49ED4FBA3}"/>
              </a:ext>
            </a:extLst>
          </p:cNvPr>
          <p:cNvGraphicFramePr>
            <a:graphicFrameLocks noGrp="1"/>
          </p:cNvGraphicFramePr>
          <p:nvPr>
            <p:extLst>
              <p:ext uri="{D42A27DB-BD31-4B8C-83A1-F6EECF244321}">
                <p14:modId xmlns:p14="http://schemas.microsoft.com/office/powerpoint/2010/main" val="360746040"/>
              </p:ext>
            </p:extLst>
          </p:nvPr>
        </p:nvGraphicFramePr>
        <p:xfrm>
          <a:off x="417048" y="1325563"/>
          <a:ext cx="11241552" cy="5067155"/>
        </p:xfrm>
        <a:graphic>
          <a:graphicData uri="http://schemas.openxmlformats.org/drawingml/2006/table">
            <a:tbl>
              <a:tblPr firstRow="1" bandRow="1">
                <a:tableStyleId>{7DF18680-E054-41AD-8BC1-D1AEF772440D}</a:tableStyleId>
              </a:tblPr>
              <a:tblGrid>
                <a:gridCol w="3578961">
                  <a:extLst>
                    <a:ext uri="{9D8B030D-6E8A-4147-A177-3AD203B41FA5}">
                      <a16:colId xmlns:a16="http://schemas.microsoft.com/office/drawing/2014/main" val="2200421794"/>
                    </a:ext>
                  </a:extLst>
                </a:gridCol>
                <a:gridCol w="1532518">
                  <a:extLst>
                    <a:ext uri="{9D8B030D-6E8A-4147-A177-3AD203B41FA5}">
                      <a16:colId xmlns:a16="http://schemas.microsoft.com/office/drawing/2014/main" val="2136788494"/>
                    </a:ext>
                  </a:extLst>
                </a:gridCol>
                <a:gridCol w="1532518">
                  <a:extLst>
                    <a:ext uri="{9D8B030D-6E8A-4147-A177-3AD203B41FA5}">
                      <a16:colId xmlns:a16="http://schemas.microsoft.com/office/drawing/2014/main" val="2708466600"/>
                    </a:ext>
                  </a:extLst>
                </a:gridCol>
                <a:gridCol w="1532518">
                  <a:extLst>
                    <a:ext uri="{9D8B030D-6E8A-4147-A177-3AD203B41FA5}">
                      <a16:colId xmlns:a16="http://schemas.microsoft.com/office/drawing/2014/main" val="4278907010"/>
                    </a:ext>
                  </a:extLst>
                </a:gridCol>
                <a:gridCol w="1611607">
                  <a:extLst>
                    <a:ext uri="{9D8B030D-6E8A-4147-A177-3AD203B41FA5}">
                      <a16:colId xmlns:a16="http://schemas.microsoft.com/office/drawing/2014/main" val="1217582677"/>
                    </a:ext>
                  </a:extLst>
                </a:gridCol>
                <a:gridCol w="1453430">
                  <a:extLst>
                    <a:ext uri="{9D8B030D-6E8A-4147-A177-3AD203B41FA5}">
                      <a16:colId xmlns:a16="http://schemas.microsoft.com/office/drawing/2014/main" val="2169439216"/>
                    </a:ext>
                  </a:extLst>
                </a:gridCol>
              </a:tblGrid>
              <a:tr h="621454">
                <a:tc>
                  <a:txBody>
                    <a:bodyPr/>
                    <a:lstStyle/>
                    <a:p>
                      <a:pPr algn="ctr"/>
                      <a:r>
                        <a:rPr lang="en-US">
                          <a:solidFill>
                            <a:schemeClr val="tx1"/>
                          </a:solidFill>
                          <a:latin typeface="Franklin Gothic Book" panose="020B0503020102020204" pitchFamily="34" charset="0"/>
                        </a:rPr>
                        <a:t>Student Group</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a:t>
                      </a:r>
                    </a:p>
                    <a:p>
                      <a:pPr algn="ctr"/>
                      <a:r>
                        <a:rPr lang="en-US">
                          <a:solidFill>
                            <a:schemeClr val="tx1"/>
                          </a:solidFill>
                          <a:latin typeface="Franklin Gothic Book" panose="020B0503020102020204" pitchFamily="34" charset="0"/>
                        </a:rPr>
                        <a:t>Novice </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a:t>
                      </a:r>
                    </a:p>
                    <a:p>
                      <a:pPr algn="ctr"/>
                      <a:r>
                        <a:rPr lang="en-US">
                          <a:solidFill>
                            <a:schemeClr val="tx1"/>
                          </a:solidFill>
                          <a:latin typeface="Franklin Gothic Book" panose="020B0503020102020204" pitchFamily="34" charset="0"/>
                        </a:rPr>
                        <a:t>Apprentice</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a:t>
                      </a:r>
                    </a:p>
                    <a:p>
                      <a:pPr algn="ctr"/>
                      <a:r>
                        <a:rPr lang="en-US">
                          <a:solidFill>
                            <a:schemeClr val="tx1"/>
                          </a:solidFill>
                          <a:latin typeface="Franklin Gothic Book" panose="020B0503020102020204" pitchFamily="34" charset="0"/>
                        </a:rPr>
                        <a:t>Proficient</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Distinguished</a:t>
                      </a:r>
                    </a:p>
                  </a:txBody>
                  <a:tcPr anchor="ctr">
                    <a:solidFill>
                      <a:schemeClr val="accent1">
                        <a:lumMod val="60000"/>
                        <a:lumOff val="40000"/>
                      </a:schemeClr>
                    </a:solidFill>
                  </a:tcPr>
                </a:tc>
                <a:tc>
                  <a:txBody>
                    <a:bodyPr/>
                    <a:lstStyle/>
                    <a:p>
                      <a:pPr algn="ctr"/>
                      <a:endParaRPr lang="en-US">
                        <a:solidFill>
                          <a:schemeClr val="tx1"/>
                        </a:solidFill>
                        <a:latin typeface="Franklin Gothic Book" panose="020B0503020102020204" pitchFamily="34" charset="0"/>
                      </a:endParaRPr>
                    </a:p>
                    <a:p>
                      <a:pPr algn="ctr"/>
                      <a:r>
                        <a:rPr lang="en-US">
                          <a:solidFill>
                            <a:schemeClr val="tx1"/>
                          </a:solidFill>
                          <a:latin typeface="Franklin Gothic Book" panose="020B0503020102020204" pitchFamily="34" charset="0"/>
                        </a:rPr>
                        <a:t>Index</a:t>
                      </a:r>
                    </a:p>
                  </a:txBody>
                  <a:tcPr anchor="ctr">
                    <a:solidFill>
                      <a:schemeClr val="accent1">
                        <a:lumMod val="60000"/>
                        <a:lumOff val="40000"/>
                      </a:schemeClr>
                    </a:solidFill>
                  </a:tcPr>
                </a:tc>
                <a:extLst>
                  <a:ext uri="{0D108BD9-81ED-4DB2-BD59-A6C34878D82A}">
                    <a16:rowId xmlns:a16="http://schemas.microsoft.com/office/drawing/2014/main" val="1859446620"/>
                  </a:ext>
                </a:extLst>
              </a:tr>
              <a:tr h="408271">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All Students</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3484195366"/>
                  </a:ext>
                </a:extLst>
              </a:tr>
              <a:tr h="408271">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African American</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1066833090"/>
                  </a:ext>
                </a:extLst>
              </a:tr>
              <a:tr h="591861">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American Indian or Alaska Native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4162203908"/>
                  </a:ext>
                </a:extLst>
              </a:tr>
              <a:tr h="408271">
                <a:tc>
                  <a:txBody>
                    <a:bodyPr/>
                    <a:lstStyle/>
                    <a:p>
                      <a:pPr marL="0" marR="0" algn="l" hangingPunct="0">
                        <a:spcBef>
                          <a:spcPts val="0"/>
                        </a:spcBef>
                        <a:spcAft>
                          <a:spcPts val="0"/>
                        </a:spcAft>
                      </a:pPr>
                      <a:r>
                        <a:rPr lang="en-US" sz="2000" kern="1200">
                          <a:latin typeface="Franklin Gothic Book" panose="020B0503020102020204" pitchFamily="34" charset="0"/>
                        </a:rPr>
                        <a:t>Hispanic or Latino</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145526310"/>
                  </a:ext>
                </a:extLst>
              </a:tr>
              <a:tr h="408271">
                <a:tc>
                  <a:txBody>
                    <a:bodyPr/>
                    <a:lstStyle/>
                    <a:p>
                      <a:pPr marL="0" marR="0" algn="l" hangingPunct="0">
                        <a:spcBef>
                          <a:spcPts val="0"/>
                        </a:spcBef>
                        <a:spcAft>
                          <a:spcPts val="0"/>
                        </a:spcAft>
                      </a:pPr>
                      <a:r>
                        <a:rPr lang="en-US" sz="2000" kern="1200">
                          <a:latin typeface="Franklin Gothic Book" panose="020B0503020102020204" pitchFamily="34" charset="0"/>
                        </a:rPr>
                        <a:t>White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3758701066"/>
                  </a:ext>
                </a:extLst>
              </a:tr>
              <a:tr h="408271">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Asian</a:t>
                      </a: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1168134169"/>
                  </a:ext>
                </a:extLst>
              </a:tr>
              <a:tr h="408271">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Two or More Races</a:t>
                      </a: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3312403473"/>
                  </a:ext>
                </a:extLst>
              </a:tr>
              <a:tr h="551307">
                <a:tc>
                  <a:txBody>
                    <a:bodyPr/>
                    <a:lstStyle/>
                    <a:p>
                      <a:pPr marL="0" marR="0" algn="l" hangingPunct="0">
                        <a:spcBef>
                          <a:spcPts val="0"/>
                        </a:spcBef>
                        <a:spcAft>
                          <a:spcPts val="0"/>
                        </a:spcAft>
                      </a:pPr>
                      <a:r>
                        <a:rPr lang="en-US" sz="2000" kern="1200">
                          <a:latin typeface="Franklin Gothic Book" panose="020B0503020102020204" pitchFamily="34" charset="0"/>
                        </a:rPr>
                        <a:t>English Learners plus Monitored</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2056481434"/>
                  </a:ext>
                </a:extLst>
              </a:tr>
              <a:tr h="408271">
                <a:tc>
                  <a:txBody>
                    <a:bodyPr/>
                    <a:lstStyle/>
                    <a:p>
                      <a:pPr marL="0" marR="0" algn="l" hangingPunct="0">
                        <a:spcBef>
                          <a:spcPts val="0"/>
                        </a:spcBef>
                        <a:spcAft>
                          <a:spcPts val="0"/>
                        </a:spcAft>
                      </a:pPr>
                      <a:r>
                        <a:rPr lang="en-US" sz="2000" kern="1200">
                          <a:latin typeface="Franklin Gothic Book" panose="020B0503020102020204" pitchFamily="34" charset="0"/>
                        </a:rPr>
                        <a:t>Free/Reduced-Price Meal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2285933717"/>
                  </a:ext>
                </a:extLst>
              </a:tr>
              <a:tr h="408271">
                <a:tc>
                  <a:txBody>
                    <a:bodyPr/>
                    <a:lstStyle/>
                    <a:p>
                      <a:pPr marL="0" marR="0" algn="l" hangingPunct="0">
                        <a:spcBef>
                          <a:spcPts val="0"/>
                        </a:spcBef>
                        <a:spcAft>
                          <a:spcPts val="0"/>
                        </a:spcAft>
                      </a:pPr>
                      <a:r>
                        <a:rPr lang="en-US" sz="2000" kern="1200">
                          <a:latin typeface="Franklin Gothic Book" panose="020B0503020102020204" pitchFamily="34" charset="0"/>
                        </a:rPr>
                        <a:t>Disability-with IEP (Total)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dirty="0">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2369562064"/>
                  </a:ext>
                </a:extLst>
              </a:tr>
            </a:tbl>
          </a:graphicData>
        </a:graphic>
      </p:graphicFrame>
    </p:spTree>
    <p:extLst>
      <p:ext uri="{BB962C8B-B14F-4D97-AF65-F5344CB8AC3E}">
        <p14:creationId xmlns:p14="http://schemas.microsoft.com/office/powerpoint/2010/main" val="3221669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136F05-78F7-458D-9CFE-70830F164255}"/>
              </a:ext>
            </a:extLst>
          </p:cNvPr>
          <p:cNvSpPr>
            <a:spLocks noGrp="1"/>
          </p:cNvSpPr>
          <p:nvPr>
            <p:ph type="title"/>
          </p:nvPr>
        </p:nvSpPr>
        <p:spPr>
          <a:xfrm>
            <a:off x="-1" y="0"/>
            <a:ext cx="11781183" cy="1504335"/>
          </a:xfrm>
        </p:spPr>
        <p:txBody>
          <a:bodyPr>
            <a:normAutofit/>
          </a:bodyPr>
          <a:lstStyle/>
          <a:p>
            <a:r>
              <a:rPr lang="en-US" sz="3600"/>
              <a:t>Accountable NAPD in </a:t>
            </a:r>
            <a:r>
              <a:rPr lang="en-US" sz="3600" i="1"/>
              <a:t>Mathematics</a:t>
            </a:r>
            <a:r>
              <a:rPr lang="en-US" sz="3600"/>
              <a:t> by Student Group at </a:t>
            </a:r>
            <a:r>
              <a:rPr lang="en-US" sz="3600">
                <a:solidFill>
                  <a:schemeClr val="tx1">
                    <a:lumMod val="50000"/>
                    <a:lumOff val="50000"/>
                  </a:schemeClr>
                </a:solidFill>
              </a:rPr>
              <a:t>[My School/District]</a:t>
            </a:r>
          </a:p>
        </p:txBody>
      </p:sp>
      <p:graphicFrame>
        <p:nvGraphicFramePr>
          <p:cNvPr id="6" name="Table 7">
            <a:extLst>
              <a:ext uri="{FF2B5EF4-FFF2-40B4-BE49-F238E27FC236}">
                <a16:creationId xmlns:a16="http://schemas.microsoft.com/office/drawing/2014/main" id="{AB914A66-17CC-492A-8FDB-51C49ED4FBA3}"/>
              </a:ext>
            </a:extLst>
          </p:cNvPr>
          <p:cNvGraphicFramePr>
            <a:graphicFrameLocks noGrp="1"/>
          </p:cNvGraphicFramePr>
          <p:nvPr>
            <p:extLst>
              <p:ext uri="{D42A27DB-BD31-4B8C-83A1-F6EECF244321}">
                <p14:modId xmlns:p14="http://schemas.microsoft.com/office/powerpoint/2010/main" val="3281259098"/>
              </p:ext>
            </p:extLst>
          </p:nvPr>
        </p:nvGraphicFramePr>
        <p:xfrm>
          <a:off x="506330" y="1325563"/>
          <a:ext cx="10934821" cy="5086128"/>
        </p:xfrm>
        <a:graphic>
          <a:graphicData uri="http://schemas.openxmlformats.org/drawingml/2006/table">
            <a:tbl>
              <a:tblPr firstRow="1" bandRow="1">
                <a:tableStyleId>{7DF18680-E054-41AD-8BC1-D1AEF772440D}</a:tableStyleId>
              </a:tblPr>
              <a:tblGrid>
                <a:gridCol w="3515361">
                  <a:extLst>
                    <a:ext uri="{9D8B030D-6E8A-4147-A177-3AD203B41FA5}">
                      <a16:colId xmlns:a16="http://schemas.microsoft.com/office/drawing/2014/main" val="2200421794"/>
                    </a:ext>
                  </a:extLst>
                </a:gridCol>
                <a:gridCol w="1473048">
                  <a:extLst>
                    <a:ext uri="{9D8B030D-6E8A-4147-A177-3AD203B41FA5}">
                      <a16:colId xmlns:a16="http://schemas.microsoft.com/office/drawing/2014/main" val="2136788494"/>
                    </a:ext>
                  </a:extLst>
                </a:gridCol>
                <a:gridCol w="1524555">
                  <a:extLst>
                    <a:ext uri="{9D8B030D-6E8A-4147-A177-3AD203B41FA5}">
                      <a16:colId xmlns:a16="http://schemas.microsoft.com/office/drawing/2014/main" val="2708466600"/>
                    </a:ext>
                  </a:extLst>
                </a:gridCol>
                <a:gridCol w="1345562">
                  <a:extLst>
                    <a:ext uri="{9D8B030D-6E8A-4147-A177-3AD203B41FA5}">
                      <a16:colId xmlns:a16="http://schemas.microsoft.com/office/drawing/2014/main" val="4278907010"/>
                    </a:ext>
                  </a:extLst>
                </a:gridCol>
                <a:gridCol w="1663807">
                  <a:extLst>
                    <a:ext uri="{9D8B030D-6E8A-4147-A177-3AD203B41FA5}">
                      <a16:colId xmlns:a16="http://schemas.microsoft.com/office/drawing/2014/main" val="1217582677"/>
                    </a:ext>
                  </a:extLst>
                </a:gridCol>
                <a:gridCol w="1412488">
                  <a:extLst>
                    <a:ext uri="{9D8B030D-6E8A-4147-A177-3AD203B41FA5}">
                      <a16:colId xmlns:a16="http://schemas.microsoft.com/office/drawing/2014/main" val="3695194475"/>
                    </a:ext>
                  </a:extLst>
                </a:gridCol>
              </a:tblGrid>
              <a:tr h="621029">
                <a:tc>
                  <a:txBody>
                    <a:bodyPr/>
                    <a:lstStyle/>
                    <a:p>
                      <a:pPr algn="ctr"/>
                      <a:r>
                        <a:rPr lang="en-US">
                          <a:solidFill>
                            <a:schemeClr val="tx1"/>
                          </a:solidFill>
                          <a:latin typeface="Franklin Gothic Book" panose="020B0503020102020204" pitchFamily="34" charset="0"/>
                        </a:rPr>
                        <a:t>Student Group</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a:t>
                      </a:r>
                    </a:p>
                    <a:p>
                      <a:pPr algn="ctr"/>
                      <a:r>
                        <a:rPr lang="en-US">
                          <a:solidFill>
                            <a:schemeClr val="tx1"/>
                          </a:solidFill>
                          <a:latin typeface="Franklin Gothic Book" panose="020B0503020102020204" pitchFamily="34" charset="0"/>
                        </a:rPr>
                        <a:t>Novice </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a:t>
                      </a:r>
                    </a:p>
                    <a:p>
                      <a:pPr algn="ctr"/>
                      <a:r>
                        <a:rPr lang="en-US">
                          <a:solidFill>
                            <a:schemeClr val="tx1"/>
                          </a:solidFill>
                          <a:latin typeface="Franklin Gothic Book" panose="020B0503020102020204" pitchFamily="34" charset="0"/>
                        </a:rPr>
                        <a:t>Apprentice</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Proficient</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Distinguished</a:t>
                      </a:r>
                    </a:p>
                  </a:txBody>
                  <a:tcPr anchor="ctr">
                    <a:solidFill>
                      <a:schemeClr val="accent1">
                        <a:lumMod val="60000"/>
                        <a:lumOff val="40000"/>
                      </a:schemeClr>
                    </a:solidFill>
                  </a:tcPr>
                </a:tc>
                <a:tc>
                  <a:txBody>
                    <a:bodyPr/>
                    <a:lstStyle/>
                    <a:p>
                      <a:pPr algn="ctr"/>
                      <a:endParaRPr lang="en-US">
                        <a:solidFill>
                          <a:schemeClr val="tx1"/>
                        </a:solidFill>
                        <a:latin typeface="Franklin Gothic Book" panose="020B0503020102020204" pitchFamily="34" charset="0"/>
                      </a:endParaRPr>
                    </a:p>
                    <a:p>
                      <a:pPr algn="ctr"/>
                      <a:r>
                        <a:rPr lang="en-US">
                          <a:solidFill>
                            <a:schemeClr val="tx1"/>
                          </a:solidFill>
                          <a:latin typeface="Franklin Gothic Book" panose="020B0503020102020204" pitchFamily="34" charset="0"/>
                        </a:rPr>
                        <a:t>Index</a:t>
                      </a:r>
                    </a:p>
                  </a:txBody>
                  <a:tcPr anchor="ctr">
                    <a:solidFill>
                      <a:schemeClr val="accent1">
                        <a:lumMod val="60000"/>
                        <a:lumOff val="40000"/>
                      </a:schemeClr>
                    </a:solidFill>
                  </a:tcPr>
                </a:tc>
                <a:extLst>
                  <a:ext uri="{0D108BD9-81ED-4DB2-BD59-A6C34878D82A}">
                    <a16:rowId xmlns:a16="http://schemas.microsoft.com/office/drawing/2014/main" val="1859446620"/>
                  </a:ext>
                </a:extLst>
              </a:tr>
              <a:tr h="403356">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All Students</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1222275153"/>
                  </a:ext>
                </a:extLst>
              </a:tr>
              <a:tr h="403356">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African American</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1066833090"/>
                  </a:ext>
                </a:extLst>
              </a:tr>
              <a:tr h="591456">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American Indian or Alaska Native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4162203908"/>
                  </a:ext>
                </a:extLst>
              </a:tr>
              <a:tr h="403356">
                <a:tc>
                  <a:txBody>
                    <a:bodyPr/>
                    <a:lstStyle/>
                    <a:p>
                      <a:pPr marL="0" marR="0" algn="l" hangingPunct="0">
                        <a:spcBef>
                          <a:spcPts val="0"/>
                        </a:spcBef>
                        <a:spcAft>
                          <a:spcPts val="0"/>
                        </a:spcAft>
                      </a:pPr>
                      <a:r>
                        <a:rPr lang="en-US" sz="2000" kern="1200">
                          <a:latin typeface="Franklin Gothic Book" panose="020B0503020102020204" pitchFamily="34" charset="0"/>
                        </a:rPr>
                        <a:t>Hispanic or Latino</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145526310"/>
                  </a:ext>
                </a:extLst>
              </a:tr>
              <a:tr h="403356">
                <a:tc>
                  <a:txBody>
                    <a:bodyPr/>
                    <a:lstStyle/>
                    <a:p>
                      <a:pPr marL="0" marR="0" algn="l" hangingPunct="0">
                        <a:spcBef>
                          <a:spcPts val="0"/>
                        </a:spcBef>
                        <a:spcAft>
                          <a:spcPts val="0"/>
                        </a:spcAft>
                      </a:pPr>
                      <a:r>
                        <a:rPr lang="en-US" sz="2000" kern="1200">
                          <a:latin typeface="Franklin Gothic Book" panose="020B0503020102020204" pitchFamily="34" charset="0"/>
                        </a:rPr>
                        <a:t>White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3758701066"/>
                  </a:ext>
                </a:extLst>
              </a:tr>
              <a:tr h="403356">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Asian</a:t>
                      </a: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3802831368"/>
                  </a:ext>
                </a:extLst>
              </a:tr>
              <a:tr h="403356">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Two or More Races</a:t>
                      </a: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354443511"/>
                  </a:ext>
                </a:extLst>
              </a:tr>
              <a:tr h="591456">
                <a:tc>
                  <a:txBody>
                    <a:bodyPr/>
                    <a:lstStyle/>
                    <a:p>
                      <a:pPr marL="0" marR="0" algn="l" hangingPunct="0">
                        <a:spcBef>
                          <a:spcPts val="0"/>
                        </a:spcBef>
                        <a:spcAft>
                          <a:spcPts val="0"/>
                        </a:spcAft>
                      </a:pPr>
                      <a:r>
                        <a:rPr lang="en-US" sz="2000" kern="1200">
                          <a:latin typeface="Franklin Gothic Book" panose="020B0503020102020204" pitchFamily="34" charset="0"/>
                        </a:rPr>
                        <a:t>English Learners plus Monitored</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2056481434"/>
                  </a:ext>
                </a:extLst>
              </a:tr>
              <a:tr h="403356">
                <a:tc>
                  <a:txBody>
                    <a:bodyPr/>
                    <a:lstStyle/>
                    <a:p>
                      <a:pPr marL="0" marR="0" algn="l" hangingPunct="0">
                        <a:spcBef>
                          <a:spcPts val="0"/>
                        </a:spcBef>
                        <a:spcAft>
                          <a:spcPts val="0"/>
                        </a:spcAft>
                      </a:pPr>
                      <a:r>
                        <a:rPr lang="en-US" sz="2000" kern="1200">
                          <a:latin typeface="Franklin Gothic Book" panose="020B0503020102020204" pitchFamily="34" charset="0"/>
                        </a:rPr>
                        <a:t>Free/Reduced-Price Meal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2285933717"/>
                  </a:ext>
                </a:extLst>
              </a:tr>
              <a:tr h="403356">
                <a:tc>
                  <a:txBody>
                    <a:bodyPr/>
                    <a:lstStyle/>
                    <a:p>
                      <a:pPr marL="0" marR="0" algn="l" hangingPunct="0">
                        <a:spcBef>
                          <a:spcPts val="0"/>
                        </a:spcBef>
                        <a:spcAft>
                          <a:spcPts val="0"/>
                        </a:spcAft>
                      </a:pPr>
                      <a:r>
                        <a:rPr lang="en-US" sz="2000" kern="1200">
                          <a:latin typeface="Franklin Gothic Book" panose="020B0503020102020204" pitchFamily="34" charset="0"/>
                        </a:rPr>
                        <a:t>Disability-with IEP (Total)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dirty="0">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2369562064"/>
                  </a:ext>
                </a:extLst>
              </a:tr>
            </a:tbl>
          </a:graphicData>
        </a:graphic>
      </p:graphicFrame>
    </p:spTree>
    <p:extLst>
      <p:ext uri="{BB962C8B-B14F-4D97-AF65-F5344CB8AC3E}">
        <p14:creationId xmlns:p14="http://schemas.microsoft.com/office/powerpoint/2010/main" val="1931009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4960" y="1954833"/>
            <a:ext cx="10515600" cy="1325563"/>
          </a:xfrm>
        </p:spPr>
        <p:txBody>
          <a:bodyPr>
            <a:normAutofit/>
          </a:bodyPr>
          <a:lstStyle/>
          <a:p>
            <a:pPr marL="0"/>
            <a:r>
              <a:rPr lang="en-US" sz="4800"/>
              <a:t>2023-2024 Data Release</a:t>
            </a:r>
          </a:p>
        </p:txBody>
      </p:sp>
      <p:sp>
        <p:nvSpPr>
          <p:cNvPr id="7" name="Text Placeholder 6"/>
          <p:cNvSpPr>
            <a:spLocks noGrp="1"/>
          </p:cNvSpPr>
          <p:nvPr>
            <p:ph type="body" idx="4294967295"/>
          </p:nvPr>
        </p:nvSpPr>
        <p:spPr>
          <a:xfrm>
            <a:off x="314960" y="3178796"/>
            <a:ext cx="10515600" cy="1500187"/>
          </a:xfrm>
        </p:spPr>
        <p:txBody>
          <a:bodyPr>
            <a:normAutofit/>
          </a:bodyPr>
          <a:lstStyle/>
          <a:p>
            <a:pPr marL="0" indent="0">
              <a:buNone/>
            </a:pPr>
            <a:r>
              <a:rPr lang="en-US">
                <a:solidFill>
                  <a:schemeClr val="bg1">
                    <a:lumMod val="50000"/>
                  </a:schemeClr>
                </a:solidFill>
              </a:rPr>
              <a:t>[Insert your school or district name]</a:t>
            </a:r>
          </a:p>
        </p:txBody>
      </p:sp>
    </p:spTree>
    <p:extLst>
      <p:ext uri="{BB962C8B-B14F-4D97-AF65-F5344CB8AC3E}">
        <p14:creationId xmlns:p14="http://schemas.microsoft.com/office/powerpoint/2010/main" val="563846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136F05-78F7-458D-9CFE-70830F164255}"/>
              </a:ext>
            </a:extLst>
          </p:cNvPr>
          <p:cNvSpPr>
            <a:spLocks noGrp="1"/>
          </p:cNvSpPr>
          <p:nvPr>
            <p:ph type="title"/>
          </p:nvPr>
        </p:nvSpPr>
        <p:spPr>
          <a:xfrm>
            <a:off x="-1" y="-24027"/>
            <a:ext cx="12192001" cy="1498866"/>
          </a:xfrm>
        </p:spPr>
        <p:txBody>
          <a:bodyPr>
            <a:normAutofit/>
          </a:bodyPr>
          <a:lstStyle/>
          <a:p>
            <a:r>
              <a:rPr lang="en-US" sz="3600"/>
              <a:t>Accountable NAPD in </a:t>
            </a:r>
            <a:r>
              <a:rPr lang="en-US" sz="3600" i="1"/>
              <a:t>Science</a:t>
            </a:r>
            <a:r>
              <a:rPr lang="en-US" sz="3600"/>
              <a:t> by Student Group at </a:t>
            </a:r>
            <a:r>
              <a:rPr lang="en-US" sz="3600">
                <a:solidFill>
                  <a:schemeClr val="tx1">
                    <a:lumMod val="50000"/>
                    <a:lumOff val="50000"/>
                  </a:schemeClr>
                </a:solidFill>
              </a:rPr>
              <a:t>[My School/District]</a:t>
            </a:r>
          </a:p>
        </p:txBody>
      </p:sp>
      <p:graphicFrame>
        <p:nvGraphicFramePr>
          <p:cNvPr id="6" name="Table 7">
            <a:extLst>
              <a:ext uri="{FF2B5EF4-FFF2-40B4-BE49-F238E27FC236}">
                <a16:creationId xmlns:a16="http://schemas.microsoft.com/office/drawing/2014/main" id="{AB914A66-17CC-492A-8FDB-51C49ED4FBA3}"/>
              </a:ext>
            </a:extLst>
          </p:cNvPr>
          <p:cNvGraphicFramePr>
            <a:graphicFrameLocks noGrp="1"/>
          </p:cNvGraphicFramePr>
          <p:nvPr>
            <p:extLst>
              <p:ext uri="{D42A27DB-BD31-4B8C-83A1-F6EECF244321}">
                <p14:modId xmlns:p14="http://schemas.microsoft.com/office/powerpoint/2010/main" val="581235990"/>
              </p:ext>
            </p:extLst>
          </p:nvPr>
        </p:nvGraphicFramePr>
        <p:xfrm>
          <a:off x="369932" y="1344254"/>
          <a:ext cx="11171581" cy="5018189"/>
        </p:xfrm>
        <a:graphic>
          <a:graphicData uri="http://schemas.openxmlformats.org/drawingml/2006/table">
            <a:tbl>
              <a:tblPr firstRow="1" bandRow="1">
                <a:tableStyleId>{7DF18680-E054-41AD-8BC1-D1AEF772440D}</a:tableStyleId>
              </a:tblPr>
              <a:tblGrid>
                <a:gridCol w="3600084">
                  <a:extLst>
                    <a:ext uri="{9D8B030D-6E8A-4147-A177-3AD203B41FA5}">
                      <a16:colId xmlns:a16="http://schemas.microsoft.com/office/drawing/2014/main" val="2200421794"/>
                    </a:ext>
                  </a:extLst>
                </a:gridCol>
                <a:gridCol w="1508550">
                  <a:extLst>
                    <a:ext uri="{9D8B030D-6E8A-4147-A177-3AD203B41FA5}">
                      <a16:colId xmlns:a16="http://schemas.microsoft.com/office/drawing/2014/main" val="2136788494"/>
                    </a:ext>
                  </a:extLst>
                </a:gridCol>
                <a:gridCol w="1561298">
                  <a:extLst>
                    <a:ext uri="{9D8B030D-6E8A-4147-A177-3AD203B41FA5}">
                      <a16:colId xmlns:a16="http://schemas.microsoft.com/office/drawing/2014/main" val="2708466600"/>
                    </a:ext>
                  </a:extLst>
                </a:gridCol>
                <a:gridCol w="1377991">
                  <a:extLst>
                    <a:ext uri="{9D8B030D-6E8A-4147-A177-3AD203B41FA5}">
                      <a16:colId xmlns:a16="http://schemas.microsoft.com/office/drawing/2014/main" val="4278907010"/>
                    </a:ext>
                  </a:extLst>
                </a:gridCol>
                <a:gridCol w="1677127">
                  <a:extLst>
                    <a:ext uri="{9D8B030D-6E8A-4147-A177-3AD203B41FA5}">
                      <a16:colId xmlns:a16="http://schemas.microsoft.com/office/drawing/2014/main" val="1217582677"/>
                    </a:ext>
                  </a:extLst>
                </a:gridCol>
                <a:gridCol w="1446531">
                  <a:extLst>
                    <a:ext uri="{9D8B030D-6E8A-4147-A177-3AD203B41FA5}">
                      <a16:colId xmlns:a16="http://schemas.microsoft.com/office/drawing/2014/main" val="836781901"/>
                    </a:ext>
                  </a:extLst>
                </a:gridCol>
              </a:tblGrid>
              <a:tr h="599937">
                <a:tc>
                  <a:txBody>
                    <a:bodyPr/>
                    <a:lstStyle/>
                    <a:p>
                      <a:pPr algn="ctr"/>
                      <a:r>
                        <a:rPr lang="en-US">
                          <a:solidFill>
                            <a:schemeClr val="tx1"/>
                          </a:solidFill>
                          <a:latin typeface="Franklin Gothic Book" panose="020B0503020102020204" pitchFamily="34" charset="0"/>
                        </a:rPr>
                        <a:t>Student Group</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a:t>
                      </a:r>
                    </a:p>
                    <a:p>
                      <a:pPr algn="ctr"/>
                      <a:r>
                        <a:rPr lang="en-US">
                          <a:solidFill>
                            <a:schemeClr val="tx1"/>
                          </a:solidFill>
                          <a:latin typeface="Franklin Gothic Book" panose="020B0503020102020204" pitchFamily="34" charset="0"/>
                        </a:rPr>
                        <a:t>Novice </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a:t>
                      </a:r>
                    </a:p>
                    <a:p>
                      <a:pPr algn="ctr"/>
                      <a:r>
                        <a:rPr lang="en-US">
                          <a:solidFill>
                            <a:schemeClr val="tx1"/>
                          </a:solidFill>
                          <a:latin typeface="Franklin Gothic Book" panose="020B0503020102020204" pitchFamily="34" charset="0"/>
                        </a:rPr>
                        <a:t>Apprentice</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a:t>
                      </a:r>
                    </a:p>
                    <a:p>
                      <a:pPr algn="ctr"/>
                      <a:r>
                        <a:rPr lang="en-US">
                          <a:solidFill>
                            <a:schemeClr val="tx1"/>
                          </a:solidFill>
                          <a:latin typeface="Franklin Gothic Book" panose="020B0503020102020204" pitchFamily="34" charset="0"/>
                        </a:rPr>
                        <a:t>Proficient</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Distinguished</a:t>
                      </a:r>
                    </a:p>
                  </a:txBody>
                  <a:tcPr anchor="ctr">
                    <a:solidFill>
                      <a:schemeClr val="accent1">
                        <a:lumMod val="60000"/>
                        <a:lumOff val="40000"/>
                      </a:schemeClr>
                    </a:solidFill>
                  </a:tcPr>
                </a:tc>
                <a:tc>
                  <a:txBody>
                    <a:bodyPr/>
                    <a:lstStyle/>
                    <a:p>
                      <a:pPr algn="ctr"/>
                      <a:endParaRPr lang="en-US">
                        <a:solidFill>
                          <a:schemeClr val="tx1"/>
                        </a:solidFill>
                        <a:latin typeface="Franklin Gothic Book" panose="020B0503020102020204" pitchFamily="34" charset="0"/>
                      </a:endParaRPr>
                    </a:p>
                    <a:p>
                      <a:pPr algn="ctr"/>
                      <a:r>
                        <a:rPr lang="en-US">
                          <a:solidFill>
                            <a:schemeClr val="tx1"/>
                          </a:solidFill>
                          <a:latin typeface="Franklin Gothic Book" panose="020B0503020102020204" pitchFamily="34" charset="0"/>
                        </a:rPr>
                        <a:t>Index</a:t>
                      </a:r>
                    </a:p>
                  </a:txBody>
                  <a:tcPr anchor="ctr">
                    <a:solidFill>
                      <a:schemeClr val="accent1">
                        <a:lumMod val="60000"/>
                        <a:lumOff val="40000"/>
                      </a:schemeClr>
                    </a:solidFill>
                  </a:tcPr>
                </a:tc>
                <a:extLst>
                  <a:ext uri="{0D108BD9-81ED-4DB2-BD59-A6C34878D82A}">
                    <a16:rowId xmlns:a16="http://schemas.microsoft.com/office/drawing/2014/main" val="1859446620"/>
                  </a:ext>
                </a:extLst>
              </a:tr>
              <a:tr h="400806">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All Students</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1020586455"/>
                  </a:ext>
                </a:extLst>
              </a:tr>
              <a:tr h="400806">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African American</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1066833090"/>
                  </a:ext>
                </a:extLst>
              </a:tr>
              <a:tr h="571368">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American Indian or Alaska Native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4162203908"/>
                  </a:ext>
                </a:extLst>
              </a:tr>
              <a:tr h="400806">
                <a:tc>
                  <a:txBody>
                    <a:bodyPr/>
                    <a:lstStyle/>
                    <a:p>
                      <a:pPr marL="0" marR="0" algn="l" hangingPunct="0">
                        <a:spcBef>
                          <a:spcPts val="0"/>
                        </a:spcBef>
                        <a:spcAft>
                          <a:spcPts val="0"/>
                        </a:spcAft>
                      </a:pPr>
                      <a:r>
                        <a:rPr lang="en-US" sz="2000" kern="1200">
                          <a:latin typeface="Franklin Gothic Book" panose="020B0503020102020204" pitchFamily="34" charset="0"/>
                        </a:rPr>
                        <a:t>Hispanic or Latino</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145526310"/>
                  </a:ext>
                </a:extLst>
              </a:tr>
              <a:tr h="400806">
                <a:tc>
                  <a:txBody>
                    <a:bodyPr/>
                    <a:lstStyle/>
                    <a:p>
                      <a:pPr marL="0" marR="0" algn="l" hangingPunct="0">
                        <a:spcBef>
                          <a:spcPts val="0"/>
                        </a:spcBef>
                        <a:spcAft>
                          <a:spcPts val="0"/>
                        </a:spcAft>
                      </a:pPr>
                      <a:r>
                        <a:rPr lang="en-US" sz="2000" kern="1200">
                          <a:latin typeface="Franklin Gothic Book" panose="020B0503020102020204" pitchFamily="34" charset="0"/>
                        </a:rPr>
                        <a:t>White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3758701066"/>
                  </a:ext>
                </a:extLst>
              </a:tr>
              <a:tr h="400806">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Asian</a:t>
                      </a: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1743434691"/>
                  </a:ext>
                </a:extLst>
              </a:tr>
              <a:tr h="400806">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Two or More Races</a:t>
                      </a: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184795183"/>
                  </a:ext>
                </a:extLst>
              </a:tr>
              <a:tr h="562061">
                <a:tc>
                  <a:txBody>
                    <a:bodyPr/>
                    <a:lstStyle/>
                    <a:p>
                      <a:pPr marL="0" marR="0" algn="l" hangingPunct="0">
                        <a:spcBef>
                          <a:spcPts val="0"/>
                        </a:spcBef>
                        <a:spcAft>
                          <a:spcPts val="0"/>
                        </a:spcAft>
                      </a:pPr>
                      <a:r>
                        <a:rPr lang="en-US" sz="2000" kern="1200">
                          <a:latin typeface="Franklin Gothic Book" panose="020B0503020102020204" pitchFamily="34" charset="0"/>
                        </a:rPr>
                        <a:t>English Learners plus Monitored</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2056481434"/>
                  </a:ext>
                </a:extLst>
              </a:tr>
              <a:tr h="400806">
                <a:tc>
                  <a:txBody>
                    <a:bodyPr/>
                    <a:lstStyle/>
                    <a:p>
                      <a:pPr marL="0" marR="0" algn="l" hangingPunct="0">
                        <a:spcBef>
                          <a:spcPts val="0"/>
                        </a:spcBef>
                        <a:spcAft>
                          <a:spcPts val="0"/>
                        </a:spcAft>
                      </a:pPr>
                      <a:r>
                        <a:rPr lang="en-US" sz="2000" kern="1200">
                          <a:latin typeface="Franklin Gothic Book" panose="020B0503020102020204" pitchFamily="34" charset="0"/>
                        </a:rPr>
                        <a:t>Free/Reduced-Price Meal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2285933717"/>
                  </a:ext>
                </a:extLst>
              </a:tr>
              <a:tr h="400806">
                <a:tc>
                  <a:txBody>
                    <a:bodyPr/>
                    <a:lstStyle/>
                    <a:p>
                      <a:pPr marL="0" marR="0" algn="l" hangingPunct="0">
                        <a:spcBef>
                          <a:spcPts val="0"/>
                        </a:spcBef>
                        <a:spcAft>
                          <a:spcPts val="0"/>
                        </a:spcAft>
                      </a:pPr>
                      <a:r>
                        <a:rPr lang="en-US" sz="2000" kern="1200">
                          <a:latin typeface="Franklin Gothic Book" panose="020B0503020102020204" pitchFamily="34" charset="0"/>
                        </a:rPr>
                        <a:t>Disability-with IEP (Total)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dirty="0">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2369562064"/>
                  </a:ext>
                </a:extLst>
              </a:tr>
            </a:tbl>
          </a:graphicData>
        </a:graphic>
      </p:graphicFrame>
    </p:spTree>
    <p:extLst>
      <p:ext uri="{BB962C8B-B14F-4D97-AF65-F5344CB8AC3E}">
        <p14:creationId xmlns:p14="http://schemas.microsoft.com/office/powerpoint/2010/main" val="3372047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136F05-78F7-458D-9CFE-70830F164255}"/>
              </a:ext>
            </a:extLst>
          </p:cNvPr>
          <p:cNvSpPr>
            <a:spLocks noGrp="1"/>
          </p:cNvSpPr>
          <p:nvPr>
            <p:ph type="title"/>
          </p:nvPr>
        </p:nvSpPr>
        <p:spPr>
          <a:xfrm>
            <a:off x="0" y="0"/>
            <a:ext cx="12192000" cy="1504335"/>
          </a:xfrm>
        </p:spPr>
        <p:txBody>
          <a:bodyPr>
            <a:normAutofit/>
          </a:bodyPr>
          <a:lstStyle/>
          <a:p>
            <a:r>
              <a:rPr lang="en-US" sz="3600"/>
              <a:t>Accountable NAPD in </a:t>
            </a:r>
            <a:r>
              <a:rPr lang="en-US" sz="3600" i="1"/>
              <a:t>Social Studies </a:t>
            </a:r>
            <a:r>
              <a:rPr lang="en-US" sz="3600"/>
              <a:t>by Student Group at </a:t>
            </a:r>
            <a:r>
              <a:rPr lang="en-US" sz="3600">
                <a:solidFill>
                  <a:schemeClr val="tx1">
                    <a:lumMod val="50000"/>
                    <a:lumOff val="50000"/>
                  </a:schemeClr>
                </a:solidFill>
              </a:rPr>
              <a:t>[My School/District]</a:t>
            </a:r>
          </a:p>
        </p:txBody>
      </p:sp>
      <p:graphicFrame>
        <p:nvGraphicFramePr>
          <p:cNvPr id="6" name="Table 7">
            <a:extLst>
              <a:ext uri="{FF2B5EF4-FFF2-40B4-BE49-F238E27FC236}">
                <a16:creationId xmlns:a16="http://schemas.microsoft.com/office/drawing/2014/main" id="{AB914A66-17CC-492A-8FDB-51C49ED4FBA3}"/>
              </a:ext>
            </a:extLst>
          </p:cNvPr>
          <p:cNvGraphicFramePr>
            <a:graphicFrameLocks noGrp="1"/>
          </p:cNvGraphicFramePr>
          <p:nvPr>
            <p:extLst>
              <p:ext uri="{D42A27DB-BD31-4B8C-83A1-F6EECF244321}">
                <p14:modId xmlns:p14="http://schemas.microsoft.com/office/powerpoint/2010/main" val="3072079783"/>
              </p:ext>
            </p:extLst>
          </p:nvPr>
        </p:nvGraphicFramePr>
        <p:xfrm>
          <a:off x="372776" y="1360828"/>
          <a:ext cx="11156516" cy="5088929"/>
        </p:xfrm>
        <a:graphic>
          <a:graphicData uri="http://schemas.openxmlformats.org/drawingml/2006/table">
            <a:tbl>
              <a:tblPr firstRow="1" bandRow="1">
                <a:tableStyleId>{7DF18680-E054-41AD-8BC1-D1AEF772440D}</a:tableStyleId>
              </a:tblPr>
              <a:tblGrid>
                <a:gridCol w="3595229">
                  <a:extLst>
                    <a:ext uri="{9D8B030D-6E8A-4147-A177-3AD203B41FA5}">
                      <a16:colId xmlns:a16="http://schemas.microsoft.com/office/drawing/2014/main" val="2200421794"/>
                    </a:ext>
                  </a:extLst>
                </a:gridCol>
                <a:gridCol w="1506515">
                  <a:extLst>
                    <a:ext uri="{9D8B030D-6E8A-4147-A177-3AD203B41FA5}">
                      <a16:colId xmlns:a16="http://schemas.microsoft.com/office/drawing/2014/main" val="2136788494"/>
                    </a:ext>
                  </a:extLst>
                </a:gridCol>
                <a:gridCol w="1559193">
                  <a:extLst>
                    <a:ext uri="{9D8B030D-6E8A-4147-A177-3AD203B41FA5}">
                      <a16:colId xmlns:a16="http://schemas.microsoft.com/office/drawing/2014/main" val="2708466600"/>
                    </a:ext>
                  </a:extLst>
                </a:gridCol>
                <a:gridCol w="1376133">
                  <a:extLst>
                    <a:ext uri="{9D8B030D-6E8A-4147-A177-3AD203B41FA5}">
                      <a16:colId xmlns:a16="http://schemas.microsoft.com/office/drawing/2014/main" val="4278907010"/>
                    </a:ext>
                  </a:extLst>
                </a:gridCol>
                <a:gridCol w="1674866">
                  <a:extLst>
                    <a:ext uri="{9D8B030D-6E8A-4147-A177-3AD203B41FA5}">
                      <a16:colId xmlns:a16="http://schemas.microsoft.com/office/drawing/2014/main" val="1217582677"/>
                    </a:ext>
                  </a:extLst>
                </a:gridCol>
                <a:gridCol w="1444580">
                  <a:extLst>
                    <a:ext uri="{9D8B030D-6E8A-4147-A177-3AD203B41FA5}">
                      <a16:colId xmlns:a16="http://schemas.microsoft.com/office/drawing/2014/main" val="1024599534"/>
                    </a:ext>
                  </a:extLst>
                </a:gridCol>
              </a:tblGrid>
              <a:tr h="639916">
                <a:tc>
                  <a:txBody>
                    <a:bodyPr/>
                    <a:lstStyle/>
                    <a:p>
                      <a:pPr algn="ctr"/>
                      <a:r>
                        <a:rPr lang="en-US">
                          <a:solidFill>
                            <a:schemeClr val="tx1"/>
                          </a:solidFill>
                          <a:latin typeface="Franklin Gothic Book" panose="020B0503020102020204" pitchFamily="34" charset="0"/>
                        </a:rPr>
                        <a:t>Student Group</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a:t>
                      </a:r>
                    </a:p>
                    <a:p>
                      <a:pPr algn="ctr"/>
                      <a:r>
                        <a:rPr lang="en-US">
                          <a:solidFill>
                            <a:schemeClr val="tx1"/>
                          </a:solidFill>
                          <a:latin typeface="Franklin Gothic Book" panose="020B0503020102020204" pitchFamily="34" charset="0"/>
                        </a:rPr>
                        <a:t>Novice </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a:t>
                      </a:r>
                    </a:p>
                    <a:p>
                      <a:pPr algn="ctr"/>
                      <a:r>
                        <a:rPr lang="en-US">
                          <a:solidFill>
                            <a:schemeClr val="tx1"/>
                          </a:solidFill>
                          <a:latin typeface="Franklin Gothic Book" panose="020B0503020102020204" pitchFamily="34" charset="0"/>
                        </a:rPr>
                        <a:t>Apprentice</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a:t>
                      </a:r>
                    </a:p>
                    <a:p>
                      <a:pPr algn="ctr"/>
                      <a:r>
                        <a:rPr lang="en-US">
                          <a:solidFill>
                            <a:schemeClr val="tx1"/>
                          </a:solidFill>
                          <a:latin typeface="Franklin Gothic Book" panose="020B0503020102020204" pitchFamily="34" charset="0"/>
                        </a:rPr>
                        <a:t>Proficient</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Distinguished</a:t>
                      </a:r>
                    </a:p>
                  </a:txBody>
                  <a:tcPr anchor="ctr">
                    <a:solidFill>
                      <a:schemeClr val="accent1">
                        <a:lumMod val="60000"/>
                        <a:lumOff val="40000"/>
                      </a:schemeClr>
                    </a:solidFill>
                  </a:tcPr>
                </a:tc>
                <a:tc>
                  <a:txBody>
                    <a:bodyPr/>
                    <a:lstStyle/>
                    <a:p>
                      <a:pPr algn="ctr"/>
                      <a:endParaRPr lang="en-US">
                        <a:solidFill>
                          <a:schemeClr val="tx1"/>
                        </a:solidFill>
                        <a:latin typeface="Franklin Gothic Book" panose="020B0503020102020204" pitchFamily="34" charset="0"/>
                      </a:endParaRPr>
                    </a:p>
                    <a:p>
                      <a:pPr algn="ctr"/>
                      <a:r>
                        <a:rPr lang="en-US">
                          <a:solidFill>
                            <a:schemeClr val="tx1"/>
                          </a:solidFill>
                          <a:latin typeface="Franklin Gothic Book" panose="020B0503020102020204" pitchFamily="34" charset="0"/>
                        </a:rPr>
                        <a:t>Index</a:t>
                      </a:r>
                    </a:p>
                  </a:txBody>
                  <a:tcPr anchor="ctr">
                    <a:solidFill>
                      <a:schemeClr val="accent1">
                        <a:lumMod val="60000"/>
                        <a:lumOff val="40000"/>
                      </a:schemeClr>
                    </a:solidFill>
                  </a:tcPr>
                </a:tc>
                <a:extLst>
                  <a:ext uri="{0D108BD9-81ED-4DB2-BD59-A6C34878D82A}">
                    <a16:rowId xmlns:a16="http://schemas.microsoft.com/office/drawing/2014/main" val="1859446620"/>
                  </a:ext>
                </a:extLst>
              </a:tr>
              <a:tr h="409832">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All Students</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1020586455"/>
                  </a:ext>
                </a:extLst>
              </a:tr>
              <a:tr h="409832">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African American</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1066833090"/>
                  </a:ext>
                </a:extLst>
              </a:tr>
              <a:tr h="609444">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American Indian or Alaska Native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4162203908"/>
                  </a:ext>
                </a:extLst>
              </a:tr>
              <a:tr h="409832">
                <a:tc>
                  <a:txBody>
                    <a:bodyPr/>
                    <a:lstStyle/>
                    <a:p>
                      <a:pPr marL="0" marR="0" algn="l" hangingPunct="0">
                        <a:spcBef>
                          <a:spcPts val="0"/>
                        </a:spcBef>
                        <a:spcAft>
                          <a:spcPts val="0"/>
                        </a:spcAft>
                      </a:pPr>
                      <a:r>
                        <a:rPr lang="en-US" sz="2000" kern="1200">
                          <a:latin typeface="Franklin Gothic Book" panose="020B0503020102020204" pitchFamily="34" charset="0"/>
                        </a:rPr>
                        <a:t>Hispanic or Latino</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145526310"/>
                  </a:ext>
                </a:extLst>
              </a:tr>
              <a:tr h="409832">
                <a:tc>
                  <a:txBody>
                    <a:bodyPr/>
                    <a:lstStyle/>
                    <a:p>
                      <a:pPr marL="0" marR="0" algn="l" hangingPunct="0">
                        <a:spcBef>
                          <a:spcPts val="0"/>
                        </a:spcBef>
                        <a:spcAft>
                          <a:spcPts val="0"/>
                        </a:spcAft>
                      </a:pPr>
                      <a:r>
                        <a:rPr lang="en-US" sz="2000" kern="1200">
                          <a:latin typeface="Franklin Gothic Book" panose="020B0503020102020204" pitchFamily="34" charset="0"/>
                        </a:rPr>
                        <a:t>White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3758701066"/>
                  </a:ext>
                </a:extLst>
              </a:tr>
              <a:tr h="409832">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Asian</a:t>
                      </a: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4188146098"/>
                  </a:ext>
                </a:extLst>
              </a:tr>
              <a:tr h="409832">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Two or More Races</a:t>
                      </a: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2676340156"/>
                  </a:ext>
                </a:extLst>
              </a:tr>
              <a:tr h="560593">
                <a:tc>
                  <a:txBody>
                    <a:bodyPr/>
                    <a:lstStyle/>
                    <a:p>
                      <a:pPr marL="0" marR="0" algn="l" hangingPunct="0">
                        <a:spcBef>
                          <a:spcPts val="0"/>
                        </a:spcBef>
                        <a:spcAft>
                          <a:spcPts val="0"/>
                        </a:spcAft>
                      </a:pPr>
                      <a:r>
                        <a:rPr lang="en-US" sz="2000" kern="1200">
                          <a:latin typeface="Franklin Gothic Book" panose="020B0503020102020204" pitchFamily="34" charset="0"/>
                        </a:rPr>
                        <a:t>English Learners plus Monitored</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2056481434"/>
                  </a:ext>
                </a:extLst>
              </a:tr>
              <a:tr h="409832">
                <a:tc>
                  <a:txBody>
                    <a:bodyPr/>
                    <a:lstStyle/>
                    <a:p>
                      <a:pPr marL="0" marR="0" algn="l" hangingPunct="0">
                        <a:spcBef>
                          <a:spcPts val="0"/>
                        </a:spcBef>
                        <a:spcAft>
                          <a:spcPts val="0"/>
                        </a:spcAft>
                      </a:pPr>
                      <a:r>
                        <a:rPr lang="en-US" sz="2000" kern="1200">
                          <a:latin typeface="Franklin Gothic Book" panose="020B0503020102020204" pitchFamily="34" charset="0"/>
                        </a:rPr>
                        <a:t>Free/Reduced-Price Meal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2285933717"/>
                  </a:ext>
                </a:extLst>
              </a:tr>
              <a:tr h="409832">
                <a:tc>
                  <a:txBody>
                    <a:bodyPr/>
                    <a:lstStyle/>
                    <a:p>
                      <a:pPr marL="0" marR="0" algn="l" hangingPunct="0">
                        <a:spcBef>
                          <a:spcPts val="0"/>
                        </a:spcBef>
                        <a:spcAft>
                          <a:spcPts val="0"/>
                        </a:spcAft>
                      </a:pPr>
                      <a:r>
                        <a:rPr lang="en-US" sz="2000" kern="1200">
                          <a:latin typeface="Franklin Gothic Book" panose="020B0503020102020204" pitchFamily="34" charset="0"/>
                        </a:rPr>
                        <a:t>Disability-with IEP (Total)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dirty="0">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2369562064"/>
                  </a:ext>
                </a:extLst>
              </a:tr>
            </a:tbl>
          </a:graphicData>
        </a:graphic>
      </p:graphicFrame>
    </p:spTree>
    <p:extLst>
      <p:ext uri="{BB962C8B-B14F-4D97-AF65-F5344CB8AC3E}">
        <p14:creationId xmlns:p14="http://schemas.microsoft.com/office/powerpoint/2010/main" val="2230518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136F05-78F7-458D-9CFE-70830F164255}"/>
              </a:ext>
            </a:extLst>
          </p:cNvPr>
          <p:cNvSpPr>
            <a:spLocks noGrp="1"/>
          </p:cNvSpPr>
          <p:nvPr>
            <p:ph type="title"/>
          </p:nvPr>
        </p:nvSpPr>
        <p:spPr>
          <a:xfrm>
            <a:off x="0" y="0"/>
            <a:ext cx="12192000" cy="1482650"/>
          </a:xfrm>
        </p:spPr>
        <p:txBody>
          <a:bodyPr>
            <a:normAutofit/>
          </a:bodyPr>
          <a:lstStyle/>
          <a:p>
            <a:r>
              <a:rPr lang="en-US" sz="3600"/>
              <a:t>Accountable NAPD in </a:t>
            </a:r>
            <a:r>
              <a:rPr lang="en-US" sz="3600" i="1"/>
              <a:t>Combined</a:t>
            </a:r>
            <a:r>
              <a:rPr lang="en-US" sz="3600"/>
              <a:t> </a:t>
            </a:r>
            <a:r>
              <a:rPr lang="en-US" sz="3600" i="1"/>
              <a:t>Writing</a:t>
            </a:r>
            <a:r>
              <a:rPr lang="en-US" sz="3600"/>
              <a:t> by Student Group at</a:t>
            </a:r>
            <a:r>
              <a:rPr lang="en-US" sz="3600">
                <a:solidFill>
                  <a:schemeClr val="tx1">
                    <a:lumMod val="50000"/>
                    <a:lumOff val="50000"/>
                  </a:schemeClr>
                </a:solidFill>
              </a:rPr>
              <a:t> [My School/District]</a:t>
            </a:r>
          </a:p>
        </p:txBody>
      </p:sp>
      <p:graphicFrame>
        <p:nvGraphicFramePr>
          <p:cNvPr id="6" name="Table 7">
            <a:extLst>
              <a:ext uri="{FF2B5EF4-FFF2-40B4-BE49-F238E27FC236}">
                <a16:creationId xmlns:a16="http://schemas.microsoft.com/office/drawing/2014/main" id="{AB914A66-17CC-492A-8FDB-51C49ED4FBA3}"/>
              </a:ext>
            </a:extLst>
          </p:cNvPr>
          <p:cNvGraphicFramePr>
            <a:graphicFrameLocks noGrp="1"/>
          </p:cNvGraphicFramePr>
          <p:nvPr>
            <p:extLst>
              <p:ext uri="{D42A27DB-BD31-4B8C-83A1-F6EECF244321}">
                <p14:modId xmlns:p14="http://schemas.microsoft.com/office/powerpoint/2010/main" val="3029584320"/>
              </p:ext>
            </p:extLst>
          </p:nvPr>
        </p:nvGraphicFramePr>
        <p:xfrm>
          <a:off x="300650" y="1482650"/>
          <a:ext cx="11274317" cy="4918038"/>
        </p:xfrm>
        <a:graphic>
          <a:graphicData uri="http://schemas.openxmlformats.org/drawingml/2006/table">
            <a:tbl>
              <a:tblPr firstRow="1" bandRow="1">
                <a:tableStyleId>{7DF18680-E054-41AD-8BC1-D1AEF772440D}</a:tableStyleId>
              </a:tblPr>
              <a:tblGrid>
                <a:gridCol w="3632012">
                  <a:extLst>
                    <a:ext uri="{9D8B030D-6E8A-4147-A177-3AD203B41FA5}">
                      <a16:colId xmlns:a16="http://schemas.microsoft.com/office/drawing/2014/main" val="2200421794"/>
                    </a:ext>
                  </a:extLst>
                </a:gridCol>
                <a:gridCol w="1521929">
                  <a:extLst>
                    <a:ext uri="{9D8B030D-6E8A-4147-A177-3AD203B41FA5}">
                      <a16:colId xmlns:a16="http://schemas.microsoft.com/office/drawing/2014/main" val="2136788494"/>
                    </a:ext>
                  </a:extLst>
                </a:gridCol>
                <a:gridCol w="1575143">
                  <a:extLst>
                    <a:ext uri="{9D8B030D-6E8A-4147-A177-3AD203B41FA5}">
                      <a16:colId xmlns:a16="http://schemas.microsoft.com/office/drawing/2014/main" val="2708466600"/>
                    </a:ext>
                  </a:extLst>
                </a:gridCol>
                <a:gridCol w="1390212">
                  <a:extLst>
                    <a:ext uri="{9D8B030D-6E8A-4147-A177-3AD203B41FA5}">
                      <a16:colId xmlns:a16="http://schemas.microsoft.com/office/drawing/2014/main" val="4278907010"/>
                    </a:ext>
                  </a:extLst>
                </a:gridCol>
                <a:gridCol w="1695663">
                  <a:extLst>
                    <a:ext uri="{9D8B030D-6E8A-4147-A177-3AD203B41FA5}">
                      <a16:colId xmlns:a16="http://schemas.microsoft.com/office/drawing/2014/main" val="1217582677"/>
                    </a:ext>
                  </a:extLst>
                </a:gridCol>
                <a:gridCol w="1459358">
                  <a:extLst>
                    <a:ext uri="{9D8B030D-6E8A-4147-A177-3AD203B41FA5}">
                      <a16:colId xmlns:a16="http://schemas.microsoft.com/office/drawing/2014/main" val="2961476900"/>
                    </a:ext>
                  </a:extLst>
                </a:gridCol>
              </a:tblGrid>
              <a:tr h="595740">
                <a:tc>
                  <a:txBody>
                    <a:bodyPr/>
                    <a:lstStyle/>
                    <a:p>
                      <a:pPr algn="ctr"/>
                      <a:r>
                        <a:rPr lang="en-US">
                          <a:solidFill>
                            <a:schemeClr val="tx1"/>
                          </a:solidFill>
                          <a:latin typeface="Franklin Gothic Book" panose="020B0503020102020204" pitchFamily="34" charset="0"/>
                        </a:rPr>
                        <a:t>Student Group</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a:t>
                      </a:r>
                    </a:p>
                    <a:p>
                      <a:pPr algn="ctr"/>
                      <a:r>
                        <a:rPr lang="en-US">
                          <a:solidFill>
                            <a:schemeClr val="tx1"/>
                          </a:solidFill>
                          <a:latin typeface="Franklin Gothic Book" panose="020B0503020102020204" pitchFamily="34" charset="0"/>
                        </a:rPr>
                        <a:t>Novice </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a:t>
                      </a:r>
                    </a:p>
                    <a:p>
                      <a:pPr algn="ctr"/>
                      <a:r>
                        <a:rPr lang="en-US">
                          <a:solidFill>
                            <a:schemeClr val="tx1"/>
                          </a:solidFill>
                          <a:latin typeface="Franklin Gothic Book" panose="020B0503020102020204" pitchFamily="34" charset="0"/>
                        </a:rPr>
                        <a:t>Apprentice</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a:t>
                      </a:r>
                    </a:p>
                    <a:p>
                      <a:pPr algn="ctr"/>
                      <a:r>
                        <a:rPr lang="en-US">
                          <a:solidFill>
                            <a:schemeClr val="tx1"/>
                          </a:solidFill>
                          <a:latin typeface="Franklin Gothic Book" panose="020B0503020102020204" pitchFamily="34" charset="0"/>
                        </a:rPr>
                        <a:t>Proficient</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a:t>
                      </a:r>
                    </a:p>
                    <a:p>
                      <a:pPr algn="ctr"/>
                      <a:r>
                        <a:rPr lang="en-US">
                          <a:solidFill>
                            <a:schemeClr val="tx1"/>
                          </a:solidFill>
                          <a:latin typeface="Franklin Gothic Book" panose="020B0503020102020204" pitchFamily="34" charset="0"/>
                        </a:rPr>
                        <a:t>Distinguished</a:t>
                      </a:r>
                    </a:p>
                  </a:txBody>
                  <a:tcPr anchor="ctr">
                    <a:solidFill>
                      <a:schemeClr val="accent1">
                        <a:lumMod val="60000"/>
                        <a:lumOff val="40000"/>
                      </a:schemeClr>
                    </a:solidFill>
                  </a:tcPr>
                </a:tc>
                <a:tc>
                  <a:txBody>
                    <a:bodyPr/>
                    <a:lstStyle/>
                    <a:p>
                      <a:pPr algn="ctr"/>
                      <a:endParaRPr lang="en-US">
                        <a:solidFill>
                          <a:schemeClr val="tx1"/>
                        </a:solidFill>
                        <a:latin typeface="Franklin Gothic Book" panose="020B0503020102020204" pitchFamily="34" charset="0"/>
                      </a:endParaRPr>
                    </a:p>
                    <a:p>
                      <a:pPr algn="ctr"/>
                      <a:r>
                        <a:rPr lang="en-US">
                          <a:solidFill>
                            <a:schemeClr val="tx1"/>
                          </a:solidFill>
                          <a:latin typeface="Franklin Gothic Book" panose="020B0503020102020204" pitchFamily="34" charset="0"/>
                        </a:rPr>
                        <a:t>Index</a:t>
                      </a:r>
                    </a:p>
                  </a:txBody>
                  <a:tcPr anchor="ctr">
                    <a:solidFill>
                      <a:schemeClr val="accent1">
                        <a:lumMod val="60000"/>
                        <a:lumOff val="40000"/>
                      </a:schemeClr>
                    </a:solidFill>
                  </a:tcPr>
                </a:tc>
                <a:extLst>
                  <a:ext uri="{0D108BD9-81ED-4DB2-BD59-A6C34878D82A}">
                    <a16:rowId xmlns:a16="http://schemas.microsoft.com/office/drawing/2014/main" val="1859446620"/>
                  </a:ext>
                </a:extLst>
              </a:tr>
              <a:tr h="396268">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All Students</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2819928852"/>
                  </a:ext>
                </a:extLst>
              </a:tr>
              <a:tr h="396268">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African American</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1066833090"/>
                  </a:ext>
                </a:extLst>
              </a:tr>
              <a:tr h="553907">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American Indian or Alaska Native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4162203908"/>
                  </a:ext>
                </a:extLst>
              </a:tr>
              <a:tr h="396268">
                <a:tc>
                  <a:txBody>
                    <a:bodyPr/>
                    <a:lstStyle/>
                    <a:p>
                      <a:pPr marL="0" marR="0" algn="l" hangingPunct="0">
                        <a:spcBef>
                          <a:spcPts val="0"/>
                        </a:spcBef>
                        <a:spcAft>
                          <a:spcPts val="0"/>
                        </a:spcAft>
                      </a:pPr>
                      <a:r>
                        <a:rPr lang="en-US" sz="2000" kern="1200">
                          <a:latin typeface="Franklin Gothic Book" panose="020B0503020102020204" pitchFamily="34" charset="0"/>
                        </a:rPr>
                        <a:t>Hispanic or Latino</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145526310"/>
                  </a:ext>
                </a:extLst>
              </a:tr>
              <a:tr h="396268">
                <a:tc>
                  <a:txBody>
                    <a:bodyPr/>
                    <a:lstStyle/>
                    <a:p>
                      <a:pPr marL="0" marR="0" algn="l" hangingPunct="0">
                        <a:spcBef>
                          <a:spcPts val="0"/>
                        </a:spcBef>
                        <a:spcAft>
                          <a:spcPts val="0"/>
                        </a:spcAft>
                      </a:pPr>
                      <a:r>
                        <a:rPr lang="en-US" sz="2000" kern="1200">
                          <a:latin typeface="Franklin Gothic Book" panose="020B0503020102020204" pitchFamily="34" charset="0"/>
                        </a:rPr>
                        <a:t>White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3758701066"/>
                  </a:ext>
                </a:extLst>
              </a:tr>
              <a:tr h="396268">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Asian</a:t>
                      </a: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3949843542"/>
                  </a:ext>
                </a:extLst>
              </a:tr>
              <a:tr h="396268">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Two or More Races</a:t>
                      </a: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460819885"/>
                  </a:ext>
                </a:extLst>
              </a:tr>
              <a:tr h="553907">
                <a:tc>
                  <a:txBody>
                    <a:bodyPr/>
                    <a:lstStyle/>
                    <a:p>
                      <a:pPr marL="0" marR="0" algn="l" hangingPunct="0">
                        <a:spcBef>
                          <a:spcPts val="0"/>
                        </a:spcBef>
                        <a:spcAft>
                          <a:spcPts val="0"/>
                        </a:spcAft>
                      </a:pPr>
                      <a:r>
                        <a:rPr lang="en-US" sz="2000" kern="1200">
                          <a:latin typeface="Franklin Gothic Book" panose="020B0503020102020204" pitchFamily="34" charset="0"/>
                        </a:rPr>
                        <a:t>English Learners plus Monitored</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2056481434"/>
                  </a:ext>
                </a:extLst>
              </a:tr>
              <a:tr h="396268">
                <a:tc>
                  <a:txBody>
                    <a:bodyPr/>
                    <a:lstStyle/>
                    <a:p>
                      <a:pPr marL="0" marR="0" algn="l" hangingPunct="0">
                        <a:spcBef>
                          <a:spcPts val="0"/>
                        </a:spcBef>
                        <a:spcAft>
                          <a:spcPts val="0"/>
                        </a:spcAft>
                      </a:pPr>
                      <a:r>
                        <a:rPr lang="en-US" sz="2000" kern="1200">
                          <a:latin typeface="Franklin Gothic Book" panose="020B0503020102020204" pitchFamily="34" charset="0"/>
                        </a:rPr>
                        <a:t>Free/Reduced-Price Meal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2285933717"/>
                  </a:ext>
                </a:extLst>
              </a:tr>
              <a:tr h="396268">
                <a:tc>
                  <a:txBody>
                    <a:bodyPr/>
                    <a:lstStyle/>
                    <a:p>
                      <a:pPr marL="0" marR="0" algn="l" hangingPunct="0">
                        <a:spcBef>
                          <a:spcPts val="0"/>
                        </a:spcBef>
                        <a:spcAft>
                          <a:spcPts val="0"/>
                        </a:spcAft>
                      </a:pPr>
                      <a:r>
                        <a:rPr lang="en-US" sz="2000" kern="1200">
                          <a:latin typeface="Franklin Gothic Book" panose="020B0503020102020204" pitchFamily="34" charset="0"/>
                        </a:rPr>
                        <a:t>Disability-with IEP (Total)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dirty="0">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2369562064"/>
                  </a:ext>
                </a:extLst>
              </a:tr>
            </a:tbl>
          </a:graphicData>
        </a:graphic>
      </p:graphicFrame>
    </p:spTree>
    <p:extLst>
      <p:ext uri="{BB962C8B-B14F-4D97-AF65-F5344CB8AC3E}">
        <p14:creationId xmlns:p14="http://schemas.microsoft.com/office/powerpoint/2010/main" val="1226431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913F80-F9FE-3562-1FBB-22EBAFEB766B}"/>
              </a:ext>
            </a:extLst>
          </p:cNvPr>
          <p:cNvSpPr txBox="1">
            <a:spLocks noGrp="1"/>
          </p:cNvSpPr>
          <p:nvPr>
            <p:ph type="title"/>
          </p:nvPr>
        </p:nvSpPr>
        <p:spPr>
          <a:xfrm>
            <a:off x="0" y="0"/>
            <a:ext cx="12192000" cy="9347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lvl="0">
              <a:defRPr/>
            </a:pPr>
            <a:r>
              <a:rPr lang="en-US" sz="3600">
                <a:latin typeface="Franklin Gothic Medium" panose="020B0603020102020204" pitchFamily="34" charset="0"/>
              </a:rPr>
              <a:t>Performance Scores by Content Area at</a:t>
            </a:r>
            <a:r>
              <a:rPr lang="en-US" sz="3600">
                <a:solidFill>
                  <a:schemeClr val="tx1">
                    <a:lumMod val="50000"/>
                    <a:lumOff val="50000"/>
                  </a:schemeClr>
                </a:solidFill>
                <a:latin typeface="Franklin Gothic Medium" panose="020B0603020102020204" pitchFamily="34" charset="0"/>
              </a:rPr>
              <a:t> [My District]</a:t>
            </a:r>
            <a:endParaRPr kumimoji="0" lang="en-US" sz="4000" b="0" i="0" u="none" strike="noStrike" kern="1200" cap="none" spc="0" normalizeH="0" baseline="0" noProof="0">
              <a:ln>
                <a:noFill/>
              </a:ln>
              <a:solidFill>
                <a:schemeClr val="tx1">
                  <a:lumMod val="50000"/>
                  <a:lumOff val="50000"/>
                </a:schemeClr>
              </a:solidFill>
              <a:effectLst/>
              <a:uLnTx/>
              <a:uFillTx/>
              <a:latin typeface="+mj-lt"/>
              <a:ea typeface="+mj-ea"/>
              <a:cs typeface="+mj-cs"/>
            </a:endParaRPr>
          </a:p>
        </p:txBody>
      </p:sp>
      <p:graphicFrame>
        <p:nvGraphicFramePr>
          <p:cNvPr id="8" name="Table 5">
            <a:extLst>
              <a:ext uri="{FF2B5EF4-FFF2-40B4-BE49-F238E27FC236}">
                <a16:creationId xmlns:a16="http://schemas.microsoft.com/office/drawing/2014/main" id="{9F7893C5-0D34-18E6-5DCC-0217D3538E33}"/>
              </a:ext>
            </a:extLst>
          </p:cNvPr>
          <p:cNvGraphicFramePr>
            <a:graphicFrameLocks noGrp="1"/>
          </p:cNvGraphicFramePr>
          <p:nvPr>
            <p:ph idx="1"/>
            <p:extLst>
              <p:ext uri="{D42A27DB-BD31-4B8C-83A1-F6EECF244321}">
                <p14:modId xmlns:p14="http://schemas.microsoft.com/office/powerpoint/2010/main" val="3994325646"/>
              </p:ext>
            </p:extLst>
          </p:nvPr>
        </p:nvGraphicFramePr>
        <p:xfrm>
          <a:off x="639417" y="1269034"/>
          <a:ext cx="10515596" cy="3913433"/>
        </p:xfrm>
        <a:graphic>
          <a:graphicData uri="http://schemas.openxmlformats.org/drawingml/2006/table">
            <a:tbl>
              <a:tblPr firstRow="1" bandRow="1">
                <a:tableStyleId>{5C22544A-7EE6-4342-B048-85BDC9FD1C3A}</a:tableStyleId>
              </a:tblPr>
              <a:tblGrid>
                <a:gridCol w="1728236">
                  <a:extLst>
                    <a:ext uri="{9D8B030D-6E8A-4147-A177-3AD203B41FA5}">
                      <a16:colId xmlns:a16="http://schemas.microsoft.com/office/drawing/2014/main" val="2069135655"/>
                    </a:ext>
                  </a:extLst>
                </a:gridCol>
                <a:gridCol w="1475961">
                  <a:extLst>
                    <a:ext uri="{9D8B030D-6E8A-4147-A177-3AD203B41FA5}">
                      <a16:colId xmlns:a16="http://schemas.microsoft.com/office/drawing/2014/main" val="372096850"/>
                    </a:ext>
                  </a:extLst>
                </a:gridCol>
                <a:gridCol w="1547378">
                  <a:extLst>
                    <a:ext uri="{9D8B030D-6E8A-4147-A177-3AD203B41FA5}">
                      <a16:colId xmlns:a16="http://schemas.microsoft.com/office/drawing/2014/main" val="2244675128"/>
                    </a:ext>
                  </a:extLst>
                </a:gridCol>
                <a:gridCol w="1392640">
                  <a:extLst>
                    <a:ext uri="{9D8B030D-6E8A-4147-A177-3AD203B41FA5}">
                      <a16:colId xmlns:a16="http://schemas.microsoft.com/office/drawing/2014/main" val="3138618807"/>
                    </a:ext>
                  </a:extLst>
                </a:gridCol>
                <a:gridCol w="1547378">
                  <a:extLst>
                    <a:ext uri="{9D8B030D-6E8A-4147-A177-3AD203B41FA5}">
                      <a16:colId xmlns:a16="http://schemas.microsoft.com/office/drawing/2014/main" val="2955989978"/>
                    </a:ext>
                  </a:extLst>
                </a:gridCol>
                <a:gridCol w="1321775">
                  <a:extLst>
                    <a:ext uri="{9D8B030D-6E8A-4147-A177-3AD203B41FA5}">
                      <a16:colId xmlns:a16="http://schemas.microsoft.com/office/drawing/2014/main" val="4175748713"/>
                    </a:ext>
                  </a:extLst>
                </a:gridCol>
                <a:gridCol w="1502228">
                  <a:extLst>
                    <a:ext uri="{9D8B030D-6E8A-4147-A177-3AD203B41FA5}">
                      <a16:colId xmlns:a16="http://schemas.microsoft.com/office/drawing/2014/main" val="2373138746"/>
                    </a:ext>
                  </a:extLst>
                </a:gridCol>
              </a:tblGrid>
              <a:tr h="713033">
                <a:tc>
                  <a:txBody>
                    <a:bodyPr/>
                    <a:lstStyle/>
                    <a:p>
                      <a:pPr lvl="0" algn="ctr">
                        <a:buNone/>
                      </a:pPr>
                      <a:r>
                        <a:rPr lang="en-US">
                          <a:solidFill>
                            <a:schemeClr val="tx1"/>
                          </a:solidFill>
                        </a:rPr>
                        <a:t>Content Area</a:t>
                      </a:r>
                    </a:p>
                  </a:txBody>
                  <a:tcPr anchor="ctr">
                    <a:solidFill>
                      <a:schemeClr val="accent1">
                        <a:lumMod val="60000"/>
                        <a:lumOff val="40000"/>
                      </a:schemeClr>
                    </a:solidFill>
                  </a:tcPr>
                </a:tc>
                <a:tc>
                  <a:txBody>
                    <a:bodyPr/>
                    <a:lstStyle/>
                    <a:p>
                      <a:pPr algn="ctr"/>
                      <a:r>
                        <a:rPr lang="en-US">
                          <a:solidFill>
                            <a:schemeClr val="tx1"/>
                          </a:solidFill>
                        </a:rPr>
                        <a:t>Elementary</a:t>
                      </a:r>
                    </a:p>
                  </a:txBody>
                  <a:tcPr anchor="ctr">
                    <a:solidFill>
                      <a:schemeClr val="accent1">
                        <a:lumMod val="60000"/>
                        <a:lumOff val="40000"/>
                      </a:schemeClr>
                    </a:solidFill>
                  </a:tcPr>
                </a:tc>
                <a:tc>
                  <a:txBody>
                    <a:bodyPr/>
                    <a:lstStyle/>
                    <a:p>
                      <a:pPr algn="ctr"/>
                      <a:r>
                        <a:rPr lang="en-US">
                          <a:solidFill>
                            <a:schemeClr val="tx1"/>
                          </a:solidFill>
                        </a:rPr>
                        <a:t>State Elementary</a:t>
                      </a:r>
                    </a:p>
                  </a:txBody>
                  <a:tcPr anchor="ctr">
                    <a:solidFill>
                      <a:schemeClr val="accent1">
                        <a:lumMod val="60000"/>
                        <a:lumOff val="40000"/>
                      </a:schemeClr>
                    </a:solidFill>
                  </a:tcPr>
                </a:tc>
                <a:tc>
                  <a:txBody>
                    <a:bodyPr/>
                    <a:lstStyle/>
                    <a:p>
                      <a:pPr algn="ctr"/>
                      <a:r>
                        <a:rPr lang="en-US">
                          <a:solidFill>
                            <a:schemeClr val="tx1"/>
                          </a:solidFill>
                        </a:rPr>
                        <a:t>Middle </a:t>
                      </a:r>
                    </a:p>
                  </a:txBody>
                  <a:tcPr anchor="ctr">
                    <a:solidFill>
                      <a:schemeClr val="accent1">
                        <a:lumMod val="60000"/>
                        <a:lumOff val="40000"/>
                      </a:schemeClr>
                    </a:solidFill>
                  </a:tcPr>
                </a:tc>
                <a:tc>
                  <a:txBody>
                    <a:bodyPr/>
                    <a:lstStyle/>
                    <a:p>
                      <a:pPr algn="ctr"/>
                      <a:r>
                        <a:rPr lang="en-US">
                          <a:solidFill>
                            <a:schemeClr val="tx1"/>
                          </a:solidFill>
                        </a:rPr>
                        <a:t>State      Middle</a:t>
                      </a:r>
                    </a:p>
                  </a:txBody>
                  <a:tcPr anchor="ctr">
                    <a:solidFill>
                      <a:schemeClr val="accent1">
                        <a:lumMod val="60000"/>
                        <a:lumOff val="40000"/>
                      </a:schemeClr>
                    </a:solidFill>
                  </a:tcPr>
                </a:tc>
                <a:tc>
                  <a:txBody>
                    <a:bodyPr/>
                    <a:lstStyle/>
                    <a:p>
                      <a:pPr algn="ctr"/>
                      <a:r>
                        <a:rPr lang="en-US">
                          <a:solidFill>
                            <a:schemeClr val="tx1"/>
                          </a:solidFill>
                        </a:rPr>
                        <a:t>High</a:t>
                      </a:r>
                    </a:p>
                  </a:txBody>
                  <a:tcPr anchor="ctr">
                    <a:solidFill>
                      <a:schemeClr val="accent1">
                        <a:lumMod val="60000"/>
                        <a:lumOff val="40000"/>
                      </a:schemeClr>
                    </a:solidFill>
                  </a:tcPr>
                </a:tc>
                <a:tc>
                  <a:txBody>
                    <a:bodyPr/>
                    <a:lstStyle/>
                    <a:p>
                      <a:pPr algn="ctr"/>
                      <a:r>
                        <a:rPr lang="en-US">
                          <a:solidFill>
                            <a:schemeClr val="tx1"/>
                          </a:solidFill>
                        </a:rPr>
                        <a:t>State        High</a:t>
                      </a:r>
                    </a:p>
                  </a:txBody>
                  <a:tcPr anchor="ctr">
                    <a:solidFill>
                      <a:schemeClr val="accent1">
                        <a:lumMod val="60000"/>
                        <a:lumOff val="40000"/>
                      </a:schemeClr>
                    </a:solidFill>
                  </a:tcPr>
                </a:tc>
                <a:extLst>
                  <a:ext uri="{0D108BD9-81ED-4DB2-BD59-A6C34878D82A}">
                    <a16:rowId xmlns:a16="http://schemas.microsoft.com/office/drawing/2014/main" val="3337425117"/>
                  </a:ext>
                </a:extLst>
              </a:tr>
              <a:tr h="640080">
                <a:tc>
                  <a:txBody>
                    <a:bodyPr/>
                    <a:lstStyle/>
                    <a:p>
                      <a:pPr lvl="0" algn="ctr">
                        <a:buNone/>
                      </a:pPr>
                      <a:r>
                        <a:rPr lang="en-US" b="0"/>
                        <a:t>Reading</a:t>
                      </a:r>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extLst>
                  <a:ext uri="{0D108BD9-81ED-4DB2-BD59-A6C34878D82A}">
                    <a16:rowId xmlns:a16="http://schemas.microsoft.com/office/drawing/2014/main" val="3675789155"/>
                  </a:ext>
                </a:extLst>
              </a:tr>
              <a:tr h="640080">
                <a:tc>
                  <a:txBody>
                    <a:bodyPr/>
                    <a:lstStyle/>
                    <a:p>
                      <a:pPr lvl="0" algn="ctr">
                        <a:buNone/>
                      </a:pPr>
                      <a:r>
                        <a:rPr lang="en-US" b="0"/>
                        <a:t>Mathematics</a:t>
                      </a:r>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extLst>
                  <a:ext uri="{0D108BD9-81ED-4DB2-BD59-A6C34878D82A}">
                    <a16:rowId xmlns:a16="http://schemas.microsoft.com/office/drawing/2014/main" val="3982611242"/>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a:t>Science</a:t>
                      </a:r>
                    </a:p>
                    <a:p>
                      <a:pPr lvl="0" algn="ctr">
                        <a:buNone/>
                      </a:pPr>
                      <a:endParaRPr lang="en-US" b="0"/>
                    </a:p>
                  </a:txBody>
                  <a:tcPr>
                    <a:solidFill>
                      <a:schemeClr val="accent1">
                        <a:lumMod val="40000"/>
                        <a:lumOff val="60000"/>
                      </a:schemeClr>
                    </a:solidFill>
                  </a:tcPr>
                </a:tc>
                <a:tc>
                  <a:txBody>
                    <a:bodyPr/>
                    <a:lstStyle/>
                    <a:p>
                      <a:pPr lvl="0" algn="ctr">
                        <a:buNone/>
                      </a:pPr>
                      <a:endParaRPr lang="en-US"/>
                    </a:p>
                  </a:txBody>
                  <a:tcPr>
                    <a:solidFill>
                      <a:schemeClr val="accent1">
                        <a:lumMod val="40000"/>
                        <a:lumOff val="60000"/>
                      </a:schemeClr>
                    </a:solidFill>
                  </a:tcPr>
                </a:tc>
                <a:tc>
                  <a:txBody>
                    <a:bodyPr/>
                    <a:lstStyle/>
                    <a:p>
                      <a:pPr lvl="0" algn="ctr">
                        <a:buNone/>
                      </a:pPr>
                      <a:endParaRPr lang="en-US"/>
                    </a:p>
                  </a:txBody>
                  <a:tcPr>
                    <a:solidFill>
                      <a:schemeClr val="accent1">
                        <a:lumMod val="40000"/>
                        <a:lumOff val="60000"/>
                      </a:schemeClr>
                    </a:solidFill>
                  </a:tcPr>
                </a:tc>
                <a:tc>
                  <a:txBody>
                    <a:bodyPr/>
                    <a:lstStyle/>
                    <a:p>
                      <a:pPr lvl="0" algn="ctr">
                        <a:buNone/>
                      </a:pPr>
                      <a:endParaRPr lang="en-US"/>
                    </a:p>
                  </a:txBody>
                  <a:tcPr>
                    <a:solidFill>
                      <a:schemeClr val="accent1">
                        <a:lumMod val="40000"/>
                        <a:lumOff val="60000"/>
                      </a:schemeClr>
                    </a:solidFill>
                  </a:tcPr>
                </a:tc>
                <a:tc>
                  <a:txBody>
                    <a:bodyPr/>
                    <a:lstStyle/>
                    <a:p>
                      <a:pPr lvl="0" algn="ctr">
                        <a:buNone/>
                      </a:pPr>
                      <a:endParaRPr lang="en-US"/>
                    </a:p>
                  </a:txBody>
                  <a:tcPr>
                    <a:solidFill>
                      <a:schemeClr val="accent1">
                        <a:lumMod val="40000"/>
                        <a:lumOff val="60000"/>
                      </a:schemeClr>
                    </a:solidFill>
                  </a:tcPr>
                </a:tc>
                <a:tc>
                  <a:txBody>
                    <a:bodyPr/>
                    <a:lstStyle/>
                    <a:p>
                      <a:pPr lvl="0" algn="ctr">
                        <a:buNone/>
                      </a:pPr>
                      <a:endParaRPr lang="en-US"/>
                    </a:p>
                  </a:txBody>
                  <a:tcPr>
                    <a:solidFill>
                      <a:schemeClr val="accent1">
                        <a:lumMod val="40000"/>
                        <a:lumOff val="60000"/>
                      </a:schemeClr>
                    </a:solidFill>
                  </a:tcPr>
                </a:tc>
                <a:tc>
                  <a:txBody>
                    <a:bodyPr/>
                    <a:lstStyle/>
                    <a:p>
                      <a:pPr lvl="0" algn="ctr">
                        <a:buNone/>
                      </a:pPr>
                      <a:endParaRPr lang="en-US"/>
                    </a:p>
                  </a:txBody>
                  <a:tcPr>
                    <a:solidFill>
                      <a:schemeClr val="accent1">
                        <a:lumMod val="40000"/>
                        <a:lumOff val="60000"/>
                      </a:schemeClr>
                    </a:solidFill>
                  </a:tcPr>
                </a:tc>
                <a:extLst>
                  <a:ext uri="{0D108BD9-81ED-4DB2-BD59-A6C34878D82A}">
                    <a16:rowId xmlns:a16="http://schemas.microsoft.com/office/drawing/2014/main" val="3104959044"/>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a:t>Social Studies</a:t>
                      </a:r>
                    </a:p>
                    <a:p>
                      <a:pPr lvl="0" algn="ctr">
                        <a:buNone/>
                      </a:pPr>
                      <a:endParaRPr lang="en-US" b="0"/>
                    </a:p>
                  </a:txBody>
                  <a:tcPr>
                    <a:solidFill>
                      <a:schemeClr val="accent1">
                        <a:lumMod val="20000"/>
                        <a:lumOff val="80000"/>
                      </a:schemeClr>
                    </a:solidFill>
                  </a:tcPr>
                </a:tc>
                <a:tc>
                  <a:txBody>
                    <a:bodyPr/>
                    <a:lstStyle/>
                    <a:p>
                      <a:pPr lvl="0" algn="ctr">
                        <a:buNone/>
                      </a:pPr>
                      <a:endParaRPr lang="en-US"/>
                    </a:p>
                  </a:txBody>
                  <a:tcPr>
                    <a:solidFill>
                      <a:schemeClr val="accent1">
                        <a:lumMod val="20000"/>
                        <a:lumOff val="80000"/>
                      </a:schemeClr>
                    </a:solidFill>
                  </a:tcPr>
                </a:tc>
                <a:tc>
                  <a:txBody>
                    <a:bodyPr/>
                    <a:lstStyle/>
                    <a:p>
                      <a:pPr lvl="0" algn="ctr">
                        <a:buNone/>
                      </a:pPr>
                      <a:endParaRPr lang="en-US"/>
                    </a:p>
                  </a:txBody>
                  <a:tcPr>
                    <a:solidFill>
                      <a:schemeClr val="accent1">
                        <a:lumMod val="20000"/>
                        <a:lumOff val="80000"/>
                      </a:schemeClr>
                    </a:solidFill>
                  </a:tcPr>
                </a:tc>
                <a:tc>
                  <a:txBody>
                    <a:bodyPr/>
                    <a:lstStyle/>
                    <a:p>
                      <a:pPr lvl="0" algn="ctr">
                        <a:buNone/>
                      </a:pPr>
                      <a:endParaRPr lang="en-US"/>
                    </a:p>
                  </a:txBody>
                  <a:tcPr>
                    <a:solidFill>
                      <a:schemeClr val="accent1">
                        <a:lumMod val="20000"/>
                        <a:lumOff val="80000"/>
                      </a:schemeClr>
                    </a:solidFill>
                  </a:tcPr>
                </a:tc>
                <a:tc>
                  <a:txBody>
                    <a:bodyPr/>
                    <a:lstStyle/>
                    <a:p>
                      <a:pPr lvl="0" algn="ctr">
                        <a:buNone/>
                      </a:pPr>
                      <a:endParaRPr lang="en-US"/>
                    </a:p>
                  </a:txBody>
                  <a:tcPr>
                    <a:solidFill>
                      <a:schemeClr val="accent1">
                        <a:lumMod val="20000"/>
                        <a:lumOff val="80000"/>
                      </a:schemeClr>
                    </a:solidFill>
                  </a:tcPr>
                </a:tc>
                <a:tc>
                  <a:txBody>
                    <a:bodyPr/>
                    <a:lstStyle/>
                    <a:p>
                      <a:pPr lvl="0" algn="ctr">
                        <a:buNone/>
                      </a:pPr>
                      <a:endParaRPr lang="en-US"/>
                    </a:p>
                  </a:txBody>
                  <a:tcPr>
                    <a:solidFill>
                      <a:schemeClr val="accent1">
                        <a:lumMod val="20000"/>
                        <a:lumOff val="80000"/>
                      </a:schemeClr>
                    </a:solidFill>
                  </a:tcPr>
                </a:tc>
                <a:tc>
                  <a:txBody>
                    <a:bodyPr/>
                    <a:lstStyle/>
                    <a:p>
                      <a:pPr lvl="0" algn="ctr">
                        <a:buNone/>
                      </a:pPr>
                      <a:endParaRPr lang="en-US"/>
                    </a:p>
                  </a:txBody>
                  <a:tcPr>
                    <a:solidFill>
                      <a:schemeClr val="accent1">
                        <a:lumMod val="20000"/>
                        <a:lumOff val="80000"/>
                      </a:schemeClr>
                    </a:solidFill>
                  </a:tcPr>
                </a:tc>
                <a:extLst>
                  <a:ext uri="{0D108BD9-81ED-4DB2-BD59-A6C34878D82A}">
                    <a16:rowId xmlns:a16="http://schemas.microsoft.com/office/drawing/2014/main" val="283961548"/>
                  </a:ext>
                </a:extLst>
              </a:tr>
              <a:tr h="640080">
                <a:tc>
                  <a:txBody>
                    <a:bodyPr/>
                    <a:lstStyle/>
                    <a:p>
                      <a:pPr lvl="0" algn="ctr">
                        <a:buNone/>
                      </a:pPr>
                      <a:r>
                        <a:rPr lang="en-US" b="0"/>
                        <a:t>Combined Writing</a:t>
                      </a:r>
                    </a:p>
                  </a:txBody>
                  <a:tcPr>
                    <a:solidFill>
                      <a:schemeClr val="accent1">
                        <a:lumMod val="20000"/>
                        <a:lumOff val="80000"/>
                      </a:schemeClr>
                    </a:solidFill>
                  </a:tcPr>
                </a:tc>
                <a:tc>
                  <a:txBody>
                    <a:bodyPr/>
                    <a:lstStyle/>
                    <a:p>
                      <a:pPr lvl="0" algn="ctr">
                        <a:buNone/>
                      </a:pPr>
                      <a:endParaRPr lang="en-US"/>
                    </a:p>
                  </a:txBody>
                  <a:tcPr>
                    <a:solidFill>
                      <a:schemeClr val="accent1">
                        <a:lumMod val="20000"/>
                        <a:lumOff val="80000"/>
                      </a:schemeClr>
                    </a:solidFill>
                  </a:tcPr>
                </a:tc>
                <a:tc>
                  <a:txBody>
                    <a:bodyPr/>
                    <a:lstStyle/>
                    <a:p>
                      <a:pPr lvl="0" algn="ctr">
                        <a:buNone/>
                      </a:pPr>
                      <a:endParaRPr lang="en-US"/>
                    </a:p>
                  </a:txBody>
                  <a:tcPr>
                    <a:solidFill>
                      <a:schemeClr val="accent1">
                        <a:lumMod val="20000"/>
                        <a:lumOff val="80000"/>
                      </a:schemeClr>
                    </a:solidFill>
                  </a:tcPr>
                </a:tc>
                <a:tc>
                  <a:txBody>
                    <a:bodyPr/>
                    <a:lstStyle/>
                    <a:p>
                      <a:pPr lvl="0" algn="ctr">
                        <a:buNone/>
                      </a:pPr>
                      <a:endParaRPr lang="en-US"/>
                    </a:p>
                  </a:txBody>
                  <a:tcPr>
                    <a:solidFill>
                      <a:schemeClr val="accent1">
                        <a:lumMod val="20000"/>
                        <a:lumOff val="80000"/>
                      </a:schemeClr>
                    </a:solidFill>
                  </a:tcPr>
                </a:tc>
                <a:tc>
                  <a:txBody>
                    <a:bodyPr/>
                    <a:lstStyle/>
                    <a:p>
                      <a:pPr lvl="0" algn="ctr">
                        <a:buNone/>
                      </a:pPr>
                      <a:endParaRPr lang="en-US"/>
                    </a:p>
                  </a:txBody>
                  <a:tcPr>
                    <a:solidFill>
                      <a:schemeClr val="accent1">
                        <a:lumMod val="20000"/>
                        <a:lumOff val="80000"/>
                      </a:schemeClr>
                    </a:solidFill>
                  </a:tcPr>
                </a:tc>
                <a:tc>
                  <a:txBody>
                    <a:bodyPr/>
                    <a:lstStyle/>
                    <a:p>
                      <a:pPr lvl="0" algn="ctr">
                        <a:buNone/>
                      </a:pPr>
                      <a:endParaRPr lang="en-US"/>
                    </a:p>
                  </a:txBody>
                  <a:tcPr>
                    <a:solidFill>
                      <a:schemeClr val="accent1">
                        <a:lumMod val="20000"/>
                        <a:lumOff val="80000"/>
                      </a:schemeClr>
                    </a:solidFill>
                  </a:tcPr>
                </a:tc>
                <a:tc>
                  <a:txBody>
                    <a:bodyPr/>
                    <a:lstStyle/>
                    <a:p>
                      <a:pPr lvl="0" algn="ctr">
                        <a:buNone/>
                      </a:pPr>
                      <a:endParaRPr lang="en-US" dirty="0"/>
                    </a:p>
                  </a:txBody>
                  <a:tcPr>
                    <a:solidFill>
                      <a:schemeClr val="accent1">
                        <a:lumMod val="20000"/>
                        <a:lumOff val="80000"/>
                      </a:schemeClr>
                    </a:solidFill>
                  </a:tcPr>
                </a:tc>
                <a:extLst>
                  <a:ext uri="{0D108BD9-81ED-4DB2-BD59-A6C34878D82A}">
                    <a16:rowId xmlns:a16="http://schemas.microsoft.com/office/drawing/2014/main" val="127913643"/>
                  </a:ext>
                </a:extLst>
              </a:tr>
            </a:tbl>
          </a:graphicData>
        </a:graphic>
      </p:graphicFrame>
      <p:sp>
        <p:nvSpPr>
          <p:cNvPr id="2" name="TextBox 1">
            <a:extLst>
              <a:ext uri="{FF2B5EF4-FFF2-40B4-BE49-F238E27FC236}">
                <a16:creationId xmlns:a16="http://schemas.microsoft.com/office/drawing/2014/main" id="{80CFE0B6-BF79-4ABE-8C40-C4B855696F88}"/>
              </a:ext>
            </a:extLst>
          </p:cNvPr>
          <p:cNvSpPr txBox="1"/>
          <p:nvPr/>
        </p:nvSpPr>
        <p:spPr>
          <a:xfrm>
            <a:off x="402210" y="5431403"/>
            <a:ext cx="11387579" cy="923330"/>
          </a:xfrm>
          <a:prstGeom prst="rect">
            <a:avLst/>
          </a:prstGeom>
          <a:noFill/>
        </p:spPr>
        <p:txBody>
          <a:bodyPr wrap="square" rtlCol="0">
            <a:spAutoFit/>
          </a:bodyPr>
          <a:lstStyle/>
          <a:p>
            <a:r>
              <a:rPr lang="en-US">
                <a:ea typeface="+mn-lt"/>
                <a:cs typeface="+mn-lt"/>
              </a:rPr>
              <a:t>Individual student level scores and performance levels were provided for Editing and Mechani</a:t>
            </a:r>
            <a:r>
              <a:rPr lang="en-US"/>
              <a:t>cs and O</a:t>
            </a:r>
            <a:r>
              <a:rPr lang="en-US">
                <a:ea typeface="+mn-lt"/>
                <a:cs typeface="+mn-lt"/>
              </a:rPr>
              <a:t>n Demand Writing. There are no separate aggregations of Editing and Mechanics and On Demand Writing scores for the school. </a:t>
            </a:r>
            <a:endParaRPr lang="en-US"/>
          </a:p>
          <a:p>
            <a:endParaRPr lang="en-US"/>
          </a:p>
        </p:txBody>
      </p:sp>
    </p:spTree>
    <p:extLst>
      <p:ext uri="{BB962C8B-B14F-4D97-AF65-F5344CB8AC3E}">
        <p14:creationId xmlns:p14="http://schemas.microsoft.com/office/powerpoint/2010/main" val="2766136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2811B7-388C-43C9-81C1-380990B835FE}"/>
              </a:ext>
            </a:extLst>
          </p:cNvPr>
          <p:cNvSpPr>
            <a:spLocks noGrp="1"/>
          </p:cNvSpPr>
          <p:nvPr>
            <p:ph type="title"/>
          </p:nvPr>
        </p:nvSpPr>
        <p:spPr>
          <a:xfrm>
            <a:off x="0" y="-1428"/>
            <a:ext cx="12192000" cy="1505108"/>
          </a:xfrm>
        </p:spPr>
        <p:txBody>
          <a:bodyPr>
            <a:noAutofit/>
          </a:bodyPr>
          <a:lstStyle/>
          <a:p>
            <a:r>
              <a:rPr lang="en-US" sz="3600">
                <a:solidFill>
                  <a:srgbClr val="057780"/>
                </a:solidFill>
              </a:rPr>
              <a:t>Content Area </a:t>
            </a:r>
            <a:r>
              <a:rPr lang="en-US" sz="3600"/>
              <a:t>Performance Scores by Student Group at </a:t>
            </a:r>
            <a:r>
              <a:rPr lang="en-US" sz="3600">
                <a:solidFill>
                  <a:schemeClr val="tx1">
                    <a:lumMod val="50000"/>
                    <a:lumOff val="50000"/>
                  </a:schemeClr>
                </a:solidFill>
              </a:rPr>
              <a:t>[My School]</a:t>
            </a:r>
          </a:p>
        </p:txBody>
      </p:sp>
      <p:graphicFrame>
        <p:nvGraphicFramePr>
          <p:cNvPr id="4" name="Table 6">
            <a:extLst>
              <a:ext uri="{FF2B5EF4-FFF2-40B4-BE49-F238E27FC236}">
                <a16:creationId xmlns:a16="http://schemas.microsoft.com/office/drawing/2014/main" id="{81C2618F-C877-6E88-C02D-3173ECC33B71}"/>
              </a:ext>
            </a:extLst>
          </p:cNvPr>
          <p:cNvGraphicFramePr>
            <a:graphicFrameLocks noGrp="1"/>
          </p:cNvGraphicFramePr>
          <p:nvPr>
            <p:extLst>
              <p:ext uri="{D42A27DB-BD31-4B8C-83A1-F6EECF244321}">
                <p14:modId xmlns:p14="http://schemas.microsoft.com/office/powerpoint/2010/main" val="760590229"/>
              </p:ext>
            </p:extLst>
          </p:nvPr>
        </p:nvGraphicFramePr>
        <p:xfrm>
          <a:off x="333084" y="1319980"/>
          <a:ext cx="11488129" cy="370840"/>
        </p:xfrm>
        <a:graphic>
          <a:graphicData uri="http://schemas.openxmlformats.org/drawingml/2006/table">
            <a:tbl>
              <a:tblPr firstRow="1" bandRow="1">
                <a:tableStyleId>{5C22544A-7EE6-4342-B048-85BDC9FD1C3A}</a:tableStyleId>
              </a:tblPr>
              <a:tblGrid>
                <a:gridCol w="3428212">
                  <a:extLst>
                    <a:ext uri="{9D8B030D-6E8A-4147-A177-3AD203B41FA5}">
                      <a16:colId xmlns:a16="http://schemas.microsoft.com/office/drawing/2014/main" val="720910363"/>
                    </a:ext>
                  </a:extLst>
                </a:gridCol>
                <a:gridCol w="8059917">
                  <a:extLst>
                    <a:ext uri="{9D8B030D-6E8A-4147-A177-3AD203B41FA5}">
                      <a16:colId xmlns:a16="http://schemas.microsoft.com/office/drawing/2014/main" val="3333580606"/>
                    </a:ext>
                  </a:extLst>
                </a:gridCol>
              </a:tblGrid>
              <a:tr h="370840">
                <a:tc>
                  <a:txBody>
                    <a:bodyPr/>
                    <a:lstStyle/>
                    <a:p>
                      <a:pPr algn="ctr"/>
                      <a:r>
                        <a:rPr lang="en-US">
                          <a:solidFill>
                            <a:schemeClr val="tx1"/>
                          </a:solidFill>
                          <a:latin typeface="Franklin Gothic Book" panose="020B0503020102020204" pitchFamily="34" charset="0"/>
                        </a:rPr>
                        <a:t>Student Group</a:t>
                      </a:r>
                    </a:p>
                  </a:txBody>
                  <a:tcPr>
                    <a:solidFill>
                      <a:schemeClr val="accent1">
                        <a:lumMod val="60000"/>
                        <a:lumOff val="40000"/>
                      </a:schemeClr>
                    </a:solidFill>
                  </a:tcPr>
                </a:tc>
                <a:tc>
                  <a:txBody>
                    <a:bodyPr/>
                    <a:lstStyle/>
                    <a:p>
                      <a:pPr algn="ctr"/>
                      <a:r>
                        <a:rPr lang="en-US" dirty="0">
                          <a:solidFill>
                            <a:schemeClr val="tx1"/>
                          </a:solidFill>
                          <a:latin typeface="Franklin Gothic Book" panose="020B0503020102020204" pitchFamily="34" charset="0"/>
                        </a:rPr>
                        <a:t>Performance Index Score</a:t>
                      </a:r>
                    </a:p>
                  </a:txBody>
                  <a:tcPr>
                    <a:solidFill>
                      <a:schemeClr val="accent1">
                        <a:lumMod val="60000"/>
                        <a:lumOff val="40000"/>
                      </a:schemeClr>
                    </a:solidFill>
                  </a:tcPr>
                </a:tc>
                <a:extLst>
                  <a:ext uri="{0D108BD9-81ED-4DB2-BD59-A6C34878D82A}">
                    <a16:rowId xmlns:a16="http://schemas.microsoft.com/office/drawing/2014/main" val="3127848414"/>
                  </a:ext>
                </a:extLst>
              </a:tr>
            </a:tbl>
          </a:graphicData>
        </a:graphic>
      </p:graphicFrame>
      <p:graphicFrame>
        <p:nvGraphicFramePr>
          <p:cNvPr id="7" name="Table 7">
            <a:extLst>
              <a:ext uri="{FF2B5EF4-FFF2-40B4-BE49-F238E27FC236}">
                <a16:creationId xmlns:a16="http://schemas.microsoft.com/office/drawing/2014/main" id="{2C8CBFB7-071C-0818-526C-C4D24FEDB753}"/>
              </a:ext>
            </a:extLst>
          </p:cNvPr>
          <p:cNvGraphicFramePr>
            <a:graphicFrameLocks noGrp="1"/>
          </p:cNvGraphicFramePr>
          <p:nvPr>
            <p:extLst>
              <p:ext uri="{D42A27DB-BD31-4B8C-83A1-F6EECF244321}">
                <p14:modId xmlns:p14="http://schemas.microsoft.com/office/powerpoint/2010/main" val="1346717224"/>
              </p:ext>
            </p:extLst>
          </p:nvPr>
        </p:nvGraphicFramePr>
        <p:xfrm>
          <a:off x="333084" y="1690821"/>
          <a:ext cx="11506979" cy="4739160"/>
        </p:xfrm>
        <a:graphic>
          <a:graphicData uri="http://schemas.openxmlformats.org/drawingml/2006/table">
            <a:tbl>
              <a:tblPr firstRow="1" bandRow="1">
                <a:tableStyleId>{5C22544A-7EE6-4342-B048-85BDC9FD1C3A}</a:tableStyleId>
              </a:tblPr>
              <a:tblGrid>
                <a:gridCol w="3421989">
                  <a:extLst>
                    <a:ext uri="{9D8B030D-6E8A-4147-A177-3AD203B41FA5}">
                      <a16:colId xmlns:a16="http://schemas.microsoft.com/office/drawing/2014/main" val="1951215420"/>
                    </a:ext>
                  </a:extLst>
                </a:gridCol>
                <a:gridCol w="1616998">
                  <a:extLst>
                    <a:ext uri="{9D8B030D-6E8A-4147-A177-3AD203B41FA5}">
                      <a16:colId xmlns:a16="http://schemas.microsoft.com/office/drawing/2014/main" val="1944322029"/>
                    </a:ext>
                  </a:extLst>
                </a:gridCol>
                <a:gridCol w="1616998">
                  <a:extLst>
                    <a:ext uri="{9D8B030D-6E8A-4147-A177-3AD203B41FA5}">
                      <a16:colId xmlns:a16="http://schemas.microsoft.com/office/drawing/2014/main" val="3525556689"/>
                    </a:ext>
                  </a:extLst>
                </a:gridCol>
                <a:gridCol w="1616998">
                  <a:extLst>
                    <a:ext uri="{9D8B030D-6E8A-4147-A177-3AD203B41FA5}">
                      <a16:colId xmlns:a16="http://schemas.microsoft.com/office/drawing/2014/main" val="2637219702"/>
                    </a:ext>
                  </a:extLst>
                </a:gridCol>
                <a:gridCol w="1616998">
                  <a:extLst>
                    <a:ext uri="{9D8B030D-6E8A-4147-A177-3AD203B41FA5}">
                      <a16:colId xmlns:a16="http://schemas.microsoft.com/office/drawing/2014/main" val="2346201641"/>
                    </a:ext>
                  </a:extLst>
                </a:gridCol>
                <a:gridCol w="1616998">
                  <a:extLst>
                    <a:ext uri="{9D8B030D-6E8A-4147-A177-3AD203B41FA5}">
                      <a16:colId xmlns:a16="http://schemas.microsoft.com/office/drawing/2014/main" val="1337957807"/>
                    </a:ext>
                  </a:extLst>
                </a:gridCol>
              </a:tblGrid>
              <a:tr h="660770">
                <a:tc>
                  <a:txBody>
                    <a:bodyPr/>
                    <a:lstStyle/>
                    <a:p>
                      <a:pPr algn="ctr"/>
                      <a:endParaRPr lang="en-US">
                        <a:solidFill>
                          <a:schemeClr val="tx1"/>
                        </a:solidFill>
                        <a:latin typeface="Franklin Gothic Book" panose="020B0503020102020204" pitchFamily="34" charset="0"/>
                      </a:endParaRP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Reading</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Mathematics</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Science</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Social Studies</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Combined Writing</a:t>
                      </a:r>
                    </a:p>
                  </a:txBody>
                  <a:tcPr anchor="ctr">
                    <a:solidFill>
                      <a:schemeClr val="accent1">
                        <a:lumMod val="60000"/>
                        <a:lumOff val="40000"/>
                      </a:schemeClr>
                    </a:solidFill>
                  </a:tcPr>
                </a:tc>
                <a:extLst>
                  <a:ext uri="{0D108BD9-81ED-4DB2-BD59-A6C34878D82A}">
                    <a16:rowId xmlns:a16="http://schemas.microsoft.com/office/drawing/2014/main" val="1867298018"/>
                  </a:ext>
                </a:extLst>
              </a:tr>
              <a:tr h="407839">
                <a:tc>
                  <a:txBody>
                    <a:bodyPr/>
                    <a:lstStyle/>
                    <a:p>
                      <a:r>
                        <a:rPr lang="en-US">
                          <a:latin typeface="Franklin Gothic Book" panose="020B0503020102020204" pitchFamily="34" charset="0"/>
                        </a:rPr>
                        <a:t>All Students</a:t>
                      </a: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746260909"/>
                  </a:ext>
                </a:extLst>
              </a:tr>
              <a:tr h="407839">
                <a:tc>
                  <a:txBody>
                    <a:bodyPr/>
                    <a:lstStyle/>
                    <a:p>
                      <a:r>
                        <a:rPr lang="en-US">
                          <a:latin typeface="Franklin Gothic Book" panose="020B0503020102020204" pitchFamily="34" charset="0"/>
                        </a:rPr>
                        <a:t>African American</a:t>
                      </a: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640473675"/>
                  </a:ext>
                </a:extLst>
              </a:tr>
              <a:tr h="407839">
                <a:tc>
                  <a:txBody>
                    <a:bodyPr/>
                    <a:lstStyle/>
                    <a:p>
                      <a:r>
                        <a:rPr lang="en-US">
                          <a:latin typeface="Franklin Gothic Book" panose="020B0503020102020204" pitchFamily="34" charset="0"/>
                        </a:rPr>
                        <a:t>American Indian or Alaska Native</a:t>
                      </a: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3993114197"/>
                  </a:ext>
                </a:extLst>
              </a:tr>
              <a:tr h="407839">
                <a:tc>
                  <a:txBody>
                    <a:bodyPr/>
                    <a:lstStyle/>
                    <a:p>
                      <a:r>
                        <a:rPr lang="en-US">
                          <a:latin typeface="Franklin Gothic Book" panose="020B0503020102020204" pitchFamily="34" charset="0"/>
                        </a:rPr>
                        <a:t>Hispanic or Latino</a:t>
                      </a: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1833627323"/>
                  </a:ext>
                </a:extLst>
              </a:tr>
              <a:tr h="407839">
                <a:tc>
                  <a:txBody>
                    <a:bodyPr/>
                    <a:lstStyle/>
                    <a:p>
                      <a:r>
                        <a:rPr lang="en-US">
                          <a:latin typeface="Franklin Gothic Book" panose="020B0503020102020204" pitchFamily="34" charset="0"/>
                        </a:rPr>
                        <a:t>White</a:t>
                      </a: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1022494499"/>
                  </a:ext>
                </a:extLst>
              </a:tr>
              <a:tr h="407839">
                <a:tc>
                  <a:txBody>
                    <a:bodyPr/>
                    <a:lstStyle/>
                    <a:p>
                      <a:r>
                        <a:rPr lang="en-US">
                          <a:latin typeface="Franklin Gothic Book" panose="020B0503020102020204" pitchFamily="34" charset="0"/>
                        </a:rPr>
                        <a:t>Asian</a:t>
                      </a: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3452686783"/>
                  </a:ext>
                </a:extLst>
              </a:tr>
              <a:tr h="407839">
                <a:tc>
                  <a:txBody>
                    <a:bodyPr/>
                    <a:lstStyle/>
                    <a:p>
                      <a:r>
                        <a:rPr lang="en-US">
                          <a:latin typeface="Franklin Gothic Book" panose="020B0503020102020204" pitchFamily="34" charset="0"/>
                        </a:rPr>
                        <a:t>Two or More Races</a:t>
                      </a: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2530535538"/>
                  </a:ext>
                </a:extLst>
              </a:tr>
              <a:tr h="407839">
                <a:tc>
                  <a:txBody>
                    <a:bodyPr/>
                    <a:lstStyle/>
                    <a:p>
                      <a:r>
                        <a:rPr lang="en-US">
                          <a:latin typeface="Franklin Gothic Book" panose="020B0503020102020204" pitchFamily="34" charset="0"/>
                        </a:rPr>
                        <a:t>English Learners plus Monitored</a:t>
                      </a: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801785826"/>
                  </a:ext>
                </a:extLst>
              </a:tr>
              <a:tr h="407839">
                <a:tc>
                  <a:txBody>
                    <a:bodyPr/>
                    <a:lstStyle/>
                    <a:p>
                      <a:r>
                        <a:rPr lang="en-US">
                          <a:latin typeface="Franklin Gothic Book" panose="020B0503020102020204" pitchFamily="34" charset="0"/>
                        </a:rPr>
                        <a:t>Free/Reduced-Price Meal</a:t>
                      </a: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tc>
                  <a:txBody>
                    <a:bodyPr/>
                    <a:lstStyle/>
                    <a:p>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174075945"/>
                  </a:ext>
                </a:extLst>
              </a:tr>
              <a:tr h="407839">
                <a:tc>
                  <a:txBody>
                    <a:bodyPr/>
                    <a:lstStyle/>
                    <a:p>
                      <a:r>
                        <a:rPr lang="en-US">
                          <a:latin typeface="Franklin Gothic Book" panose="020B0503020102020204" pitchFamily="34" charset="0"/>
                        </a:rPr>
                        <a:t>Disability-with IEP (Total)</a:t>
                      </a: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a:latin typeface="Franklin Gothic Book" panose="020B0503020102020204" pitchFamily="34" charset="0"/>
                      </a:endParaRPr>
                    </a:p>
                  </a:txBody>
                  <a:tcPr>
                    <a:solidFill>
                      <a:schemeClr val="accent1">
                        <a:lumMod val="20000"/>
                        <a:lumOff val="80000"/>
                      </a:schemeClr>
                    </a:solidFill>
                  </a:tcPr>
                </a:tc>
                <a:tc>
                  <a:txBody>
                    <a:bodyPr/>
                    <a:lstStyle/>
                    <a:p>
                      <a:endParaRPr lang="en-US" dirty="0">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3599534503"/>
                  </a:ext>
                </a:extLst>
              </a:tr>
            </a:tbl>
          </a:graphicData>
        </a:graphic>
      </p:graphicFrame>
    </p:spTree>
    <p:extLst>
      <p:ext uri="{BB962C8B-B14F-4D97-AF65-F5344CB8AC3E}">
        <p14:creationId xmlns:p14="http://schemas.microsoft.com/office/powerpoint/2010/main" val="748689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2811B7-388C-43C9-81C1-380990B835FE}"/>
              </a:ext>
            </a:extLst>
          </p:cNvPr>
          <p:cNvSpPr>
            <a:spLocks noGrp="1"/>
          </p:cNvSpPr>
          <p:nvPr>
            <p:ph type="title"/>
          </p:nvPr>
        </p:nvSpPr>
        <p:spPr>
          <a:xfrm>
            <a:off x="0" y="0"/>
            <a:ext cx="12192000" cy="1012723"/>
          </a:xfrm>
        </p:spPr>
        <p:txBody>
          <a:bodyPr>
            <a:noAutofit/>
          </a:bodyPr>
          <a:lstStyle/>
          <a:p>
            <a:r>
              <a:rPr lang="en-US" sz="3600" i="1"/>
              <a:t>Reading</a:t>
            </a:r>
            <a:r>
              <a:rPr lang="en-US" sz="3600"/>
              <a:t> Performance by Grade Level at </a:t>
            </a:r>
            <a:r>
              <a:rPr lang="en-US" sz="3600">
                <a:solidFill>
                  <a:schemeClr val="tx1">
                    <a:lumMod val="50000"/>
                    <a:lumOff val="50000"/>
                  </a:schemeClr>
                </a:solidFill>
              </a:rPr>
              <a:t>[My School/District]</a:t>
            </a:r>
          </a:p>
        </p:txBody>
      </p:sp>
      <p:graphicFrame>
        <p:nvGraphicFramePr>
          <p:cNvPr id="2" name="Table 2">
            <a:extLst>
              <a:ext uri="{FF2B5EF4-FFF2-40B4-BE49-F238E27FC236}">
                <a16:creationId xmlns:a16="http://schemas.microsoft.com/office/drawing/2014/main" id="{822D47D1-2C2D-B43E-6412-A64258050551}"/>
              </a:ext>
            </a:extLst>
          </p:cNvPr>
          <p:cNvGraphicFramePr>
            <a:graphicFrameLocks noGrp="1"/>
          </p:cNvGraphicFramePr>
          <p:nvPr>
            <p:extLst>
              <p:ext uri="{D42A27DB-BD31-4B8C-83A1-F6EECF244321}">
                <p14:modId xmlns:p14="http://schemas.microsoft.com/office/powerpoint/2010/main" val="2657076196"/>
              </p:ext>
            </p:extLst>
          </p:nvPr>
        </p:nvGraphicFramePr>
        <p:xfrm>
          <a:off x="433876" y="1252872"/>
          <a:ext cx="11092765" cy="4694208"/>
        </p:xfrm>
        <a:graphic>
          <a:graphicData uri="http://schemas.openxmlformats.org/drawingml/2006/table">
            <a:tbl>
              <a:tblPr firstRow="1" bandRow="1">
                <a:tableStyleId>{5C22544A-7EE6-4342-B048-85BDC9FD1C3A}</a:tableStyleId>
              </a:tblPr>
              <a:tblGrid>
                <a:gridCol w="1790167">
                  <a:extLst>
                    <a:ext uri="{9D8B030D-6E8A-4147-A177-3AD203B41FA5}">
                      <a16:colId xmlns:a16="http://schemas.microsoft.com/office/drawing/2014/main" val="3356110295"/>
                    </a:ext>
                  </a:extLst>
                </a:gridCol>
                <a:gridCol w="1550433">
                  <a:extLst>
                    <a:ext uri="{9D8B030D-6E8A-4147-A177-3AD203B41FA5}">
                      <a16:colId xmlns:a16="http://schemas.microsoft.com/office/drawing/2014/main" val="137213022"/>
                    </a:ext>
                  </a:extLst>
                </a:gridCol>
                <a:gridCol w="1550433">
                  <a:extLst>
                    <a:ext uri="{9D8B030D-6E8A-4147-A177-3AD203B41FA5}">
                      <a16:colId xmlns:a16="http://schemas.microsoft.com/office/drawing/2014/main" val="1401303073"/>
                    </a:ext>
                  </a:extLst>
                </a:gridCol>
                <a:gridCol w="1550433">
                  <a:extLst>
                    <a:ext uri="{9D8B030D-6E8A-4147-A177-3AD203B41FA5}">
                      <a16:colId xmlns:a16="http://schemas.microsoft.com/office/drawing/2014/main" val="1727205296"/>
                    </a:ext>
                  </a:extLst>
                </a:gridCol>
                <a:gridCol w="1550433">
                  <a:extLst>
                    <a:ext uri="{9D8B030D-6E8A-4147-A177-3AD203B41FA5}">
                      <a16:colId xmlns:a16="http://schemas.microsoft.com/office/drawing/2014/main" val="3014508069"/>
                    </a:ext>
                  </a:extLst>
                </a:gridCol>
                <a:gridCol w="1550433">
                  <a:extLst>
                    <a:ext uri="{9D8B030D-6E8A-4147-A177-3AD203B41FA5}">
                      <a16:colId xmlns:a16="http://schemas.microsoft.com/office/drawing/2014/main" val="1275839071"/>
                    </a:ext>
                  </a:extLst>
                </a:gridCol>
                <a:gridCol w="1550433">
                  <a:extLst>
                    <a:ext uri="{9D8B030D-6E8A-4147-A177-3AD203B41FA5}">
                      <a16:colId xmlns:a16="http://schemas.microsoft.com/office/drawing/2014/main" val="3043297909"/>
                    </a:ext>
                  </a:extLst>
                </a:gridCol>
              </a:tblGrid>
              <a:tr h="735099">
                <a:tc>
                  <a:txBody>
                    <a:bodyPr/>
                    <a:lstStyle/>
                    <a:p>
                      <a:pPr algn="ctr"/>
                      <a:r>
                        <a:rPr lang="en-US">
                          <a:solidFill>
                            <a:schemeClr val="tx1"/>
                          </a:solidFill>
                          <a:latin typeface="Franklin Gothic Book" panose="020B0503020102020204" pitchFamily="34" charset="0"/>
                        </a:rPr>
                        <a:t>Grade</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NAPD Population</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a:t>
                      </a:r>
                    </a:p>
                    <a:p>
                      <a:pPr algn="ctr"/>
                      <a:r>
                        <a:rPr lang="en-US">
                          <a:solidFill>
                            <a:schemeClr val="tx1"/>
                          </a:solidFill>
                          <a:latin typeface="Franklin Gothic Book" panose="020B0503020102020204" pitchFamily="34" charset="0"/>
                        </a:rPr>
                        <a:t>Novice </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a:t>
                      </a:r>
                    </a:p>
                    <a:p>
                      <a:pPr algn="ctr"/>
                      <a:r>
                        <a:rPr lang="en-US">
                          <a:solidFill>
                            <a:schemeClr val="tx1"/>
                          </a:solidFill>
                          <a:latin typeface="Franklin Gothic Book" panose="020B0503020102020204" pitchFamily="34" charset="0"/>
                        </a:rPr>
                        <a:t>Apprentice </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a:t>
                      </a:r>
                    </a:p>
                    <a:p>
                      <a:pPr algn="ctr"/>
                      <a:r>
                        <a:rPr lang="en-US">
                          <a:solidFill>
                            <a:schemeClr val="tx1"/>
                          </a:solidFill>
                          <a:latin typeface="Franklin Gothic Book" panose="020B0503020102020204" pitchFamily="34" charset="0"/>
                        </a:rPr>
                        <a:t>Proficient </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Distinguished </a:t>
                      </a:r>
                    </a:p>
                  </a:txBody>
                  <a:tcPr anchor="ctr">
                    <a:solidFill>
                      <a:schemeClr val="accent1">
                        <a:lumMod val="60000"/>
                        <a:lumOff val="40000"/>
                      </a:schemeClr>
                    </a:solidFill>
                  </a:tcPr>
                </a:tc>
                <a:tc>
                  <a:txBody>
                    <a:bodyPr/>
                    <a:lstStyle/>
                    <a:p>
                      <a:pPr algn="ctr"/>
                      <a:r>
                        <a:rPr lang="en-US">
                          <a:solidFill>
                            <a:schemeClr val="tx1"/>
                          </a:solidFill>
                          <a:latin typeface="Franklin Gothic Book" panose="020B0503020102020204" pitchFamily="34" charset="0"/>
                        </a:rPr>
                        <a:t>% Proficient/</a:t>
                      </a:r>
                    </a:p>
                    <a:p>
                      <a:pPr algn="ctr"/>
                      <a:r>
                        <a:rPr lang="en-US">
                          <a:solidFill>
                            <a:schemeClr val="tx1"/>
                          </a:solidFill>
                          <a:latin typeface="Franklin Gothic Book" panose="020B0503020102020204" pitchFamily="34" charset="0"/>
                        </a:rPr>
                        <a:t>Distinguished </a:t>
                      </a:r>
                    </a:p>
                  </a:txBody>
                  <a:tcPr anchor="ctr">
                    <a:solidFill>
                      <a:schemeClr val="accent1">
                        <a:lumMod val="60000"/>
                        <a:lumOff val="40000"/>
                      </a:schemeClr>
                    </a:solidFill>
                  </a:tcPr>
                </a:tc>
                <a:extLst>
                  <a:ext uri="{0D108BD9-81ED-4DB2-BD59-A6C34878D82A}">
                    <a16:rowId xmlns:a16="http://schemas.microsoft.com/office/drawing/2014/main" val="2366302084"/>
                  </a:ext>
                </a:extLst>
              </a:tr>
              <a:tr h="565587">
                <a:tc>
                  <a:txBody>
                    <a:bodyPr/>
                    <a:lstStyle/>
                    <a:p>
                      <a:pPr algn="ctr"/>
                      <a:r>
                        <a:rPr lang="en-US">
                          <a:latin typeface="Franklin Gothic Book" panose="020B0503020102020204" pitchFamily="34" charset="0"/>
                        </a:rPr>
                        <a:t>Grade 3</a:t>
                      </a: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1970785016"/>
                  </a:ext>
                </a:extLst>
              </a:tr>
              <a:tr h="565587">
                <a:tc>
                  <a:txBody>
                    <a:bodyPr/>
                    <a:lstStyle/>
                    <a:p>
                      <a:pPr algn="ctr"/>
                      <a:r>
                        <a:rPr lang="en-US">
                          <a:latin typeface="Franklin Gothic Book" panose="020B0503020102020204" pitchFamily="34" charset="0"/>
                        </a:rPr>
                        <a:t>Grade 4</a:t>
                      </a:r>
                    </a:p>
                  </a:txBody>
                  <a:tcPr>
                    <a:solidFill>
                      <a:schemeClr val="accent1">
                        <a:lumMod val="20000"/>
                        <a:lumOff val="80000"/>
                      </a:schemeClr>
                    </a:solidFill>
                  </a:tcPr>
                </a:tc>
                <a:tc>
                  <a:txBody>
                    <a:bodyPr/>
                    <a:lstStyle/>
                    <a:p>
                      <a:pPr algn="ctr"/>
                      <a:endParaRPr lang="en-US">
                        <a:latin typeface="Franklin Gothic Book" panose="020B0503020102020204" pitchFamily="34" charset="0"/>
                      </a:endParaRPr>
                    </a:p>
                  </a:txBody>
                  <a:tcPr>
                    <a:solidFill>
                      <a:schemeClr val="accent1">
                        <a:lumMod val="20000"/>
                        <a:lumOff val="80000"/>
                      </a:schemeClr>
                    </a:solidFill>
                  </a:tcPr>
                </a:tc>
                <a:tc>
                  <a:txBody>
                    <a:bodyPr/>
                    <a:lstStyle/>
                    <a:p>
                      <a:pPr algn="ctr"/>
                      <a:endParaRPr lang="en-US">
                        <a:latin typeface="Franklin Gothic Book" panose="020B0503020102020204" pitchFamily="34" charset="0"/>
                      </a:endParaRPr>
                    </a:p>
                  </a:txBody>
                  <a:tcPr>
                    <a:solidFill>
                      <a:schemeClr val="accent1">
                        <a:lumMod val="20000"/>
                        <a:lumOff val="80000"/>
                      </a:schemeClr>
                    </a:solidFill>
                  </a:tcPr>
                </a:tc>
                <a:tc>
                  <a:txBody>
                    <a:bodyPr/>
                    <a:lstStyle/>
                    <a:p>
                      <a:pPr algn="ctr"/>
                      <a:endParaRPr lang="en-US">
                        <a:latin typeface="Franklin Gothic Book" panose="020B0503020102020204" pitchFamily="34" charset="0"/>
                      </a:endParaRPr>
                    </a:p>
                  </a:txBody>
                  <a:tcPr>
                    <a:solidFill>
                      <a:schemeClr val="accent1">
                        <a:lumMod val="20000"/>
                        <a:lumOff val="80000"/>
                      </a:schemeClr>
                    </a:solidFill>
                  </a:tcPr>
                </a:tc>
                <a:tc>
                  <a:txBody>
                    <a:bodyPr/>
                    <a:lstStyle/>
                    <a:p>
                      <a:pPr algn="ctr"/>
                      <a:endParaRPr lang="en-US">
                        <a:latin typeface="Franklin Gothic Book" panose="020B0503020102020204" pitchFamily="34" charset="0"/>
                      </a:endParaRPr>
                    </a:p>
                  </a:txBody>
                  <a:tcPr>
                    <a:solidFill>
                      <a:schemeClr val="accent1">
                        <a:lumMod val="20000"/>
                        <a:lumOff val="80000"/>
                      </a:schemeClr>
                    </a:solidFill>
                  </a:tcPr>
                </a:tc>
                <a:tc>
                  <a:txBody>
                    <a:bodyPr/>
                    <a:lstStyle/>
                    <a:p>
                      <a:pPr algn="ctr"/>
                      <a:endParaRPr lang="en-US">
                        <a:latin typeface="Franklin Gothic Book" panose="020B0503020102020204" pitchFamily="34" charset="0"/>
                      </a:endParaRPr>
                    </a:p>
                  </a:txBody>
                  <a:tcPr>
                    <a:solidFill>
                      <a:schemeClr val="accent1">
                        <a:lumMod val="20000"/>
                        <a:lumOff val="80000"/>
                      </a:schemeClr>
                    </a:solidFill>
                  </a:tcPr>
                </a:tc>
                <a:tc>
                  <a:txBody>
                    <a:bodyPr/>
                    <a:lstStyle/>
                    <a:p>
                      <a:pPr algn="ctr"/>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2444275599"/>
                  </a:ext>
                </a:extLst>
              </a:tr>
              <a:tr h="565587">
                <a:tc>
                  <a:txBody>
                    <a:bodyPr/>
                    <a:lstStyle/>
                    <a:p>
                      <a:pPr algn="ctr"/>
                      <a:r>
                        <a:rPr lang="en-US">
                          <a:latin typeface="Franklin Gothic Book" panose="020B0503020102020204" pitchFamily="34" charset="0"/>
                        </a:rPr>
                        <a:t>Grade 5</a:t>
                      </a: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2223010387"/>
                  </a:ext>
                </a:extLst>
              </a:tr>
              <a:tr h="565587">
                <a:tc>
                  <a:txBody>
                    <a:bodyPr/>
                    <a:lstStyle/>
                    <a:p>
                      <a:pPr algn="ctr"/>
                      <a:r>
                        <a:rPr lang="en-US">
                          <a:latin typeface="Franklin Gothic Book" panose="020B0503020102020204" pitchFamily="34" charset="0"/>
                        </a:rPr>
                        <a:t>Grade 6</a:t>
                      </a:r>
                    </a:p>
                  </a:txBody>
                  <a:tcPr>
                    <a:solidFill>
                      <a:schemeClr val="accent1">
                        <a:lumMod val="20000"/>
                        <a:lumOff val="80000"/>
                      </a:schemeClr>
                    </a:solidFill>
                  </a:tcPr>
                </a:tc>
                <a:tc>
                  <a:txBody>
                    <a:bodyPr/>
                    <a:lstStyle/>
                    <a:p>
                      <a:pPr algn="ctr"/>
                      <a:endParaRPr lang="en-US">
                        <a:latin typeface="Franklin Gothic Book" panose="020B0503020102020204" pitchFamily="34" charset="0"/>
                      </a:endParaRPr>
                    </a:p>
                  </a:txBody>
                  <a:tcPr>
                    <a:solidFill>
                      <a:schemeClr val="accent1">
                        <a:lumMod val="20000"/>
                        <a:lumOff val="80000"/>
                      </a:schemeClr>
                    </a:solidFill>
                  </a:tcPr>
                </a:tc>
                <a:tc>
                  <a:txBody>
                    <a:bodyPr/>
                    <a:lstStyle/>
                    <a:p>
                      <a:pPr algn="ctr"/>
                      <a:endParaRPr lang="en-US">
                        <a:latin typeface="Franklin Gothic Book" panose="020B0503020102020204" pitchFamily="34" charset="0"/>
                      </a:endParaRPr>
                    </a:p>
                  </a:txBody>
                  <a:tcPr>
                    <a:solidFill>
                      <a:schemeClr val="accent1">
                        <a:lumMod val="20000"/>
                        <a:lumOff val="80000"/>
                      </a:schemeClr>
                    </a:solidFill>
                  </a:tcPr>
                </a:tc>
                <a:tc>
                  <a:txBody>
                    <a:bodyPr/>
                    <a:lstStyle/>
                    <a:p>
                      <a:pPr algn="ctr"/>
                      <a:endParaRPr lang="en-US">
                        <a:latin typeface="Franklin Gothic Book" panose="020B0503020102020204" pitchFamily="34" charset="0"/>
                      </a:endParaRPr>
                    </a:p>
                  </a:txBody>
                  <a:tcPr>
                    <a:solidFill>
                      <a:schemeClr val="accent1">
                        <a:lumMod val="20000"/>
                        <a:lumOff val="80000"/>
                      </a:schemeClr>
                    </a:solidFill>
                  </a:tcPr>
                </a:tc>
                <a:tc>
                  <a:txBody>
                    <a:bodyPr/>
                    <a:lstStyle/>
                    <a:p>
                      <a:pPr algn="ctr"/>
                      <a:endParaRPr lang="en-US">
                        <a:latin typeface="Franklin Gothic Book" panose="020B0503020102020204" pitchFamily="34" charset="0"/>
                      </a:endParaRPr>
                    </a:p>
                  </a:txBody>
                  <a:tcPr>
                    <a:solidFill>
                      <a:schemeClr val="accent1">
                        <a:lumMod val="20000"/>
                        <a:lumOff val="80000"/>
                      </a:schemeClr>
                    </a:solidFill>
                  </a:tcPr>
                </a:tc>
                <a:tc>
                  <a:txBody>
                    <a:bodyPr/>
                    <a:lstStyle/>
                    <a:p>
                      <a:pPr algn="ctr"/>
                      <a:endParaRPr lang="en-US">
                        <a:latin typeface="Franklin Gothic Book" panose="020B0503020102020204" pitchFamily="34" charset="0"/>
                      </a:endParaRPr>
                    </a:p>
                  </a:txBody>
                  <a:tcPr>
                    <a:solidFill>
                      <a:schemeClr val="accent1">
                        <a:lumMod val="20000"/>
                        <a:lumOff val="80000"/>
                      </a:schemeClr>
                    </a:solidFill>
                  </a:tcPr>
                </a:tc>
                <a:tc>
                  <a:txBody>
                    <a:bodyPr/>
                    <a:lstStyle/>
                    <a:p>
                      <a:pPr algn="ctr"/>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3924294232"/>
                  </a:ext>
                </a:extLst>
              </a:tr>
              <a:tr h="565587">
                <a:tc>
                  <a:txBody>
                    <a:bodyPr/>
                    <a:lstStyle/>
                    <a:p>
                      <a:pPr algn="ctr"/>
                      <a:r>
                        <a:rPr lang="en-US">
                          <a:latin typeface="Franklin Gothic Book" panose="020B0503020102020204" pitchFamily="34" charset="0"/>
                        </a:rPr>
                        <a:t>Grade 7</a:t>
                      </a: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2633838822"/>
                  </a:ext>
                </a:extLst>
              </a:tr>
              <a:tr h="565587">
                <a:tc>
                  <a:txBody>
                    <a:bodyPr/>
                    <a:lstStyle/>
                    <a:p>
                      <a:pPr algn="ctr"/>
                      <a:r>
                        <a:rPr lang="en-US">
                          <a:latin typeface="Franklin Gothic Book" panose="020B0503020102020204" pitchFamily="34" charset="0"/>
                        </a:rPr>
                        <a:t>Grade 8</a:t>
                      </a:r>
                    </a:p>
                  </a:txBody>
                  <a:tcPr>
                    <a:solidFill>
                      <a:schemeClr val="accent1">
                        <a:lumMod val="20000"/>
                        <a:lumOff val="80000"/>
                      </a:schemeClr>
                    </a:solidFill>
                  </a:tcPr>
                </a:tc>
                <a:tc>
                  <a:txBody>
                    <a:bodyPr/>
                    <a:lstStyle/>
                    <a:p>
                      <a:pPr algn="ctr"/>
                      <a:endParaRPr lang="en-US">
                        <a:latin typeface="Franklin Gothic Book" panose="020B0503020102020204" pitchFamily="34" charset="0"/>
                      </a:endParaRPr>
                    </a:p>
                  </a:txBody>
                  <a:tcPr>
                    <a:solidFill>
                      <a:schemeClr val="accent1">
                        <a:lumMod val="20000"/>
                        <a:lumOff val="80000"/>
                      </a:schemeClr>
                    </a:solidFill>
                  </a:tcPr>
                </a:tc>
                <a:tc>
                  <a:txBody>
                    <a:bodyPr/>
                    <a:lstStyle/>
                    <a:p>
                      <a:pPr algn="ctr"/>
                      <a:endParaRPr lang="en-US">
                        <a:latin typeface="Franklin Gothic Book" panose="020B0503020102020204" pitchFamily="34" charset="0"/>
                      </a:endParaRPr>
                    </a:p>
                  </a:txBody>
                  <a:tcPr>
                    <a:solidFill>
                      <a:schemeClr val="accent1">
                        <a:lumMod val="20000"/>
                        <a:lumOff val="80000"/>
                      </a:schemeClr>
                    </a:solidFill>
                  </a:tcPr>
                </a:tc>
                <a:tc>
                  <a:txBody>
                    <a:bodyPr/>
                    <a:lstStyle/>
                    <a:p>
                      <a:pPr algn="ctr"/>
                      <a:endParaRPr lang="en-US">
                        <a:latin typeface="Franklin Gothic Book" panose="020B0503020102020204" pitchFamily="34" charset="0"/>
                      </a:endParaRPr>
                    </a:p>
                  </a:txBody>
                  <a:tcPr>
                    <a:solidFill>
                      <a:schemeClr val="accent1">
                        <a:lumMod val="20000"/>
                        <a:lumOff val="80000"/>
                      </a:schemeClr>
                    </a:solidFill>
                  </a:tcPr>
                </a:tc>
                <a:tc>
                  <a:txBody>
                    <a:bodyPr/>
                    <a:lstStyle/>
                    <a:p>
                      <a:pPr algn="ctr"/>
                      <a:endParaRPr lang="en-US">
                        <a:latin typeface="Franklin Gothic Book" panose="020B0503020102020204" pitchFamily="34" charset="0"/>
                      </a:endParaRPr>
                    </a:p>
                  </a:txBody>
                  <a:tcPr>
                    <a:solidFill>
                      <a:schemeClr val="accent1">
                        <a:lumMod val="20000"/>
                        <a:lumOff val="80000"/>
                      </a:schemeClr>
                    </a:solidFill>
                  </a:tcPr>
                </a:tc>
                <a:tc>
                  <a:txBody>
                    <a:bodyPr/>
                    <a:lstStyle/>
                    <a:p>
                      <a:pPr algn="ctr"/>
                      <a:endParaRPr lang="en-US">
                        <a:latin typeface="Franklin Gothic Book" panose="020B0503020102020204" pitchFamily="34" charset="0"/>
                      </a:endParaRPr>
                    </a:p>
                  </a:txBody>
                  <a:tcPr>
                    <a:solidFill>
                      <a:schemeClr val="accent1">
                        <a:lumMod val="20000"/>
                        <a:lumOff val="80000"/>
                      </a:schemeClr>
                    </a:solidFill>
                  </a:tcPr>
                </a:tc>
                <a:tc>
                  <a:txBody>
                    <a:bodyPr/>
                    <a:lstStyle/>
                    <a:p>
                      <a:pPr algn="ctr"/>
                      <a:endParaRPr lang="en-US">
                        <a:latin typeface="Franklin Gothic Book" panose="020B0503020102020204" pitchFamily="34" charset="0"/>
                      </a:endParaRPr>
                    </a:p>
                  </a:txBody>
                  <a:tcPr>
                    <a:solidFill>
                      <a:schemeClr val="accent1">
                        <a:lumMod val="20000"/>
                        <a:lumOff val="80000"/>
                      </a:schemeClr>
                    </a:solidFill>
                  </a:tcPr>
                </a:tc>
                <a:extLst>
                  <a:ext uri="{0D108BD9-81ED-4DB2-BD59-A6C34878D82A}">
                    <a16:rowId xmlns:a16="http://schemas.microsoft.com/office/drawing/2014/main" val="403064247"/>
                  </a:ext>
                </a:extLst>
              </a:tr>
              <a:tr h="565587">
                <a:tc>
                  <a:txBody>
                    <a:bodyPr/>
                    <a:lstStyle/>
                    <a:p>
                      <a:pPr algn="ctr"/>
                      <a:r>
                        <a:rPr lang="en-US">
                          <a:latin typeface="Franklin Gothic Book" panose="020B0503020102020204" pitchFamily="34" charset="0"/>
                        </a:rPr>
                        <a:t>Grade 10</a:t>
                      </a: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a:latin typeface="Franklin Gothic Book" panose="020B0503020102020204" pitchFamily="34" charset="0"/>
                      </a:endParaRPr>
                    </a:p>
                  </a:txBody>
                  <a:tcPr>
                    <a:solidFill>
                      <a:schemeClr val="accent1">
                        <a:lumMod val="40000"/>
                        <a:lumOff val="60000"/>
                      </a:schemeClr>
                    </a:solidFill>
                  </a:tcPr>
                </a:tc>
                <a:tc>
                  <a:txBody>
                    <a:bodyPr/>
                    <a:lstStyle/>
                    <a:p>
                      <a:pPr algn="ctr"/>
                      <a:endParaRPr lang="en-US" dirty="0">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2994536050"/>
                  </a:ext>
                </a:extLst>
              </a:tr>
            </a:tbl>
          </a:graphicData>
        </a:graphic>
      </p:graphicFrame>
    </p:spTree>
    <p:extLst>
      <p:ext uri="{BB962C8B-B14F-4D97-AF65-F5344CB8AC3E}">
        <p14:creationId xmlns:p14="http://schemas.microsoft.com/office/powerpoint/2010/main" val="4265271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2811B7-388C-43C9-81C1-380990B835FE}"/>
              </a:ext>
            </a:extLst>
          </p:cNvPr>
          <p:cNvSpPr>
            <a:spLocks noGrp="1"/>
          </p:cNvSpPr>
          <p:nvPr>
            <p:ph type="title"/>
          </p:nvPr>
        </p:nvSpPr>
        <p:spPr>
          <a:xfrm>
            <a:off x="0" y="18255"/>
            <a:ext cx="12192000" cy="1325563"/>
          </a:xfrm>
        </p:spPr>
        <p:txBody>
          <a:bodyPr>
            <a:normAutofit/>
          </a:bodyPr>
          <a:lstStyle/>
          <a:p>
            <a:r>
              <a:rPr lang="en-US" sz="3600" i="1"/>
              <a:t>Mathematics</a:t>
            </a:r>
            <a:r>
              <a:rPr lang="en-US" sz="3600"/>
              <a:t> Performance by Grade Level at </a:t>
            </a:r>
            <a:r>
              <a:rPr lang="en-US" sz="3600">
                <a:solidFill>
                  <a:schemeClr val="tx1">
                    <a:lumMod val="50000"/>
                    <a:lumOff val="50000"/>
                  </a:schemeClr>
                </a:solidFill>
              </a:rPr>
              <a:t>[My School/District]</a:t>
            </a:r>
          </a:p>
        </p:txBody>
      </p:sp>
      <p:graphicFrame>
        <p:nvGraphicFramePr>
          <p:cNvPr id="2" name="Table 2">
            <a:extLst>
              <a:ext uri="{FF2B5EF4-FFF2-40B4-BE49-F238E27FC236}">
                <a16:creationId xmlns:a16="http://schemas.microsoft.com/office/drawing/2014/main" id="{D24E3AA1-840F-ED86-816A-CB009DA07A58}"/>
              </a:ext>
            </a:extLst>
          </p:cNvPr>
          <p:cNvGraphicFramePr>
            <a:graphicFrameLocks noGrp="1"/>
          </p:cNvGraphicFramePr>
          <p:nvPr>
            <p:extLst>
              <p:ext uri="{D42A27DB-BD31-4B8C-83A1-F6EECF244321}">
                <p14:modId xmlns:p14="http://schemas.microsoft.com/office/powerpoint/2010/main" val="145528117"/>
              </p:ext>
            </p:extLst>
          </p:nvPr>
        </p:nvGraphicFramePr>
        <p:xfrm>
          <a:off x="392084" y="1617468"/>
          <a:ext cx="11407832" cy="3623064"/>
        </p:xfrm>
        <a:graphic>
          <a:graphicData uri="http://schemas.openxmlformats.org/drawingml/2006/table">
            <a:tbl>
              <a:tblPr firstRow="1" bandRow="1">
                <a:tableStyleId>{5C22544A-7EE6-4342-B048-85BDC9FD1C3A}</a:tableStyleId>
              </a:tblPr>
              <a:tblGrid>
                <a:gridCol w="1841012">
                  <a:extLst>
                    <a:ext uri="{9D8B030D-6E8A-4147-A177-3AD203B41FA5}">
                      <a16:colId xmlns:a16="http://schemas.microsoft.com/office/drawing/2014/main" val="3356110295"/>
                    </a:ext>
                  </a:extLst>
                </a:gridCol>
                <a:gridCol w="1594470">
                  <a:extLst>
                    <a:ext uri="{9D8B030D-6E8A-4147-A177-3AD203B41FA5}">
                      <a16:colId xmlns:a16="http://schemas.microsoft.com/office/drawing/2014/main" val="137213022"/>
                    </a:ext>
                  </a:extLst>
                </a:gridCol>
                <a:gridCol w="1594470">
                  <a:extLst>
                    <a:ext uri="{9D8B030D-6E8A-4147-A177-3AD203B41FA5}">
                      <a16:colId xmlns:a16="http://schemas.microsoft.com/office/drawing/2014/main" val="1401303073"/>
                    </a:ext>
                  </a:extLst>
                </a:gridCol>
                <a:gridCol w="1594470">
                  <a:extLst>
                    <a:ext uri="{9D8B030D-6E8A-4147-A177-3AD203B41FA5}">
                      <a16:colId xmlns:a16="http://schemas.microsoft.com/office/drawing/2014/main" val="1727205296"/>
                    </a:ext>
                  </a:extLst>
                </a:gridCol>
                <a:gridCol w="1594470">
                  <a:extLst>
                    <a:ext uri="{9D8B030D-6E8A-4147-A177-3AD203B41FA5}">
                      <a16:colId xmlns:a16="http://schemas.microsoft.com/office/drawing/2014/main" val="3014508069"/>
                    </a:ext>
                  </a:extLst>
                </a:gridCol>
                <a:gridCol w="1594470">
                  <a:extLst>
                    <a:ext uri="{9D8B030D-6E8A-4147-A177-3AD203B41FA5}">
                      <a16:colId xmlns:a16="http://schemas.microsoft.com/office/drawing/2014/main" val="1275839071"/>
                    </a:ext>
                  </a:extLst>
                </a:gridCol>
                <a:gridCol w="1594470">
                  <a:extLst>
                    <a:ext uri="{9D8B030D-6E8A-4147-A177-3AD203B41FA5}">
                      <a16:colId xmlns:a16="http://schemas.microsoft.com/office/drawing/2014/main" val="3043297909"/>
                    </a:ext>
                  </a:extLst>
                </a:gridCol>
              </a:tblGrid>
              <a:tr h="716650">
                <a:tc>
                  <a:txBody>
                    <a:bodyPr/>
                    <a:lstStyle/>
                    <a:p>
                      <a:pPr algn="ctr"/>
                      <a:r>
                        <a:rPr lang="en-US">
                          <a:solidFill>
                            <a:schemeClr val="tx1"/>
                          </a:solidFill>
                        </a:rPr>
                        <a:t>Grade</a:t>
                      </a:r>
                    </a:p>
                  </a:txBody>
                  <a:tcPr anchor="ctr">
                    <a:solidFill>
                      <a:schemeClr val="accent1">
                        <a:lumMod val="60000"/>
                        <a:lumOff val="40000"/>
                      </a:schemeClr>
                    </a:solidFill>
                  </a:tcPr>
                </a:tc>
                <a:tc>
                  <a:txBody>
                    <a:bodyPr/>
                    <a:lstStyle/>
                    <a:p>
                      <a:pPr algn="ctr"/>
                      <a:r>
                        <a:rPr lang="en-US">
                          <a:solidFill>
                            <a:schemeClr val="tx1"/>
                          </a:solidFill>
                        </a:rPr>
                        <a:t>NAPD Population</a:t>
                      </a:r>
                    </a:p>
                  </a:txBody>
                  <a:tcPr anchor="ctr">
                    <a:solidFill>
                      <a:schemeClr val="accent1">
                        <a:lumMod val="60000"/>
                        <a:lumOff val="40000"/>
                      </a:schemeClr>
                    </a:solidFill>
                  </a:tcPr>
                </a:tc>
                <a:tc>
                  <a:txBody>
                    <a:bodyPr/>
                    <a:lstStyle/>
                    <a:p>
                      <a:pPr algn="ctr"/>
                      <a:r>
                        <a:rPr lang="en-US">
                          <a:solidFill>
                            <a:schemeClr val="tx1"/>
                          </a:solidFill>
                        </a:rPr>
                        <a:t>%           Novice </a:t>
                      </a:r>
                    </a:p>
                  </a:txBody>
                  <a:tcPr anchor="ctr">
                    <a:solidFill>
                      <a:schemeClr val="accent1">
                        <a:lumMod val="60000"/>
                        <a:lumOff val="40000"/>
                      </a:schemeClr>
                    </a:solidFill>
                  </a:tcPr>
                </a:tc>
                <a:tc>
                  <a:txBody>
                    <a:bodyPr/>
                    <a:lstStyle/>
                    <a:p>
                      <a:pPr algn="ctr"/>
                      <a:r>
                        <a:rPr lang="en-US">
                          <a:solidFill>
                            <a:schemeClr val="tx1"/>
                          </a:solidFill>
                        </a:rPr>
                        <a:t>%    Apprentice </a:t>
                      </a:r>
                    </a:p>
                  </a:txBody>
                  <a:tcPr anchor="ctr">
                    <a:solidFill>
                      <a:schemeClr val="accent1">
                        <a:lumMod val="60000"/>
                        <a:lumOff val="40000"/>
                      </a:schemeClr>
                    </a:solidFill>
                  </a:tcPr>
                </a:tc>
                <a:tc>
                  <a:txBody>
                    <a:bodyPr/>
                    <a:lstStyle/>
                    <a:p>
                      <a:pPr algn="ctr"/>
                      <a:r>
                        <a:rPr lang="en-US">
                          <a:solidFill>
                            <a:schemeClr val="tx1"/>
                          </a:solidFill>
                        </a:rPr>
                        <a:t>%</a:t>
                      </a:r>
                    </a:p>
                    <a:p>
                      <a:pPr algn="ctr"/>
                      <a:r>
                        <a:rPr lang="en-US">
                          <a:solidFill>
                            <a:schemeClr val="tx1"/>
                          </a:solidFill>
                        </a:rPr>
                        <a:t>Proficient </a:t>
                      </a:r>
                    </a:p>
                  </a:txBody>
                  <a:tcPr anchor="ctr">
                    <a:solidFill>
                      <a:schemeClr val="accent1">
                        <a:lumMod val="60000"/>
                        <a:lumOff val="40000"/>
                      </a:schemeClr>
                    </a:solidFill>
                  </a:tcPr>
                </a:tc>
                <a:tc>
                  <a:txBody>
                    <a:bodyPr/>
                    <a:lstStyle/>
                    <a:p>
                      <a:pPr algn="ctr"/>
                      <a:r>
                        <a:rPr lang="en-US">
                          <a:solidFill>
                            <a:schemeClr val="tx1"/>
                          </a:solidFill>
                        </a:rPr>
                        <a:t>% Distinguished </a:t>
                      </a:r>
                    </a:p>
                  </a:txBody>
                  <a:tcPr anchor="ctr">
                    <a:solidFill>
                      <a:schemeClr val="accent1">
                        <a:lumMod val="60000"/>
                        <a:lumOff val="40000"/>
                      </a:schemeClr>
                    </a:solidFill>
                  </a:tcPr>
                </a:tc>
                <a:tc>
                  <a:txBody>
                    <a:bodyPr/>
                    <a:lstStyle/>
                    <a:p>
                      <a:pPr algn="ctr"/>
                      <a:r>
                        <a:rPr lang="en-US">
                          <a:solidFill>
                            <a:schemeClr val="tx1"/>
                          </a:solidFill>
                        </a:rPr>
                        <a:t>% Proficient/</a:t>
                      </a:r>
                    </a:p>
                    <a:p>
                      <a:pPr algn="ctr"/>
                      <a:r>
                        <a:rPr lang="en-US">
                          <a:solidFill>
                            <a:schemeClr val="tx1"/>
                          </a:solidFill>
                        </a:rPr>
                        <a:t>Distinguished </a:t>
                      </a:r>
                    </a:p>
                  </a:txBody>
                  <a:tcPr anchor="ctr">
                    <a:solidFill>
                      <a:schemeClr val="accent1">
                        <a:lumMod val="60000"/>
                        <a:lumOff val="40000"/>
                      </a:schemeClr>
                    </a:solidFill>
                  </a:tcPr>
                </a:tc>
                <a:extLst>
                  <a:ext uri="{0D108BD9-81ED-4DB2-BD59-A6C34878D82A}">
                    <a16:rowId xmlns:a16="http://schemas.microsoft.com/office/drawing/2014/main" val="2366302084"/>
                  </a:ext>
                </a:extLst>
              </a:tr>
              <a:tr h="415202">
                <a:tc>
                  <a:txBody>
                    <a:bodyPr/>
                    <a:lstStyle/>
                    <a:p>
                      <a:pPr algn="ctr"/>
                      <a:r>
                        <a:rPr lang="en-US"/>
                        <a:t>Grade 3</a:t>
                      </a:r>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extLst>
                  <a:ext uri="{0D108BD9-81ED-4DB2-BD59-A6C34878D82A}">
                    <a16:rowId xmlns:a16="http://schemas.microsoft.com/office/drawing/2014/main" val="1970785016"/>
                  </a:ext>
                </a:extLst>
              </a:tr>
              <a:tr h="415202">
                <a:tc>
                  <a:txBody>
                    <a:bodyPr/>
                    <a:lstStyle/>
                    <a:p>
                      <a:pPr algn="ctr"/>
                      <a:r>
                        <a:rPr lang="en-US"/>
                        <a:t>Grade 4</a:t>
                      </a:r>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extLst>
                  <a:ext uri="{0D108BD9-81ED-4DB2-BD59-A6C34878D82A}">
                    <a16:rowId xmlns:a16="http://schemas.microsoft.com/office/drawing/2014/main" val="2444275599"/>
                  </a:ext>
                </a:extLst>
              </a:tr>
              <a:tr h="415202">
                <a:tc>
                  <a:txBody>
                    <a:bodyPr/>
                    <a:lstStyle/>
                    <a:p>
                      <a:pPr algn="ctr"/>
                      <a:r>
                        <a:rPr lang="en-US"/>
                        <a:t>Grade 5</a:t>
                      </a:r>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extLst>
                  <a:ext uri="{0D108BD9-81ED-4DB2-BD59-A6C34878D82A}">
                    <a16:rowId xmlns:a16="http://schemas.microsoft.com/office/drawing/2014/main" val="2223010387"/>
                  </a:ext>
                </a:extLst>
              </a:tr>
              <a:tr h="415202">
                <a:tc>
                  <a:txBody>
                    <a:bodyPr/>
                    <a:lstStyle/>
                    <a:p>
                      <a:pPr algn="ctr"/>
                      <a:r>
                        <a:rPr lang="en-US"/>
                        <a:t>Grade 6</a:t>
                      </a:r>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extLst>
                  <a:ext uri="{0D108BD9-81ED-4DB2-BD59-A6C34878D82A}">
                    <a16:rowId xmlns:a16="http://schemas.microsoft.com/office/drawing/2014/main" val="3924294232"/>
                  </a:ext>
                </a:extLst>
              </a:tr>
              <a:tr h="415202">
                <a:tc>
                  <a:txBody>
                    <a:bodyPr/>
                    <a:lstStyle/>
                    <a:p>
                      <a:pPr algn="ctr"/>
                      <a:r>
                        <a:rPr lang="en-US"/>
                        <a:t>Grade 7</a:t>
                      </a:r>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extLst>
                  <a:ext uri="{0D108BD9-81ED-4DB2-BD59-A6C34878D82A}">
                    <a16:rowId xmlns:a16="http://schemas.microsoft.com/office/drawing/2014/main" val="2633838822"/>
                  </a:ext>
                </a:extLst>
              </a:tr>
              <a:tr h="415202">
                <a:tc>
                  <a:txBody>
                    <a:bodyPr/>
                    <a:lstStyle/>
                    <a:p>
                      <a:pPr algn="ctr"/>
                      <a:r>
                        <a:rPr lang="en-US"/>
                        <a:t>Grade 8</a:t>
                      </a:r>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extLst>
                  <a:ext uri="{0D108BD9-81ED-4DB2-BD59-A6C34878D82A}">
                    <a16:rowId xmlns:a16="http://schemas.microsoft.com/office/drawing/2014/main" val="403064247"/>
                  </a:ext>
                </a:extLst>
              </a:tr>
              <a:tr h="415202">
                <a:tc>
                  <a:txBody>
                    <a:bodyPr/>
                    <a:lstStyle/>
                    <a:p>
                      <a:pPr algn="ctr"/>
                      <a:r>
                        <a:rPr lang="en-US"/>
                        <a:t>Grade 10</a:t>
                      </a:r>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dirty="0"/>
                    </a:p>
                  </a:txBody>
                  <a:tcPr>
                    <a:solidFill>
                      <a:schemeClr val="accent1">
                        <a:lumMod val="40000"/>
                        <a:lumOff val="60000"/>
                      </a:schemeClr>
                    </a:solidFill>
                  </a:tcPr>
                </a:tc>
                <a:extLst>
                  <a:ext uri="{0D108BD9-81ED-4DB2-BD59-A6C34878D82A}">
                    <a16:rowId xmlns:a16="http://schemas.microsoft.com/office/drawing/2014/main" val="2994536050"/>
                  </a:ext>
                </a:extLst>
              </a:tr>
            </a:tbl>
          </a:graphicData>
        </a:graphic>
      </p:graphicFrame>
    </p:spTree>
    <p:extLst>
      <p:ext uri="{BB962C8B-B14F-4D97-AF65-F5344CB8AC3E}">
        <p14:creationId xmlns:p14="http://schemas.microsoft.com/office/powerpoint/2010/main" val="3530332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2811B7-388C-43C9-81C1-380990B835FE}"/>
              </a:ext>
            </a:extLst>
          </p:cNvPr>
          <p:cNvSpPr>
            <a:spLocks noGrp="1"/>
          </p:cNvSpPr>
          <p:nvPr>
            <p:ph type="title"/>
          </p:nvPr>
        </p:nvSpPr>
        <p:spPr>
          <a:xfrm>
            <a:off x="0" y="96769"/>
            <a:ext cx="12192000" cy="837510"/>
          </a:xfrm>
        </p:spPr>
        <p:txBody>
          <a:bodyPr>
            <a:normAutofit/>
          </a:bodyPr>
          <a:lstStyle/>
          <a:p>
            <a:r>
              <a:rPr lang="en-US" sz="3600" i="1"/>
              <a:t>Science</a:t>
            </a:r>
            <a:r>
              <a:rPr lang="en-US" sz="3600"/>
              <a:t> Performance by Grade Level at </a:t>
            </a:r>
            <a:r>
              <a:rPr lang="en-US" sz="3600">
                <a:solidFill>
                  <a:schemeClr val="tx1">
                    <a:lumMod val="50000"/>
                    <a:lumOff val="50000"/>
                  </a:schemeClr>
                </a:solidFill>
              </a:rPr>
              <a:t>[My School/District]</a:t>
            </a:r>
          </a:p>
        </p:txBody>
      </p:sp>
      <p:graphicFrame>
        <p:nvGraphicFramePr>
          <p:cNvPr id="2" name="Table 2">
            <a:extLst>
              <a:ext uri="{FF2B5EF4-FFF2-40B4-BE49-F238E27FC236}">
                <a16:creationId xmlns:a16="http://schemas.microsoft.com/office/drawing/2014/main" id="{8A0ECBE7-7870-8B09-38FC-9167CB757075}"/>
              </a:ext>
            </a:extLst>
          </p:cNvPr>
          <p:cNvGraphicFramePr>
            <a:graphicFrameLocks noGrp="1"/>
          </p:cNvGraphicFramePr>
          <p:nvPr>
            <p:extLst>
              <p:ext uri="{D42A27DB-BD31-4B8C-83A1-F6EECF244321}">
                <p14:modId xmlns:p14="http://schemas.microsoft.com/office/powerpoint/2010/main" val="2842490487"/>
              </p:ext>
            </p:extLst>
          </p:nvPr>
        </p:nvGraphicFramePr>
        <p:xfrm>
          <a:off x="710896" y="1870614"/>
          <a:ext cx="10770208" cy="2679449"/>
        </p:xfrm>
        <a:graphic>
          <a:graphicData uri="http://schemas.openxmlformats.org/drawingml/2006/table">
            <a:tbl>
              <a:tblPr firstRow="1" bandRow="1">
                <a:tableStyleId>{5C22544A-7EE6-4342-B048-85BDC9FD1C3A}</a:tableStyleId>
              </a:tblPr>
              <a:tblGrid>
                <a:gridCol w="1663534">
                  <a:extLst>
                    <a:ext uri="{9D8B030D-6E8A-4147-A177-3AD203B41FA5}">
                      <a16:colId xmlns:a16="http://schemas.microsoft.com/office/drawing/2014/main" val="3356110295"/>
                    </a:ext>
                  </a:extLst>
                </a:gridCol>
                <a:gridCol w="1517779">
                  <a:extLst>
                    <a:ext uri="{9D8B030D-6E8A-4147-A177-3AD203B41FA5}">
                      <a16:colId xmlns:a16="http://schemas.microsoft.com/office/drawing/2014/main" val="137213022"/>
                    </a:ext>
                  </a:extLst>
                </a:gridCol>
                <a:gridCol w="1517779">
                  <a:extLst>
                    <a:ext uri="{9D8B030D-6E8A-4147-A177-3AD203B41FA5}">
                      <a16:colId xmlns:a16="http://schemas.microsoft.com/office/drawing/2014/main" val="1401303073"/>
                    </a:ext>
                  </a:extLst>
                </a:gridCol>
                <a:gridCol w="1517779">
                  <a:extLst>
                    <a:ext uri="{9D8B030D-6E8A-4147-A177-3AD203B41FA5}">
                      <a16:colId xmlns:a16="http://schemas.microsoft.com/office/drawing/2014/main" val="1727205296"/>
                    </a:ext>
                  </a:extLst>
                </a:gridCol>
                <a:gridCol w="1517779">
                  <a:extLst>
                    <a:ext uri="{9D8B030D-6E8A-4147-A177-3AD203B41FA5}">
                      <a16:colId xmlns:a16="http://schemas.microsoft.com/office/drawing/2014/main" val="3014508069"/>
                    </a:ext>
                  </a:extLst>
                </a:gridCol>
                <a:gridCol w="1517779">
                  <a:extLst>
                    <a:ext uri="{9D8B030D-6E8A-4147-A177-3AD203B41FA5}">
                      <a16:colId xmlns:a16="http://schemas.microsoft.com/office/drawing/2014/main" val="1275839071"/>
                    </a:ext>
                  </a:extLst>
                </a:gridCol>
                <a:gridCol w="1517779">
                  <a:extLst>
                    <a:ext uri="{9D8B030D-6E8A-4147-A177-3AD203B41FA5}">
                      <a16:colId xmlns:a16="http://schemas.microsoft.com/office/drawing/2014/main" val="3043297909"/>
                    </a:ext>
                  </a:extLst>
                </a:gridCol>
              </a:tblGrid>
              <a:tr h="878420">
                <a:tc>
                  <a:txBody>
                    <a:bodyPr/>
                    <a:lstStyle/>
                    <a:p>
                      <a:pPr algn="ctr"/>
                      <a:r>
                        <a:rPr lang="en-US">
                          <a:solidFill>
                            <a:schemeClr val="tx1"/>
                          </a:solidFill>
                        </a:rPr>
                        <a:t>Grade</a:t>
                      </a:r>
                    </a:p>
                  </a:txBody>
                  <a:tcPr anchor="ctr">
                    <a:solidFill>
                      <a:schemeClr val="accent1">
                        <a:lumMod val="60000"/>
                        <a:lumOff val="40000"/>
                      </a:schemeClr>
                    </a:solidFill>
                  </a:tcPr>
                </a:tc>
                <a:tc>
                  <a:txBody>
                    <a:bodyPr/>
                    <a:lstStyle/>
                    <a:p>
                      <a:pPr algn="ctr"/>
                      <a:r>
                        <a:rPr lang="en-US">
                          <a:solidFill>
                            <a:schemeClr val="tx1"/>
                          </a:solidFill>
                        </a:rPr>
                        <a:t>NAPD Population</a:t>
                      </a:r>
                    </a:p>
                  </a:txBody>
                  <a:tcPr anchor="ctr">
                    <a:solidFill>
                      <a:schemeClr val="accent1">
                        <a:lumMod val="60000"/>
                        <a:lumOff val="40000"/>
                      </a:schemeClr>
                    </a:solidFill>
                  </a:tcPr>
                </a:tc>
                <a:tc>
                  <a:txBody>
                    <a:bodyPr/>
                    <a:lstStyle/>
                    <a:p>
                      <a:pPr algn="ctr"/>
                      <a:r>
                        <a:rPr lang="en-US">
                          <a:solidFill>
                            <a:schemeClr val="tx1"/>
                          </a:solidFill>
                        </a:rPr>
                        <a:t>%               Novice </a:t>
                      </a:r>
                    </a:p>
                  </a:txBody>
                  <a:tcPr anchor="ctr">
                    <a:solidFill>
                      <a:schemeClr val="accent1">
                        <a:lumMod val="60000"/>
                        <a:lumOff val="40000"/>
                      </a:schemeClr>
                    </a:solidFill>
                  </a:tcPr>
                </a:tc>
                <a:tc>
                  <a:txBody>
                    <a:bodyPr/>
                    <a:lstStyle/>
                    <a:p>
                      <a:pPr algn="ctr"/>
                      <a:r>
                        <a:rPr lang="en-US">
                          <a:solidFill>
                            <a:schemeClr val="tx1"/>
                          </a:solidFill>
                        </a:rPr>
                        <a:t>%       Apprentice </a:t>
                      </a:r>
                    </a:p>
                  </a:txBody>
                  <a:tcPr anchor="ctr">
                    <a:solidFill>
                      <a:schemeClr val="accent1">
                        <a:lumMod val="60000"/>
                        <a:lumOff val="40000"/>
                      </a:schemeClr>
                    </a:solidFill>
                  </a:tcPr>
                </a:tc>
                <a:tc>
                  <a:txBody>
                    <a:bodyPr/>
                    <a:lstStyle/>
                    <a:p>
                      <a:pPr algn="ctr"/>
                      <a:r>
                        <a:rPr lang="en-US">
                          <a:solidFill>
                            <a:schemeClr val="tx1"/>
                          </a:solidFill>
                        </a:rPr>
                        <a:t>%</a:t>
                      </a:r>
                    </a:p>
                    <a:p>
                      <a:pPr algn="ctr"/>
                      <a:r>
                        <a:rPr lang="en-US">
                          <a:solidFill>
                            <a:schemeClr val="tx1"/>
                          </a:solidFill>
                        </a:rPr>
                        <a:t>Proficient </a:t>
                      </a:r>
                    </a:p>
                  </a:txBody>
                  <a:tcPr anchor="ctr">
                    <a:solidFill>
                      <a:schemeClr val="accent1">
                        <a:lumMod val="60000"/>
                        <a:lumOff val="40000"/>
                      </a:schemeClr>
                    </a:solidFill>
                  </a:tcPr>
                </a:tc>
                <a:tc>
                  <a:txBody>
                    <a:bodyPr/>
                    <a:lstStyle/>
                    <a:p>
                      <a:pPr algn="ctr"/>
                      <a:r>
                        <a:rPr lang="en-US">
                          <a:solidFill>
                            <a:schemeClr val="tx1"/>
                          </a:solidFill>
                        </a:rPr>
                        <a:t>% Distinguished </a:t>
                      </a:r>
                    </a:p>
                  </a:txBody>
                  <a:tcPr anchor="ctr">
                    <a:solidFill>
                      <a:schemeClr val="accent1">
                        <a:lumMod val="60000"/>
                        <a:lumOff val="40000"/>
                      </a:schemeClr>
                    </a:solidFill>
                  </a:tcPr>
                </a:tc>
                <a:tc>
                  <a:txBody>
                    <a:bodyPr/>
                    <a:lstStyle/>
                    <a:p>
                      <a:pPr algn="ctr"/>
                      <a:r>
                        <a:rPr lang="en-US">
                          <a:solidFill>
                            <a:schemeClr val="tx1"/>
                          </a:solidFill>
                        </a:rPr>
                        <a:t>% Proficient/</a:t>
                      </a:r>
                    </a:p>
                    <a:p>
                      <a:pPr algn="ctr"/>
                      <a:r>
                        <a:rPr lang="en-US">
                          <a:solidFill>
                            <a:schemeClr val="tx1"/>
                          </a:solidFill>
                        </a:rPr>
                        <a:t>Distinguished </a:t>
                      </a:r>
                    </a:p>
                  </a:txBody>
                  <a:tcPr anchor="ctr">
                    <a:solidFill>
                      <a:schemeClr val="accent1">
                        <a:lumMod val="60000"/>
                        <a:lumOff val="40000"/>
                      </a:schemeClr>
                    </a:solidFill>
                  </a:tcPr>
                </a:tc>
                <a:extLst>
                  <a:ext uri="{0D108BD9-81ED-4DB2-BD59-A6C34878D82A}">
                    <a16:rowId xmlns:a16="http://schemas.microsoft.com/office/drawing/2014/main" val="2366302084"/>
                  </a:ext>
                </a:extLst>
              </a:tr>
              <a:tr h="600343">
                <a:tc>
                  <a:txBody>
                    <a:bodyPr/>
                    <a:lstStyle/>
                    <a:p>
                      <a:pPr algn="ctr"/>
                      <a:r>
                        <a:rPr lang="en-US"/>
                        <a:t>Grade 4</a:t>
                      </a:r>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extLst>
                  <a:ext uri="{0D108BD9-81ED-4DB2-BD59-A6C34878D82A}">
                    <a16:rowId xmlns:a16="http://schemas.microsoft.com/office/drawing/2014/main" val="2444275599"/>
                  </a:ext>
                </a:extLst>
              </a:tr>
              <a:tr h="600343">
                <a:tc>
                  <a:txBody>
                    <a:bodyPr/>
                    <a:lstStyle/>
                    <a:p>
                      <a:pPr algn="ctr"/>
                      <a:r>
                        <a:rPr lang="en-US"/>
                        <a:t>Grade 7</a:t>
                      </a:r>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extLst>
                  <a:ext uri="{0D108BD9-81ED-4DB2-BD59-A6C34878D82A}">
                    <a16:rowId xmlns:a16="http://schemas.microsoft.com/office/drawing/2014/main" val="2633838822"/>
                  </a:ext>
                </a:extLst>
              </a:tr>
              <a:tr h="600343">
                <a:tc>
                  <a:txBody>
                    <a:bodyPr/>
                    <a:lstStyle/>
                    <a:p>
                      <a:pPr algn="ctr"/>
                      <a:r>
                        <a:rPr lang="en-US"/>
                        <a:t>Grade 11</a:t>
                      </a:r>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dirty="0"/>
                    </a:p>
                  </a:txBody>
                  <a:tcPr>
                    <a:solidFill>
                      <a:schemeClr val="accent1">
                        <a:lumMod val="40000"/>
                        <a:lumOff val="60000"/>
                      </a:schemeClr>
                    </a:solidFill>
                  </a:tcPr>
                </a:tc>
                <a:extLst>
                  <a:ext uri="{0D108BD9-81ED-4DB2-BD59-A6C34878D82A}">
                    <a16:rowId xmlns:a16="http://schemas.microsoft.com/office/drawing/2014/main" val="2994536050"/>
                  </a:ext>
                </a:extLst>
              </a:tr>
            </a:tbl>
          </a:graphicData>
        </a:graphic>
      </p:graphicFrame>
    </p:spTree>
    <p:extLst>
      <p:ext uri="{BB962C8B-B14F-4D97-AF65-F5344CB8AC3E}">
        <p14:creationId xmlns:p14="http://schemas.microsoft.com/office/powerpoint/2010/main" val="741975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2811B7-388C-43C9-81C1-380990B835FE}"/>
              </a:ext>
            </a:extLst>
          </p:cNvPr>
          <p:cNvSpPr>
            <a:spLocks noGrp="1"/>
          </p:cNvSpPr>
          <p:nvPr>
            <p:ph type="title"/>
          </p:nvPr>
        </p:nvSpPr>
        <p:spPr>
          <a:xfrm>
            <a:off x="0" y="96768"/>
            <a:ext cx="10515600" cy="1325563"/>
          </a:xfrm>
        </p:spPr>
        <p:txBody>
          <a:bodyPr>
            <a:normAutofit/>
          </a:bodyPr>
          <a:lstStyle/>
          <a:p>
            <a:r>
              <a:rPr lang="en-US" sz="3600" i="1"/>
              <a:t>Social Studies</a:t>
            </a:r>
            <a:r>
              <a:rPr lang="en-US" sz="3600"/>
              <a:t> Performance by Grade Level at </a:t>
            </a:r>
            <a:r>
              <a:rPr lang="en-US" sz="3600">
                <a:solidFill>
                  <a:schemeClr val="tx1">
                    <a:lumMod val="50000"/>
                    <a:lumOff val="50000"/>
                  </a:schemeClr>
                </a:solidFill>
              </a:rPr>
              <a:t>[My School/District]</a:t>
            </a:r>
          </a:p>
        </p:txBody>
      </p:sp>
      <p:graphicFrame>
        <p:nvGraphicFramePr>
          <p:cNvPr id="2" name="Table 2">
            <a:extLst>
              <a:ext uri="{FF2B5EF4-FFF2-40B4-BE49-F238E27FC236}">
                <a16:creationId xmlns:a16="http://schemas.microsoft.com/office/drawing/2014/main" id="{8A0ECBE7-7870-8B09-38FC-9167CB757075}"/>
              </a:ext>
            </a:extLst>
          </p:cNvPr>
          <p:cNvGraphicFramePr>
            <a:graphicFrameLocks noGrp="1"/>
          </p:cNvGraphicFramePr>
          <p:nvPr>
            <p:extLst>
              <p:ext uri="{D42A27DB-BD31-4B8C-83A1-F6EECF244321}">
                <p14:modId xmlns:p14="http://schemas.microsoft.com/office/powerpoint/2010/main" val="3925626925"/>
              </p:ext>
            </p:extLst>
          </p:nvPr>
        </p:nvGraphicFramePr>
        <p:xfrm>
          <a:off x="690354" y="2178140"/>
          <a:ext cx="10811292" cy="2501719"/>
        </p:xfrm>
        <a:graphic>
          <a:graphicData uri="http://schemas.openxmlformats.org/drawingml/2006/table">
            <a:tbl>
              <a:tblPr firstRow="1" bandRow="1">
                <a:tableStyleId>{5C22544A-7EE6-4342-B048-85BDC9FD1C3A}</a:tableStyleId>
              </a:tblPr>
              <a:tblGrid>
                <a:gridCol w="1723446">
                  <a:extLst>
                    <a:ext uri="{9D8B030D-6E8A-4147-A177-3AD203B41FA5}">
                      <a16:colId xmlns:a16="http://schemas.microsoft.com/office/drawing/2014/main" val="3356110295"/>
                    </a:ext>
                  </a:extLst>
                </a:gridCol>
                <a:gridCol w="1492648">
                  <a:extLst>
                    <a:ext uri="{9D8B030D-6E8A-4147-A177-3AD203B41FA5}">
                      <a16:colId xmlns:a16="http://schemas.microsoft.com/office/drawing/2014/main" val="137213022"/>
                    </a:ext>
                  </a:extLst>
                </a:gridCol>
                <a:gridCol w="1492648">
                  <a:extLst>
                    <a:ext uri="{9D8B030D-6E8A-4147-A177-3AD203B41FA5}">
                      <a16:colId xmlns:a16="http://schemas.microsoft.com/office/drawing/2014/main" val="1401303073"/>
                    </a:ext>
                  </a:extLst>
                </a:gridCol>
                <a:gridCol w="1492648">
                  <a:extLst>
                    <a:ext uri="{9D8B030D-6E8A-4147-A177-3AD203B41FA5}">
                      <a16:colId xmlns:a16="http://schemas.microsoft.com/office/drawing/2014/main" val="1727205296"/>
                    </a:ext>
                  </a:extLst>
                </a:gridCol>
                <a:gridCol w="1492648">
                  <a:extLst>
                    <a:ext uri="{9D8B030D-6E8A-4147-A177-3AD203B41FA5}">
                      <a16:colId xmlns:a16="http://schemas.microsoft.com/office/drawing/2014/main" val="3014508069"/>
                    </a:ext>
                  </a:extLst>
                </a:gridCol>
                <a:gridCol w="1578383">
                  <a:extLst>
                    <a:ext uri="{9D8B030D-6E8A-4147-A177-3AD203B41FA5}">
                      <a16:colId xmlns:a16="http://schemas.microsoft.com/office/drawing/2014/main" val="1275839071"/>
                    </a:ext>
                  </a:extLst>
                </a:gridCol>
                <a:gridCol w="1538871">
                  <a:extLst>
                    <a:ext uri="{9D8B030D-6E8A-4147-A177-3AD203B41FA5}">
                      <a16:colId xmlns:a16="http://schemas.microsoft.com/office/drawing/2014/main" val="3043297909"/>
                    </a:ext>
                  </a:extLst>
                </a:gridCol>
              </a:tblGrid>
              <a:tr h="913672">
                <a:tc>
                  <a:txBody>
                    <a:bodyPr/>
                    <a:lstStyle/>
                    <a:p>
                      <a:pPr algn="ctr"/>
                      <a:r>
                        <a:rPr lang="en-US">
                          <a:solidFill>
                            <a:schemeClr val="tx1"/>
                          </a:solidFill>
                        </a:rPr>
                        <a:t>Grade</a:t>
                      </a:r>
                    </a:p>
                  </a:txBody>
                  <a:tcPr anchor="ctr">
                    <a:solidFill>
                      <a:schemeClr val="accent1">
                        <a:lumMod val="60000"/>
                        <a:lumOff val="40000"/>
                      </a:schemeClr>
                    </a:solidFill>
                  </a:tcPr>
                </a:tc>
                <a:tc>
                  <a:txBody>
                    <a:bodyPr/>
                    <a:lstStyle/>
                    <a:p>
                      <a:pPr algn="ctr"/>
                      <a:r>
                        <a:rPr lang="en-US">
                          <a:solidFill>
                            <a:schemeClr val="tx1"/>
                          </a:solidFill>
                        </a:rPr>
                        <a:t>NAPD Population</a:t>
                      </a:r>
                    </a:p>
                  </a:txBody>
                  <a:tcPr anchor="ctr">
                    <a:solidFill>
                      <a:schemeClr val="accent1">
                        <a:lumMod val="60000"/>
                        <a:lumOff val="40000"/>
                      </a:schemeClr>
                    </a:solidFill>
                  </a:tcPr>
                </a:tc>
                <a:tc>
                  <a:txBody>
                    <a:bodyPr/>
                    <a:lstStyle/>
                    <a:p>
                      <a:pPr algn="ctr"/>
                      <a:r>
                        <a:rPr lang="en-US">
                          <a:solidFill>
                            <a:schemeClr val="tx1"/>
                          </a:solidFill>
                        </a:rPr>
                        <a:t>%         Novice </a:t>
                      </a:r>
                    </a:p>
                  </a:txBody>
                  <a:tcPr anchor="ctr">
                    <a:solidFill>
                      <a:schemeClr val="accent1">
                        <a:lumMod val="60000"/>
                        <a:lumOff val="40000"/>
                      </a:schemeClr>
                    </a:solidFill>
                  </a:tcPr>
                </a:tc>
                <a:tc>
                  <a:txBody>
                    <a:bodyPr/>
                    <a:lstStyle/>
                    <a:p>
                      <a:pPr algn="ctr"/>
                      <a:r>
                        <a:rPr lang="en-US">
                          <a:solidFill>
                            <a:schemeClr val="tx1"/>
                          </a:solidFill>
                        </a:rPr>
                        <a:t>%   Apprentice </a:t>
                      </a:r>
                    </a:p>
                  </a:txBody>
                  <a:tcPr anchor="ctr">
                    <a:solidFill>
                      <a:schemeClr val="accent1">
                        <a:lumMod val="60000"/>
                        <a:lumOff val="40000"/>
                      </a:schemeClr>
                    </a:solidFill>
                  </a:tcPr>
                </a:tc>
                <a:tc>
                  <a:txBody>
                    <a:bodyPr/>
                    <a:lstStyle/>
                    <a:p>
                      <a:pPr algn="ctr"/>
                      <a:r>
                        <a:rPr lang="en-US">
                          <a:solidFill>
                            <a:schemeClr val="tx1"/>
                          </a:solidFill>
                        </a:rPr>
                        <a:t>%</a:t>
                      </a:r>
                    </a:p>
                    <a:p>
                      <a:pPr algn="ctr"/>
                      <a:r>
                        <a:rPr lang="en-US">
                          <a:solidFill>
                            <a:schemeClr val="tx1"/>
                          </a:solidFill>
                        </a:rPr>
                        <a:t>Proficient </a:t>
                      </a:r>
                    </a:p>
                  </a:txBody>
                  <a:tcPr anchor="ctr">
                    <a:solidFill>
                      <a:schemeClr val="accent1">
                        <a:lumMod val="60000"/>
                        <a:lumOff val="40000"/>
                      </a:schemeClr>
                    </a:solidFill>
                  </a:tcPr>
                </a:tc>
                <a:tc>
                  <a:txBody>
                    <a:bodyPr/>
                    <a:lstStyle/>
                    <a:p>
                      <a:pPr algn="ctr"/>
                      <a:r>
                        <a:rPr lang="en-US">
                          <a:solidFill>
                            <a:schemeClr val="tx1"/>
                          </a:solidFill>
                        </a:rPr>
                        <a:t>% Distinguished </a:t>
                      </a:r>
                    </a:p>
                  </a:txBody>
                  <a:tcPr anchor="ctr">
                    <a:solidFill>
                      <a:schemeClr val="accent1">
                        <a:lumMod val="60000"/>
                        <a:lumOff val="40000"/>
                      </a:schemeClr>
                    </a:solidFill>
                  </a:tcPr>
                </a:tc>
                <a:tc>
                  <a:txBody>
                    <a:bodyPr/>
                    <a:lstStyle/>
                    <a:p>
                      <a:pPr algn="ctr"/>
                      <a:r>
                        <a:rPr lang="en-US">
                          <a:solidFill>
                            <a:schemeClr val="tx1"/>
                          </a:solidFill>
                        </a:rPr>
                        <a:t>% Proficient/</a:t>
                      </a:r>
                    </a:p>
                    <a:p>
                      <a:pPr algn="ctr"/>
                      <a:r>
                        <a:rPr lang="en-US">
                          <a:solidFill>
                            <a:schemeClr val="tx1"/>
                          </a:solidFill>
                        </a:rPr>
                        <a:t>Distinguished </a:t>
                      </a:r>
                    </a:p>
                  </a:txBody>
                  <a:tcPr anchor="ctr">
                    <a:solidFill>
                      <a:schemeClr val="accent1">
                        <a:lumMod val="60000"/>
                        <a:lumOff val="40000"/>
                      </a:schemeClr>
                    </a:solidFill>
                  </a:tcPr>
                </a:tc>
                <a:extLst>
                  <a:ext uri="{0D108BD9-81ED-4DB2-BD59-A6C34878D82A}">
                    <a16:rowId xmlns:a16="http://schemas.microsoft.com/office/drawing/2014/main" val="2366302084"/>
                  </a:ext>
                </a:extLst>
              </a:tr>
              <a:tr h="529349">
                <a:tc>
                  <a:txBody>
                    <a:bodyPr/>
                    <a:lstStyle/>
                    <a:p>
                      <a:pPr algn="ctr"/>
                      <a:r>
                        <a:rPr lang="en-US"/>
                        <a:t>Grade 5</a:t>
                      </a:r>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extLst>
                  <a:ext uri="{0D108BD9-81ED-4DB2-BD59-A6C34878D82A}">
                    <a16:rowId xmlns:a16="http://schemas.microsoft.com/office/drawing/2014/main" val="2444275599"/>
                  </a:ext>
                </a:extLst>
              </a:tr>
              <a:tr h="529349">
                <a:tc>
                  <a:txBody>
                    <a:bodyPr/>
                    <a:lstStyle/>
                    <a:p>
                      <a:pPr algn="ctr"/>
                      <a:r>
                        <a:rPr lang="en-US"/>
                        <a:t>Grade 8</a:t>
                      </a:r>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extLst>
                  <a:ext uri="{0D108BD9-81ED-4DB2-BD59-A6C34878D82A}">
                    <a16:rowId xmlns:a16="http://schemas.microsoft.com/office/drawing/2014/main" val="2633838822"/>
                  </a:ext>
                </a:extLst>
              </a:tr>
              <a:tr h="529349">
                <a:tc>
                  <a:txBody>
                    <a:bodyPr/>
                    <a:lstStyle/>
                    <a:p>
                      <a:pPr algn="ctr"/>
                      <a:r>
                        <a:rPr lang="en-US"/>
                        <a:t>Grade 11</a:t>
                      </a:r>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dirty="0"/>
                    </a:p>
                  </a:txBody>
                  <a:tcPr>
                    <a:solidFill>
                      <a:schemeClr val="accent1">
                        <a:lumMod val="40000"/>
                        <a:lumOff val="60000"/>
                      </a:schemeClr>
                    </a:solidFill>
                  </a:tcPr>
                </a:tc>
                <a:extLst>
                  <a:ext uri="{0D108BD9-81ED-4DB2-BD59-A6C34878D82A}">
                    <a16:rowId xmlns:a16="http://schemas.microsoft.com/office/drawing/2014/main" val="2994536050"/>
                  </a:ext>
                </a:extLst>
              </a:tr>
            </a:tbl>
          </a:graphicData>
        </a:graphic>
      </p:graphicFrame>
    </p:spTree>
    <p:extLst>
      <p:ext uri="{BB962C8B-B14F-4D97-AF65-F5344CB8AC3E}">
        <p14:creationId xmlns:p14="http://schemas.microsoft.com/office/powerpoint/2010/main" val="1653663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2811B7-388C-43C9-81C1-380990B835FE}"/>
              </a:ext>
            </a:extLst>
          </p:cNvPr>
          <p:cNvSpPr>
            <a:spLocks noGrp="1"/>
          </p:cNvSpPr>
          <p:nvPr>
            <p:ph type="title"/>
          </p:nvPr>
        </p:nvSpPr>
        <p:spPr>
          <a:xfrm>
            <a:off x="0" y="1"/>
            <a:ext cx="12192000" cy="1395136"/>
          </a:xfrm>
        </p:spPr>
        <p:txBody>
          <a:bodyPr>
            <a:normAutofit/>
          </a:bodyPr>
          <a:lstStyle/>
          <a:p>
            <a:r>
              <a:rPr lang="en-US" sz="3600" i="1"/>
              <a:t>Combined Writing</a:t>
            </a:r>
            <a:r>
              <a:rPr lang="en-US" sz="3600"/>
              <a:t> Performance by Grade Level at </a:t>
            </a:r>
            <a:r>
              <a:rPr lang="en-US" sz="3600">
                <a:solidFill>
                  <a:schemeClr val="tx1">
                    <a:lumMod val="50000"/>
                    <a:lumOff val="50000"/>
                  </a:schemeClr>
                </a:solidFill>
              </a:rPr>
              <a:t>[My School/District]</a:t>
            </a:r>
          </a:p>
        </p:txBody>
      </p:sp>
      <p:graphicFrame>
        <p:nvGraphicFramePr>
          <p:cNvPr id="2" name="Table 2">
            <a:extLst>
              <a:ext uri="{FF2B5EF4-FFF2-40B4-BE49-F238E27FC236}">
                <a16:creationId xmlns:a16="http://schemas.microsoft.com/office/drawing/2014/main" id="{114327E2-783F-F291-46CE-AF702D9011EA}"/>
              </a:ext>
            </a:extLst>
          </p:cNvPr>
          <p:cNvGraphicFramePr>
            <a:graphicFrameLocks noGrp="1"/>
          </p:cNvGraphicFramePr>
          <p:nvPr>
            <p:extLst>
              <p:ext uri="{D42A27DB-BD31-4B8C-83A1-F6EECF244321}">
                <p14:modId xmlns:p14="http://schemas.microsoft.com/office/powerpoint/2010/main" val="1394785711"/>
              </p:ext>
            </p:extLst>
          </p:nvPr>
        </p:nvGraphicFramePr>
        <p:xfrm>
          <a:off x="522650" y="2076146"/>
          <a:ext cx="10444534" cy="2705708"/>
        </p:xfrm>
        <a:graphic>
          <a:graphicData uri="http://schemas.openxmlformats.org/drawingml/2006/table">
            <a:tbl>
              <a:tblPr firstRow="1" bandRow="1">
                <a:tableStyleId>{5C22544A-7EE6-4342-B048-85BDC9FD1C3A}</a:tableStyleId>
              </a:tblPr>
              <a:tblGrid>
                <a:gridCol w="1641750">
                  <a:extLst>
                    <a:ext uri="{9D8B030D-6E8A-4147-A177-3AD203B41FA5}">
                      <a16:colId xmlns:a16="http://schemas.microsoft.com/office/drawing/2014/main" val="3356110295"/>
                    </a:ext>
                  </a:extLst>
                </a:gridCol>
                <a:gridCol w="1421892">
                  <a:extLst>
                    <a:ext uri="{9D8B030D-6E8A-4147-A177-3AD203B41FA5}">
                      <a16:colId xmlns:a16="http://schemas.microsoft.com/office/drawing/2014/main" val="137213022"/>
                    </a:ext>
                  </a:extLst>
                </a:gridCol>
                <a:gridCol w="1421892">
                  <a:extLst>
                    <a:ext uri="{9D8B030D-6E8A-4147-A177-3AD203B41FA5}">
                      <a16:colId xmlns:a16="http://schemas.microsoft.com/office/drawing/2014/main" val="1401303073"/>
                    </a:ext>
                  </a:extLst>
                </a:gridCol>
                <a:gridCol w="1421892">
                  <a:extLst>
                    <a:ext uri="{9D8B030D-6E8A-4147-A177-3AD203B41FA5}">
                      <a16:colId xmlns:a16="http://schemas.microsoft.com/office/drawing/2014/main" val="1727205296"/>
                    </a:ext>
                  </a:extLst>
                </a:gridCol>
                <a:gridCol w="1421892">
                  <a:extLst>
                    <a:ext uri="{9D8B030D-6E8A-4147-A177-3AD203B41FA5}">
                      <a16:colId xmlns:a16="http://schemas.microsoft.com/office/drawing/2014/main" val="3014508069"/>
                    </a:ext>
                  </a:extLst>
                </a:gridCol>
                <a:gridCol w="1602365">
                  <a:extLst>
                    <a:ext uri="{9D8B030D-6E8A-4147-A177-3AD203B41FA5}">
                      <a16:colId xmlns:a16="http://schemas.microsoft.com/office/drawing/2014/main" val="1275839071"/>
                    </a:ext>
                  </a:extLst>
                </a:gridCol>
                <a:gridCol w="1512851">
                  <a:extLst>
                    <a:ext uri="{9D8B030D-6E8A-4147-A177-3AD203B41FA5}">
                      <a16:colId xmlns:a16="http://schemas.microsoft.com/office/drawing/2014/main" val="3043297909"/>
                    </a:ext>
                  </a:extLst>
                </a:gridCol>
              </a:tblGrid>
              <a:tr h="988172">
                <a:tc>
                  <a:txBody>
                    <a:bodyPr/>
                    <a:lstStyle/>
                    <a:p>
                      <a:pPr algn="ctr"/>
                      <a:r>
                        <a:rPr lang="en-US">
                          <a:solidFill>
                            <a:schemeClr val="tx1"/>
                          </a:solidFill>
                        </a:rPr>
                        <a:t>Grade</a:t>
                      </a:r>
                    </a:p>
                  </a:txBody>
                  <a:tcPr anchor="ctr">
                    <a:solidFill>
                      <a:schemeClr val="accent1">
                        <a:lumMod val="60000"/>
                        <a:lumOff val="40000"/>
                      </a:schemeClr>
                    </a:solidFill>
                  </a:tcPr>
                </a:tc>
                <a:tc>
                  <a:txBody>
                    <a:bodyPr/>
                    <a:lstStyle/>
                    <a:p>
                      <a:pPr algn="ctr"/>
                      <a:r>
                        <a:rPr lang="en-US">
                          <a:solidFill>
                            <a:schemeClr val="tx1"/>
                          </a:solidFill>
                        </a:rPr>
                        <a:t>NAPD Population</a:t>
                      </a:r>
                    </a:p>
                  </a:txBody>
                  <a:tcPr anchor="ctr">
                    <a:solidFill>
                      <a:schemeClr val="accent1">
                        <a:lumMod val="60000"/>
                        <a:lumOff val="40000"/>
                      </a:schemeClr>
                    </a:solidFill>
                  </a:tcPr>
                </a:tc>
                <a:tc>
                  <a:txBody>
                    <a:bodyPr/>
                    <a:lstStyle/>
                    <a:p>
                      <a:pPr algn="ctr"/>
                      <a:r>
                        <a:rPr lang="en-US">
                          <a:solidFill>
                            <a:schemeClr val="tx1"/>
                          </a:solidFill>
                        </a:rPr>
                        <a:t>%        Novice </a:t>
                      </a:r>
                    </a:p>
                  </a:txBody>
                  <a:tcPr anchor="ctr">
                    <a:solidFill>
                      <a:schemeClr val="accent1">
                        <a:lumMod val="60000"/>
                        <a:lumOff val="40000"/>
                      </a:schemeClr>
                    </a:solidFill>
                  </a:tcPr>
                </a:tc>
                <a:tc>
                  <a:txBody>
                    <a:bodyPr/>
                    <a:lstStyle/>
                    <a:p>
                      <a:pPr algn="ctr"/>
                      <a:r>
                        <a:rPr lang="en-US">
                          <a:solidFill>
                            <a:schemeClr val="tx1"/>
                          </a:solidFill>
                        </a:rPr>
                        <a:t>% Apprentice </a:t>
                      </a:r>
                    </a:p>
                  </a:txBody>
                  <a:tcPr anchor="ctr">
                    <a:solidFill>
                      <a:schemeClr val="accent1">
                        <a:lumMod val="60000"/>
                        <a:lumOff val="40000"/>
                      </a:schemeClr>
                    </a:solidFill>
                  </a:tcPr>
                </a:tc>
                <a:tc>
                  <a:txBody>
                    <a:bodyPr/>
                    <a:lstStyle/>
                    <a:p>
                      <a:pPr algn="ctr"/>
                      <a:r>
                        <a:rPr lang="en-US">
                          <a:solidFill>
                            <a:schemeClr val="tx1"/>
                          </a:solidFill>
                        </a:rPr>
                        <a:t>%</a:t>
                      </a:r>
                    </a:p>
                    <a:p>
                      <a:pPr algn="ctr"/>
                      <a:r>
                        <a:rPr lang="en-US">
                          <a:solidFill>
                            <a:schemeClr val="tx1"/>
                          </a:solidFill>
                        </a:rPr>
                        <a:t>Proficient </a:t>
                      </a:r>
                    </a:p>
                  </a:txBody>
                  <a:tcPr anchor="ctr">
                    <a:solidFill>
                      <a:schemeClr val="accent1">
                        <a:lumMod val="60000"/>
                        <a:lumOff val="40000"/>
                      </a:schemeClr>
                    </a:solidFill>
                  </a:tcPr>
                </a:tc>
                <a:tc>
                  <a:txBody>
                    <a:bodyPr/>
                    <a:lstStyle/>
                    <a:p>
                      <a:pPr algn="ctr"/>
                      <a:r>
                        <a:rPr lang="en-US">
                          <a:solidFill>
                            <a:schemeClr val="tx1"/>
                          </a:solidFill>
                        </a:rPr>
                        <a:t>% Distinguished </a:t>
                      </a:r>
                    </a:p>
                  </a:txBody>
                  <a:tcPr anchor="ctr">
                    <a:solidFill>
                      <a:schemeClr val="accent1">
                        <a:lumMod val="60000"/>
                        <a:lumOff val="40000"/>
                      </a:schemeClr>
                    </a:solidFill>
                  </a:tcPr>
                </a:tc>
                <a:tc>
                  <a:txBody>
                    <a:bodyPr/>
                    <a:lstStyle/>
                    <a:p>
                      <a:pPr algn="ctr"/>
                      <a:r>
                        <a:rPr lang="en-US">
                          <a:solidFill>
                            <a:schemeClr val="tx1"/>
                          </a:solidFill>
                        </a:rPr>
                        <a:t>% Proficient/</a:t>
                      </a:r>
                    </a:p>
                    <a:p>
                      <a:pPr algn="ctr"/>
                      <a:r>
                        <a:rPr lang="en-US">
                          <a:solidFill>
                            <a:schemeClr val="tx1"/>
                          </a:solidFill>
                        </a:rPr>
                        <a:t>Distinguished </a:t>
                      </a:r>
                    </a:p>
                  </a:txBody>
                  <a:tcPr anchor="ctr">
                    <a:solidFill>
                      <a:schemeClr val="accent1">
                        <a:lumMod val="60000"/>
                        <a:lumOff val="40000"/>
                      </a:schemeClr>
                    </a:solidFill>
                  </a:tcPr>
                </a:tc>
                <a:extLst>
                  <a:ext uri="{0D108BD9-81ED-4DB2-BD59-A6C34878D82A}">
                    <a16:rowId xmlns:a16="http://schemas.microsoft.com/office/drawing/2014/main" val="2366302084"/>
                  </a:ext>
                </a:extLst>
              </a:tr>
              <a:tr h="572512">
                <a:tc>
                  <a:txBody>
                    <a:bodyPr/>
                    <a:lstStyle/>
                    <a:p>
                      <a:pPr algn="ctr"/>
                      <a:r>
                        <a:rPr lang="en-US"/>
                        <a:t>Grade 5</a:t>
                      </a:r>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extLst>
                  <a:ext uri="{0D108BD9-81ED-4DB2-BD59-A6C34878D82A}">
                    <a16:rowId xmlns:a16="http://schemas.microsoft.com/office/drawing/2014/main" val="2223010387"/>
                  </a:ext>
                </a:extLst>
              </a:tr>
              <a:tr h="572512">
                <a:tc>
                  <a:txBody>
                    <a:bodyPr/>
                    <a:lstStyle/>
                    <a:p>
                      <a:pPr algn="ctr"/>
                      <a:r>
                        <a:rPr lang="en-US"/>
                        <a:t>Grade 8</a:t>
                      </a:r>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tc>
                  <a:txBody>
                    <a:bodyPr/>
                    <a:lstStyle/>
                    <a:p>
                      <a:pPr algn="ctr"/>
                      <a:endParaRPr lang="en-US"/>
                    </a:p>
                  </a:txBody>
                  <a:tcPr>
                    <a:solidFill>
                      <a:schemeClr val="accent1">
                        <a:lumMod val="20000"/>
                        <a:lumOff val="80000"/>
                      </a:schemeClr>
                    </a:solidFill>
                  </a:tcPr>
                </a:tc>
                <a:extLst>
                  <a:ext uri="{0D108BD9-81ED-4DB2-BD59-A6C34878D82A}">
                    <a16:rowId xmlns:a16="http://schemas.microsoft.com/office/drawing/2014/main" val="403064247"/>
                  </a:ext>
                </a:extLst>
              </a:tr>
              <a:tr h="572512">
                <a:tc>
                  <a:txBody>
                    <a:bodyPr/>
                    <a:lstStyle/>
                    <a:p>
                      <a:pPr algn="ctr"/>
                      <a:r>
                        <a:rPr lang="en-US"/>
                        <a:t>Grade 11</a:t>
                      </a:r>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a:p>
                  </a:txBody>
                  <a:tcPr>
                    <a:solidFill>
                      <a:schemeClr val="accent1">
                        <a:lumMod val="40000"/>
                        <a:lumOff val="60000"/>
                      </a:schemeClr>
                    </a:solidFill>
                  </a:tcPr>
                </a:tc>
                <a:tc>
                  <a:txBody>
                    <a:bodyPr/>
                    <a:lstStyle/>
                    <a:p>
                      <a:pPr algn="ctr"/>
                      <a:endParaRPr lang="en-US" dirty="0"/>
                    </a:p>
                  </a:txBody>
                  <a:tcPr>
                    <a:solidFill>
                      <a:schemeClr val="accent1">
                        <a:lumMod val="40000"/>
                        <a:lumOff val="60000"/>
                      </a:schemeClr>
                    </a:solidFill>
                  </a:tcPr>
                </a:tc>
                <a:extLst>
                  <a:ext uri="{0D108BD9-81ED-4DB2-BD59-A6C34878D82A}">
                    <a16:rowId xmlns:a16="http://schemas.microsoft.com/office/drawing/2014/main" val="2994536050"/>
                  </a:ext>
                </a:extLst>
              </a:tr>
            </a:tbl>
          </a:graphicData>
        </a:graphic>
      </p:graphicFrame>
    </p:spTree>
    <p:extLst>
      <p:ext uri="{BB962C8B-B14F-4D97-AF65-F5344CB8AC3E}">
        <p14:creationId xmlns:p14="http://schemas.microsoft.com/office/powerpoint/2010/main" val="128290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rgbClr val="007780"/>
                </a:solidFill>
              </a:rPr>
              <a:t>Agenda</a:t>
            </a:r>
            <a:r>
              <a:rPr lang="en-US"/>
              <a:t>  </a:t>
            </a:r>
            <a:endParaRPr lang="en-US">
              <a:highlight>
                <a:srgbClr val="FFFF00"/>
              </a:highlight>
            </a:endParaRPr>
          </a:p>
        </p:txBody>
      </p:sp>
      <p:sp>
        <p:nvSpPr>
          <p:cNvPr id="3" name="Text Placeholder 2"/>
          <p:cNvSpPr>
            <a:spLocks noGrp="1"/>
          </p:cNvSpPr>
          <p:nvPr>
            <p:ph idx="1"/>
          </p:nvPr>
        </p:nvSpPr>
        <p:spPr>
          <a:xfrm>
            <a:off x="436880" y="914401"/>
            <a:ext cx="11277600" cy="4643119"/>
          </a:xfrm>
        </p:spPr>
        <p:txBody>
          <a:bodyPr vert="horz" lIns="91440" tIns="45720" rIns="91440" bIns="45720" numCol="2" rtlCol="0" anchor="t">
            <a:normAutofit fontScale="25000" lnSpcReduction="20000"/>
          </a:bodyPr>
          <a:lstStyle/>
          <a:p>
            <a:pPr marL="0" indent="0">
              <a:lnSpc>
                <a:spcPct val="120000"/>
              </a:lnSpc>
              <a:spcBef>
                <a:spcPts val="0"/>
              </a:spcBef>
              <a:buNone/>
            </a:pPr>
            <a:r>
              <a:rPr lang="en-US" sz="6200" b="1"/>
              <a:t>State Indicators in the Accountability System</a:t>
            </a:r>
          </a:p>
          <a:p>
            <a:pPr marL="396875" lvl="1">
              <a:lnSpc>
                <a:spcPct val="120000"/>
              </a:lnSpc>
              <a:spcBef>
                <a:spcPts val="0"/>
              </a:spcBef>
            </a:pPr>
            <a:r>
              <a:rPr lang="en-US" sz="6200"/>
              <a:t>Overall Designations</a:t>
            </a:r>
          </a:p>
          <a:p>
            <a:pPr marL="396875" lvl="1">
              <a:lnSpc>
                <a:spcPct val="120000"/>
              </a:lnSpc>
              <a:spcBef>
                <a:spcPts val="0"/>
              </a:spcBef>
              <a:spcAft>
                <a:spcPts val="1200"/>
              </a:spcAft>
            </a:pPr>
            <a:r>
              <a:rPr lang="en-US" sz="6200"/>
              <a:t>Overall Accountability Weights</a:t>
            </a:r>
          </a:p>
          <a:p>
            <a:pPr marL="0" indent="0">
              <a:lnSpc>
                <a:spcPct val="120000"/>
              </a:lnSpc>
              <a:spcBef>
                <a:spcPts val="0"/>
              </a:spcBef>
              <a:spcAft>
                <a:spcPts val="1200"/>
              </a:spcAft>
              <a:buNone/>
            </a:pPr>
            <a:r>
              <a:rPr lang="en-US" sz="6200" b="1"/>
              <a:t>Federal Classification in 2024</a:t>
            </a:r>
          </a:p>
          <a:p>
            <a:pPr marL="0" indent="0">
              <a:lnSpc>
                <a:spcPct val="120000"/>
              </a:lnSpc>
              <a:spcBef>
                <a:spcPts val="0"/>
              </a:spcBef>
              <a:spcAft>
                <a:spcPts val="1200"/>
              </a:spcAft>
              <a:buNone/>
            </a:pPr>
            <a:r>
              <a:rPr lang="en-US" sz="6200" b="1"/>
              <a:t>School/District Highlights</a:t>
            </a:r>
          </a:p>
          <a:p>
            <a:pPr marL="0" indent="0">
              <a:lnSpc>
                <a:spcPct val="120000"/>
              </a:lnSpc>
              <a:spcBef>
                <a:spcPts val="0"/>
              </a:spcBef>
              <a:buNone/>
            </a:pPr>
            <a:r>
              <a:rPr lang="en-US" sz="6200" b="1"/>
              <a:t>Accountability Data</a:t>
            </a:r>
          </a:p>
          <a:p>
            <a:pPr marL="346075" lvl="1">
              <a:lnSpc>
                <a:spcPct val="120000"/>
              </a:lnSpc>
              <a:spcBef>
                <a:spcPts val="0"/>
              </a:spcBef>
            </a:pPr>
            <a:r>
              <a:rPr lang="en-US" sz="6200"/>
              <a:t>Bright Spots of School Year 2023-2024</a:t>
            </a:r>
          </a:p>
          <a:p>
            <a:pPr marL="346075" lvl="1">
              <a:lnSpc>
                <a:spcPct val="120000"/>
              </a:lnSpc>
              <a:spcBef>
                <a:spcPts val="0"/>
              </a:spcBef>
              <a:spcAft>
                <a:spcPts val="1200"/>
              </a:spcAft>
            </a:pPr>
            <a:r>
              <a:rPr lang="en-US" sz="6200"/>
              <a:t>Suppressed Data</a:t>
            </a:r>
          </a:p>
          <a:p>
            <a:pPr marL="0" indent="0">
              <a:lnSpc>
                <a:spcPct val="120000"/>
              </a:lnSpc>
              <a:spcBef>
                <a:spcPts val="0"/>
              </a:spcBef>
              <a:buNone/>
            </a:pPr>
            <a:r>
              <a:rPr lang="en-US" sz="6200" b="1"/>
              <a:t>Accountability Profile and Indicator Scores and Ratings</a:t>
            </a:r>
          </a:p>
          <a:p>
            <a:pPr marL="346075" lvl="1">
              <a:lnSpc>
                <a:spcPct val="120000"/>
              </a:lnSpc>
              <a:spcBef>
                <a:spcPts val="0"/>
              </a:spcBef>
            </a:pPr>
            <a:r>
              <a:rPr lang="en-US" sz="6200"/>
              <a:t>Accountability Profile at [My Elementary School]</a:t>
            </a:r>
          </a:p>
          <a:p>
            <a:pPr marL="346075" lvl="1">
              <a:lnSpc>
                <a:spcPct val="120000"/>
              </a:lnSpc>
              <a:spcBef>
                <a:spcPts val="0"/>
              </a:spcBef>
            </a:pPr>
            <a:r>
              <a:rPr lang="en-US" sz="6200"/>
              <a:t>Indicator Details at [My Elementary School]</a:t>
            </a:r>
          </a:p>
          <a:p>
            <a:pPr marL="346075" lvl="1">
              <a:lnSpc>
                <a:spcPct val="120000"/>
              </a:lnSpc>
              <a:spcBef>
                <a:spcPts val="0"/>
              </a:spcBef>
            </a:pPr>
            <a:r>
              <a:rPr lang="en-US" sz="6200"/>
              <a:t>Accountability Profile at [My Middle School]</a:t>
            </a:r>
          </a:p>
          <a:p>
            <a:pPr marL="346075" lvl="1">
              <a:lnSpc>
                <a:spcPct val="120000"/>
              </a:lnSpc>
              <a:spcBef>
                <a:spcPts val="0"/>
              </a:spcBef>
            </a:pPr>
            <a:r>
              <a:rPr lang="en-US" sz="6200"/>
              <a:t>Indicator Details at [My Middle School]</a:t>
            </a:r>
          </a:p>
          <a:p>
            <a:pPr marL="346075" lvl="1">
              <a:lnSpc>
                <a:spcPct val="120000"/>
              </a:lnSpc>
              <a:spcBef>
                <a:spcPts val="0"/>
              </a:spcBef>
            </a:pPr>
            <a:r>
              <a:rPr lang="en-US" sz="6200"/>
              <a:t>Accountability Profile at [My High School]</a:t>
            </a:r>
          </a:p>
          <a:p>
            <a:pPr marL="346075" lvl="1">
              <a:lnSpc>
                <a:spcPct val="120000"/>
              </a:lnSpc>
              <a:spcBef>
                <a:spcPts val="0"/>
              </a:spcBef>
              <a:spcAft>
                <a:spcPts val="1200"/>
              </a:spcAft>
            </a:pPr>
            <a:r>
              <a:rPr lang="en-US" sz="6200"/>
              <a:t>Indicator Details at [My High School]</a:t>
            </a:r>
          </a:p>
          <a:p>
            <a:pPr marL="0" indent="0">
              <a:buNone/>
            </a:pPr>
            <a:r>
              <a:rPr lang="en-US" sz="6200" b="1"/>
              <a:t>Performance on Indicators</a:t>
            </a:r>
          </a:p>
          <a:p>
            <a:pPr marL="396875" lvl="1"/>
            <a:r>
              <a:rPr lang="en-US" sz="6200"/>
              <a:t>State Assessment Results</a:t>
            </a:r>
          </a:p>
          <a:p>
            <a:pPr marL="396875" lvl="1"/>
            <a:r>
              <a:rPr lang="en-US" sz="6200"/>
              <a:t>Quality of School Climate and Safety</a:t>
            </a:r>
          </a:p>
          <a:p>
            <a:pPr marL="396875" lvl="1"/>
            <a:r>
              <a:rPr lang="en-US" sz="6200"/>
              <a:t>English Learner Progress</a:t>
            </a:r>
          </a:p>
          <a:p>
            <a:pPr marL="396875" lvl="1"/>
            <a:r>
              <a:rPr lang="en-US" sz="6200"/>
              <a:t>Postsecondary Readiness</a:t>
            </a:r>
          </a:p>
          <a:p>
            <a:pPr marL="396875" lvl="1">
              <a:lnSpc>
                <a:spcPct val="120000"/>
              </a:lnSpc>
              <a:spcBef>
                <a:spcPts val="0"/>
              </a:spcBef>
              <a:spcAft>
                <a:spcPts val="1200"/>
              </a:spcAft>
            </a:pPr>
            <a:r>
              <a:rPr lang="en-US" sz="6200"/>
              <a:t>Graduation Rate</a:t>
            </a:r>
          </a:p>
          <a:p>
            <a:pPr marL="0" indent="0">
              <a:buNone/>
            </a:pPr>
            <a:r>
              <a:rPr lang="en-US" sz="6200" b="1"/>
              <a:t>Supplemental Data</a:t>
            </a:r>
          </a:p>
          <a:p>
            <a:pPr marL="396875" lvl="1"/>
            <a:r>
              <a:rPr lang="en-US" sz="6200"/>
              <a:t>ACT Results </a:t>
            </a:r>
          </a:p>
          <a:p>
            <a:pPr marL="396875" lvl="1">
              <a:lnSpc>
                <a:spcPct val="120000"/>
              </a:lnSpc>
              <a:spcBef>
                <a:spcPts val="0"/>
              </a:spcBef>
              <a:spcAft>
                <a:spcPts val="1200"/>
              </a:spcAft>
            </a:pPr>
            <a:r>
              <a:rPr lang="en-US" sz="6200"/>
              <a:t>Kindergarten Screen Results</a:t>
            </a:r>
          </a:p>
          <a:p>
            <a:pPr marL="0" indent="0">
              <a:buNone/>
            </a:pPr>
            <a:r>
              <a:rPr lang="en-US" sz="6200" b="1"/>
              <a:t>Focus Areas and Questions</a:t>
            </a:r>
          </a:p>
          <a:p>
            <a:pPr marL="457200" lvl="1" indent="0">
              <a:buNone/>
            </a:pPr>
            <a:endParaRPr lang="en-US" sz="6200"/>
          </a:p>
          <a:p>
            <a:pPr marL="457200" lvl="1" indent="0">
              <a:buNone/>
            </a:pPr>
            <a:endParaRPr lang="en-US" sz="6200"/>
          </a:p>
          <a:p>
            <a:pPr marL="457200" lvl="1" indent="0">
              <a:buNone/>
            </a:pPr>
            <a:endParaRPr lang="en-US" sz="1500"/>
          </a:p>
        </p:txBody>
      </p:sp>
    </p:spTree>
    <p:extLst>
      <p:ext uri="{BB962C8B-B14F-4D97-AF65-F5344CB8AC3E}">
        <p14:creationId xmlns:p14="http://schemas.microsoft.com/office/powerpoint/2010/main" val="3290050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33E875-E31C-421D-B245-7A8B07863667}"/>
              </a:ext>
            </a:extLst>
          </p:cNvPr>
          <p:cNvSpPr>
            <a:spLocks noGrp="1"/>
          </p:cNvSpPr>
          <p:nvPr>
            <p:ph type="title"/>
          </p:nvPr>
        </p:nvSpPr>
        <p:spPr>
          <a:xfrm>
            <a:off x="791209" y="3017520"/>
            <a:ext cx="11134863" cy="822960"/>
          </a:xfrm>
        </p:spPr>
        <p:txBody>
          <a:bodyPr>
            <a:normAutofit/>
          </a:bodyPr>
          <a:lstStyle/>
          <a:p>
            <a:r>
              <a:rPr lang="en-US"/>
              <a:t>Quality of School Climate and Safety</a:t>
            </a:r>
          </a:p>
        </p:txBody>
      </p:sp>
    </p:spTree>
    <p:extLst>
      <p:ext uri="{BB962C8B-B14F-4D97-AF65-F5344CB8AC3E}">
        <p14:creationId xmlns:p14="http://schemas.microsoft.com/office/powerpoint/2010/main" val="1425718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7B22-F037-9916-3F7A-2EB40D7F478D}"/>
              </a:ext>
            </a:extLst>
          </p:cNvPr>
          <p:cNvSpPr>
            <a:spLocks noGrp="1"/>
          </p:cNvSpPr>
          <p:nvPr>
            <p:ph type="title"/>
          </p:nvPr>
        </p:nvSpPr>
        <p:spPr>
          <a:xfrm>
            <a:off x="-1" y="1"/>
            <a:ext cx="12192001" cy="1071716"/>
          </a:xfrm>
        </p:spPr>
        <p:txBody>
          <a:bodyPr>
            <a:normAutofit/>
          </a:bodyPr>
          <a:lstStyle/>
          <a:p>
            <a:r>
              <a:rPr lang="en-US" sz="3600"/>
              <a:t>The Quality of School Climate and Safety at </a:t>
            </a:r>
            <a:r>
              <a:rPr lang="en-US" sz="3600">
                <a:solidFill>
                  <a:schemeClr val="tx1">
                    <a:lumMod val="50000"/>
                    <a:lumOff val="50000"/>
                  </a:schemeClr>
                </a:solidFill>
              </a:rPr>
              <a:t>[My District]</a:t>
            </a:r>
            <a:endParaRPr lang="en-US" sz="3600"/>
          </a:p>
        </p:txBody>
      </p:sp>
      <p:graphicFrame>
        <p:nvGraphicFramePr>
          <p:cNvPr id="4" name="Table 5">
            <a:extLst>
              <a:ext uri="{FF2B5EF4-FFF2-40B4-BE49-F238E27FC236}">
                <a16:creationId xmlns:a16="http://schemas.microsoft.com/office/drawing/2014/main" id="{CBE24778-7757-51FE-8FD3-215DF4A1533F}"/>
              </a:ext>
            </a:extLst>
          </p:cNvPr>
          <p:cNvGraphicFramePr>
            <a:graphicFrameLocks/>
          </p:cNvGraphicFramePr>
          <p:nvPr>
            <p:extLst>
              <p:ext uri="{D42A27DB-BD31-4B8C-83A1-F6EECF244321}">
                <p14:modId xmlns:p14="http://schemas.microsoft.com/office/powerpoint/2010/main" val="4259421224"/>
              </p:ext>
            </p:extLst>
          </p:nvPr>
        </p:nvGraphicFramePr>
        <p:xfrm>
          <a:off x="923703" y="1647630"/>
          <a:ext cx="9570974" cy="3562740"/>
        </p:xfrm>
        <a:graphic>
          <a:graphicData uri="http://schemas.openxmlformats.org/drawingml/2006/table">
            <a:tbl>
              <a:tblPr firstRow="1" bandRow="1">
                <a:tableStyleId>{00A15C55-8517-42AA-B614-E9B94910E393}</a:tableStyleId>
              </a:tblPr>
              <a:tblGrid>
                <a:gridCol w="1367282">
                  <a:extLst>
                    <a:ext uri="{9D8B030D-6E8A-4147-A177-3AD203B41FA5}">
                      <a16:colId xmlns:a16="http://schemas.microsoft.com/office/drawing/2014/main" val="1626950124"/>
                    </a:ext>
                  </a:extLst>
                </a:gridCol>
                <a:gridCol w="1367282">
                  <a:extLst>
                    <a:ext uri="{9D8B030D-6E8A-4147-A177-3AD203B41FA5}">
                      <a16:colId xmlns:a16="http://schemas.microsoft.com/office/drawing/2014/main" val="372096850"/>
                    </a:ext>
                  </a:extLst>
                </a:gridCol>
                <a:gridCol w="1367282">
                  <a:extLst>
                    <a:ext uri="{9D8B030D-6E8A-4147-A177-3AD203B41FA5}">
                      <a16:colId xmlns:a16="http://schemas.microsoft.com/office/drawing/2014/main" val="2244675128"/>
                    </a:ext>
                  </a:extLst>
                </a:gridCol>
                <a:gridCol w="1367282">
                  <a:extLst>
                    <a:ext uri="{9D8B030D-6E8A-4147-A177-3AD203B41FA5}">
                      <a16:colId xmlns:a16="http://schemas.microsoft.com/office/drawing/2014/main" val="3138618807"/>
                    </a:ext>
                  </a:extLst>
                </a:gridCol>
                <a:gridCol w="1367282">
                  <a:extLst>
                    <a:ext uri="{9D8B030D-6E8A-4147-A177-3AD203B41FA5}">
                      <a16:colId xmlns:a16="http://schemas.microsoft.com/office/drawing/2014/main" val="2955989978"/>
                    </a:ext>
                  </a:extLst>
                </a:gridCol>
                <a:gridCol w="1367282">
                  <a:extLst>
                    <a:ext uri="{9D8B030D-6E8A-4147-A177-3AD203B41FA5}">
                      <a16:colId xmlns:a16="http://schemas.microsoft.com/office/drawing/2014/main" val="4175748713"/>
                    </a:ext>
                  </a:extLst>
                </a:gridCol>
                <a:gridCol w="1367282">
                  <a:extLst>
                    <a:ext uri="{9D8B030D-6E8A-4147-A177-3AD203B41FA5}">
                      <a16:colId xmlns:a16="http://schemas.microsoft.com/office/drawing/2014/main" val="2373138746"/>
                    </a:ext>
                  </a:extLst>
                </a:gridCol>
              </a:tblGrid>
              <a:tr h="890685">
                <a:tc>
                  <a:txBody>
                    <a:bodyPr/>
                    <a:lstStyle/>
                    <a:p>
                      <a:pPr algn="ctr"/>
                      <a:endParaRPr lang="en-US">
                        <a:solidFill>
                          <a:schemeClr val="tx1"/>
                        </a:solidFill>
                      </a:endParaRPr>
                    </a:p>
                  </a:txBody>
                  <a:tcPr>
                    <a:solidFill>
                      <a:schemeClr val="accent6"/>
                    </a:solidFill>
                  </a:tcPr>
                </a:tc>
                <a:tc>
                  <a:txBody>
                    <a:bodyPr/>
                    <a:lstStyle/>
                    <a:p>
                      <a:pPr algn="ctr"/>
                      <a:endParaRPr lang="en-US">
                        <a:solidFill>
                          <a:schemeClr val="tx1"/>
                        </a:solidFill>
                      </a:endParaRPr>
                    </a:p>
                    <a:p>
                      <a:pPr algn="ctr"/>
                      <a:r>
                        <a:rPr lang="en-US">
                          <a:solidFill>
                            <a:schemeClr val="tx1"/>
                          </a:solidFill>
                        </a:rPr>
                        <a:t>Elementary</a:t>
                      </a:r>
                    </a:p>
                  </a:txBody>
                  <a:tcPr anchor="ctr">
                    <a:solidFill>
                      <a:schemeClr val="accent6"/>
                    </a:solidFill>
                  </a:tcPr>
                </a:tc>
                <a:tc>
                  <a:txBody>
                    <a:bodyPr/>
                    <a:lstStyle/>
                    <a:p>
                      <a:pPr algn="ctr"/>
                      <a:r>
                        <a:rPr lang="en-US">
                          <a:solidFill>
                            <a:schemeClr val="tx1"/>
                          </a:solidFill>
                        </a:rPr>
                        <a:t>State Elementary</a:t>
                      </a:r>
                    </a:p>
                  </a:txBody>
                  <a:tcPr anchor="ctr">
                    <a:solidFill>
                      <a:schemeClr val="accent6"/>
                    </a:solidFill>
                  </a:tcPr>
                </a:tc>
                <a:tc>
                  <a:txBody>
                    <a:bodyPr/>
                    <a:lstStyle/>
                    <a:p>
                      <a:pPr algn="ctr"/>
                      <a:endParaRPr lang="en-US">
                        <a:solidFill>
                          <a:schemeClr val="tx1"/>
                        </a:solidFill>
                      </a:endParaRPr>
                    </a:p>
                    <a:p>
                      <a:pPr algn="ctr"/>
                      <a:r>
                        <a:rPr lang="en-US">
                          <a:solidFill>
                            <a:schemeClr val="tx1"/>
                          </a:solidFill>
                        </a:rPr>
                        <a:t>Middle </a:t>
                      </a:r>
                    </a:p>
                  </a:txBody>
                  <a:tcPr anchor="ctr">
                    <a:solidFill>
                      <a:schemeClr val="accent6"/>
                    </a:solidFill>
                  </a:tcPr>
                </a:tc>
                <a:tc>
                  <a:txBody>
                    <a:bodyPr/>
                    <a:lstStyle/>
                    <a:p>
                      <a:pPr algn="ctr"/>
                      <a:r>
                        <a:rPr lang="en-US">
                          <a:solidFill>
                            <a:schemeClr val="tx1"/>
                          </a:solidFill>
                        </a:rPr>
                        <a:t>State Middle</a:t>
                      </a:r>
                    </a:p>
                  </a:txBody>
                  <a:tcPr anchor="ctr">
                    <a:solidFill>
                      <a:schemeClr val="accent6"/>
                    </a:solidFill>
                  </a:tcPr>
                </a:tc>
                <a:tc>
                  <a:txBody>
                    <a:bodyPr/>
                    <a:lstStyle/>
                    <a:p>
                      <a:pPr algn="ctr"/>
                      <a:endParaRPr lang="en-US">
                        <a:solidFill>
                          <a:schemeClr val="tx1"/>
                        </a:solidFill>
                      </a:endParaRPr>
                    </a:p>
                    <a:p>
                      <a:pPr algn="ctr"/>
                      <a:r>
                        <a:rPr lang="en-US">
                          <a:solidFill>
                            <a:schemeClr val="tx1"/>
                          </a:solidFill>
                        </a:rPr>
                        <a:t>High</a:t>
                      </a:r>
                    </a:p>
                  </a:txBody>
                  <a:tcPr anchor="ctr">
                    <a:solidFill>
                      <a:schemeClr val="accent6"/>
                    </a:solidFill>
                  </a:tcPr>
                </a:tc>
                <a:tc>
                  <a:txBody>
                    <a:bodyPr/>
                    <a:lstStyle/>
                    <a:p>
                      <a:pPr algn="ctr"/>
                      <a:endParaRPr lang="en-US">
                        <a:solidFill>
                          <a:schemeClr val="tx1"/>
                        </a:solidFill>
                      </a:endParaRPr>
                    </a:p>
                    <a:p>
                      <a:pPr algn="ctr"/>
                      <a:r>
                        <a:rPr lang="en-US">
                          <a:solidFill>
                            <a:schemeClr val="tx1"/>
                          </a:solidFill>
                        </a:rPr>
                        <a:t>State High</a:t>
                      </a:r>
                    </a:p>
                  </a:txBody>
                  <a:tcPr anchor="ctr">
                    <a:solidFill>
                      <a:schemeClr val="accent6"/>
                    </a:solidFill>
                  </a:tcPr>
                </a:tc>
                <a:extLst>
                  <a:ext uri="{0D108BD9-81ED-4DB2-BD59-A6C34878D82A}">
                    <a16:rowId xmlns:a16="http://schemas.microsoft.com/office/drawing/2014/main" val="3337425117"/>
                  </a:ext>
                </a:extLst>
              </a:tr>
              <a:tr h="890685">
                <a:tc>
                  <a:txBody>
                    <a:bodyPr/>
                    <a:lstStyle/>
                    <a:p>
                      <a:pPr algn="ctr"/>
                      <a:r>
                        <a:rPr lang="en-US" b="1"/>
                        <a:t>Climate Index</a:t>
                      </a:r>
                    </a:p>
                  </a:txBody>
                  <a:tcPr anchor="ctr">
                    <a:solidFill>
                      <a:schemeClr val="accent6">
                        <a:lumMod val="40000"/>
                        <a:lumOff val="60000"/>
                      </a:schemeClr>
                    </a:solidFill>
                  </a:tcPr>
                </a:tc>
                <a:tc>
                  <a:txBody>
                    <a:bodyPr/>
                    <a:lstStyle/>
                    <a:p>
                      <a:pPr algn="ctr"/>
                      <a:endParaRPr lang="en-US">
                        <a:highlight>
                          <a:srgbClr val="FFFF00"/>
                        </a:highlight>
                      </a:endParaRPr>
                    </a:p>
                  </a:txBody>
                  <a:tcPr>
                    <a:solidFill>
                      <a:schemeClr val="accent6">
                        <a:lumMod val="40000"/>
                        <a:lumOff val="60000"/>
                      </a:schemeClr>
                    </a:solidFill>
                  </a:tcPr>
                </a:tc>
                <a:tc>
                  <a:txBody>
                    <a:bodyPr/>
                    <a:lstStyle/>
                    <a:p>
                      <a:pPr algn="ctr"/>
                      <a:endParaRPr lang="en-US"/>
                    </a:p>
                  </a:txBody>
                  <a:tcPr>
                    <a:solidFill>
                      <a:schemeClr val="accent6">
                        <a:lumMod val="40000"/>
                        <a:lumOff val="60000"/>
                      </a:schemeClr>
                    </a:solidFill>
                  </a:tcPr>
                </a:tc>
                <a:tc>
                  <a:txBody>
                    <a:bodyPr/>
                    <a:lstStyle/>
                    <a:p>
                      <a:pPr algn="ctr"/>
                      <a:endParaRPr lang="en-US"/>
                    </a:p>
                  </a:txBody>
                  <a:tcPr>
                    <a:solidFill>
                      <a:schemeClr val="accent6">
                        <a:lumMod val="40000"/>
                        <a:lumOff val="60000"/>
                      </a:schemeClr>
                    </a:solidFill>
                  </a:tcPr>
                </a:tc>
                <a:tc>
                  <a:txBody>
                    <a:bodyPr/>
                    <a:lstStyle/>
                    <a:p>
                      <a:pPr algn="ctr"/>
                      <a:endParaRPr lang="en-US"/>
                    </a:p>
                  </a:txBody>
                  <a:tcPr>
                    <a:solidFill>
                      <a:schemeClr val="accent6">
                        <a:lumMod val="40000"/>
                        <a:lumOff val="60000"/>
                      </a:schemeClr>
                    </a:solidFill>
                  </a:tcPr>
                </a:tc>
                <a:tc>
                  <a:txBody>
                    <a:bodyPr/>
                    <a:lstStyle/>
                    <a:p>
                      <a:pPr algn="ctr"/>
                      <a:endParaRPr lang="en-US"/>
                    </a:p>
                  </a:txBody>
                  <a:tcPr>
                    <a:solidFill>
                      <a:schemeClr val="accent6">
                        <a:lumMod val="40000"/>
                        <a:lumOff val="60000"/>
                      </a:schemeClr>
                    </a:solidFill>
                  </a:tcPr>
                </a:tc>
                <a:tc>
                  <a:txBody>
                    <a:bodyPr/>
                    <a:lstStyle/>
                    <a:p>
                      <a:pPr algn="ctr"/>
                      <a:endParaRPr lang="en-US"/>
                    </a:p>
                  </a:txBody>
                  <a:tcPr>
                    <a:solidFill>
                      <a:schemeClr val="accent6">
                        <a:lumMod val="40000"/>
                        <a:lumOff val="60000"/>
                      </a:schemeClr>
                    </a:solidFill>
                  </a:tcPr>
                </a:tc>
                <a:extLst>
                  <a:ext uri="{0D108BD9-81ED-4DB2-BD59-A6C34878D82A}">
                    <a16:rowId xmlns:a16="http://schemas.microsoft.com/office/drawing/2014/main" val="314346074"/>
                  </a:ext>
                </a:extLst>
              </a:tr>
              <a:tr h="890685">
                <a:tc>
                  <a:txBody>
                    <a:bodyPr/>
                    <a:lstStyle/>
                    <a:p>
                      <a:pPr algn="ctr"/>
                      <a:r>
                        <a:rPr lang="en-US" b="1"/>
                        <a:t>Safety Index</a:t>
                      </a:r>
                    </a:p>
                  </a:txBody>
                  <a:tcPr anchor="ctr">
                    <a:solidFill>
                      <a:schemeClr val="accent6">
                        <a:lumMod val="20000"/>
                        <a:lumOff val="80000"/>
                      </a:schemeClr>
                    </a:solidFill>
                  </a:tcPr>
                </a:tc>
                <a:tc>
                  <a:txBody>
                    <a:bodyPr/>
                    <a:lstStyle/>
                    <a:p>
                      <a:pPr algn="ctr"/>
                      <a:endParaRPr lang="en-US">
                        <a:highlight>
                          <a:srgbClr val="FFFF00"/>
                        </a:highlight>
                      </a:endParaRPr>
                    </a:p>
                  </a:txBody>
                  <a:tcPr>
                    <a:solidFill>
                      <a:schemeClr val="accent6">
                        <a:lumMod val="20000"/>
                        <a:lumOff val="80000"/>
                      </a:schemeClr>
                    </a:solidFill>
                  </a:tcPr>
                </a:tc>
                <a:tc>
                  <a:txBody>
                    <a:bodyPr/>
                    <a:lstStyle/>
                    <a:p>
                      <a:pPr algn="ctr"/>
                      <a:endParaRPr lang="en-US"/>
                    </a:p>
                  </a:txBody>
                  <a:tcPr>
                    <a:solidFill>
                      <a:schemeClr val="accent6">
                        <a:lumMod val="20000"/>
                        <a:lumOff val="80000"/>
                      </a:schemeClr>
                    </a:solidFill>
                  </a:tcPr>
                </a:tc>
                <a:tc>
                  <a:txBody>
                    <a:bodyPr/>
                    <a:lstStyle/>
                    <a:p>
                      <a:pPr algn="ctr"/>
                      <a:endParaRPr lang="en-US"/>
                    </a:p>
                  </a:txBody>
                  <a:tcPr>
                    <a:solidFill>
                      <a:schemeClr val="accent6">
                        <a:lumMod val="20000"/>
                        <a:lumOff val="80000"/>
                      </a:schemeClr>
                    </a:solidFill>
                  </a:tcPr>
                </a:tc>
                <a:tc>
                  <a:txBody>
                    <a:bodyPr/>
                    <a:lstStyle/>
                    <a:p>
                      <a:pPr algn="ctr"/>
                      <a:endParaRPr lang="en-US"/>
                    </a:p>
                  </a:txBody>
                  <a:tcPr>
                    <a:solidFill>
                      <a:schemeClr val="accent6">
                        <a:lumMod val="20000"/>
                        <a:lumOff val="80000"/>
                      </a:schemeClr>
                    </a:solidFill>
                  </a:tcPr>
                </a:tc>
                <a:tc>
                  <a:txBody>
                    <a:bodyPr/>
                    <a:lstStyle/>
                    <a:p>
                      <a:pPr algn="ctr"/>
                      <a:endParaRPr lang="en-US"/>
                    </a:p>
                  </a:txBody>
                  <a:tcPr>
                    <a:solidFill>
                      <a:schemeClr val="accent6">
                        <a:lumMod val="20000"/>
                        <a:lumOff val="80000"/>
                      </a:schemeClr>
                    </a:solidFill>
                  </a:tcPr>
                </a:tc>
                <a:tc>
                  <a:txBody>
                    <a:bodyPr/>
                    <a:lstStyle/>
                    <a:p>
                      <a:pPr algn="ctr"/>
                      <a:endParaRPr lang="en-US"/>
                    </a:p>
                  </a:txBody>
                  <a:tcPr>
                    <a:solidFill>
                      <a:schemeClr val="accent6">
                        <a:lumMod val="20000"/>
                        <a:lumOff val="80000"/>
                      </a:schemeClr>
                    </a:solidFill>
                  </a:tcPr>
                </a:tc>
                <a:extLst>
                  <a:ext uri="{0D108BD9-81ED-4DB2-BD59-A6C34878D82A}">
                    <a16:rowId xmlns:a16="http://schemas.microsoft.com/office/drawing/2014/main" val="395938902"/>
                  </a:ext>
                </a:extLst>
              </a:tr>
              <a:tr h="890685">
                <a:tc>
                  <a:txBody>
                    <a:bodyPr/>
                    <a:lstStyle/>
                    <a:p>
                      <a:pPr algn="ctr"/>
                      <a:r>
                        <a:rPr lang="en-US" b="1"/>
                        <a:t>Indicator Score</a:t>
                      </a:r>
                    </a:p>
                  </a:txBody>
                  <a:tcPr anchor="ctr">
                    <a:solidFill>
                      <a:schemeClr val="accent6">
                        <a:lumMod val="40000"/>
                        <a:lumOff val="60000"/>
                      </a:schemeClr>
                    </a:solidFill>
                  </a:tcPr>
                </a:tc>
                <a:tc>
                  <a:txBody>
                    <a:bodyPr/>
                    <a:lstStyle/>
                    <a:p>
                      <a:pPr algn="ctr"/>
                      <a:endParaRPr lang="en-US">
                        <a:highlight>
                          <a:srgbClr val="FFFF00"/>
                        </a:highlight>
                      </a:endParaRPr>
                    </a:p>
                  </a:txBody>
                  <a:tcPr>
                    <a:solidFill>
                      <a:schemeClr val="accent6">
                        <a:lumMod val="40000"/>
                        <a:lumOff val="60000"/>
                      </a:schemeClr>
                    </a:solidFill>
                  </a:tcPr>
                </a:tc>
                <a:tc>
                  <a:txBody>
                    <a:bodyPr/>
                    <a:lstStyle/>
                    <a:p>
                      <a:pPr algn="ctr"/>
                      <a:endParaRPr lang="en-US"/>
                    </a:p>
                  </a:txBody>
                  <a:tcPr>
                    <a:solidFill>
                      <a:schemeClr val="accent6">
                        <a:lumMod val="40000"/>
                        <a:lumOff val="60000"/>
                      </a:schemeClr>
                    </a:solidFill>
                  </a:tcPr>
                </a:tc>
                <a:tc>
                  <a:txBody>
                    <a:bodyPr/>
                    <a:lstStyle/>
                    <a:p>
                      <a:pPr algn="ctr"/>
                      <a:endParaRPr lang="en-US"/>
                    </a:p>
                  </a:txBody>
                  <a:tcPr>
                    <a:solidFill>
                      <a:schemeClr val="accent6">
                        <a:lumMod val="40000"/>
                        <a:lumOff val="60000"/>
                      </a:schemeClr>
                    </a:solidFill>
                  </a:tcPr>
                </a:tc>
                <a:tc>
                  <a:txBody>
                    <a:bodyPr/>
                    <a:lstStyle/>
                    <a:p>
                      <a:pPr algn="ctr"/>
                      <a:endParaRPr lang="en-US"/>
                    </a:p>
                  </a:txBody>
                  <a:tcPr>
                    <a:solidFill>
                      <a:schemeClr val="accent6">
                        <a:lumMod val="40000"/>
                        <a:lumOff val="60000"/>
                      </a:schemeClr>
                    </a:solidFill>
                  </a:tcPr>
                </a:tc>
                <a:tc>
                  <a:txBody>
                    <a:bodyPr/>
                    <a:lstStyle/>
                    <a:p>
                      <a:pPr algn="ctr"/>
                      <a:endParaRPr lang="en-US"/>
                    </a:p>
                  </a:txBody>
                  <a:tcPr>
                    <a:solidFill>
                      <a:schemeClr val="accent6">
                        <a:lumMod val="40000"/>
                        <a:lumOff val="60000"/>
                      </a:schemeClr>
                    </a:solidFill>
                  </a:tcPr>
                </a:tc>
                <a:tc>
                  <a:txBody>
                    <a:bodyPr/>
                    <a:lstStyle/>
                    <a:p>
                      <a:pPr algn="ctr"/>
                      <a:endParaRPr lang="en-US" dirty="0"/>
                    </a:p>
                  </a:txBody>
                  <a:tcPr>
                    <a:solidFill>
                      <a:schemeClr val="accent6">
                        <a:lumMod val="40000"/>
                        <a:lumOff val="60000"/>
                      </a:schemeClr>
                    </a:solidFill>
                  </a:tcPr>
                </a:tc>
                <a:extLst>
                  <a:ext uri="{0D108BD9-81ED-4DB2-BD59-A6C34878D82A}">
                    <a16:rowId xmlns:a16="http://schemas.microsoft.com/office/drawing/2014/main" val="815214623"/>
                  </a:ext>
                </a:extLst>
              </a:tr>
            </a:tbl>
          </a:graphicData>
        </a:graphic>
      </p:graphicFrame>
    </p:spTree>
    <p:extLst>
      <p:ext uri="{BB962C8B-B14F-4D97-AF65-F5344CB8AC3E}">
        <p14:creationId xmlns:p14="http://schemas.microsoft.com/office/powerpoint/2010/main" val="1128765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7B22-F037-9916-3F7A-2EB40D7F478D}"/>
              </a:ext>
            </a:extLst>
          </p:cNvPr>
          <p:cNvSpPr>
            <a:spLocks noGrp="1"/>
          </p:cNvSpPr>
          <p:nvPr>
            <p:ph type="title"/>
          </p:nvPr>
        </p:nvSpPr>
        <p:spPr>
          <a:xfrm>
            <a:off x="0" y="0"/>
            <a:ext cx="12192000" cy="1042219"/>
          </a:xfrm>
        </p:spPr>
        <p:txBody>
          <a:bodyPr>
            <a:normAutofit/>
          </a:bodyPr>
          <a:lstStyle/>
          <a:p>
            <a:r>
              <a:rPr lang="en-US" sz="3600"/>
              <a:t>The Quality of School Climate and Safety at </a:t>
            </a:r>
            <a:r>
              <a:rPr lang="en-US" sz="3600">
                <a:solidFill>
                  <a:schemeClr val="tx1">
                    <a:lumMod val="50000"/>
                    <a:lumOff val="50000"/>
                  </a:schemeClr>
                </a:solidFill>
              </a:rPr>
              <a:t>[My School]</a:t>
            </a:r>
            <a:endParaRPr lang="en-US" sz="3600"/>
          </a:p>
        </p:txBody>
      </p:sp>
      <p:graphicFrame>
        <p:nvGraphicFramePr>
          <p:cNvPr id="4" name="Table 5">
            <a:extLst>
              <a:ext uri="{FF2B5EF4-FFF2-40B4-BE49-F238E27FC236}">
                <a16:creationId xmlns:a16="http://schemas.microsoft.com/office/drawing/2014/main" id="{CBE24778-7757-51FE-8FD3-215DF4A1533F}"/>
              </a:ext>
            </a:extLst>
          </p:cNvPr>
          <p:cNvGraphicFramePr>
            <a:graphicFrameLocks/>
          </p:cNvGraphicFramePr>
          <p:nvPr>
            <p:extLst>
              <p:ext uri="{D42A27DB-BD31-4B8C-83A1-F6EECF244321}">
                <p14:modId xmlns:p14="http://schemas.microsoft.com/office/powerpoint/2010/main" val="130536932"/>
              </p:ext>
            </p:extLst>
          </p:nvPr>
        </p:nvGraphicFramePr>
        <p:xfrm>
          <a:off x="1659682" y="1988235"/>
          <a:ext cx="7941518" cy="2371892"/>
        </p:xfrm>
        <a:graphic>
          <a:graphicData uri="http://schemas.openxmlformats.org/drawingml/2006/table">
            <a:tbl>
              <a:tblPr firstRow="1" bandRow="1">
                <a:tableStyleId>{00A15C55-8517-42AA-B614-E9B94910E393}</a:tableStyleId>
              </a:tblPr>
              <a:tblGrid>
                <a:gridCol w="2614408">
                  <a:extLst>
                    <a:ext uri="{9D8B030D-6E8A-4147-A177-3AD203B41FA5}">
                      <a16:colId xmlns:a16="http://schemas.microsoft.com/office/drawing/2014/main" val="1626950124"/>
                    </a:ext>
                  </a:extLst>
                </a:gridCol>
                <a:gridCol w="2663555">
                  <a:extLst>
                    <a:ext uri="{9D8B030D-6E8A-4147-A177-3AD203B41FA5}">
                      <a16:colId xmlns:a16="http://schemas.microsoft.com/office/drawing/2014/main" val="372096850"/>
                    </a:ext>
                  </a:extLst>
                </a:gridCol>
                <a:gridCol w="2663555">
                  <a:extLst>
                    <a:ext uri="{9D8B030D-6E8A-4147-A177-3AD203B41FA5}">
                      <a16:colId xmlns:a16="http://schemas.microsoft.com/office/drawing/2014/main" val="4210233356"/>
                    </a:ext>
                  </a:extLst>
                </a:gridCol>
              </a:tblGrid>
              <a:tr h="1185946">
                <a:tc>
                  <a:txBody>
                    <a:bodyPr/>
                    <a:lstStyle/>
                    <a:p>
                      <a:pPr algn="ctr"/>
                      <a:r>
                        <a:rPr lang="en-US">
                          <a:solidFill>
                            <a:schemeClr val="tx1"/>
                          </a:solidFill>
                        </a:rPr>
                        <a:t>Climate Index </a:t>
                      </a:r>
                    </a:p>
                  </a:txBody>
                  <a:tcPr anchor="ctr">
                    <a:solidFill>
                      <a:schemeClr val="accent6"/>
                    </a:solidFill>
                  </a:tcPr>
                </a:tc>
                <a:tc>
                  <a:txBody>
                    <a:bodyPr/>
                    <a:lstStyle/>
                    <a:p>
                      <a:pPr algn="ctr"/>
                      <a:r>
                        <a:rPr lang="en-US">
                          <a:solidFill>
                            <a:schemeClr val="tx1"/>
                          </a:solidFill>
                        </a:rPr>
                        <a:t>Safety Index </a:t>
                      </a:r>
                    </a:p>
                  </a:txBody>
                  <a:tcPr anchor="ctr">
                    <a:solidFill>
                      <a:schemeClr val="accent6"/>
                    </a:solidFill>
                  </a:tcPr>
                </a:tc>
                <a:tc>
                  <a:txBody>
                    <a:bodyPr/>
                    <a:lstStyle/>
                    <a:p>
                      <a:pPr algn="ctr"/>
                      <a:r>
                        <a:rPr lang="en-US">
                          <a:solidFill>
                            <a:schemeClr val="tx1"/>
                          </a:solidFill>
                        </a:rPr>
                        <a:t>Indicator Score</a:t>
                      </a:r>
                    </a:p>
                  </a:txBody>
                  <a:tcPr anchor="ctr">
                    <a:solidFill>
                      <a:schemeClr val="accent6"/>
                    </a:solidFill>
                  </a:tcPr>
                </a:tc>
                <a:extLst>
                  <a:ext uri="{0D108BD9-81ED-4DB2-BD59-A6C34878D82A}">
                    <a16:rowId xmlns:a16="http://schemas.microsoft.com/office/drawing/2014/main" val="3337425117"/>
                  </a:ext>
                </a:extLst>
              </a:tr>
              <a:tr h="1185946">
                <a:tc>
                  <a:txBody>
                    <a:bodyPr/>
                    <a:lstStyle/>
                    <a:p>
                      <a:pPr algn="ctr"/>
                      <a:endParaRPr lang="en-US" b="1"/>
                    </a:p>
                  </a:txBody>
                  <a:tcPr>
                    <a:solidFill>
                      <a:schemeClr val="accent6">
                        <a:lumMod val="40000"/>
                        <a:lumOff val="60000"/>
                      </a:schemeClr>
                    </a:solidFill>
                  </a:tcPr>
                </a:tc>
                <a:tc>
                  <a:txBody>
                    <a:bodyPr/>
                    <a:lstStyle/>
                    <a:p>
                      <a:pPr algn="ctr"/>
                      <a:endParaRPr lang="en-US">
                        <a:highlight>
                          <a:srgbClr val="FFFF00"/>
                        </a:highlight>
                      </a:endParaRPr>
                    </a:p>
                  </a:txBody>
                  <a:tcPr>
                    <a:solidFill>
                      <a:schemeClr val="accent6">
                        <a:lumMod val="40000"/>
                        <a:lumOff val="60000"/>
                      </a:schemeClr>
                    </a:solidFill>
                  </a:tcPr>
                </a:tc>
                <a:tc>
                  <a:txBody>
                    <a:bodyPr/>
                    <a:lstStyle/>
                    <a:p>
                      <a:pPr algn="ctr"/>
                      <a:endParaRPr lang="en-US" dirty="0">
                        <a:highlight>
                          <a:srgbClr val="FFFF00"/>
                        </a:highlight>
                      </a:endParaRPr>
                    </a:p>
                  </a:txBody>
                  <a:tcPr>
                    <a:solidFill>
                      <a:schemeClr val="accent6">
                        <a:lumMod val="40000"/>
                        <a:lumOff val="60000"/>
                      </a:schemeClr>
                    </a:solidFill>
                  </a:tcPr>
                </a:tc>
                <a:extLst>
                  <a:ext uri="{0D108BD9-81ED-4DB2-BD59-A6C34878D82A}">
                    <a16:rowId xmlns:a16="http://schemas.microsoft.com/office/drawing/2014/main" val="314346074"/>
                  </a:ext>
                </a:extLst>
              </a:tr>
            </a:tbl>
          </a:graphicData>
        </a:graphic>
      </p:graphicFrame>
    </p:spTree>
    <p:extLst>
      <p:ext uri="{BB962C8B-B14F-4D97-AF65-F5344CB8AC3E}">
        <p14:creationId xmlns:p14="http://schemas.microsoft.com/office/powerpoint/2010/main" val="1856810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315D-804F-4D4C-A615-74297B55EAA2}"/>
              </a:ext>
            </a:extLst>
          </p:cNvPr>
          <p:cNvSpPr>
            <a:spLocks noGrp="1"/>
          </p:cNvSpPr>
          <p:nvPr>
            <p:ph type="title"/>
          </p:nvPr>
        </p:nvSpPr>
        <p:spPr>
          <a:xfrm>
            <a:off x="0" y="-20097"/>
            <a:ext cx="12192000" cy="983658"/>
          </a:xfrm>
        </p:spPr>
        <p:txBody>
          <a:bodyPr>
            <a:normAutofit/>
          </a:bodyPr>
          <a:lstStyle/>
          <a:p>
            <a:r>
              <a:rPr lang="en-US" sz="3600"/>
              <a:t>School Climate at </a:t>
            </a:r>
            <a:r>
              <a:rPr lang="en-US" sz="3600">
                <a:solidFill>
                  <a:schemeClr val="tx1">
                    <a:lumMod val="50000"/>
                    <a:lumOff val="50000"/>
                  </a:schemeClr>
                </a:solidFill>
              </a:rPr>
              <a:t>[My School/District]</a:t>
            </a:r>
          </a:p>
        </p:txBody>
      </p:sp>
      <p:graphicFrame>
        <p:nvGraphicFramePr>
          <p:cNvPr id="8" name="Table 8">
            <a:extLst>
              <a:ext uri="{FF2B5EF4-FFF2-40B4-BE49-F238E27FC236}">
                <a16:creationId xmlns:a16="http://schemas.microsoft.com/office/drawing/2014/main" id="{F88BF57D-B49A-4679-8C83-9850299E193E}"/>
              </a:ext>
            </a:extLst>
          </p:cNvPr>
          <p:cNvGraphicFramePr>
            <a:graphicFrameLocks noGrp="1"/>
          </p:cNvGraphicFramePr>
          <p:nvPr>
            <p:extLst>
              <p:ext uri="{D42A27DB-BD31-4B8C-83A1-F6EECF244321}">
                <p14:modId xmlns:p14="http://schemas.microsoft.com/office/powerpoint/2010/main" val="1172937701"/>
              </p:ext>
            </p:extLst>
          </p:nvPr>
        </p:nvGraphicFramePr>
        <p:xfrm>
          <a:off x="367208" y="2041989"/>
          <a:ext cx="11062791" cy="2686126"/>
        </p:xfrm>
        <a:graphic>
          <a:graphicData uri="http://schemas.openxmlformats.org/drawingml/2006/table">
            <a:tbl>
              <a:tblPr firstRow="1" bandRow="1">
                <a:tableStyleId>{93296810-A885-4BE3-A3E7-6D5BEEA58F35}</a:tableStyleId>
              </a:tblPr>
              <a:tblGrid>
                <a:gridCol w="2396339">
                  <a:extLst>
                    <a:ext uri="{9D8B030D-6E8A-4147-A177-3AD203B41FA5}">
                      <a16:colId xmlns:a16="http://schemas.microsoft.com/office/drawing/2014/main" val="3488294536"/>
                    </a:ext>
                  </a:extLst>
                </a:gridCol>
                <a:gridCol w="1489448">
                  <a:extLst>
                    <a:ext uri="{9D8B030D-6E8A-4147-A177-3AD203B41FA5}">
                      <a16:colId xmlns:a16="http://schemas.microsoft.com/office/drawing/2014/main" val="3947928209"/>
                    </a:ext>
                  </a:extLst>
                </a:gridCol>
                <a:gridCol w="1489448">
                  <a:extLst>
                    <a:ext uri="{9D8B030D-6E8A-4147-A177-3AD203B41FA5}">
                      <a16:colId xmlns:a16="http://schemas.microsoft.com/office/drawing/2014/main" val="1582410766"/>
                    </a:ext>
                  </a:extLst>
                </a:gridCol>
                <a:gridCol w="1421889">
                  <a:extLst>
                    <a:ext uri="{9D8B030D-6E8A-4147-A177-3AD203B41FA5}">
                      <a16:colId xmlns:a16="http://schemas.microsoft.com/office/drawing/2014/main" val="3515942780"/>
                    </a:ext>
                  </a:extLst>
                </a:gridCol>
                <a:gridCol w="1421889">
                  <a:extLst>
                    <a:ext uri="{9D8B030D-6E8A-4147-A177-3AD203B41FA5}">
                      <a16:colId xmlns:a16="http://schemas.microsoft.com/office/drawing/2014/main" val="1891801385"/>
                    </a:ext>
                  </a:extLst>
                </a:gridCol>
                <a:gridCol w="1421889">
                  <a:extLst>
                    <a:ext uri="{9D8B030D-6E8A-4147-A177-3AD203B41FA5}">
                      <a16:colId xmlns:a16="http://schemas.microsoft.com/office/drawing/2014/main" val="2762776654"/>
                    </a:ext>
                  </a:extLst>
                </a:gridCol>
                <a:gridCol w="1421889">
                  <a:extLst>
                    <a:ext uri="{9D8B030D-6E8A-4147-A177-3AD203B41FA5}">
                      <a16:colId xmlns:a16="http://schemas.microsoft.com/office/drawing/2014/main" val="3102426352"/>
                    </a:ext>
                  </a:extLst>
                </a:gridCol>
              </a:tblGrid>
              <a:tr h="994880">
                <a:tc>
                  <a:txBody>
                    <a:bodyPr/>
                    <a:lstStyle/>
                    <a:p>
                      <a:pPr algn="ctr"/>
                      <a:r>
                        <a:rPr lang="en-US">
                          <a:solidFill>
                            <a:schemeClr val="tx1"/>
                          </a:solidFill>
                        </a:rPr>
                        <a:t>Questions</a:t>
                      </a:r>
                    </a:p>
                  </a:txBody>
                  <a:tcPr anchor="ctr"/>
                </a:tc>
                <a:tc>
                  <a:txBody>
                    <a:bodyPr/>
                    <a:lstStyle/>
                    <a:p>
                      <a:pPr lvl="0" algn="ctr">
                        <a:buNone/>
                      </a:pPr>
                      <a:r>
                        <a:rPr lang="en-US">
                          <a:solidFill>
                            <a:schemeClr val="tx1"/>
                          </a:solidFill>
                        </a:rPr>
                        <a:t>% Participation Rate</a:t>
                      </a:r>
                    </a:p>
                  </a:txBody>
                  <a:tcPr anchor="ctr"/>
                </a:tc>
                <a:tc>
                  <a:txBody>
                    <a:bodyPr/>
                    <a:lstStyle/>
                    <a:p>
                      <a:pPr algn="ctr"/>
                      <a:r>
                        <a:rPr lang="en-US">
                          <a:solidFill>
                            <a:schemeClr val="tx1"/>
                          </a:solidFill>
                        </a:rPr>
                        <a:t>Question Index</a:t>
                      </a:r>
                    </a:p>
                  </a:txBody>
                  <a:tcPr anchor="ctr"/>
                </a:tc>
                <a:tc>
                  <a:txBody>
                    <a:bodyPr/>
                    <a:lstStyle/>
                    <a:p>
                      <a:pPr algn="ctr"/>
                      <a:r>
                        <a:rPr lang="en-US">
                          <a:solidFill>
                            <a:schemeClr val="tx1"/>
                          </a:solidFill>
                        </a:rPr>
                        <a:t>% Strongly Disagree</a:t>
                      </a:r>
                    </a:p>
                  </a:txBody>
                  <a:tcPr anchor="ctr"/>
                </a:tc>
                <a:tc>
                  <a:txBody>
                    <a:bodyPr/>
                    <a:lstStyle/>
                    <a:p>
                      <a:pPr algn="ctr"/>
                      <a:r>
                        <a:rPr lang="en-US">
                          <a:solidFill>
                            <a:schemeClr val="tx1"/>
                          </a:solidFill>
                        </a:rPr>
                        <a:t>% Disagree</a:t>
                      </a:r>
                    </a:p>
                  </a:txBody>
                  <a:tcPr anchor="ctr"/>
                </a:tc>
                <a:tc>
                  <a:txBody>
                    <a:bodyPr/>
                    <a:lstStyle/>
                    <a:p>
                      <a:pPr algn="ctr"/>
                      <a:r>
                        <a:rPr lang="en-US">
                          <a:solidFill>
                            <a:schemeClr val="tx1"/>
                          </a:solidFill>
                        </a:rPr>
                        <a:t>% Agree</a:t>
                      </a:r>
                    </a:p>
                  </a:txBody>
                  <a:tcPr anchor="ctr"/>
                </a:tc>
                <a:tc>
                  <a:txBody>
                    <a:bodyPr/>
                    <a:lstStyle/>
                    <a:p>
                      <a:pPr algn="ctr"/>
                      <a:r>
                        <a:rPr lang="en-US">
                          <a:solidFill>
                            <a:schemeClr val="tx1"/>
                          </a:solidFill>
                        </a:rPr>
                        <a:t>% Strongly Agree</a:t>
                      </a:r>
                    </a:p>
                  </a:txBody>
                  <a:tcPr anchor="ctr"/>
                </a:tc>
                <a:extLst>
                  <a:ext uri="{0D108BD9-81ED-4DB2-BD59-A6C34878D82A}">
                    <a16:rowId xmlns:a16="http://schemas.microsoft.com/office/drawing/2014/main" val="1756513022"/>
                  </a:ext>
                </a:extLst>
              </a:tr>
              <a:tr h="845623">
                <a:tc>
                  <a:txBody>
                    <a:bodyPr/>
                    <a:lstStyle/>
                    <a:p>
                      <a:r>
                        <a:rPr lang="en-US" b="1">
                          <a:solidFill>
                            <a:schemeClr val="tx1"/>
                          </a:solidFill>
                        </a:rPr>
                        <a:t>My school is a caring place. </a:t>
                      </a:r>
                      <a:endParaRPr lang="en-US" b="1">
                        <a:solidFill>
                          <a:schemeClr val="bg2">
                            <a:lumMod val="50000"/>
                          </a:schemeClr>
                        </a:solidFill>
                      </a:endParaRPr>
                    </a:p>
                  </a:txBody>
                  <a:tcPr/>
                </a:tc>
                <a:tc>
                  <a:txBody>
                    <a:bodyPr/>
                    <a:lstStyle/>
                    <a:p>
                      <a:endParaRPr lang="en-US" b="1">
                        <a:solidFill>
                          <a:schemeClr val="bg2">
                            <a:lumMod val="50000"/>
                          </a:schemeClr>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93039433"/>
                  </a:ext>
                </a:extLst>
              </a:tr>
              <a:tr h="845623">
                <a:tc>
                  <a:txBody>
                    <a:bodyPr/>
                    <a:lstStyle/>
                    <a:p>
                      <a:r>
                        <a:rPr lang="en-US" b="1">
                          <a:solidFill>
                            <a:schemeClr val="tx1"/>
                          </a:solidFill>
                        </a:rPr>
                        <a:t>The school rules are fair.</a:t>
                      </a:r>
                    </a:p>
                  </a:txBody>
                  <a:tcPr/>
                </a:tc>
                <a:tc>
                  <a:txBody>
                    <a:bodyPr/>
                    <a:lstStyle/>
                    <a:p>
                      <a:endParaRPr lang="en-US" b="1">
                        <a:solidFill>
                          <a:schemeClr val="bg2">
                            <a:lumMod val="50000"/>
                          </a:schemeClr>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821346922"/>
                  </a:ext>
                </a:extLst>
              </a:tr>
            </a:tbl>
          </a:graphicData>
        </a:graphic>
      </p:graphicFrame>
      <p:sp>
        <p:nvSpPr>
          <p:cNvPr id="5" name="TextBox 4">
            <a:extLst>
              <a:ext uri="{FF2B5EF4-FFF2-40B4-BE49-F238E27FC236}">
                <a16:creationId xmlns:a16="http://schemas.microsoft.com/office/drawing/2014/main" id="{67026C33-43C4-40F4-AA6F-B6AC6ACA4D0D}"/>
              </a:ext>
            </a:extLst>
          </p:cNvPr>
          <p:cNvSpPr txBox="1"/>
          <p:nvPr/>
        </p:nvSpPr>
        <p:spPr>
          <a:xfrm>
            <a:off x="3563517" y="1486680"/>
            <a:ext cx="46122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lumMod val="50000"/>
                  </a:schemeClr>
                </a:solidFill>
              </a:rPr>
              <a:t>[Select Specific Questions to Highlight]</a:t>
            </a:r>
            <a:endParaRPr lang="en-US">
              <a:solidFill>
                <a:schemeClr val="bg1">
                  <a:lumMod val="50000"/>
                </a:schemeClr>
              </a:solidFill>
            </a:endParaRPr>
          </a:p>
        </p:txBody>
      </p:sp>
    </p:spTree>
    <p:extLst>
      <p:ext uri="{BB962C8B-B14F-4D97-AF65-F5344CB8AC3E}">
        <p14:creationId xmlns:p14="http://schemas.microsoft.com/office/powerpoint/2010/main" val="109067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315D-804F-4D4C-A615-74297B55EAA2}"/>
              </a:ext>
            </a:extLst>
          </p:cNvPr>
          <p:cNvSpPr>
            <a:spLocks noGrp="1"/>
          </p:cNvSpPr>
          <p:nvPr>
            <p:ph type="title"/>
          </p:nvPr>
        </p:nvSpPr>
        <p:spPr>
          <a:xfrm>
            <a:off x="15585" y="0"/>
            <a:ext cx="12176415" cy="963561"/>
          </a:xfrm>
        </p:spPr>
        <p:txBody>
          <a:bodyPr>
            <a:normAutofit/>
          </a:bodyPr>
          <a:lstStyle/>
          <a:p>
            <a:r>
              <a:rPr lang="en-US" sz="3600"/>
              <a:t>School Safety at </a:t>
            </a:r>
            <a:r>
              <a:rPr lang="en-US" sz="3600">
                <a:solidFill>
                  <a:schemeClr val="tx1">
                    <a:lumMod val="50000"/>
                    <a:lumOff val="50000"/>
                  </a:schemeClr>
                </a:solidFill>
              </a:rPr>
              <a:t>[My School/District]</a:t>
            </a:r>
          </a:p>
        </p:txBody>
      </p:sp>
      <p:sp>
        <p:nvSpPr>
          <p:cNvPr id="6" name="TextBox 5">
            <a:extLst>
              <a:ext uri="{FF2B5EF4-FFF2-40B4-BE49-F238E27FC236}">
                <a16:creationId xmlns:a16="http://schemas.microsoft.com/office/drawing/2014/main" id="{B2EB9E42-4D8E-43C7-B746-FCE3F8D9643D}"/>
              </a:ext>
            </a:extLst>
          </p:cNvPr>
          <p:cNvSpPr txBox="1"/>
          <p:nvPr/>
        </p:nvSpPr>
        <p:spPr>
          <a:xfrm>
            <a:off x="3789872" y="1533852"/>
            <a:ext cx="46122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lumMod val="50000"/>
                  </a:schemeClr>
                </a:solidFill>
              </a:rPr>
              <a:t>[Select Specific Questions to Highlight]</a:t>
            </a:r>
            <a:endParaRPr lang="en-US">
              <a:solidFill>
                <a:schemeClr val="bg1">
                  <a:lumMod val="50000"/>
                </a:schemeClr>
              </a:solidFill>
            </a:endParaRPr>
          </a:p>
        </p:txBody>
      </p:sp>
      <p:graphicFrame>
        <p:nvGraphicFramePr>
          <p:cNvPr id="8" name="Table 8">
            <a:extLst>
              <a:ext uri="{FF2B5EF4-FFF2-40B4-BE49-F238E27FC236}">
                <a16:creationId xmlns:a16="http://schemas.microsoft.com/office/drawing/2014/main" id="{F88BF57D-B49A-4679-8C83-9850299E193E}"/>
              </a:ext>
            </a:extLst>
          </p:cNvPr>
          <p:cNvGraphicFramePr>
            <a:graphicFrameLocks noGrp="1"/>
          </p:cNvGraphicFramePr>
          <p:nvPr>
            <p:extLst>
              <p:ext uri="{D42A27DB-BD31-4B8C-83A1-F6EECF244321}">
                <p14:modId xmlns:p14="http://schemas.microsoft.com/office/powerpoint/2010/main" val="3412404480"/>
              </p:ext>
            </p:extLst>
          </p:nvPr>
        </p:nvGraphicFramePr>
        <p:xfrm>
          <a:off x="459060" y="2116236"/>
          <a:ext cx="11273880" cy="2776899"/>
        </p:xfrm>
        <a:graphic>
          <a:graphicData uri="http://schemas.openxmlformats.org/drawingml/2006/table">
            <a:tbl>
              <a:tblPr firstRow="1" bandRow="1">
                <a:tableStyleId>{93296810-A885-4BE3-A3E7-6D5BEEA58F35}</a:tableStyleId>
              </a:tblPr>
              <a:tblGrid>
                <a:gridCol w="2564634">
                  <a:extLst>
                    <a:ext uri="{9D8B030D-6E8A-4147-A177-3AD203B41FA5}">
                      <a16:colId xmlns:a16="http://schemas.microsoft.com/office/drawing/2014/main" val="3488294536"/>
                    </a:ext>
                  </a:extLst>
                </a:gridCol>
                <a:gridCol w="1451541">
                  <a:extLst>
                    <a:ext uri="{9D8B030D-6E8A-4147-A177-3AD203B41FA5}">
                      <a16:colId xmlns:a16="http://schemas.microsoft.com/office/drawing/2014/main" val="1303198109"/>
                    </a:ext>
                  </a:extLst>
                </a:gridCol>
                <a:gridCol w="1451541">
                  <a:extLst>
                    <a:ext uri="{9D8B030D-6E8A-4147-A177-3AD203B41FA5}">
                      <a16:colId xmlns:a16="http://schemas.microsoft.com/office/drawing/2014/main" val="544397885"/>
                    </a:ext>
                  </a:extLst>
                </a:gridCol>
                <a:gridCol w="1451541">
                  <a:extLst>
                    <a:ext uri="{9D8B030D-6E8A-4147-A177-3AD203B41FA5}">
                      <a16:colId xmlns:a16="http://schemas.microsoft.com/office/drawing/2014/main" val="3515942780"/>
                    </a:ext>
                  </a:extLst>
                </a:gridCol>
                <a:gridCol w="1451541">
                  <a:extLst>
                    <a:ext uri="{9D8B030D-6E8A-4147-A177-3AD203B41FA5}">
                      <a16:colId xmlns:a16="http://schemas.microsoft.com/office/drawing/2014/main" val="1891801385"/>
                    </a:ext>
                  </a:extLst>
                </a:gridCol>
                <a:gridCol w="1451541">
                  <a:extLst>
                    <a:ext uri="{9D8B030D-6E8A-4147-A177-3AD203B41FA5}">
                      <a16:colId xmlns:a16="http://schemas.microsoft.com/office/drawing/2014/main" val="2762776654"/>
                    </a:ext>
                  </a:extLst>
                </a:gridCol>
                <a:gridCol w="1451541">
                  <a:extLst>
                    <a:ext uri="{9D8B030D-6E8A-4147-A177-3AD203B41FA5}">
                      <a16:colId xmlns:a16="http://schemas.microsoft.com/office/drawing/2014/main" val="3102426352"/>
                    </a:ext>
                  </a:extLst>
                </a:gridCol>
              </a:tblGrid>
              <a:tr h="1020652">
                <a:tc>
                  <a:txBody>
                    <a:bodyPr/>
                    <a:lstStyle/>
                    <a:p>
                      <a:pPr algn="ctr"/>
                      <a:r>
                        <a:rPr lang="en-US">
                          <a:solidFill>
                            <a:schemeClr val="tx1"/>
                          </a:solidFill>
                        </a:rPr>
                        <a:t>Questions</a:t>
                      </a:r>
                    </a:p>
                  </a:txBody>
                  <a:tcPr anchor="ctr"/>
                </a:tc>
                <a:tc>
                  <a:txBody>
                    <a:bodyPr/>
                    <a:lstStyle/>
                    <a:p>
                      <a:pPr algn="ctr"/>
                      <a:r>
                        <a:rPr lang="en-US">
                          <a:solidFill>
                            <a:schemeClr val="tx1"/>
                          </a:solidFill>
                        </a:rPr>
                        <a:t>% Participation Rate</a:t>
                      </a:r>
                    </a:p>
                  </a:txBody>
                  <a:tcPr anchor="ctr"/>
                </a:tc>
                <a:tc>
                  <a:txBody>
                    <a:bodyPr/>
                    <a:lstStyle/>
                    <a:p>
                      <a:pPr algn="ctr"/>
                      <a:r>
                        <a:rPr lang="en-US">
                          <a:solidFill>
                            <a:schemeClr val="tx1"/>
                          </a:solidFill>
                        </a:rPr>
                        <a:t>Question Index</a:t>
                      </a:r>
                    </a:p>
                  </a:txBody>
                  <a:tcPr anchor="ctr"/>
                </a:tc>
                <a:tc>
                  <a:txBody>
                    <a:bodyPr/>
                    <a:lstStyle/>
                    <a:p>
                      <a:pPr algn="ctr"/>
                      <a:r>
                        <a:rPr lang="en-US">
                          <a:solidFill>
                            <a:schemeClr val="tx1"/>
                          </a:solidFill>
                        </a:rPr>
                        <a:t>% Strongly Disagree </a:t>
                      </a:r>
                    </a:p>
                  </a:txBody>
                  <a:tcPr anchor="ctr"/>
                </a:tc>
                <a:tc>
                  <a:txBody>
                    <a:bodyPr/>
                    <a:lstStyle/>
                    <a:p>
                      <a:pPr algn="ctr"/>
                      <a:r>
                        <a:rPr lang="en-US">
                          <a:solidFill>
                            <a:schemeClr val="tx1"/>
                          </a:solidFill>
                        </a:rPr>
                        <a:t>% Disagree </a:t>
                      </a:r>
                    </a:p>
                  </a:txBody>
                  <a:tcPr anchor="ctr"/>
                </a:tc>
                <a:tc>
                  <a:txBody>
                    <a:bodyPr/>
                    <a:lstStyle/>
                    <a:p>
                      <a:pPr algn="ctr"/>
                      <a:r>
                        <a:rPr lang="en-US">
                          <a:solidFill>
                            <a:schemeClr val="tx1"/>
                          </a:solidFill>
                        </a:rPr>
                        <a:t>% Agree</a:t>
                      </a:r>
                    </a:p>
                  </a:txBody>
                  <a:tcPr anchor="ctr"/>
                </a:tc>
                <a:tc>
                  <a:txBody>
                    <a:bodyPr/>
                    <a:lstStyle/>
                    <a:p>
                      <a:pPr algn="ctr"/>
                      <a:r>
                        <a:rPr lang="en-US">
                          <a:solidFill>
                            <a:schemeClr val="tx1"/>
                          </a:solidFill>
                        </a:rPr>
                        <a:t>% Strongly Agree</a:t>
                      </a:r>
                    </a:p>
                  </a:txBody>
                  <a:tcPr anchor="ctr"/>
                </a:tc>
                <a:extLst>
                  <a:ext uri="{0D108BD9-81ED-4DB2-BD59-A6C34878D82A}">
                    <a16:rowId xmlns:a16="http://schemas.microsoft.com/office/drawing/2014/main" val="1756513022"/>
                  </a:ext>
                </a:extLst>
              </a:tr>
              <a:tr h="813285">
                <a:tc>
                  <a:txBody>
                    <a:bodyPr/>
                    <a:lstStyle/>
                    <a:p>
                      <a:r>
                        <a:rPr lang="en-US" b="1">
                          <a:solidFill>
                            <a:schemeClr val="tx1"/>
                          </a:solidFill>
                        </a:rPr>
                        <a:t>I feel safe in my classes.</a:t>
                      </a:r>
                    </a:p>
                  </a:txBody>
                  <a:tcPr/>
                </a:tc>
                <a:tc>
                  <a:txBody>
                    <a:bodyPr/>
                    <a:lstStyle/>
                    <a:p>
                      <a:endParaRPr lang="en-US" b="1">
                        <a:solidFill>
                          <a:schemeClr val="bg2">
                            <a:lumMod val="50000"/>
                          </a:schemeClr>
                        </a:solidFill>
                      </a:endParaRPr>
                    </a:p>
                  </a:txBody>
                  <a:tcPr/>
                </a:tc>
                <a:tc>
                  <a:txBody>
                    <a:bodyPr/>
                    <a:lstStyle/>
                    <a:p>
                      <a:endParaRPr lang="en-US" b="1">
                        <a:solidFill>
                          <a:schemeClr val="bg2">
                            <a:lumMod val="50000"/>
                          </a:schemeClr>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93039433"/>
                  </a:ext>
                </a:extLst>
              </a:tr>
              <a:tr h="942962">
                <a:tc>
                  <a:txBody>
                    <a:bodyPr/>
                    <a:lstStyle/>
                    <a:p>
                      <a:r>
                        <a:rPr lang="en-US" b="1">
                          <a:solidFill>
                            <a:schemeClr val="tx1"/>
                          </a:solidFill>
                        </a:rPr>
                        <a:t>Bullying is NOT a problem for this school.</a:t>
                      </a:r>
                      <a:r>
                        <a:rPr lang="en-US" b="1">
                          <a:solidFill>
                            <a:schemeClr val="bg2">
                              <a:lumMod val="50000"/>
                            </a:schemeClr>
                          </a:solidFill>
                        </a:rPr>
                        <a:t> </a:t>
                      </a:r>
                    </a:p>
                  </a:txBody>
                  <a:tcPr/>
                </a:tc>
                <a:tc>
                  <a:txBody>
                    <a:bodyPr/>
                    <a:lstStyle/>
                    <a:p>
                      <a:endParaRPr lang="en-US" b="1">
                        <a:solidFill>
                          <a:schemeClr val="bg2">
                            <a:lumMod val="50000"/>
                          </a:schemeClr>
                        </a:solidFill>
                      </a:endParaRPr>
                    </a:p>
                  </a:txBody>
                  <a:tcPr/>
                </a:tc>
                <a:tc>
                  <a:txBody>
                    <a:bodyPr/>
                    <a:lstStyle/>
                    <a:p>
                      <a:endParaRPr lang="en-US" b="1">
                        <a:solidFill>
                          <a:schemeClr val="bg2">
                            <a:lumMod val="50000"/>
                          </a:schemeClr>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821346922"/>
                  </a:ext>
                </a:extLst>
              </a:tr>
            </a:tbl>
          </a:graphicData>
        </a:graphic>
      </p:graphicFrame>
    </p:spTree>
    <p:extLst>
      <p:ext uri="{BB962C8B-B14F-4D97-AF65-F5344CB8AC3E}">
        <p14:creationId xmlns:p14="http://schemas.microsoft.com/office/powerpoint/2010/main" val="1892786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0C928B-BC4F-4481-B138-8BAD703D4BBD}"/>
              </a:ext>
            </a:extLst>
          </p:cNvPr>
          <p:cNvSpPr>
            <a:spLocks noGrp="1"/>
          </p:cNvSpPr>
          <p:nvPr>
            <p:ph type="title"/>
          </p:nvPr>
        </p:nvSpPr>
        <p:spPr>
          <a:xfrm>
            <a:off x="559061" y="1974099"/>
            <a:ext cx="9727294" cy="1826581"/>
          </a:xfrm>
        </p:spPr>
        <p:txBody>
          <a:bodyPr>
            <a:normAutofit/>
          </a:bodyPr>
          <a:lstStyle/>
          <a:p>
            <a:r>
              <a:rPr lang="en-US"/>
              <a:t>English Learner Progress</a:t>
            </a:r>
          </a:p>
        </p:txBody>
      </p:sp>
    </p:spTree>
    <p:extLst>
      <p:ext uri="{BB962C8B-B14F-4D97-AF65-F5344CB8AC3E}">
        <p14:creationId xmlns:p14="http://schemas.microsoft.com/office/powerpoint/2010/main" val="2201594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2F72-83F6-4CD2-8217-CB16A29DE2BB}"/>
              </a:ext>
            </a:extLst>
          </p:cNvPr>
          <p:cNvSpPr>
            <a:spLocks noGrp="1"/>
          </p:cNvSpPr>
          <p:nvPr>
            <p:ph type="title"/>
          </p:nvPr>
        </p:nvSpPr>
        <p:spPr>
          <a:xfrm>
            <a:off x="0" y="0"/>
            <a:ext cx="10910170" cy="1396181"/>
          </a:xfrm>
        </p:spPr>
        <p:txBody>
          <a:bodyPr>
            <a:normAutofit/>
          </a:bodyPr>
          <a:lstStyle/>
          <a:p>
            <a:r>
              <a:rPr lang="en-US" sz="3600"/>
              <a:t>English Learner Progress Growth Value Table Points at </a:t>
            </a:r>
            <a:r>
              <a:rPr lang="en-US" sz="3600">
                <a:solidFill>
                  <a:schemeClr val="tx1">
                    <a:lumMod val="50000"/>
                    <a:lumOff val="50000"/>
                  </a:schemeClr>
                </a:solidFill>
              </a:rPr>
              <a:t>[My School/District]</a:t>
            </a:r>
          </a:p>
        </p:txBody>
      </p:sp>
      <p:graphicFrame>
        <p:nvGraphicFramePr>
          <p:cNvPr id="3" name="Table 2">
            <a:extLst>
              <a:ext uri="{FF2B5EF4-FFF2-40B4-BE49-F238E27FC236}">
                <a16:creationId xmlns:a16="http://schemas.microsoft.com/office/drawing/2014/main" id="{46F6056C-DAF5-4C9E-BCA3-0BCC954592F3}"/>
              </a:ext>
            </a:extLst>
          </p:cNvPr>
          <p:cNvGraphicFramePr>
            <a:graphicFrameLocks noGrp="1"/>
          </p:cNvGraphicFramePr>
          <p:nvPr>
            <p:extLst>
              <p:ext uri="{D42A27DB-BD31-4B8C-83A1-F6EECF244321}">
                <p14:modId xmlns:p14="http://schemas.microsoft.com/office/powerpoint/2010/main" val="694679934"/>
              </p:ext>
            </p:extLst>
          </p:nvPr>
        </p:nvGraphicFramePr>
        <p:xfrm>
          <a:off x="334538" y="1260691"/>
          <a:ext cx="11541514" cy="5177333"/>
        </p:xfrm>
        <a:graphic>
          <a:graphicData uri="http://schemas.openxmlformats.org/drawingml/2006/table">
            <a:tbl>
              <a:tblPr firstRow="1" bandRow="1">
                <a:tableStyleId>{21E4AEA4-8DFA-4A89-87EB-49C32662AFE0}</a:tableStyleId>
              </a:tblPr>
              <a:tblGrid>
                <a:gridCol w="2520644">
                  <a:extLst>
                    <a:ext uri="{9D8B030D-6E8A-4147-A177-3AD203B41FA5}">
                      <a16:colId xmlns:a16="http://schemas.microsoft.com/office/drawing/2014/main" val="917790254"/>
                    </a:ext>
                  </a:extLst>
                </a:gridCol>
                <a:gridCol w="1720667">
                  <a:extLst>
                    <a:ext uri="{9D8B030D-6E8A-4147-A177-3AD203B41FA5}">
                      <a16:colId xmlns:a16="http://schemas.microsoft.com/office/drawing/2014/main" val="3386423883"/>
                    </a:ext>
                  </a:extLst>
                </a:gridCol>
                <a:gridCol w="1765552">
                  <a:extLst>
                    <a:ext uri="{9D8B030D-6E8A-4147-A177-3AD203B41FA5}">
                      <a16:colId xmlns:a16="http://schemas.microsoft.com/office/drawing/2014/main" val="2415765024"/>
                    </a:ext>
                  </a:extLst>
                </a:gridCol>
                <a:gridCol w="1765456">
                  <a:extLst>
                    <a:ext uri="{9D8B030D-6E8A-4147-A177-3AD203B41FA5}">
                      <a16:colId xmlns:a16="http://schemas.microsoft.com/office/drawing/2014/main" val="3329078849"/>
                    </a:ext>
                  </a:extLst>
                </a:gridCol>
                <a:gridCol w="1873767">
                  <a:extLst>
                    <a:ext uri="{9D8B030D-6E8A-4147-A177-3AD203B41FA5}">
                      <a16:colId xmlns:a16="http://schemas.microsoft.com/office/drawing/2014/main" val="795984412"/>
                    </a:ext>
                  </a:extLst>
                </a:gridCol>
                <a:gridCol w="1895428">
                  <a:extLst>
                    <a:ext uri="{9D8B030D-6E8A-4147-A177-3AD203B41FA5}">
                      <a16:colId xmlns:a16="http://schemas.microsoft.com/office/drawing/2014/main" val="96610152"/>
                    </a:ext>
                  </a:extLst>
                </a:gridCol>
              </a:tblGrid>
              <a:tr h="381695">
                <a:tc>
                  <a:txBody>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sz="2000" kern="1200">
                          <a:solidFill>
                            <a:schemeClr val="tx1"/>
                          </a:solidFill>
                          <a:latin typeface="Franklin Gothic Book" panose="020B0503020102020204" pitchFamily="34" charset="0"/>
                          <a:ea typeface="+mn-ea"/>
                          <a:cs typeface="+mn-cs"/>
                        </a:rPr>
                        <a:t>Student Group</a:t>
                      </a: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Franklin Gothic Book" panose="020B0503020102020204" pitchFamily="34" charset="0"/>
                        </a:rPr>
                        <a:t>% Earning 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Franklin Gothic Book" panose="020B0503020102020204" pitchFamily="34" charset="0"/>
                        </a:rPr>
                        <a:t>% Earning 60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Franklin Gothic Book" panose="020B0503020102020204" pitchFamily="34" charset="0"/>
                        </a:rPr>
                        <a:t>% Earning 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Franklin Gothic Book" panose="020B0503020102020204" pitchFamily="34" charset="0"/>
                        </a:rPr>
                        <a:t>% Earning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Franklin Gothic Book" panose="020B0503020102020204" pitchFamily="34" charset="0"/>
                        </a:rPr>
                        <a:t>% Earning 140</a:t>
                      </a:r>
                    </a:p>
                  </a:txBody>
                  <a:tcPr anchor="ctr"/>
                </a:tc>
                <a:extLst>
                  <a:ext uri="{0D108BD9-81ED-4DB2-BD59-A6C34878D82A}">
                    <a16:rowId xmlns:a16="http://schemas.microsoft.com/office/drawing/2014/main" val="4018230541"/>
                  </a:ext>
                </a:extLst>
              </a:tr>
              <a:tr h="414540">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solidFill>
                            <a:schemeClr val="tx1"/>
                          </a:solidFill>
                          <a:latin typeface="Franklin Gothic Book" panose="020B0503020102020204" pitchFamily="34" charset="0"/>
                        </a:rPr>
                        <a:t>All Students</a:t>
                      </a:r>
                      <a:endParaRPr lang="en-US" sz="2000" kern="1200">
                        <a:solidFill>
                          <a:schemeClr val="tx1"/>
                        </a:solidFill>
                        <a:latin typeface="Franklin Gothic Book" panose="020B0503020102020204" pitchFamily="34" charset="0"/>
                        <a:ea typeface="+mn-ea"/>
                        <a:cs typeface="+mn-cs"/>
                      </a:endParaRPr>
                    </a:p>
                  </a:txBody>
                  <a:tcPr marL="45720" marR="45720" marT="0" marB="0" anchor="ctr"/>
                </a:tc>
                <a:tc>
                  <a:txBody>
                    <a:bodyPr/>
                    <a:lstStyle/>
                    <a:p>
                      <a:pPr algn="ctr"/>
                      <a:endParaRPr lang="en-US" sz="2000">
                        <a:solidFill>
                          <a:schemeClr val="tx1"/>
                        </a:solidFill>
                        <a:latin typeface="Franklin Gothic Book" panose="020B0503020102020204" pitchFamily="34" charset="0"/>
                      </a:endParaRPr>
                    </a:p>
                  </a:txBody>
                  <a:tcPr anchor="ctr"/>
                </a:tc>
                <a:tc>
                  <a:txBody>
                    <a:bodyPr/>
                    <a:lstStyle/>
                    <a:p>
                      <a:pPr algn="ctr"/>
                      <a:endParaRPr lang="en-US" sz="2000">
                        <a:solidFill>
                          <a:schemeClr val="tx1"/>
                        </a:solidFill>
                        <a:latin typeface="Franklin Gothic Book" panose="020B0503020102020204" pitchFamily="34" charset="0"/>
                      </a:endParaRPr>
                    </a:p>
                  </a:txBody>
                  <a:tcPr anchor="ctr"/>
                </a:tc>
                <a:tc>
                  <a:txBody>
                    <a:bodyPr/>
                    <a:lstStyle/>
                    <a:p>
                      <a:pPr algn="ctr"/>
                      <a:endParaRPr lang="en-US" sz="2000">
                        <a:solidFill>
                          <a:schemeClr val="tx1"/>
                        </a:solidFill>
                        <a:latin typeface="Franklin Gothic Book" panose="020B0503020102020204" pitchFamily="34" charset="0"/>
                      </a:endParaRPr>
                    </a:p>
                  </a:txBody>
                  <a:tcPr anchor="ctr"/>
                </a:tc>
                <a:tc>
                  <a:txBody>
                    <a:bodyPr/>
                    <a:lstStyle/>
                    <a:p>
                      <a:pPr algn="ctr"/>
                      <a:endParaRPr lang="en-US" sz="2000">
                        <a:solidFill>
                          <a:schemeClr val="tx1"/>
                        </a:solidFill>
                        <a:latin typeface="Franklin Gothic Book" panose="020B0503020102020204" pitchFamily="34" charset="0"/>
                      </a:endParaRPr>
                    </a:p>
                  </a:txBody>
                  <a:tcPr anchor="ctr"/>
                </a:tc>
                <a:tc>
                  <a:txBody>
                    <a:bodyPr/>
                    <a:lstStyle/>
                    <a:p>
                      <a:pPr algn="ctr"/>
                      <a:endParaRPr lang="en-US" sz="2000">
                        <a:solidFill>
                          <a:schemeClr val="tx1"/>
                        </a:solidFill>
                        <a:latin typeface="Franklin Gothic Book" panose="020B0503020102020204" pitchFamily="34" charset="0"/>
                      </a:endParaRPr>
                    </a:p>
                  </a:txBody>
                  <a:tcPr anchor="ctr"/>
                </a:tc>
                <a:extLst>
                  <a:ext uri="{0D108BD9-81ED-4DB2-BD59-A6C34878D82A}">
                    <a16:rowId xmlns:a16="http://schemas.microsoft.com/office/drawing/2014/main" val="1421088787"/>
                  </a:ext>
                </a:extLst>
              </a:tr>
              <a:tr h="414540">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African American</a:t>
                      </a:r>
                      <a:endParaRPr lang="en-US" sz="2000" kern="1200">
                        <a:solidFill>
                          <a:schemeClr val="dk1"/>
                        </a:solidFill>
                        <a:latin typeface="Franklin Gothic Book" panose="020B0503020102020204" pitchFamily="34" charset="0"/>
                        <a:ea typeface="+mn-ea"/>
                        <a:cs typeface="+mn-cs"/>
                      </a:endParaRPr>
                    </a:p>
                  </a:txBody>
                  <a:tcPr marL="45720" marR="45720" marT="0" marB="0"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extLst>
                  <a:ext uri="{0D108BD9-81ED-4DB2-BD59-A6C34878D82A}">
                    <a16:rowId xmlns:a16="http://schemas.microsoft.com/office/drawing/2014/main" val="1271609707"/>
                  </a:ext>
                </a:extLst>
              </a:tr>
              <a:tr h="587223">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American Indian or Alaska Native</a:t>
                      </a:r>
                      <a:endParaRPr lang="en-US" sz="2000" kern="1200">
                        <a:solidFill>
                          <a:schemeClr val="dk1"/>
                        </a:solidFill>
                        <a:latin typeface="Franklin Gothic Book" panose="020B0503020102020204" pitchFamily="34" charset="0"/>
                        <a:ea typeface="+mn-ea"/>
                        <a:cs typeface="+mn-cs"/>
                      </a:endParaRPr>
                    </a:p>
                  </a:txBody>
                  <a:tcPr marL="45720" marR="45720" marT="0" marB="0"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extLst>
                  <a:ext uri="{0D108BD9-81ED-4DB2-BD59-A6C34878D82A}">
                    <a16:rowId xmlns:a16="http://schemas.microsoft.com/office/drawing/2014/main" val="2669330967"/>
                  </a:ext>
                </a:extLst>
              </a:tr>
              <a:tr h="420967">
                <a:tc>
                  <a:txBody>
                    <a:bodyPr/>
                    <a:lstStyle/>
                    <a:p>
                      <a:pPr marL="0" marR="0" algn="l" hangingPunct="0">
                        <a:spcBef>
                          <a:spcPts val="0"/>
                        </a:spcBef>
                        <a:spcAft>
                          <a:spcPts val="0"/>
                        </a:spcAft>
                      </a:pPr>
                      <a:r>
                        <a:rPr lang="en-US" sz="2000" kern="1200">
                          <a:latin typeface="Franklin Gothic Book" panose="020B0503020102020204" pitchFamily="34" charset="0"/>
                        </a:rPr>
                        <a:t>Hispanic or Latino</a:t>
                      </a:r>
                      <a:endParaRPr lang="en-US" sz="2000" kern="1200">
                        <a:solidFill>
                          <a:schemeClr val="dk1"/>
                        </a:solidFill>
                        <a:latin typeface="Franklin Gothic Book" panose="020B0503020102020204" pitchFamily="34" charset="0"/>
                        <a:ea typeface="+mn-ea"/>
                        <a:cs typeface="+mn-cs"/>
                      </a:endParaRPr>
                    </a:p>
                  </a:txBody>
                  <a:tcPr marL="45720" marR="45720" marT="0" marB="0"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extLst>
                  <a:ext uri="{0D108BD9-81ED-4DB2-BD59-A6C34878D82A}">
                    <a16:rowId xmlns:a16="http://schemas.microsoft.com/office/drawing/2014/main" val="3019662534"/>
                  </a:ext>
                </a:extLst>
              </a:tr>
              <a:tr h="414540">
                <a:tc>
                  <a:txBody>
                    <a:bodyPr/>
                    <a:lstStyle/>
                    <a:p>
                      <a:pPr marL="0" marR="0" algn="l" hangingPunct="0">
                        <a:spcBef>
                          <a:spcPts val="0"/>
                        </a:spcBef>
                        <a:spcAft>
                          <a:spcPts val="0"/>
                        </a:spcAft>
                      </a:pPr>
                      <a:r>
                        <a:rPr lang="en-US" sz="2000" kern="1200">
                          <a:latin typeface="Franklin Gothic Book" panose="020B0503020102020204" pitchFamily="34" charset="0"/>
                        </a:rPr>
                        <a:t>White</a:t>
                      </a:r>
                      <a:endParaRPr lang="en-US" sz="2000" kern="1200">
                        <a:solidFill>
                          <a:schemeClr val="dk1"/>
                        </a:solidFill>
                        <a:latin typeface="Franklin Gothic Book" panose="020B0503020102020204" pitchFamily="34" charset="0"/>
                        <a:ea typeface="+mn-ea"/>
                        <a:cs typeface="+mn-cs"/>
                      </a:endParaRPr>
                    </a:p>
                  </a:txBody>
                  <a:tcPr marL="45720" marR="45720" marT="0" marB="0"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extLst>
                  <a:ext uri="{0D108BD9-81ED-4DB2-BD59-A6C34878D82A}">
                    <a16:rowId xmlns:a16="http://schemas.microsoft.com/office/drawing/2014/main" val="3941423467"/>
                  </a:ext>
                </a:extLst>
              </a:tr>
              <a:tr h="414540">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Asian</a:t>
                      </a:r>
                    </a:p>
                  </a:txBody>
                  <a:tcPr marL="45720" marR="45720" marT="0" marB="0"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extLst>
                  <a:ext uri="{0D108BD9-81ED-4DB2-BD59-A6C34878D82A}">
                    <a16:rowId xmlns:a16="http://schemas.microsoft.com/office/drawing/2014/main" val="3244797524"/>
                  </a:ext>
                </a:extLst>
              </a:tr>
              <a:tr h="414540">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Two or More Races</a:t>
                      </a:r>
                    </a:p>
                  </a:txBody>
                  <a:tcPr marL="45720" marR="45720" marT="0" marB="0"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extLst>
                  <a:ext uri="{0D108BD9-81ED-4DB2-BD59-A6C34878D82A}">
                    <a16:rowId xmlns:a16="http://schemas.microsoft.com/office/drawing/2014/main" val="1827828435"/>
                  </a:ext>
                </a:extLst>
              </a:tr>
              <a:tr h="458626">
                <a:tc>
                  <a:txBody>
                    <a:bodyPr/>
                    <a:lstStyle/>
                    <a:p>
                      <a:pPr marL="0" marR="0" algn="l" hangingPunct="0">
                        <a:spcBef>
                          <a:spcPts val="0"/>
                        </a:spcBef>
                        <a:spcAft>
                          <a:spcPts val="0"/>
                        </a:spcAft>
                      </a:pPr>
                      <a:r>
                        <a:rPr lang="en-US" sz="2000" kern="1200">
                          <a:latin typeface="Franklin Gothic Book" panose="020B0503020102020204" pitchFamily="34" charset="0"/>
                        </a:rPr>
                        <a:t>English Learners</a:t>
                      </a:r>
                      <a:endParaRPr lang="en-US" sz="2000" kern="1200">
                        <a:solidFill>
                          <a:schemeClr val="dk1"/>
                        </a:solidFill>
                        <a:latin typeface="Franklin Gothic Book" panose="020B0503020102020204" pitchFamily="34" charset="0"/>
                        <a:ea typeface="+mn-ea"/>
                        <a:cs typeface="+mn-cs"/>
                      </a:endParaRPr>
                    </a:p>
                  </a:txBody>
                  <a:tcPr marL="45720" marR="45720" marT="0" marB="0"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extLst>
                  <a:ext uri="{0D108BD9-81ED-4DB2-BD59-A6C34878D82A}">
                    <a16:rowId xmlns:a16="http://schemas.microsoft.com/office/drawing/2014/main" val="1350657963"/>
                  </a:ext>
                </a:extLst>
              </a:tr>
              <a:tr h="587223">
                <a:tc>
                  <a:txBody>
                    <a:bodyPr/>
                    <a:lstStyle/>
                    <a:p>
                      <a:pPr marL="0" marR="0" algn="l" hangingPunct="0">
                        <a:spcBef>
                          <a:spcPts val="0"/>
                        </a:spcBef>
                        <a:spcAft>
                          <a:spcPts val="0"/>
                        </a:spcAft>
                      </a:pPr>
                      <a:r>
                        <a:rPr lang="en-US" sz="2000" kern="1200">
                          <a:latin typeface="Franklin Gothic Book" panose="020B0503020102020204" pitchFamily="34" charset="0"/>
                        </a:rPr>
                        <a:t>Free/Reduced-Price Meal</a:t>
                      </a:r>
                      <a:endParaRPr lang="en-US" sz="2000" kern="1200">
                        <a:solidFill>
                          <a:schemeClr val="dk1"/>
                        </a:solidFill>
                        <a:latin typeface="Franklin Gothic Book" panose="020B0503020102020204" pitchFamily="34" charset="0"/>
                        <a:ea typeface="+mn-ea"/>
                        <a:cs typeface="+mn-cs"/>
                      </a:endParaRPr>
                    </a:p>
                  </a:txBody>
                  <a:tcPr marL="45720" marR="45720" marT="0" marB="0"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extLst>
                  <a:ext uri="{0D108BD9-81ED-4DB2-BD59-A6C34878D82A}">
                    <a16:rowId xmlns:a16="http://schemas.microsoft.com/office/drawing/2014/main" val="2765209374"/>
                  </a:ext>
                </a:extLst>
              </a:tr>
              <a:tr h="587223">
                <a:tc>
                  <a:txBody>
                    <a:bodyPr/>
                    <a:lstStyle/>
                    <a:p>
                      <a:pPr marL="0" marR="0" algn="l" hangingPunct="0">
                        <a:spcBef>
                          <a:spcPts val="0"/>
                        </a:spcBef>
                        <a:spcAft>
                          <a:spcPts val="0"/>
                        </a:spcAft>
                      </a:pPr>
                      <a:r>
                        <a:rPr lang="en-US" sz="2000" kern="1200">
                          <a:latin typeface="Franklin Gothic Book" panose="020B0503020102020204" pitchFamily="34" charset="0"/>
                        </a:rPr>
                        <a:t>Disability-with IEP (Total)</a:t>
                      </a:r>
                      <a:endParaRPr lang="en-US" sz="2000" kern="1200">
                        <a:solidFill>
                          <a:schemeClr val="dk1"/>
                        </a:solidFill>
                        <a:latin typeface="Franklin Gothic Book" panose="020B0503020102020204" pitchFamily="34" charset="0"/>
                        <a:ea typeface="+mn-ea"/>
                        <a:cs typeface="+mn-cs"/>
                      </a:endParaRPr>
                    </a:p>
                  </a:txBody>
                  <a:tcPr marL="45720" marR="45720" marT="0" marB="0"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a:latin typeface="Franklin Gothic Book" panose="020B0503020102020204" pitchFamily="34" charset="0"/>
                      </a:endParaRPr>
                    </a:p>
                  </a:txBody>
                  <a:tcPr anchor="ctr"/>
                </a:tc>
                <a:tc>
                  <a:txBody>
                    <a:bodyPr/>
                    <a:lstStyle/>
                    <a:p>
                      <a:pPr algn="ctr"/>
                      <a:endParaRPr lang="en-US" sz="2000" dirty="0">
                        <a:latin typeface="Franklin Gothic Book" panose="020B0503020102020204" pitchFamily="34" charset="0"/>
                      </a:endParaRPr>
                    </a:p>
                  </a:txBody>
                  <a:tcPr anchor="ctr"/>
                </a:tc>
                <a:extLst>
                  <a:ext uri="{0D108BD9-81ED-4DB2-BD59-A6C34878D82A}">
                    <a16:rowId xmlns:a16="http://schemas.microsoft.com/office/drawing/2014/main" val="157965145"/>
                  </a:ext>
                </a:extLst>
              </a:tr>
            </a:tbl>
          </a:graphicData>
        </a:graphic>
      </p:graphicFrame>
    </p:spTree>
    <p:extLst>
      <p:ext uri="{BB962C8B-B14F-4D97-AF65-F5344CB8AC3E}">
        <p14:creationId xmlns:p14="http://schemas.microsoft.com/office/powerpoint/2010/main" val="1672171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2F72-83F6-4CD2-8217-CB16A29DE2BB}"/>
              </a:ext>
            </a:extLst>
          </p:cNvPr>
          <p:cNvSpPr>
            <a:spLocks noGrp="1"/>
          </p:cNvSpPr>
          <p:nvPr>
            <p:ph type="title"/>
          </p:nvPr>
        </p:nvSpPr>
        <p:spPr>
          <a:xfrm>
            <a:off x="-1" y="0"/>
            <a:ext cx="11731083" cy="1396181"/>
          </a:xfrm>
        </p:spPr>
        <p:txBody>
          <a:bodyPr>
            <a:normAutofit/>
          </a:bodyPr>
          <a:lstStyle/>
          <a:p>
            <a:r>
              <a:rPr lang="en-US" sz="3600"/>
              <a:t>English Learner Progress Performance Level Percentages at </a:t>
            </a:r>
            <a:r>
              <a:rPr lang="en-US" sz="3600">
                <a:solidFill>
                  <a:schemeClr val="tx1">
                    <a:lumMod val="50000"/>
                    <a:lumOff val="50000"/>
                  </a:schemeClr>
                </a:solidFill>
              </a:rPr>
              <a:t>[My School/District]</a:t>
            </a:r>
          </a:p>
        </p:txBody>
      </p:sp>
      <p:graphicFrame>
        <p:nvGraphicFramePr>
          <p:cNvPr id="3" name="Table 2">
            <a:extLst>
              <a:ext uri="{FF2B5EF4-FFF2-40B4-BE49-F238E27FC236}">
                <a16:creationId xmlns:a16="http://schemas.microsoft.com/office/drawing/2014/main" id="{46F6056C-DAF5-4C9E-BCA3-0BCC954592F3}"/>
              </a:ext>
            </a:extLst>
          </p:cNvPr>
          <p:cNvGraphicFramePr>
            <a:graphicFrameLocks noGrp="1"/>
          </p:cNvGraphicFramePr>
          <p:nvPr>
            <p:extLst>
              <p:ext uri="{D42A27DB-BD31-4B8C-83A1-F6EECF244321}">
                <p14:modId xmlns:p14="http://schemas.microsoft.com/office/powerpoint/2010/main" val="1342860791"/>
              </p:ext>
            </p:extLst>
          </p:nvPr>
        </p:nvGraphicFramePr>
        <p:xfrm>
          <a:off x="265711" y="1231393"/>
          <a:ext cx="11396545" cy="5428846"/>
        </p:xfrm>
        <a:graphic>
          <a:graphicData uri="http://schemas.openxmlformats.org/drawingml/2006/table">
            <a:tbl>
              <a:tblPr firstRow="1" bandRow="1">
                <a:tableStyleId>{21E4AEA4-8DFA-4A89-87EB-49C32662AFE0}</a:tableStyleId>
              </a:tblPr>
              <a:tblGrid>
                <a:gridCol w="1873594">
                  <a:extLst>
                    <a:ext uri="{9D8B030D-6E8A-4147-A177-3AD203B41FA5}">
                      <a16:colId xmlns:a16="http://schemas.microsoft.com/office/drawing/2014/main" val="917790254"/>
                    </a:ext>
                  </a:extLst>
                </a:gridCol>
                <a:gridCol w="1278971">
                  <a:extLst>
                    <a:ext uri="{9D8B030D-6E8A-4147-A177-3AD203B41FA5}">
                      <a16:colId xmlns:a16="http://schemas.microsoft.com/office/drawing/2014/main" val="3386423883"/>
                    </a:ext>
                  </a:extLst>
                </a:gridCol>
                <a:gridCol w="1312335">
                  <a:extLst>
                    <a:ext uri="{9D8B030D-6E8A-4147-A177-3AD203B41FA5}">
                      <a16:colId xmlns:a16="http://schemas.microsoft.com/office/drawing/2014/main" val="2415765024"/>
                    </a:ext>
                  </a:extLst>
                </a:gridCol>
                <a:gridCol w="1312262">
                  <a:extLst>
                    <a:ext uri="{9D8B030D-6E8A-4147-A177-3AD203B41FA5}">
                      <a16:colId xmlns:a16="http://schemas.microsoft.com/office/drawing/2014/main" val="3329078849"/>
                    </a:ext>
                  </a:extLst>
                </a:gridCol>
                <a:gridCol w="1392770">
                  <a:extLst>
                    <a:ext uri="{9D8B030D-6E8A-4147-A177-3AD203B41FA5}">
                      <a16:colId xmlns:a16="http://schemas.microsoft.com/office/drawing/2014/main" val="795984412"/>
                    </a:ext>
                  </a:extLst>
                </a:gridCol>
                <a:gridCol w="1408871">
                  <a:extLst>
                    <a:ext uri="{9D8B030D-6E8A-4147-A177-3AD203B41FA5}">
                      <a16:colId xmlns:a16="http://schemas.microsoft.com/office/drawing/2014/main" val="96610152"/>
                    </a:ext>
                  </a:extLst>
                </a:gridCol>
                <a:gridCol w="1408871">
                  <a:extLst>
                    <a:ext uri="{9D8B030D-6E8A-4147-A177-3AD203B41FA5}">
                      <a16:colId xmlns:a16="http://schemas.microsoft.com/office/drawing/2014/main" val="801446850"/>
                    </a:ext>
                  </a:extLst>
                </a:gridCol>
                <a:gridCol w="1408871">
                  <a:extLst>
                    <a:ext uri="{9D8B030D-6E8A-4147-A177-3AD203B41FA5}">
                      <a16:colId xmlns:a16="http://schemas.microsoft.com/office/drawing/2014/main" val="2024886802"/>
                    </a:ext>
                  </a:extLst>
                </a:gridCol>
              </a:tblGrid>
              <a:tr h="813717">
                <a:tc>
                  <a:txBody>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sz="1600" kern="1200">
                          <a:solidFill>
                            <a:schemeClr val="tx1"/>
                          </a:solidFill>
                          <a:latin typeface="Franklin Gothic Book" panose="020B0503020102020204" pitchFamily="34" charset="0"/>
                          <a:ea typeface="+mn-ea"/>
                          <a:cs typeface="+mn-cs"/>
                        </a:rPr>
                        <a:t>Student Group</a:t>
                      </a: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Franklin Gothic Book" panose="020B0503020102020204" pitchFamily="34" charset="0"/>
                        </a:rPr>
                        <a:t>% Level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Franklin Gothic Book" panose="020B0503020102020204" pitchFamily="34" charset="0"/>
                        </a:rPr>
                        <a:t>%  Level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Franklin Gothic Book" panose="020B0503020102020204" pitchFamily="34" charset="0"/>
                        </a:rPr>
                        <a:t>% Level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Franklin Gothic Book" panose="020B0503020102020204" pitchFamily="34" charset="0"/>
                        </a:rPr>
                        <a:t>% Level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Franklin Gothic Book" panose="020B0503020102020204" pitchFamily="34" charset="0"/>
                        </a:rPr>
                        <a:t>% Level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Franklin Gothic Book" panose="020B0503020102020204" pitchFamily="34" charset="0"/>
                        </a:rPr>
                        <a:t>% Level 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Franklin Gothic Book" panose="020B0503020102020204" pitchFamily="34" charset="0"/>
                        </a:rPr>
                        <a:t>Performance Level Average</a:t>
                      </a:r>
                    </a:p>
                  </a:txBody>
                  <a:tcPr anchor="ctr"/>
                </a:tc>
                <a:extLst>
                  <a:ext uri="{0D108BD9-81ED-4DB2-BD59-A6C34878D82A}">
                    <a16:rowId xmlns:a16="http://schemas.microsoft.com/office/drawing/2014/main" val="4018230541"/>
                  </a:ext>
                </a:extLst>
              </a:tr>
              <a:tr h="356942">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1600" kern="1200">
                          <a:solidFill>
                            <a:schemeClr val="tx1"/>
                          </a:solidFill>
                          <a:latin typeface="Franklin Gothic Book" panose="020B0503020102020204" pitchFamily="34" charset="0"/>
                        </a:rPr>
                        <a:t>All Students</a:t>
                      </a:r>
                      <a:endParaRPr lang="en-US" sz="1600" kern="1200">
                        <a:solidFill>
                          <a:schemeClr val="tx1"/>
                        </a:solidFill>
                        <a:latin typeface="Franklin Gothic Book" panose="020B0503020102020204" pitchFamily="34" charset="0"/>
                        <a:ea typeface="+mn-ea"/>
                        <a:cs typeface="+mn-cs"/>
                      </a:endParaRPr>
                    </a:p>
                  </a:txBody>
                  <a:tcPr marL="45720" marR="45720" marT="0" marB="0" anchor="ctr"/>
                </a:tc>
                <a:tc>
                  <a:txBody>
                    <a:bodyPr/>
                    <a:lstStyle/>
                    <a:p>
                      <a:pPr algn="ctr"/>
                      <a:endParaRPr lang="en-US" sz="1600">
                        <a:solidFill>
                          <a:schemeClr val="tx1"/>
                        </a:solidFill>
                        <a:latin typeface="Franklin Gothic Book" panose="020B0503020102020204" pitchFamily="34" charset="0"/>
                      </a:endParaRPr>
                    </a:p>
                  </a:txBody>
                  <a:tcPr anchor="ctr"/>
                </a:tc>
                <a:tc>
                  <a:txBody>
                    <a:bodyPr/>
                    <a:lstStyle/>
                    <a:p>
                      <a:pPr algn="ctr"/>
                      <a:endParaRPr lang="en-US" sz="1600">
                        <a:solidFill>
                          <a:schemeClr val="tx1"/>
                        </a:solidFill>
                        <a:latin typeface="Franklin Gothic Book" panose="020B0503020102020204" pitchFamily="34" charset="0"/>
                      </a:endParaRPr>
                    </a:p>
                  </a:txBody>
                  <a:tcPr anchor="ctr"/>
                </a:tc>
                <a:tc>
                  <a:txBody>
                    <a:bodyPr/>
                    <a:lstStyle/>
                    <a:p>
                      <a:pPr algn="ctr"/>
                      <a:endParaRPr lang="en-US" sz="1600">
                        <a:solidFill>
                          <a:schemeClr val="tx1"/>
                        </a:solidFill>
                        <a:latin typeface="Franklin Gothic Book" panose="020B0503020102020204" pitchFamily="34" charset="0"/>
                      </a:endParaRPr>
                    </a:p>
                  </a:txBody>
                  <a:tcPr anchor="ctr"/>
                </a:tc>
                <a:tc>
                  <a:txBody>
                    <a:bodyPr/>
                    <a:lstStyle/>
                    <a:p>
                      <a:pPr algn="ctr"/>
                      <a:endParaRPr lang="en-US" sz="1600">
                        <a:solidFill>
                          <a:schemeClr val="tx1"/>
                        </a:solidFill>
                        <a:latin typeface="Franklin Gothic Book" panose="020B0503020102020204" pitchFamily="34" charset="0"/>
                      </a:endParaRPr>
                    </a:p>
                  </a:txBody>
                  <a:tcPr anchor="ctr"/>
                </a:tc>
                <a:tc>
                  <a:txBody>
                    <a:bodyPr/>
                    <a:lstStyle/>
                    <a:p>
                      <a:pPr algn="ctr"/>
                      <a:endParaRPr lang="en-US" sz="1600">
                        <a:solidFill>
                          <a:schemeClr val="tx1"/>
                        </a:solidFill>
                        <a:latin typeface="Franklin Gothic Book" panose="020B0503020102020204" pitchFamily="34" charset="0"/>
                      </a:endParaRPr>
                    </a:p>
                  </a:txBody>
                  <a:tcPr anchor="ctr"/>
                </a:tc>
                <a:tc>
                  <a:txBody>
                    <a:bodyPr/>
                    <a:lstStyle/>
                    <a:p>
                      <a:pPr algn="ctr"/>
                      <a:endParaRPr lang="en-US" sz="1600">
                        <a:solidFill>
                          <a:schemeClr val="tx1"/>
                        </a:solidFill>
                        <a:latin typeface="Franklin Gothic Book" panose="020B0503020102020204" pitchFamily="34" charset="0"/>
                      </a:endParaRPr>
                    </a:p>
                  </a:txBody>
                  <a:tcPr anchor="ctr"/>
                </a:tc>
                <a:tc>
                  <a:txBody>
                    <a:bodyPr/>
                    <a:lstStyle/>
                    <a:p>
                      <a:pPr algn="ctr"/>
                      <a:endParaRPr lang="en-US" sz="1600">
                        <a:solidFill>
                          <a:schemeClr val="tx1"/>
                        </a:solidFill>
                        <a:latin typeface="Franklin Gothic Book" panose="020B0503020102020204" pitchFamily="34" charset="0"/>
                      </a:endParaRPr>
                    </a:p>
                  </a:txBody>
                  <a:tcPr anchor="ctr"/>
                </a:tc>
                <a:extLst>
                  <a:ext uri="{0D108BD9-81ED-4DB2-BD59-A6C34878D82A}">
                    <a16:rowId xmlns:a16="http://schemas.microsoft.com/office/drawing/2014/main" val="1421088787"/>
                  </a:ext>
                </a:extLst>
              </a:tr>
              <a:tr h="524900">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1600" kern="1200">
                          <a:latin typeface="Franklin Gothic Book" panose="020B0503020102020204" pitchFamily="34" charset="0"/>
                        </a:rPr>
                        <a:t>African American</a:t>
                      </a:r>
                      <a:endParaRPr lang="en-US" sz="1600" kern="1200">
                        <a:solidFill>
                          <a:schemeClr val="dk1"/>
                        </a:solidFill>
                        <a:latin typeface="Franklin Gothic Book" panose="020B0503020102020204" pitchFamily="34" charset="0"/>
                        <a:ea typeface="+mn-ea"/>
                        <a:cs typeface="+mn-cs"/>
                      </a:endParaRPr>
                    </a:p>
                  </a:txBody>
                  <a:tcPr marL="45720" marR="45720" marT="0" marB="0"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extLst>
                  <a:ext uri="{0D108BD9-81ED-4DB2-BD59-A6C34878D82A}">
                    <a16:rowId xmlns:a16="http://schemas.microsoft.com/office/drawing/2014/main" val="1271609707"/>
                  </a:ext>
                </a:extLst>
              </a:tr>
              <a:tr h="524900">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1600" kern="1200">
                          <a:latin typeface="Franklin Gothic Book" panose="020B0503020102020204" pitchFamily="34" charset="0"/>
                        </a:rPr>
                        <a:t>American Indian or Alaska Native</a:t>
                      </a:r>
                      <a:endParaRPr lang="en-US" sz="1600" kern="1200">
                        <a:solidFill>
                          <a:schemeClr val="dk1"/>
                        </a:solidFill>
                        <a:latin typeface="Franklin Gothic Book" panose="020B0503020102020204" pitchFamily="34" charset="0"/>
                        <a:ea typeface="+mn-ea"/>
                        <a:cs typeface="+mn-cs"/>
                      </a:endParaRPr>
                    </a:p>
                  </a:txBody>
                  <a:tcPr marL="45720" marR="45720" marT="0" marB="0"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extLst>
                  <a:ext uri="{0D108BD9-81ED-4DB2-BD59-A6C34878D82A}">
                    <a16:rowId xmlns:a16="http://schemas.microsoft.com/office/drawing/2014/main" val="2669330967"/>
                  </a:ext>
                </a:extLst>
              </a:tr>
              <a:tr h="524900">
                <a:tc>
                  <a:txBody>
                    <a:bodyPr/>
                    <a:lstStyle/>
                    <a:p>
                      <a:pPr marL="0" marR="0" algn="l" hangingPunct="0">
                        <a:spcBef>
                          <a:spcPts val="0"/>
                        </a:spcBef>
                        <a:spcAft>
                          <a:spcPts val="0"/>
                        </a:spcAft>
                      </a:pPr>
                      <a:r>
                        <a:rPr lang="en-US" sz="1600" kern="1200">
                          <a:latin typeface="Franklin Gothic Book" panose="020B0503020102020204" pitchFamily="34" charset="0"/>
                        </a:rPr>
                        <a:t>Hispanic or Latino</a:t>
                      </a:r>
                      <a:endParaRPr lang="en-US" sz="1600" kern="1200">
                        <a:solidFill>
                          <a:schemeClr val="dk1"/>
                        </a:solidFill>
                        <a:latin typeface="Franklin Gothic Book" panose="020B0503020102020204" pitchFamily="34" charset="0"/>
                        <a:ea typeface="+mn-ea"/>
                        <a:cs typeface="+mn-cs"/>
                      </a:endParaRPr>
                    </a:p>
                  </a:txBody>
                  <a:tcPr marL="45720" marR="45720" marT="0" marB="0"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extLst>
                  <a:ext uri="{0D108BD9-81ED-4DB2-BD59-A6C34878D82A}">
                    <a16:rowId xmlns:a16="http://schemas.microsoft.com/office/drawing/2014/main" val="3019662534"/>
                  </a:ext>
                </a:extLst>
              </a:tr>
              <a:tr h="356942">
                <a:tc>
                  <a:txBody>
                    <a:bodyPr/>
                    <a:lstStyle/>
                    <a:p>
                      <a:pPr marL="0" marR="0" algn="l" hangingPunct="0">
                        <a:spcBef>
                          <a:spcPts val="0"/>
                        </a:spcBef>
                        <a:spcAft>
                          <a:spcPts val="0"/>
                        </a:spcAft>
                      </a:pPr>
                      <a:r>
                        <a:rPr lang="en-US" sz="1600" kern="1200">
                          <a:latin typeface="Franklin Gothic Book" panose="020B0503020102020204" pitchFamily="34" charset="0"/>
                        </a:rPr>
                        <a:t>White</a:t>
                      </a:r>
                      <a:endParaRPr lang="en-US" sz="1600" kern="1200">
                        <a:solidFill>
                          <a:schemeClr val="dk1"/>
                        </a:solidFill>
                        <a:latin typeface="Franklin Gothic Book" panose="020B0503020102020204" pitchFamily="34" charset="0"/>
                        <a:ea typeface="+mn-ea"/>
                        <a:cs typeface="+mn-cs"/>
                      </a:endParaRPr>
                    </a:p>
                  </a:txBody>
                  <a:tcPr marL="45720" marR="45720" marT="0" marB="0"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extLst>
                  <a:ext uri="{0D108BD9-81ED-4DB2-BD59-A6C34878D82A}">
                    <a16:rowId xmlns:a16="http://schemas.microsoft.com/office/drawing/2014/main" val="3941423467"/>
                  </a:ext>
                </a:extLst>
              </a:tr>
              <a:tr h="356942">
                <a:tc>
                  <a:txBody>
                    <a:bodyPr/>
                    <a:lstStyle/>
                    <a:p>
                      <a:pPr marL="0" marR="0" algn="l" hangingPunct="0">
                        <a:spcBef>
                          <a:spcPts val="0"/>
                        </a:spcBef>
                        <a:spcAft>
                          <a:spcPts val="0"/>
                        </a:spcAft>
                      </a:pPr>
                      <a:r>
                        <a:rPr lang="en-US" sz="1600" kern="1200">
                          <a:solidFill>
                            <a:schemeClr val="dk1"/>
                          </a:solidFill>
                          <a:latin typeface="Franklin Gothic Book" panose="020B0503020102020204" pitchFamily="34" charset="0"/>
                          <a:ea typeface="+mn-ea"/>
                          <a:cs typeface="+mn-cs"/>
                        </a:rPr>
                        <a:t>Asian</a:t>
                      </a:r>
                    </a:p>
                  </a:txBody>
                  <a:tcPr marL="45720" marR="45720" marT="0" marB="0"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extLst>
                  <a:ext uri="{0D108BD9-81ED-4DB2-BD59-A6C34878D82A}">
                    <a16:rowId xmlns:a16="http://schemas.microsoft.com/office/drawing/2014/main" val="3244797524"/>
                  </a:ext>
                </a:extLst>
              </a:tr>
              <a:tr h="524900">
                <a:tc>
                  <a:txBody>
                    <a:bodyPr/>
                    <a:lstStyle/>
                    <a:p>
                      <a:pPr marL="0" marR="0" algn="l" hangingPunct="0">
                        <a:spcBef>
                          <a:spcPts val="0"/>
                        </a:spcBef>
                        <a:spcAft>
                          <a:spcPts val="0"/>
                        </a:spcAft>
                      </a:pPr>
                      <a:r>
                        <a:rPr lang="en-US" sz="1600" kern="1200">
                          <a:solidFill>
                            <a:schemeClr val="dk1"/>
                          </a:solidFill>
                          <a:latin typeface="Franklin Gothic Book" panose="020B0503020102020204" pitchFamily="34" charset="0"/>
                          <a:ea typeface="+mn-ea"/>
                          <a:cs typeface="+mn-cs"/>
                        </a:rPr>
                        <a:t>Two or More Races</a:t>
                      </a:r>
                    </a:p>
                  </a:txBody>
                  <a:tcPr marL="45720" marR="45720" marT="0" marB="0"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extLst>
                  <a:ext uri="{0D108BD9-81ED-4DB2-BD59-A6C34878D82A}">
                    <a16:rowId xmlns:a16="http://schemas.microsoft.com/office/drawing/2014/main" val="1827828435"/>
                  </a:ext>
                </a:extLst>
              </a:tr>
              <a:tr h="394903">
                <a:tc>
                  <a:txBody>
                    <a:bodyPr/>
                    <a:lstStyle/>
                    <a:p>
                      <a:pPr marL="0" marR="0" algn="l" hangingPunct="0">
                        <a:spcBef>
                          <a:spcPts val="0"/>
                        </a:spcBef>
                        <a:spcAft>
                          <a:spcPts val="0"/>
                        </a:spcAft>
                      </a:pPr>
                      <a:r>
                        <a:rPr lang="en-US" sz="1600" kern="1200">
                          <a:latin typeface="Franklin Gothic Book" panose="020B0503020102020204" pitchFamily="34" charset="0"/>
                        </a:rPr>
                        <a:t>English Learners</a:t>
                      </a:r>
                      <a:endParaRPr lang="en-US" sz="1600" kern="1200">
                        <a:solidFill>
                          <a:schemeClr val="dk1"/>
                        </a:solidFill>
                        <a:latin typeface="Franklin Gothic Book" panose="020B0503020102020204" pitchFamily="34" charset="0"/>
                        <a:ea typeface="+mn-ea"/>
                        <a:cs typeface="+mn-cs"/>
                      </a:endParaRPr>
                    </a:p>
                  </a:txBody>
                  <a:tcPr marL="45720" marR="45720" marT="0" marB="0"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extLst>
                  <a:ext uri="{0D108BD9-81ED-4DB2-BD59-A6C34878D82A}">
                    <a16:rowId xmlns:a16="http://schemas.microsoft.com/office/drawing/2014/main" val="1350657963"/>
                  </a:ext>
                </a:extLst>
              </a:tr>
              <a:tr h="524900">
                <a:tc>
                  <a:txBody>
                    <a:bodyPr/>
                    <a:lstStyle/>
                    <a:p>
                      <a:pPr marL="0" marR="0" algn="l" hangingPunct="0">
                        <a:spcBef>
                          <a:spcPts val="0"/>
                        </a:spcBef>
                        <a:spcAft>
                          <a:spcPts val="0"/>
                        </a:spcAft>
                      </a:pPr>
                      <a:r>
                        <a:rPr lang="en-US" sz="1600" kern="1200">
                          <a:latin typeface="Franklin Gothic Book" panose="020B0503020102020204" pitchFamily="34" charset="0"/>
                        </a:rPr>
                        <a:t>Free/Reduced-Price Meal</a:t>
                      </a:r>
                      <a:endParaRPr lang="en-US" sz="1600" kern="1200">
                        <a:solidFill>
                          <a:schemeClr val="dk1"/>
                        </a:solidFill>
                        <a:latin typeface="Franklin Gothic Book" panose="020B0503020102020204" pitchFamily="34" charset="0"/>
                        <a:ea typeface="+mn-ea"/>
                        <a:cs typeface="+mn-cs"/>
                      </a:endParaRPr>
                    </a:p>
                  </a:txBody>
                  <a:tcPr marL="45720" marR="45720" marT="0" marB="0"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extLst>
                  <a:ext uri="{0D108BD9-81ED-4DB2-BD59-A6C34878D82A}">
                    <a16:rowId xmlns:a16="http://schemas.microsoft.com/office/drawing/2014/main" val="2765209374"/>
                  </a:ext>
                </a:extLst>
              </a:tr>
              <a:tr h="524900">
                <a:tc>
                  <a:txBody>
                    <a:bodyPr/>
                    <a:lstStyle/>
                    <a:p>
                      <a:pPr marL="0" marR="0" algn="l" hangingPunct="0">
                        <a:spcBef>
                          <a:spcPts val="0"/>
                        </a:spcBef>
                        <a:spcAft>
                          <a:spcPts val="0"/>
                        </a:spcAft>
                      </a:pPr>
                      <a:r>
                        <a:rPr lang="en-US" sz="1600" kern="1200">
                          <a:latin typeface="Franklin Gothic Book" panose="020B0503020102020204" pitchFamily="34" charset="0"/>
                        </a:rPr>
                        <a:t>Disability-with IEP (Total)</a:t>
                      </a:r>
                      <a:endParaRPr lang="en-US" sz="1600" kern="1200">
                        <a:solidFill>
                          <a:schemeClr val="dk1"/>
                        </a:solidFill>
                        <a:latin typeface="Franklin Gothic Book" panose="020B0503020102020204" pitchFamily="34" charset="0"/>
                        <a:ea typeface="+mn-ea"/>
                        <a:cs typeface="+mn-cs"/>
                      </a:endParaRPr>
                    </a:p>
                  </a:txBody>
                  <a:tcPr marL="45720" marR="45720" marT="0" marB="0"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a:latin typeface="Franklin Gothic Book" panose="020B0503020102020204" pitchFamily="34" charset="0"/>
                      </a:endParaRPr>
                    </a:p>
                  </a:txBody>
                  <a:tcPr anchor="ctr"/>
                </a:tc>
                <a:tc>
                  <a:txBody>
                    <a:bodyPr/>
                    <a:lstStyle/>
                    <a:p>
                      <a:pPr algn="ctr"/>
                      <a:endParaRPr lang="en-US" sz="1600" dirty="0">
                        <a:latin typeface="Franklin Gothic Book" panose="020B0503020102020204" pitchFamily="34" charset="0"/>
                      </a:endParaRPr>
                    </a:p>
                  </a:txBody>
                  <a:tcPr anchor="ctr"/>
                </a:tc>
                <a:extLst>
                  <a:ext uri="{0D108BD9-81ED-4DB2-BD59-A6C34878D82A}">
                    <a16:rowId xmlns:a16="http://schemas.microsoft.com/office/drawing/2014/main" val="157965145"/>
                  </a:ext>
                </a:extLst>
              </a:tr>
            </a:tbl>
          </a:graphicData>
        </a:graphic>
      </p:graphicFrame>
    </p:spTree>
    <p:extLst>
      <p:ext uri="{BB962C8B-B14F-4D97-AF65-F5344CB8AC3E}">
        <p14:creationId xmlns:p14="http://schemas.microsoft.com/office/powerpoint/2010/main" val="3167114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C21127-0BD7-4AA3-B32D-A3943C7B9920}"/>
              </a:ext>
            </a:extLst>
          </p:cNvPr>
          <p:cNvSpPr>
            <a:spLocks noGrp="1"/>
          </p:cNvSpPr>
          <p:nvPr>
            <p:ph type="title"/>
          </p:nvPr>
        </p:nvSpPr>
        <p:spPr>
          <a:xfrm>
            <a:off x="0" y="0"/>
            <a:ext cx="12192000" cy="1463628"/>
          </a:xfrm>
        </p:spPr>
        <p:txBody>
          <a:bodyPr>
            <a:normAutofit/>
          </a:bodyPr>
          <a:lstStyle/>
          <a:p>
            <a:r>
              <a:rPr lang="en-US" sz="3600"/>
              <a:t>English Language Attainment by Grade Level at </a:t>
            </a:r>
            <a:br>
              <a:rPr lang="en-US" sz="3600"/>
            </a:br>
            <a:r>
              <a:rPr lang="en-US" sz="3600">
                <a:solidFill>
                  <a:schemeClr val="tx1">
                    <a:lumMod val="50000"/>
                    <a:lumOff val="50000"/>
                  </a:schemeClr>
                </a:solidFill>
              </a:rPr>
              <a:t>[My School/District]</a:t>
            </a:r>
          </a:p>
        </p:txBody>
      </p:sp>
      <p:graphicFrame>
        <p:nvGraphicFramePr>
          <p:cNvPr id="6" name="Table 6">
            <a:extLst>
              <a:ext uri="{FF2B5EF4-FFF2-40B4-BE49-F238E27FC236}">
                <a16:creationId xmlns:a16="http://schemas.microsoft.com/office/drawing/2014/main" id="{AA5482B4-4B41-400A-AF7D-E8BF7504AFC3}"/>
              </a:ext>
            </a:extLst>
          </p:cNvPr>
          <p:cNvGraphicFramePr>
            <a:graphicFrameLocks noGrp="1"/>
          </p:cNvGraphicFramePr>
          <p:nvPr>
            <p:extLst>
              <p:ext uri="{D42A27DB-BD31-4B8C-83A1-F6EECF244321}">
                <p14:modId xmlns:p14="http://schemas.microsoft.com/office/powerpoint/2010/main" val="1373677003"/>
              </p:ext>
            </p:extLst>
          </p:nvPr>
        </p:nvGraphicFramePr>
        <p:xfrm>
          <a:off x="514086" y="1585548"/>
          <a:ext cx="10696116" cy="3499140"/>
        </p:xfrm>
        <a:graphic>
          <a:graphicData uri="http://schemas.openxmlformats.org/drawingml/2006/table">
            <a:tbl>
              <a:tblPr firstRow="1" bandRow="1">
                <a:tableStyleId>{21E4AEA4-8DFA-4A89-87EB-49C32662AFE0}</a:tableStyleId>
              </a:tblPr>
              <a:tblGrid>
                <a:gridCol w="1782686">
                  <a:extLst>
                    <a:ext uri="{9D8B030D-6E8A-4147-A177-3AD203B41FA5}">
                      <a16:colId xmlns:a16="http://schemas.microsoft.com/office/drawing/2014/main" val="122309265"/>
                    </a:ext>
                  </a:extLst>
                </a:gridCol>
                <a:gridCol w="1782686">
                  <a:extLst>
                    <a:ext uri="{9D8B030D-6E8A-4147-A177-3AD203B41FA5}">
                      <a16:colId xmlns:a16="http://schemas.microsoft.com/office/drawing/2014/main" val="1175824120"/>
                    </a:ext>
                  </a:extLst>
                </a:gridCol>
                <a:gridCol w="1782686">
                  <a:extLst>
                    <a:ext uri="{9D8B030D-6E8A-4147-A177-3AD203B41FA5}">
                      <a16:colId xmlns:a16="http://schemas.microsoft.com/office/drawing/2014/main" val="54193451"/>
                    </a:ext>
                  </a:extLst>
                </a:gridCol>
                <a:gridCol w="1782686">
                  <a:extLst>
                    <a:ext uri="{9D8B030D-6E8A-4147-A177-3AD203B41FA5}">
                      <a16:colId xmlns:a16="http://schemas.microsoft.com/office/drawing/2014/main" val="362472510"/>
                    </a:ext>
                  </a:extLst>
                </a:gridCol>
                <a:gridCol w="1782686">
                  <a:extLst>
                    <a:ext uri="{9D8B030D-6E8A-4147-A177-3AD203B41FA5}">
                      <a16:colId xmlns:a16="http://schemas.microsoft.com/office/drawing/2014/main" val="2409629527"/>
                    </a:ext>
                  </a:extLst>
                </a:gridCol>
                <a:gridCol w="1782686">
                  <a:extLst>
                    <a:ext uri="{9D8B030D-6E8A-4147-A177-3AD203B41FA5}">
                      <a16:colId xmlns:a16="http://schemas.microsoft.com/office/drawing/2014/main" val="1860759712"/>
                    </a:ext>
                  </a:extLst>
                </a:gridCol>
              </a:tblGrid>
              <a:tr h="895880">
                <a:tc>
                  <a:txBody>
                    <a:bodyPr/>
                    <a:lstStyle/>
                    <a:p>
                      <a:pPr algn="ctr"/>
                      <a:r>
                        <a:rPr lang="en-US">
                          <a:solidFill>
                            <a:schemeClr val="tx1"/>
                          </a:solidFill>
                        </a:rPr>
                        <a:t>Grade</a:t>
                      </a:r>
                    </a:p>
                  </a:txBody>
                  <a:tcPr anchor="ctr"/>
                </a:tc>
                <a:tc>
                  <a:txBody>
                    <a:bodyPr/>
                    <a:lstStyle/>
                    <a:p>
                      <a:pPr algn="ctr"/>
                      <a:r>
                        <a:rPr lang="en-US">
                          <a:solidFill>
                            <a:schemeClr val="tx1"/>
                          </a:solidFill>
                        </a:rPr>
                        <a:t>Enrollment</a:t>
                      </a:r>
                    </a:p>
                  </a:txBody>
                  <a:tcPr anchor="ctr"/>
                </a:tc>
                <a:tc>
                  <a:txBody>
                    <a:bodyPr/>
                    <a:lstStyle/>
                    <a:p>
                      <a:pPr algn="ctr"/>
                      <a:r>
                        <a:rPr lang="en-US">
                          <a:solidFill>
                            <a:schemeClr val="tx1"/>
                          </a:solidFill>
                        </a:rPr>
                        <a:t>Number Tested</a:t>
                      </a:r>
                    </a:p>
                  </a:txBody>
                  <a:tcPr anchor="ctr"/>
                </a:tc>
                <a:tc>
                  <a:txBody>
                    <a:bodyPr/>
                    <a:lstStyle/>
                    <a:p>
                      <a:pPr algn="ctr"/>
                      <a:r>
                        <a:rPr lang="en-US">
                          <a:solidFill>
                            <a:schemeClr val="tx1"/>
                          </a:solidFill>
                        </a:rPr>
                        <a:t>Participation Rate</a:t>
                      </a:r>
                    </a:p>
                  </a:txBody>
                  <a:tcPr anchor="ctr"/>
                </a:tc>
                <a:tc>
                  <a:txBody>
                    <a:bodyPr/>
                    <a:lstStyle/>
                    <a:p>
                      <a:pPr algn="ctr"/>
                      <a:r>
                        <a:rPr lang="en-US">
                          <a:solidFill>
                            <a:schemeClr val="tx1"/>
                          </a:solidFill>
                        </a:rPr>
                        <a:t>Number Reaching Attainment</a:t>
                      </a:r>
                    </a:p>
                  </a:txBody>
                  <a:tcPr anchor="ctr"/>
                </a:tc>
                <a:tc>
                  <a:txBody>
                    <a:bodyPr/>
                    <a:lstStyle/>
                    <a:p>
                      <a:pPr algn="ctr"/>
                      <a:r>
                        <a:rPr lang="en-US">
                          <a:solidFill>
                            <a:schemeClr val="tx1"/>
                          </a:solidFill>
                        </a:rPr>
                        <a:t>Attainment Rate</a:t>
                      </a:r>
                    </a:p>
                  </a:txBody>
                  <a:tcPr anchor="ctr"/>
                </a:tc>
                <a:extLst>
                  <a:ext uri="{0D108BD9-81ED-4DB2-BD59-A6C34878D82A}">
                    <a16:rowId xmlns:a16="http://schemas.microsoft.com/office/drawing/2014/main" val="2525986056"/>
                  </a:ext>
                </a:extLst>
              </a:tr>
              <a:tr h="516948">
                <a:tc>
                  <a:txBody>
                    <a:bodyPr/>
                    <a:lstStyle/>
                    <a:p>
                      <a:r>
                        <a:rPr lang="en-US"/>
                        <a:t>Grade 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95966704"/>
                  </a:ext>
                </a:extLst>
              </a:tr>
              <a:tr h="516948">
                <a:tc>
                  <a:txBody>
                    <a:bodyPr/>
                    <a:lstStyle/>
                    <a:p>
                      <a:r>
                        <a:rPr lang="en-US"/>
                        <a:t>Grade 2</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29732313"/>
                  </a:ext>
                </a:extLst>
              </a:tr>
              <a:tr h="516948">
                <a:tc>
                  <a:txBody>
                    <a:bodyPr/>
                    <a:lstStyle/>
                    <a:p>
                      <a:r>
                        <a:rPr lang="en-US"/>
                        <a:t>Grade 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01639318"/>
                  </a:ext>
                </a:extLst>
              </a:tr>
              <a:tr h="516948">
                <a:tc>
                  <a:txBody>
                    <a:bodyPr/>
                    <a:lstStyle/>
                    <a:p>
                      <a:r>
                        <a:rPr lang="en-US"/>
                        <a:t>Grade 4</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78017828"/>
                  </a:ext>
                </a:extLst>
              </a:tr>
              <a:tr h="516948">
                <a:tc>
                  <a:txBody>
                    <a:bodyPr/>
                    <a:lstStyle/>
                    <a:p>
                      <a:r>
                        <a:rPr lang="en-US"/>
                        <a:t>Grade 5</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944197007"/>
                  </a:ext>
                </a:extLst>
              </a:tr>
            </a:tbl>
          </a:graphicData>
        </a:graphic>
      </p:graphicFrame>
      <p:sp>
        <p:nvSpPr>
          <p:cNvPr id="2" name="TextBox 1">
            <a:extLst>
              <a:ext uri="{FF2B5EF4-FFF2-40B4-BE49-F238E27FC236}">
                <a16:creationId xmlns:a16="http://schemas.microsoft.com/office/drawing/2014/main" id="{7CA752FB-A20E-4545-96BC-139B52ACFCB5}"/>
              </a:ext>
            </a:extLst>
          </p:cNvPr>
          <p:cNvSpPr txBox="1"/>
          <p:nvPr/>
        </p:nvSpPr>
        <p:spPr>
          <a:xfrm>
            <a:off x="1925226" y="5100319"/>
            <a:ext cx="8902431" cy="646331"/>
          </a:xfrm>
          <a:prstGeom prst="rect">
            <a:avLst/>
          </a:prstGeom>
          <a:noFill/>
        </p:spPr>
        <p:txBody>
          <a:bodyPr wrap="square" rtlCol="0">
            <a:spAutoFit/>
          </a:bodyPr>
          <a:lstStyle/>
          <a:p>
            <a:r>
              <a:rPr lang="en-US" b="1" i="1">
                <a:solidFill>
                  <a:srgbClr val="242424"/>
                </a:solidFill>
                <a:latin typeface="Arial" panose="020B0604020202020204" pitchFamily="34" charset="0"/>
                <a:cs typeface="Arial" panose="020B0604020202020204" pitchFamily="34" charset="0"/>
              </a:rPr>
              <a:t>Note: </a:t>
            </a:r>
            <a:r>
              <a:rPr lang="en-US" i="1">
                <a:solidFill>
                  <a:srgbClr val="242424"/>
                </a:solidFill>
                <a:latin typeface="Arial" panose="020B0604020202020204" pitchFamily="34" charset="0"/>
                <a:cs typeface="Arial" panose="020B0604020202020204" pitchFamily="34" charset="0"/>
              </a:rPr>
              <a:t>E</a:t>
            </a:r>
            <a:r>
              <a:rPr lang="en-US" b="0" i="1">
                <a:solidFill>
                  <a:srgbClr val="242424"/>
                </a:solidFill>
                <a:effectLst/>
                <a:latin typeface="Arial" panose="020B0604020202020204" pitchFamily="34" charset="0"/>
                <a:cs typeface="Arial" panose="020B0604020202020204" pitchFamily="34" charset="0"/>
              </a:rPr>
              <a:t>nglish Language Attainment Rate is reported in accordance with federal requirements for the program area but is not included in accountability.</a:t>
            </a:r>
            <a:endParaRPr lang="en-US"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538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72D6B-F178-16AD-F4D7-B535CA7494C6}"/>
              </a:ext>
            </a:extLst>
          </p:cNvPr>
          <p:cNvSpPr>
            <a:spLocks noGrp="1"/>
          </p:cNvSpPr>
          <p:nvPr>
            <p:ph type="title"/>
          </p:nvPr>
        </p:nvSpPr>
        <p:spPr>
          <a:xfrm>
            <a:off x="838200" y="2103120"/>
            <a:ext cx="10515600" cy="1483383"/>
          </a:xfrm>
        </p:spPr>
        <p:txBody>
          <a:bodyPr/>
          <a:lstStyle/>
          <a:p>
            <a:r>
              <a:rPr lang="en-US"/>
              <a:t>Postsecondary Readiness</a:t>
            </a:r>
          </a:p>
        </p:txBody>
      </p:sp>
    </p:spTree>
    <p:extLst>
      <p:ext uri="{BB962C8B-B14F-4D97-AF65-F5344CB8AC3E}">
        <p14:creationId xmlns:p14="http://schemas.microsoft.com/office/powerpoint/2010/main" val="3076774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A8E9B6-9990-3EF3-9A0B-95921890A1B6}"/>
              </a:ext>
            </a:extLst>
          </p:cNvPr>
          <p:cNvSpPr>
            <a:spLocks noGrp="1"/>
          </p:cNvSpPr>
          <p:nvPr>
            <p:ph type="title"/>
          </p:nvPr>
        </p:nvSpPr>
        <p:spPr>
          <a:xfrm>
            <a:off x="233680" y="1671320"/>
            <a:ext cx="7802880" cy="2494280"/>
          </a:xfrm>
        </p:spPr>
        <p:txBody>
          <a:bodyPr>
            <a:normAutofit/>
          </a:bodyPr>
          <a:lstStyle/>
          <a:p>
            <a:pPr marL="0"/>
            <a:r>
              <a:rPr lang="en-US" sz="4800"/>
              <a:t>State Indicators in the Accountability System</a:t>
            </a:r>
          </a:p>
        </p:txBody>
      </p:sp>
    </p:spTree>
    <p:extLst>
      <p:ext uri="{BB962C8B-B14F-4D97-AF65-F5344CB8AC3E}">
        <p14:creationId xmlns:p14="http://schemas.microsoft.com/office/powerpoint/2010/main" val="2478824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7B22-F037-9916-3F7A-2EB40D7F478D}"/>
              </a:ext>
            </a:extLst>
          </p:cNvPr>
          <p:cNvSpPr>
            <a:spLocks noGrp="1"/>
          </p:cNvSpPr>
          <p:nvPr>
            <p:ph type="title"/>
          </p:nvPr>
        </p:nvSpPr>
        <p:spPr>
          <a:xfrm>
            <a:off x="0" y="0"/>
            <a:ext cx="10947748" cy="1493520"/>
          </a:xfrm>
        </p:spPr>
        <p:txBody>
          <a:bodyPr>
            <a:normAutofit/>
          </a:bodyPr>
          <a:lstStyle/>
          <a:p>
            <a:r>
              <a:rPr lang="en-US" sz="3600"/>
              <a:t>Postsecondary Readiness Counts by Student Group at </a:t>
            </a:r>
            <a:r>
              <a:rPr lang="en-US" sz="3600">
                <a:solidFill>
                  <a:schemeClr val="tx1">
                    <a:lumMod val="50000"/>
                    <a:lumOff val="50000"/>
                  </a:schemeClr>
                </a:solidFill>
              </a:rPr>
              <a:t>[My School]</a:t>
            </a:r>
            <a:endParaRPr lang="en-US" sz="3600"/>
          </a:p>
        </p:txBody>
      </p:sp>
      <p:graphicFrame>
        <p:nvGraphicFramePr>
          <p:cNvPr id="5" name="Table 4">
            <a:extLst>
              <a:ext uri="{FF2B5EF4-FFF2-40B4-BE49-F238E27FC236}">
                <a16:creationId xmlns:a16="http://schemas.microsoft.com/office/drawing/2014/main" id="{9440DBB7-E8CA-45C8-8FDC-63D9379882F3}"/>
              </a:ext>
            </a:extLst>
          </p:cNvPr>
          <p:cNvGraphicFramePr>
            <a:graphicFrameLocks noGrp="1"/>
          </p:cNvGraphicFramePr>
          <p:nvPr>
            <p:extLst>
              <p:ext uri="{D42A27DB-BD31-4B8C-83A1-F6EECF244321}">
                <p14:modId xmlns:p14="http://schemas.microsoft.com/office/powerpoint/2010/main" val="2915155018"/>
              </p:ext>
            </p:extLst>
          </p:nvPr>
        </p:nvGraphicFramePr>
        <p:xfrm>
          <a:off x="329714" y="1348418"/>
          <a:ext cx="11301008" cy="5159388"/>
        </p:xfrm>
        <a:graphic>
          <a:graphicData uri="http://schemas.openxmlformats.org/drawingml/2006/table">
            <a:tbl>
              <a:tblPr firstRow="1" bandRow="1">
                <a:tableStyleId>{21E4AEA4-8DFA-4A89-87EB-49C32662AFE0}</a:tableStyleId>
              </a:tblPr>
              <a:tblGrid>
                <a:gridCol w="3153228">
                  <a:extLst>
                    <a:ext uri="{9D8B030D-6E8A-4147-A177-3AD203B41FA5}">
                      <a16:colId xmlns:a16="http://schemas.microsoft.com/office/drawing/2014/main" val="2511460909"/>
                    </a:ext>
                  </a:extLst>
                </a:gridCol>
                <a:gridCol w="1613619">
                  <a:extLst>
                    <a:ext uri="{9D8B030D-6E8A-4147-A177-3AD203B41FA5}">
                      <a16:colId xmlns:a16="http://schemas.microsoft.com/office/drawing/2014/main" val="4054223234"/>
                    </a:ext>
                  </a:extLst>
                </a:gridCol>
                <a:gridCol w="1613619">
                  <a:extLst>
                    <a:ext uri="{9D8B030D-6E8A-4147-A177-3AD203B41FA5}">
                      <a16:colId xmlns:a16="http://schemas.microsoft.com/office/drawing/2014/main" val="419831840"/>
                    </a:ext>
                  </a:extLst>
                </a:gridCol>
                <a:gridCol w="1489764">
                  <a:extLst>
                    <a:ext uri="{9D8B030D-6E8A-4147-A177-3AD203B41FA5}">
                      <a16:colId xmlns:a16="http://schemas.microsoft.com/office/drawing/2014/main" val="1040982256"/>
                    </a:ext>
                  </a:extLst>
                </a:gridCol>
                <a:gridCol w="1787277">
                  <a:extLst>
                    <a:ext uri="{9D8B030D-6E8A-4147-A177-3AD203B41FA5}">
                      <a16:colId xmlns:a16="http://schemas.microsoft.com/office/drawing/2014/main" val="808304255"/>
                    </a:ext>
                  </a:extLst>
                </a:gridCol>
                <a:gridCol w="1643501">
                  <a:extLst>
                    <a:ext uri="{9D8B030D-6E8A-4147-A177-3AD203B41FA5}">
                      <a16:colId xmlns:a16="http://schemas.microsoft.com/office/drawing/2014/main" val="2936058575"/>
                    </a:ext>
                  </a:extLst>
                </a:gridCol>
              </a:tblGrid>
              <a:tr h="710574">
                <a:tc>
                  <a:txBody>
                    <a:bodyPr/>
                    <a:lstStyle/>
                    <a:p>
                      <a:pPr algn="ctr"/>
                      <a:r>
                        <a:rPr lang="en-US" sz="2000">
                          <a:solidFill>
                            <a:schemeClr val="tx1"/>
                          </a:solidFill>
                          <a:latin typeface="Franklin Gothic Book" panose="020B0503020102020204" pitchFamily="34" charset="0"/>
                        </a:rPr>
                        <a:t>Student Group</a:t>
                      </a:r>
                    </a:p>
                  </a:txBody>
                  <a:tcPr anchor="ctr">
                    <a:solidFill>
                      <a:srgbClr val="00A0AC"/>
                    </a:solidFill>
                  </a:tcPr>
                </a:tc>
                <a:tc>
                  <a:txBody>
                    <a:bodyPr/>
                    <a:lstStyle/>
                    <a:p>
                      <a:pPr algn="ctr"/>
                      <a:r>
                        <a:rPr lang="en-US" sz="2000" b="1" kern="1200">
                          <a:solidFill>
                            <a:schemeClr val="tx1"/>
                          </a:solidFill>
                          <a:latin typeface="Franklin Gothic Book" panose="020B0503020102020204" pitchFamily="34" charset="0"/>
                        </a:rPr>
                        <a:t>Readiness Count</a:t>
                      </a:r>
                      <a:endParaRPr lang="en-US" sz="2000" b="1" kern="1200">
                        <a:solidFill>
                          <a:schemeClr val="tx1"/>
                        </a:solidFill>
                        <a:latin typeface="Franklin Gothic Book" panose="020B0503020102020204" pitchFamily="34" charset="0"/>
                        <a:ea typeface="+mn-ea"/>
                        <a:cs typeface="+mn-cs"/>
                      </a:endParaRPr>
                    </a:p>
                  </a:txBody>
                  <a:tcPr anchor="ctr">
                    <a:solidFill>
                      <a:srgbClr val="00A0AC"/>
                    </a:solidFill>
                  </a:tcPr>
                </a:tc>
                <a:tc>
                  <a:txBody>
                    <a:bodyPr/>
                    <a:lstStyle/>
                    <a:p>
                      <a:pPr algn="ctr"/>
                      <a:r>
                        <a:rPr lang="en-US" sz="2000" kern="1200">
                          <a:solidFill>
                            <a:schemeClr val="tx1"/>
                          </a:solidFill>
                          <a:latin typeface="Franklin Gothic Book" panose="020B0503020102020204" pitchFamily="34" charset="0"/>
                        </a:rPr>
                        <a:t>Academic Ready</a:t>
                      </a:r>
                      <a:endParaRPr lang="en-US" sz="2000" b="1" kern="1200">
                        <a:solidFill>
                          <a:schemeClr val="tx1"/>
                        </a:solidFill>
                        <a:latin typeface="Franklin Gothic Book" panose="020B0503020102020204" pitchFamily="34" charset="0"/>
                        <a:ea typeface="+mn-ea"/>
                        <a:cs typeface="+mn-cs"/>
                      </a:endParaRPr>
                    </a:p>
                  </a:txBody>
                  <a:tcPr anchor="ctr">
                    <a:solidFill>
                      <a:srgbClr val="00A0AC"/>
                    </a:solidFill>
                  </a:tcPr>
                </a:tc>
                <a:tc>
                  <a:txBody>
                    <a:bodyPr/>
                    <a:lstStyle/>
                    <a:p>
                      <a:pPr algn="ctr"/>
                      <a:r>
                        <a:rPr lang="en-US" sz="2000" kern="1200">
                          <a:solidFill>
                            <a:schemeClr val="tx1"/>
                          </a:solidFill>
                          <a:latin typeface="Franklin Gothic Book" panose="020B0503020102020204" pitchFamily="34" charset="0"/>
                        </a:rPr>
                        <a:t>Career Ready</a:t>
                      </a:r>
                      <a:endParaRPr lang="en-US" sz="2000" b="1" kern="1200">
                        <a:solidFill>
                          <a:schemeClr val="tx1"/>
                        </a:solidFill>
                        <a:latin typeface="Franklin Gothic Book" panose="020B0503020102020204" pitchFamily="34" charset="0"/>
                        <a:ea typeface="+mn-ea"/>
                        <a:cs typeface="+mn-cs"/>
                      </a:endParaRPr>
                    </a:p>
                  </a:txBody>
                  <a:tcPr anchor="ctr">
                    <a:solidFill>
                      <a:srgbClr val="00A0AC"/>
                    </a:solidFill>
                  </a:tcPr>
                </a:tc>
                <a:tc>
                  <a:txBody>
                    <a:bodyPr/>
                    <a:lstStyle/>
                    <a:p>
                      <a:pPr algn="ctr"/>
                      <a:r>
                        <a:rPr lang="en-US" sz="2000" b="1" kern="1200">
                          <a:solidFill>
                            <a:schemeClr val="tx1"/>
                          </a:solidFill>
                          <a:latin typeface="Franklin Gothic Book" panose="020B0503020102020204" pitchFamily="34" charset="0"/>
                        </a:rPr>
                        <a:t>Rate Without Bonus</a:t>
                      </a:r>
                      <a:endParaRPr lang="en-US" sz="2000" b="1" kern="1200">
                        <a:solidFill>
                          <a:schemeClr val="tx1"/>
                        </a:solidFill>
                        <a:latin typeface="Franklin Gothic Book" panose="020B0503020102020204" pitchFamily="34" charset="0"/>
                        <a:ea typeface="+mn-ea"/>
                        <a:cs typeface="+mn-cs"/>
                      </a:endParaRPr>
                    </a:p>
                  </a:txBody>
                  <a:tcPr anchor="ctr">
                    <a:solidFill>
                      <a:srgbClr val="00A0AC"/>
                    </a:solidFill>
                  </a:tcPr>
                </a:tc>
                <a:tc>
                  <a:txBody>
                    <a:bodyPr/>
                    <a:lstStyle/>
                    <a:p>
                      <a:pPr algn="ctr"/>
                      <a:r>
                        <a:rPr lang="en-US" sz="2000" kern="1200">
                          <a:solidFill>
                            <a:schemeClr val="tx1"/>
                          </a:solidFill>
                          <a:latin typeface="Franklin Gothic Book" panose="020B0503020102020204" pitchFamily="34" charset="0"/>
                        </a:rPr>
                        <a:t>Bonus Count</a:t>
                      </a:r>
                      <a:endParaRPr lang="en-US" sz="2000" b="1" kern="1200">
                        <a:solidFill>
                          <a:schemeClr val="tx1"/>
                        </a:solidFill>
                        <a:latin typeface="Franklin Gothic Book" panose="020B0503020102020204" pitchFamily="34" charset="0"/>
                        <a:ea typeface="+mn-ea"/>
                        <a:cs typeface="+mn-cs"/>
                      </a:endParaRPr>
                    </a:p>
                  </a:txBody>
                  <a:tcPr anchor="ctr">
                    <a:solidFill>
                      <a:srgbClr val="00A0AC"/>
                    </a:solidFill>
                  </a:tcPr>
                </a:tc>
                <a:extLst>
                  <a:ext uri="{0D108BD9-81ED-4DB2-BD59-A6C34878D82A}">
                    <a16:rowId xmlns:a16="http://schemas.microsoft.com/office/drawing/2014/main" val="3586019120"/>
                  </a:ext>
                </a:extLst>
              </a:tr>
              <a:tr h="401629">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All Students</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extLst>
                  <a:ext uri="{0D108BD9-81ED-4DB2-BD59-A6C34878D82A}">
                    <a16:rowId xmlns:a16="http://schemas.microsoft.com/office/drawing/2014/main" val="753614517"/>
                  </a:ext>
                </a:extLst>
              </a:tr>
              <a:tr h="401629">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African American</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extLst>
                  <a:ext uri="{0D108BD9-81ED-4DB2-BD59-A6C34878D82A}">
                    <a16:rowId xmlns:a16="http://schemas.microsoft.com/office/drawing/2014/main" val="1013519092"/>
                  </a:ext>
                </a:extLst>
              </a:tr>
              <a:tr h="617891">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American Indian or Alaska Native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extLst>
                  <a:ext uri="{0D108BD9-81ED-4DB2-BD59-A6C34878D82A}">
                    <a16:rowId xmlns:a16="http://schemas.microsoft.com/office/drawing/2014/main" val="4112816285"/>
                  </a:ext>
                </a:extLst>
              </a:tr>
              <a:tr h="401629">
                <a:tc>
                  <a:txBody>
                    <a:bodyPr/>
                    <a:lstStyle/>
                    <a:p>
                      <a:pPr marL="0" marR="0" algn="l" hangingPunct="0">
                        <a:spcBef>
                          <a:spcPts val="0"/>
                        </a:spcBef>
                        <a:spcAft>
                          <a:spcPts val="0"/>
                        </a:spcAft>
                      </a:pPr>
                      <a:r>
                        <a:rPr lang="en-US" sz="2000" kern="1200">
                          <a:latin typeface="Franklin Gothic Book" panose="020B0503020102020204" pitchFamily="34" charset="0"/>
                        </a:rPr>
                        <a:t>Hispanic or Latino</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extLst>
                  <a:ext uri="{0D108BD9-81ED-4DB2-BD59-A6C34878D82A}">
                    <a16:rowId xmlns:a16="http://schemas.microsoft.com/office/drawing/2014/main" val="3171460974"/>
                  </a:ext>
                </a:extLst>
              </a:tr>
              <a:tr h="401629">
                <a:tc>
                  <a:txBody>
                    <a:bodyPr/>
                    <a:lstStyle/>
                    <a:p>
                      <a:pPr marL="0" marR="0" algn="l" hangingPunct="0">
                        <a:spcBef>
                          <a:spcPts val="0"/>
                        </a:spcBef>
                        <a:spcAft>
                          <a:spcPts val="0"/>
                        </a:spcAft>
                      </a:pPr>
                      <a:r>
                        <a:rPr lang="en-US" sz="2000" kern="1200">
                          <a:latin typeface="Franklin Gothic Book" panose="020B0503020102020204" pitchFamily="34" charset="0"/>
                        </a:rPr>
                        <a:t>White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extLst>
                  <a:ext uri="{0D108BD9-81ED-4DB2-BD59-A6C34878D82A}">
                    <a16:rowId xmlns:a16="http://schemas.microsoft.com/office/drawing/2014/main" val="1348348478"/>
                  </a:ext>
                </a:extLst>
              </a:tr>
              <a:tr h="401629">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Asian</a:t>
                      </a:r>
                    </a:p>
                  </a:txBody>
                  <a:tcPr marL="45720" marR="45720" marT="0" marB="0"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extLst>
                  <a:ext uri="{0D108BD9-81ED-4DB2-BD59-A6C34878D82A}">
                    <a16:rowId xmlns:a16="http://schemas.microsoft.com/office/drawing/2014/main" val="3711933213"/>
                  </a:ext>
                </a:extLst>
              </a:tr>
              <a:tr h="401629">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Two or More Races</a:t>
                      </a:r>
                    </a:p>
                  </a:txBody>
                  <a:tcPr marL="45720" marR="45720" marT="0" marB="0"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extLst>
                  <a:ext uri="{0D108BD9-81ED-4DB2-BD59-A6C34878D82A}">
                    <a16:rowId xmlns:a16="http://schemas.microsoft.com/office/drawing/2014/main" val="550258454"/>
                  </a:ext>
                </a:extLst>
              </a:tr>
              <a:tr h="617891">
                <a:tc>
                  <a:txBody>
                    <a:bodyPr/>
                    <a:lstStyle/>
                    <a:p>
                      <a:pPr marL="0" marR="0" algn="l" hangingPunct="0">
                        <a:spcBef>
                          <a:spcPts val="0"/>
                        </a:spcBef>
                        <a:spcAft>
                          <a:spcPts val="0"/>
                        </a:spcAft>
                      </a:pPr>
                      <a:r>
                        <a:rPr lang="en-US" sz="2000" kern="1200">
                          <a:latin typeface="Franklin Gothic Book" panose="020B0503020102020204" pitchFamily="34" charset="0"/>
                        </a:rPr>
                        <a:t>English Learners plus Monitored</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extLst>
                  <a:ext uri="{0D108BD9-81ED-4DB2-BD59-A6C34878D82A}">
                    <a16:rowId xmlns:a16="http://schemas.microsoft.com/office/drawing/2014/main" val="4276229332"/>
                  </a:ext>
                </a:extLst>
              </a:tr>
              <a:tr h="401629">
                <a:tc>
                  <a:txBody>
                    <a:bodyPr/>
                    <a:lstStyle/>
                    <a:p>
                      <a:pPr marL="0" marR="0" algn="l" hangingPunct="0">
                        <a:spcBef>
                          <a:spcPts val="0"/>
                        </a:spcBef>
                        <a:spcAft>
                          <a:spcPts val="0"/>
                        </a:spcAft>
                      </a:pPr>
                      <a:r>
                        <a:rPr lang="en-US" sz="2000" kern="1200">
                          <a:latin typeface="Franklin Gothic Book" panose="020B0503020102020204" pitchFamily="34" charset="0"/>
                        </a:rPr>
                        <a:t>Free/Reduced-Price Meal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tc>
                  <a:txBody>
                    <a:bodyPr/>
                    <a:lstStyle/>
                    <a:p>
                      <a:pPr algn="ctr"/>
                      <a:endParaRPr lang="en-US" sz="2000">
                        <a:latin typeface="Franklin Gothic Book" panose="020B0503020102020204" pitchFamily="34" charset="0"/>
                      </a:endParaRPr>
                    </a:p>
                  </a:txBody>
                  <a:tcPr anchor="ctr">
                    <a:solidFill>
                      <a:srgbClr val="A7CBCD"/>
                    </a:solidFill>
                  </a:tcPr>
                </a:tc>
                <a:extLst>
                  <a:ext uri="{0D108BD9-81ED-4DB2-BD59-A6C34878D82A}">
                    <a16:rowId xmlns:a16="http://schemas.microsoft.com/office/drawing/2014/main" val="201190102"/>
                  </a:ext>
                </a:extLst>
              </a:tr>
              <a:tr h="401629">
                <a:tc>
                  <a:txBody>
                    <a:bodyPr/>
                    <a:lstStyle/>
                    <a:p>
                      <a:pPr marL="0" marR="0" algn="l" hangingPunct="0">
                        <a:spcBef>
                          <a:spcPts val="0"/>
                        </a:spcBef>
                        <a:spcAft>
                          <a:spcPts val="0"/>
                        </a:spcAft>
                      </a:pPr>
                      <a:r>
                        <a:rPr lang="en-US" sz="2000" kern="1200">
                          <a:latin typeface="Franklin Gothic Book" panose="020B0503020102020204" pitchFamily="34" charset="0"/>
                        </a:rPr>
                        <a:t>Disability-with IEP (Total)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a:latin typeface="Franklin Gothic Book" panose="020B0503020102020204" pitchFamily="34" charset="0"/>
                      </a:endParaRPr>
                    </a:p>
                  </a:txBody>
                  <a:tcPr anchor="ctr">
                    <a:solidFill>
                      <a:srgbClr val="D1E4E5"/>
                    </a:solidFill>
                  </a:tcPr>
                </a:tc>
                <a:tc>
                  <a:txBody>
                    <a:bodyPr/>
                    <a:lstStyle/>
                    <a:p>
                      <a:pPr algn="ctr"/>
                      <a:endParaRPr lang="en-US" sz="2000" dirty="0">
                        <a:latin typeface="Franklin Gothic Book" panose="020B0503020102020204" pitchFamily="34" charset="0"/>
                      </a:endParaRPr>
                    </a:p>
                  </a:txBody>
                  <a:tcPr anchor="ctr">
                    <a:solidFill>
                      <a:srgbClr val="D1E4E5"/>
                    </a:solidFill>
                  </a:tcPr>
                </a:tc>
                <a:extLst>
                  <a:ext uri="{0D108BD9-81ED-4DB2-BD59-A6C34878D82A}">
                    <a16:rowId xmlns:a16="http://schemas.microsoft.com/office/drawing/2014/main" val="1028464305"/>
                  </a:ext>
                </a:extLst>
              </a:tr>
            </a:tbl>
          </a:graphicData>
        </a:graphic>
      </p:graphicFrame>
    </p:spTree>
    <p:extLst>
      <p:ext uri="{BB962C8B-B14F-4D97-AF65-F5344CB8AC3E}">
        <p14:creationId xmlns:p14="http://schemas.microsoft.com/office/powerpoint/2010/main" val="62625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8023"/>
            <a:ext cx="10515600" cy="2852737"/>
          </a:xfrm>
        </p:spPr>
        <p:txBody>
          <a:bodyPr/>
          <a:lstStyle/>
          <a:p>
            <a:r>
              <a:rPr lang="en-US"/>
              <a:t>Graduation Rate</a:t>
            </a:r>
          </a:p>
        </p:txBody>
      </p:sp>
      <p:sp>
        <p:nvSpPr>
          <p:cNvPr id="3" name="Text Placeholder 2"/>
          <p:cNvSpPr>
            <a:spLocks noGrp="1"/>
          </p:cNvSpPr>
          <p:nvPr>
            <p:ph type="body" idx="1"/>
          </p:nvPr>
        </p:nvSpPr>
        <p:spPr>
          <a:xfrm>
            <a:off x="838200" y="3567748"/>
            <a:ext cx="10515600" cy="1500187"/>
          </a:xfrm>
        </p:spPr>
        <p:txBody>
          <a:bodyPr/>
          <a:lstStyle/>
          <a:p>
            <a:r>
              <a:rPr lang="en-US"/>
              <a:t>Cohort</a:t>
            </a:r>
          </a:p>
        </p:txBody>
      </p:sp>
    </p:spTree>
    <p:extLst>
      <p:ext uri="{BB962C8B-B14F-4D97-AF65-F5344CB8AC3E}">
        <p14:creationId xmlns:p14="http://schemas.microsoft.com/office/powerpoint/2010/main" val="38933270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7B22-F037-9916-3F7A-2EB40D7F478D}"/>
              </a:ext>
            </a:extLst>
          </p:cNvPr>
          <p:cNvSpPr>
            <a:spLocks noGrp="1"/>
          </p:cNvSpPr>
          <p:nvPr>
            <p:ph type="title"/>
          </p:nvPr>
        </p:nvSpPr>
        <p:spPr>
          <a:xfrm>
            <a:off x="0" y="0"/>
            <a:ext cx="10515600" cy="894080"/>
          </a:xfrm>
        </p:spPr>
        <p:txBody>
          <a:bodyPr>
            <a:normAutofit/>
          </a:bodyPr>
          <a:lstStyle/>
          <a:p>
            <a:r>
              <a:rPr lang="en-US" sz="3600"/>
              <a:t>Graduation Rate Indicator at</a:t>
            </a:r>
            <a:r>
              <a:rPr lang="en-US" sz="3600">
                <a:solidFill>
                  <a:schemeClr val="tx1">
                    <a:lumMod val="50000"/>
                    <a:lumOff val="50000"/>
                  </a:schemeClr>
                </a:solidFill>
              </a:rPr>
              <a:t> [My School]</a:t>
            </a:r>
            <a:endParaRPr lang="en-US" sz="3600"/>
          </a:p>
        </p:txBody>
      </p:sp>
      <p:graphicFrame>
        <p:nvGraphicFramePr>
          <p:cNvPr id="3" name="Table 2">
            <a:extLst>
              <a:ext uri="{FF2B5EF4-FFF2-40B4-BE49-F238E27FC236}">
                <a16:creationId xmlns:a16="http://schemas.microsoft.com/office/drawing/2014/main" id="{EBF8BE0E-D9FE-B636-B6CA-F2FAD011C001}"/>
              </a:ext>
            </a:extLst>
          </p:cNvPr>
          <p:cNvGraphicFramePr>
            <a:graphicFrameLocks noGrp="1"/>
          </p:cNvGraphicFramePr>
          <p:nvPr>
            <p:extLst>
              <p:ext uri="{D42A27DB-BD31-4B8C-83A1-F6EECF244321}">
                <p14:modId xmlns:p14="http://schemas.microsoft.com/office/powerpoint/2010/main" val="3944252318"/>
              </p:ext>
            </p:extLst>
          </p:nvPr>
        </p:nvGraphicFramePr>
        <p:xfrm>
          <a:off x="145236" y="1202129"/>
          <a:ext cx="11772109" cy="5516880"/>
        </p:xfrm>
        <a:graphic>
          <a:graphicData uri="http://schemas.openxmlformats.org/drawingml/2006/table">
            <a:tbl>
              <a:tblPr firstRow="1" bandRow="1">
                <a:tableStyleId>{21E4AEA4-8DFA-4A89-87EB-49C32662AFE0}</a:tableStyleId>
              </a:tblPr>
              <a:tblGrid>
                <a:gridCol w="2126126">
                  <a:extLst>
                    <a:ext uri="{9D8B030D-6E8A-4147-A177-3AD203B41FA5}">
                      <a16:colId xmlns:a16="http://schemas.microsoft.com/office/drawing/2014/main" val="917790254"/>
                    </a:ext>
                  </a:extLst>
                </a:gridCol>
                <a:gridCol w="1139493">
                  <a:extLst>
                    <a:ext uri="{9D8B030D-6E8A-4147-A177-3AD203B41FA5}">
                      <a16:colId xmlns:a16="http://schemas.microsoft.com/office/drawing/2014/main" val="3386423883"/>
                    </a:ext>
                  </a:extLst>
                </a:gridCol>
                <a:gridCol w="1260588">
                  <a:extLst>
                    <a:ext uri="{9D8B030D-6E8A-4147-A177-3AD203B41FA5}">
                      <a16:colId xmlns:a16="http://schemas.microsoft.com/office/drawing/2014/main" val="2415765024"/>
                    </a:ext>
                  </a:extLst>
                </a:gridCol>
                <a:gridCol w="1478959">
                  <a:extLst>
                    <a:ext uri="{9D8B030D-6E8A-4147-A177-3AD203B41FA5}">
                      <a16:colId xmlns:a16="http://schemas.microsoft.com/office/drawing/2014/main" val="3329078849"/>
                    </a:ext>
                  </a:extLst>
                </a:gridCol>
                <a:gridCol w="843701">
                  <a:extLst>
                    <a:ext uri="{9D8B030D-6E8A-4147-A177-3AD203B41FA5}">
                      <a16:colId xmlns:a16="http://schemas.microsoft.com/office/drawing/2014/main" val="795984412"/>
                    </a:ext>
                  </a:extLst>
                </a:gridCol>
                <a:gridCol w="1141477">
                  <a:extLst>
                    <a:ext uri="{9D8B030D-6E8A-4147-A177-3AD203B41FA5}">
                      <a16:colId xmlns:a16="http://schemas.microsoft.com/office/drawing/2014/main" val="233959945"/>
                    </a:ext>
                  </a:extLst>
                </a:gridCol>
                <a:gridCol w="1296542">
                  <a:extLst>
                    <a:ext uri="{9D8B030D-6E8A-4147-A177-3AD203B41FA5}">
                      <a16:colId xmlns:a16="http://schemas.microsoft.com/office/drawing/2014/main" val="542779958"/>
                    </a:ext>
                  </a:extLst>
                </a:gridCol>
                <a:gridCol w="1512486">
                  <a:extLst>
                    <a:ext uri="{9D8B030D-6E8A-4147-A177-3AD203B41FA5}">
                      <a16:colId xmlns:a16="http://schemas.microsoft.com/office/drawing/2014/main" val="1647554356"/>
                    </a:ext>
                  </a:extLst>
                </a:gridCol>
                <a:gridCol w="972737">
                  <a:extLst>
                    <a:ext uri="{9D8B030D-6E8A-4147-A177-3AD203B41FA5}">
                      <a16:colId xmlns:a16="http://schemas.microsoft.com/office/drawing/2014/main" val="1195235386"/>
                    </a:ext>
                  </a:extLst>
                </a:gridCol>
              </a:tblGrid>
              <a:tr h="712598">
                <a:tc>
                  <a:txBody>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sz="2000" kern="1200">
                          <a:solidFill>
                            <a:schemeClr val="tx1"/>
                          </a:solidFill>
                          <a:latin typeface="Franklin Gothic Book" panose="020B0503020102020204" pitchFamily="34" charset="0"/>
                        </a:rPr>
                        <a:t>Student Group</a:t>
                      </a:r>
                      <a:endParaRPr lang="en-US" sz="2000" kern="1200">
                        <a:solidFill>
                          <a:schemeClr val="tx1"/>
                        </a:solidFill>
                        <a:latin typeface="Franklin Gothic Book" panose="020B0503020102020204" pitchFamily="34" charset="0"/>
                        <a:ea typeface="+mn-ea"/>
                        <a:cs typeface="+mn-cs"/>
                      </a:endParaRPr>
                    </a:p>
                  </a:txBody>
                  <a:tcPr marL="45720" marR="45720" marT="0" marB="0" anchor="ctr">
                    <a:solidFill>
                      <a:srgbClr val="C0B0BB"/>
                    </a:solidFill>
                  </a:tcPr>
                </a:tc>
                <a:tc>
                  <a:txBody>
                    <a:bodyPr/>
                    <a:lstStyle/>
                    <a:p>
                      <a:pPr algn="ctr"/>
                      <a:r>
                        <a:rPr lang="en-US" sz="1800">
                          <a:solidFill>
                            <a:schemeClr val="tx1"/>
                          </a:solidFill>
                          <a:latin typeface="Franklin Gothic Book" panose="020B0503020102020204" pitchFamily="34" charset="0"/>
                        </a:rPr>
                        <a:t>Indicator</a:t>
                      </a:r>
                    </a:p>
                  </a:txBody>
                  <a:tcPr anchor="ctr">
                    <a:solidFill>
                      <a:srgbClr val="C0B0BB"/>
                    </a:solidFill>
                  </a:tcPr>
                </a:tc>
                <a:tc>
                  <a:txBody>
                    <a:bodyPr/>
                    <a:lstStyle/>
                    <a:p>
                      <a:pPr algn="ctr"/>
                      <a:r>
                        <a:rPr lang="en-US" sz="1800">
                          <a:solidFill>
                            <a:schemeClr val="tx1"/>
                          </a:solidFill>
                          <a:latin typeface="Franklin Gothic Book" panose="020B0503020102020204" pitchFamily="34" charset="0"/>
                        </a:rPr>
                        <a:t>Numerator</a:t>
                      </a:r>
                    </a:p>
                  </a:txBody>
                  <a:tcPr anchor="ctr">
                    <a:solidFill>
                      <a:srgbClr val="C0B0BB"/>
                    </a:solidFill>
                  </a:tcPr>
                </a:tc>
                <a:tc>
                  <a:txBody>
                    <a:bodyPr/>
                    <a:lstStyle/>
                    <a:p>
                      <a:pPr algn="ctr"/>
                      <a:r>
                        <a:rPr lang="en-US" sz="1800">
                          <a:solidFill>
                            <a:schemeClr val="tx1"/>
                          </a:solidFill>
                          <a:latin typeface="Franklin Gothic Book" panose="020B0503020102020204" pitchFamily="34" charset="0"/>
                        </a:rPr>
                        <a:t>Denominator</a:t>
                      </a:r>
                    </a:p>
                  </a:txBody>
                  <a:tcPr anchor="ctr">
                    <a:solidFill>
                      <a:srgbClr val="C0B0BB"/>
                    </a:solidFill>
                  </a:tcPr>
                </a:tc>
                <a:tc>
                  <a:txBody>
                    <a:bodyPr/>
                    <a:lstStyle/>
                    <a:p>
                      <a:pPr algn="ctr"/>
                      <a:r>
                        <a:rPr lang="en-US" sz="1800">
                          <a:solidFill>
                            <a:schemeClr val="tx1"/>
                          </a:solidFill>
                          <a:latin typeface="Franklin Gothic Book" panose="020B0503020102020204" pitchFamily="34" charset="0"/>
                        </a:rPr>
                        <a:t>Rate</a:t>
                      </a:r>
                    </a:p>
                  </a:txBody>
                  <a:tcPr anchor="ctr">
                    <a:solidFill>
                      <a:srgbClr val="C0B0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a:solidFill>
                          <a:schemeClr val="tx1"/>
                        </a:solidFill>
                        <a:latin typeface="Franklin Gothic Book" panose="020B0503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Franklin Gothic Book" panose="020B0503020102020204" pitchFamily="34" charset="0"/>
                        </a:rPr>
                        <a:t>Indicator</a:t>
                      </a:r>
                    </a:p>
                    <a:p>
                      <a:pPr algn="ctr"/>
                      <a:endParaRPr lang="en-US" sz="1800">
                        <a:solidFill>
                          <a:schemeClr val="tx1"/>
                        </a:solidFill>
                        <a:latin typeface="Franklin Gothic Book" panose="020B0503020102020204" pitchFamily="34" charset="0"/>
                      </a:endParaRPr>
                    </a:p>
                  </a:txBody>
                  <a:tcPr anchor="ctr">
                    <a:solidFill>
                      <a:srgbClr val="C0B0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Franklin Gothic Book" panose="020B0503020102020204" pitchFamily="34" charset="0"/>
                        </a:rPr>
                        <a:t>Numerator</a:t>
                      </a:r>
                    </a:p>
                  </a:txBody>
                  <a:tcPr anchor="ctr">
                    <a:solidFill>
                      <a:srgbClr val="C0B0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Franklin Gothic Book" panose="020B0503020102020204" pitchFamily="34" charset="0"/>
                        </a:rPr>
                        <a:t>Denominator</a:t>
                      </a:r>
                    </a:p>
                  </a:txBody>
                  <a:tcPr anchor="ctr">
                    <a:solidFill>
                      <a:srgbClr val="C0B0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Franklin Gothic Book" panose="020B0503020102020204" pitchFamily="34" charset="0"/>
                        </a:rPr>
                        <a:t>Rate</a:t>
                      </a:r>
                    </a:p>
                  </a:txBody>
                  <a:tcPr anchor="ctr">
                    <a:solidFill>
                      <a:srgbClr val="C0B0BB"/>
                    </a:solidFill>
                  </a:tcPr>
                </a:tc>
                <a:extLst>
                  <a:ext uri="{0D108BD9-81ED-4DB2-BD59-A6C34878D82A}">
                    <a16:rowId xmlns:a16="http://schemas.microsoft.com/office/drawing/2014/main" val="1421088787"/>
                  </a:ext>
                </a:extLst>
              </a:tr>
              <a:tr h="383625">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solidFill>
                            <a:schemeClr val="dk1"/>
                          </a:solidFill>
                          <a:latin typeface="Franklin Gothic Book" panose="020B0503020102020204" pitchFamily="34" charset="0"/>
                          <a:ea typeface="+mn-ea"/>
                          <a:cs typeface="+mn-cs"/>
                        </a:rPr>
                        <a:t>All Students</a:t>
                      </a:r>
                    </a:p>
                  </a:txBody>
                  <a:tcPr marL="45720" marR="45720" marT="0" marB="0"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extLst>
                  <a:ext uri="{0D108BD9-81ED-4DB2-BD59-A6C34878D82A}">
                    <a16:rowId xmlns:a16="http://schemas.microsoft.com/office/drawing/2014/main" val="1799113249"/>
                  </a:ext>
                </a:extLst>
              </a:tr>
              <a:tr h="383625">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African American</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extLst>
                  <a:ext uri="{0D108BD9-81ED-4DB2-BD59-A6C34878D82A}">
                    <a16:rowId xmlns:a16="http://schemas.microsoft.com/office/drawing/2014/main" val="1271609707"/>
                  </a:ext>
                </a:extLst>
              </a:tr>
              <a:tr h="590193">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American Indian or Alaska Native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extLst>
                  <a:ext uri="{0D108BD9-81ED-4DB2-BD59-A6C34878D82A}">
                    <a16:rowId xmlns:a16="http://schemas.microsoft.com/office/drawing/2014/main" val="2669330967"/>
                  </a:ext>
                </a:extLst>
              </a:tr>
              <a:tr h="383625">
                <a:tc>
                  <a:txBody>
                    <a:bodyPr/>
                    <a:lstStyle/>
                    <a:p>
                      <a:pPr marL="0" marR="0" algn="l" hangingPunct="0">
                        <a:spcBef>
                          <a:spcPts val="0"/>
                        </a:spcBef>
                        <a:spcAft>
                          <a:spcPts val="0"/>
                        </a:spcAft>
                      </a:pPr>
                      <a:r>
                        <a:rPr lang="en-US" sz="2000" kern="1200">
                          <a:latin typeface="Franklin Gothic Book" panose="020B0503020102020204" pitchFamily="34" charset="0"/>
                        </a:rPr>
                        <a:t>Hispanic or Latino</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extLst>
                  <a:ext uri="{0D108BD9-81ED-4DB2-BD59-A6C34878D82A}">
                    <a16:rowId xmlns:a16="http://schemas.microsoft.com/office/drawing/2014/main" val="3019662534"/>
                  </a:ext>
                </a:extLst>
              </a:tr>
              <a:tr h="383625">
                <a:tc>
                  <a:txBody>
                    <a:bodyPr/>
                    <a:lstStyle/>
                    <a:p>
                      <a:pPr marL="0" marR="0" algn="l" hangingPunct="0">
                        <a:spcBef>
                          <a:spcPts val="0"/>
                        </a:spcBef>
                        <a:spcAft>
                          <a:spcPts val="0"/>
                        </a:spcAft>
                      </a:pPr>
                      <a:r>
                        <a:rPr lang="en-US" sz="2000" kern="1200">
                          <a:latin typeface="Franklin Gothic Book" panose="020B0503020102020204" pitchFamily="34" charset="0"/>
                        </a:rPr>
                        <a:t>White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extLst>
                  <a:ext uri="{0D108BD9-81ED-4DB2-BD59-A6C34878D82A}">
                    <a16:rowId xmlns:a16="http://schemas.microsoft.com/office/drawing/2014/main" val="3941423467"/>
                  </a:ext>
                </a:extLst>
              </a:tr>
              <a:tr h="383625">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Asian</a:t>
                      </a:r>
                    </a:p>
                  </a:txBody>
                  <a:tcPr marL="45720" marR="45720" marT="0" marB="0"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extLst>
                  <a:ext uri="{0D108BD9-81ED-4DB2-BD59-A6C34878D82A}">
                    <a16:rowId xmlns:a16="http://schemas.microsoft.com/office/drawing/2014/main" val="1158366381"/>
                  </a:ext>
                </a:extLst>
              </a:tr>
              <a:tr h="383625">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Two or More Races</a:t>
                      </a:r>
                    </a:p>
                  </a:txBody>
                  <a:tcPr marL="45720" marR="45720" marT="0" marB="0"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extLst>
                  <a:ext uri="{0D108BD9-81ED-4DB2-BD59-A6C34878D82A}">
                    <a16:rowId xmlns:a16="http://schemas.microsoft.com/office/drawing/2014/main" val="1763946019"/>
                  </a:ext>
                </a:extLst>
              </a:tr>
              <a:tr h="383625">
                <a:tc>
                  <a:txBody>
                    <a:bodyPr/>
                    <a:lstStyle/>
                    <a:p>
                      <a:pPr marL="0" marR="0" algn="l" hangingPunct="0">
                        <a:spcBef>
                          <a:spcPts val="0"/>
                        </a:spcBef>
                        <a:spcAft>
                          <a:spcPts val="0"/>
                        </a:spcAft>
                      </a:pPr>
                      <a:r>
                        <a:rPr lang="en-US" sz="2000" kern="1200">
                          <a:latin typeface="Franklin Gothic Book" panose="020B0503020102020204" pitchFamily="34" charset="0"/>
                        </a:rPr>
                        <a:t>English Learners</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extLst>
                  <a:ext uri="{0D108BD9-81ED-4DB2-BD59-A6C34878D82A}">
                    <a16:rowId xmlns:a16="http://schemas.microsoft.com/office/drawing/2014/main" val="1350657963"/>
                  </a:ext>
                </a:extLst>
              </a:tr>
              <a:tr h="590193">
                <a:tc>
                  <a:txBody>
                    <a:bodyPr/>
                    <a:lstStyle/>
                    <a:p>
                      <a:pPr marL="0" marR="0" algn="l" hangingPunct="0">
                        <a:spcBef>
                          <a:spcPts val="0"/>
                        </a:spcBef>
                        <a:spcAft>
                          <a:spcPts val="0"/>
                        </a:spcAft>
                      </a:pPr>
                      <a:r>
                        <a:rPr lang="en-US" sz="2000" kern="1200">
                          <a:latin typeface="Franklin Gothic Book" panose="020B0503020102020204" pitchFamily="34" charset="0"/>
                        </a:rPr>
                        <a:t>Free/Reduced-Price Meal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tc>
                  <a:txBody>
                    <a:bodyPr/>
                    <a:lstStyle/>
                    <a:p>
                      <a:pPr algn="ctr"/>
                      <a:endParaRPr lang="en-US" sz="2000">
                        <a:latin typeface="Franklin Gothic Book" panose="020B0503020102020204" pitchFamily="34" charset="0"/>
                      </a:endParaRPr>
                    </a:p>
                  </a:txBody>
                  <a:tcPr anchor="ctr">
                    <a:solidFill>
                      <a:schemeClr val="bg1">
                        <a:lumMod val="85000"/>
                      </a:schemeClr>
                    </a:solidFill>
                  </a:tcPr>
                </a:tc>
                <a:extLst>
                  <a:ext uri="{0D108BD9-81ED-4DB2-BD59-A6C34878D82A}">
                    <a16:rowId xmlns:a16="http://schemas.microsoft.com/office/drawing/2014/main" val="2765209374"/>
                  </a:ext>
                </a:extLst>
              </a:tr>
              <a:tr h="590193">
                <a:tc>
                  <a:txBody>
                    <a:bodyPr/>
                    <a:lstStyle/>
                    <a:p>
                      <a:pPr marL="0" marR="0" algn="l" hangingPunct="0">
                        <a:spcBef>
                          <a:spcPts val="0"/>
                        </a:spcBef>
                        <a:spcAft>
                          <a:spcPts val="0"/>
                        </a:spcAft>
                      </a:pPr>
                      <a:r>
                        <a:rPr lang="en-US" sz="2000" kern="1200">
                          <a:latin typeface="Franklin Gothic Book" panose="020B0503020102020204" pitchFamily="34" charset="0"/>
                        </a:rPr>
                        <a:t>Disability-with IEP (Total)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a:latin typeface="Franklin Gothic Book" panose="020B0503020102020204" pitchFamily="34" charset="0"/>
                      </a:endParaRPr>
                    </a:p>
                  </a:txBody>
                  <a:tcPr anchor="ctr">
                    <a:solidFill>
                      <a:srgbClr val="D8CED5"/>
                    </a:solidFill>
                  </a:tcPr>
                </a:tc>
                <a:tc>
                  <a:txBody>
                    <a:bodyPr/>
                    <a:lstStyle/>
                    <a:p>
                      <a:pPr algn="ctr"/>
                      <a:endParaRPr lang="en-US" sz="2000" dirty="0">
                        <a:latin typeface="Franklin Gothic Book" panose="020B0503020102020204" pitchFamily="34" charset="0"/>
                      </a:endParaRPr>
                    </a:p>
                  </a:txBody>
                  <a:tcPr anchor="ctr">
                    <a:solidFill>
                      <a:srgbClr val="D8CED5"/>
                    </a:solidFill>
                  </a:tcPr>
                </a:tc>
                <a:extLst>
                  <a:ext uri="{0D108BD9-81ED-4DB2-BD59-A6C34878D82A}">
                    <a16:rowId xmlns:a16="http://schemas.microsoft.com/office/drawing/2014/main" val="157965145"/>
                  </a:ext>
                </a:extLst>
              </a:tr>
            </a:tbl>
          </a:graphicData>
        </a:graphic>
      </p:graphicFrame>
      <p:graphicFrame>
        <p:nvGraphicFramePr>
          <p:cNvPr id="6" name="Table 6">
            <a:extLst>
              <a:ext uri="{FF2B5EF4-FFF2-40B4-BE49-F238E27FC236}">
                <a16:creationId xmlns:a16="http://schemas.microsoft.com/office/drawing/2014/main" id="{7B5A0850-7B55-1E17-A112-96A6A703CB4D}"/>
              </a:ext>
            </a:extLst>
          </p:cNvPr>
          <p:cNvGraphicFramePr>
            <a:graphicFrameLocks noGrp="1"/>
          </p:cNvGraphicFramePr>
          <p:nvPr>
            <p:extLst>
              <p:ext uri="{D42A27DB-BD31-4B8C-83A1-F6EECF244321}">
                <p14:modId xmlns:p14="http://schemas.microsoft.com/office/powerpoint/2010/main" val="3968722742"/>
              </p:ext>
            </p:extLst>
          </p:nvPr>
        </p:nvGraphicFramePr>
        <p:xfrm>
          <a:off x="2279737" y="743860"/>
          <a:ext cx="4723964" cy="458269"/>
        </p:xfrm>
        <a:graphic>
          <a:graphicData uri="http://schemas.openxmlformats.org/drawingml/2006/table">
            <a:tbl>
              <a:tblPr firstRow="1" bandRow="1">
                <a:tableStyleId>{21E4AEA4-8DFA-4A89-87EB-49C32662AFE0}</a:tableStyleId>
              </a:tblPr>
              <a:tblGrid>
                <a:gridCol w="4723964">
                  <a:extLst>
                    <a:ext uri="{9D8B030D-6E8A-4147-A177-3AD203B41FA5}">
                      <a16:colId xmlns:a16="http://schemas.microsoft.com/office/drawing/2014/main" val="1848416349"/>
                    </a:ext>
                  </a:extLst>
                </a:gridCol>
              </a:tblGrid>
              <a:tr h="458269">
                <a:tc>
                  <a:txBody>
                    <a:bodyPr/>
                    <a:lstStyle/>
                    <a:p>
                      <a:pPr algn="ctr"/>
                      <a:r>
                        <a:rPr lang="en-US" dirty="0">
                          <a:solidFill>
                            <a:schemeClr val="tx1"/>
                          </a:solidFill>
                          <a:latin typeface="Franklin Gothic Book" panose="020B0503020102020204" pitchFamily="34" charset="0"/>
                        </a:rPr>
                        <a:t>4 Year Cohort</a:t>
                      </a:r>
                    </a:p>
                  </a:txBody>
                  <a:tcPr>
                    <a:solidFill>
                      <a:srgbClr val="C0B0BB"/>
                    </a:solidFill>
                  </a:tcPr>
                </a:tc>
                <a:extLst>
                  <a:ext uri="{0D108BD9-81ED-4DB2-BD59-A6C34878D82A}">
                    <a16:rowId xmlns:a16="http://schemas.microsoft.com/office/drawing/2014/main" val="2263220446"/>
                  </a:ext>
                </a:extLst>
              </a:tr>
            </a:tbl>
          </a:graphicData>
        </a:graphic>
      </p:graphicFrame>
      <p:graphicFrame>
        <p:nvGraphicFramePr>
          <p:cNvPr id="7" name="Table 7">
            <a:extLst>
              <a:ext uri="{FF2B5EF4-FFF2-40B4-BE49-F238E27FC236}">
                <a16:creationId xmlns:a16="http://schemas.microsoft.com/office/drawing/2014/main" id="{77FC8DFF-69ED-3EB3-8CAF-FE5D980FA360}"/>
              </a:ext>
            </a:extLst>
          </p:cNvPr>
          <p:cNvGraphicFramePr>
            <a:graphicFrameLocks noGrp="1"/>
          </p:cNvGraphicFramePr>
          <p:nvPr>
            <p:extLst>
              <p:ext uri="{D42A27DB-BD31-4B8C-83A1-F6EECF244321}">
                <p14:modId xmlns:p14="http://schemas.microsoft.com/office/powerpoint/2010/main" val="2155806049"/>
              </p:ext>
            </p:extLst>
          </p:nvPr>
        </p:nvGraphicFramePr>
        <p:xfrm>
          <a:off x="7003701" y="743860"/>
          <a:ext cx="4913644" cy="458269"/>
        </p:xfrm>
        <a:graphic>
          <a:graphicData uri="http://schemas.openxmlformats.org/drawingml/2006/table">
            <a:tbl>
              <a:tblPr firstRow="1" bandRow="1">
                <a:tableStyleId>{21E4AEA4-8DFA-4A89-87EB-49C32662AFE0}</a:tableStyleId>
              </a:tblPr>
              <a:tblGrid>
                <a:gridCol w="4913644">
                  <a:extLst>
                    <a:ext uri="{9D8B030D-6E8A-4147-A177-3AD203B41FA5}">
                      <a16:colId xmlns:a16="http://schemas.microsoft.com/office/drawing/2014/main" val="625818409"/>
                    </a:ext>
                  </a:extLst>
                </a:gridCol>
              </a:tblGrid>
              <a:tr h="458269">
                <a:tc>
                  <a:txBody>
                    <a:bodyPr/>
                    <a:lstStyle/>
                    <a:p>
                      <a:pPr algn="ctr"/>
                      <a:r>
                        <a:rPr lang="en-US" dirty="0">
                          <a:solidFill>
                            <a:sysClr val="windowText" lastClr="000000"/>
                          </a:solidFill>
                          <a:latin typeface="Franklin Gothic Book" panose="020B0503020102020204" pitchFamily="34" charset="0"/>
                        </a:rPr>
                        <a:t>5 Year Cohort</a:t>
                      </a:r>
                    </a:p>
                  </a:txBody>
                  <a:tcPr>
                    <a:solidFill>
                      <a:srgbClr val="C0B0BB"/>
                    </a:solidFill>
                  </a:tcPr>
                </a:tc>
                <a:extLst>
                  <a:ext uri="{0D108BD9-81ED-4DB2-BD59-A6C34878D82A}">
                    <a16:rowId xmlns:a16="http://schemas.microsoft.com/office/drawing/2014/main" val="899641577"/>
                  </a:ext>
                </a:extLst>
              </a:tr>
            </a:tbl>
          </a:graphicData>
        </a:graphic>
      </p:graphicFrame>
    </p:spTree>
    <p:extLst>
      <p:ext uri="{BB962C8B-B14F-4D97-AF65-F5344CB8AC3E}">
        <p14:creationId xmlns:p14="http://schemas.microsoft.com/office/powerpoint/2010/main" val="305990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89DCD37-715B-4B35-A968-FD389DAE85C4}"/>
              </a:ext>
            </a:extLst>
          </p:cNvPr>
          <p:cNvSpPr>
            <a:spLocks noGrp="1"/>
          </p:cNvSpPr>
          <p:nvPr>
            <p:ph type="title"/>
          </p:nvPr>
        </p:nvSpPr>
        <p:spPr>
          <a:xfrm>
            <a:off x="0" y="0"/>
            <a:ext cx="12192000" cy="1431235"/>
          </a:xfrm>
        </p:spPr>
        <p:txBody>
          <a:bodyPr>
            <a:normAutofit/>
          </a:bodyPr>
          <a:lstStyle/>
          <a:p>
            <a:r>
              <a:rPr lang="en-US" sz="3600"/>
              <a:t>Graduation Rate Summary by Student Group at </a:t>
            </a:r>
            <a:br>
              <a:rPr lang="en-US" sz="3600"/>
            </a:br>
            <a:r>
              <a:rPr lang="en-US" sz="3600">
                <a:solidFill>
                  <a:schemeClr val="tx1">
                    <a:lumMod val="50000"/>
                    <a:lumOff val="50000"/>
                  </a:schemeClr>
                </a:solidFill>
              </a:rPr>
              <a:t>[My School/District]</a:t>
            </a:r>
          </a:p>
        </p:txBody>
      </p:sp>
      <p:graphicFrame>
        <p:nvGraphicFramePr>
          <p:cNvPr id="8" name="Table 7">
            <a:extLst>
              <a:ext uri="{FF2B5EF4-FFF2-40B4-BE49-F238E27FC236}">
                <a16:creationId xmlns:a16="http://schemas.microsoft.com/office/drawing/2014/main" id="{6D6F5FF7-8C7A-4621-BD09-6974EB0EC1D8}"/>
              </a:ext>
            </a:extLst>
          </p:cNvPr>
          <p:cNvGraphicFramePr>
            <a:graphicFrameLocks noGrp="1"/>
          </p:cNvGraphicFramePr>
          <p:nvPr>
            <p:extLst>
              <p:ext uri="{D42A27DB-BD31-4B8C-83A1-F6EECF244321}">
                <p14:modId xmlns:p14="http://schemas.microsoft.com/office/powerpoint/2010/main" val="1081585868"/>
              </p:ext>
            </p:extLst>
          </p:nvPr>
        </p:nvGraphicFramePr>
        <p:xfrm>
          <a:off x="223025" y="1558321"/>
          <a:ext cx="11534266" cy="5163154"/>
        </p:xfrm>
        <a:graphic>
          <a:graphicData uri="http://schemas.openxmlformats.org/drawingml/2006/table">
            <a:tbl>
              <a:tblPr firstRow="1" bandRow="1">
                <a:tableStyleId>{073A0DAA-6AF3-43AB-8588-CEC1D06C72B9}</a:tableStyleId>
              </a:tblPr>
              <a:tblGrid>
                <a:gridCol w="2591326">
                  <a:extLst>
                    <a:ext uri="{9D8B030D-6E8A-4147-A177-3AD203B41FA5}">
                      <a16:colId xmlns:a16="http://schemas.microsoft.com/office/drawing/2014/main" val="2200421794"/>
                    </a:ext>
                  </a:extLst>
                </a:gridCol>
                <a:gridCol w="1490490">
                  <a:extLst>
                    <a:ext uri="{9D8B030D-6E8A-4147-A177-3AD203B41FA5}">
                      <a16:colId xmlns:a16="http://schemas.microsoft.com/office/drawing/2014/main" val="2136788494"/>
                    </a:ext>
                  </a:extLst>
                </a:gridCol>
                <a:gridCol w="1490490">
                  <a:extLst>
                    <a:ext uri="{9D8B030D-6E8A-4147-A177-3AD203B41FA5}">
                      <a16:colId xmlns:a16="http://schemas.microsoft.com/office/drawing/2014/main" val="2708466600"/>
                    </a:ext>
                  </a:extLst>
                </a:gridCol>
                <a:gridCol w="1490490">
                  <a:extLst>
                    <a:ext uri="{9D8B030D-6E8A-4147-A177-3AD203B41FA5}">
                      <a16:colId xmlns:a16="http://schemas.microsoft.com/office/drawing/2014/main" val="4278907010"/>
                    </a:ext>
                  </a:extLst>
                </a:gridCol>
                <a:gridCol w="1490490">
                  <a:extLst>
                    <a:ext uri="{9D8B030D-6E8A-4147-A177-3AD203B41FA5}">
                      <a16:colId xmlns:a16="http://schemas.microsoft.com/office/drawing/2014/main" val="1217582677"/>
                    </a:ext>
                  </a:extLst>
                </a:gridCol>
                <a:gridCol w="1490490">
                  <a:extLst>
                    <a:ext uri="{9D8B030D-6E8A-4147-A177-3AD203B41FA5}">
                      <a16:colId xmlns:a16="http://schemas.microsoft.com/office/drawing/2014/main" val="2648544473"/>
                    </a:ext>
                  </a:extLst>
                </a:gridCol>
                <a:gridCol w="1490490">
                  <a:extLst>
                    <a:ext uri="{9D8B030D-6E8A-4147-A177-3AD203B41FA5}">
                      <a16:colId xmlns:a16="http://schemas.microsoft.com/office/drawing/2014/main" val="2509331876"/>
                    </a:ext>
                  </a:extLst>
                </a:gridCol>
              </a:tblGrid>
              <a:tr h="1034515">
                <a:tc>
                  <a:txBody>
                    <a:bodyPr/>
                    <a:lstStyle/>
                    <a:p>
                      <a:pPr algn="ctr"/>
                      <a:r>
                        <a:rPr lang="en-US" sz="1600">
                          <a:solidFill>
                            <a:schemeClr val="tx1"/>
                          </a:solidFill>
                          <a:latin typeface="Franklin Gothic Book" panose="020B0503020102020204" pitchFamily="34" charset="0"/>
                        </a:rPr>
                        <a:t>Student Demographic Group</a:t>
                      </a:r>
                    </a:p>
                  </a:txBody>
                  <a:tcPr anchor="ctr">
                    <a:solidFill>
                      <a:schemeClr val="bg1">
                        <a:lumMod val="95000"/>
                      </a:schemeClr>
                    </a:solidFill>
                  </a:tcPr>
                </a:tc>
                <a:tc>
                  <a:txBody>
                    <a:bodyPr/>
                    <a:lstStyle/>
                    <a:p>
                      <a:pPr algn="ctr"/>
                      <a:r>
                        <a:rPr lang="en-US" sz="1600">
                          <a:solidFill>
                            <a:schemeClr val="tx1"/>
                          </a:solidFill>
                          <a:latin typeface="Franklin Gothic Book" panose="020B0503020102020204" pitchFamily="34" charset="0"/>
                        </a:rPr>
                        <a:t>On Time with HS Diploma</a:t>
                      </a:r>
                    </a:p>
                  </a:txBody>
                  <a:tcPr anchor="ctr">
                    <a:solidFill>
                      <a:schemeClr val="bg1">
                        <a:lumMod val="85000"/>
                      </a:schemeClr>
                    </a:solidFill>
                  </a:tcPr>
                </a:tc>
                <a:tc>
                  <a:txBody>
                    <a:bodyPr/>
                    <a:lstStyle/>
                    <a:p>
                      <a:pPr algn="ctr"/>
                      <a:r>
                        <a:rPr lang="en-US" sz="1600">
                          <a:solidFill>
                            <a:schemeClr val="tx1"/>
                          </a:solidFill>
                          <a:latin typeface="Franklin Gothic Book" panose="020B0503020102020204" pitchFamily="34" charset="0"/>
                        </a:rPr>
                        <a:t>Adjusted Cohort Student List</a:t>
                      </a:r>
                    </a:p>
                  </a:txBody>
                  <a:tcPr anchor="ctr">
                    <a:solidFill>
                      <a:schemeClr val="bg1">
                        <a:lumMod val="85000"/>
                      </a:schemeClr>
                    </a:solidFill>
                  </a:tcPr>
                </a:tc>
                <a:tc>
                  <a:txBody>
                    <a:bodyPr/>
                    <a:lstStyle/>
                    <a:p>
                      <a:pPr algn="ctr"/>
                      <a:r>
                        <a:rPr lang="en-US" sz="1600">
                          <a:solidFill>
                            <a:schemeClr val="tx1"/>
                          </a:solidFill>
                          <a:latin typeface="Franklin Gothic Book" panose="020B0503020102020204" pitchFamily="34" charset="0"/>
                        </a:rPr>
                        <a:t>Adjusted Cohort Graduation Rate</a:t>
                      </a:r>
                    </a:p>
                  </a:txBody>
                  <a:tcPr anchor="ctr">
                    <a:solidFill>
                      <a:schemeClr val="bg1">
                        <a:lumMod val="85000"/>
                      </a:schemeClr>
                    </a:solidFill>
                  </a:tcPr>
                </a:tc>
                <a:tc>
                  <a:txBody>
                    <a:bodyPr/>
                    <a:lstStyle/>
                    <a:p>
                      <a:pPr algn="ctr"/>
                      <a:r>
                        <a:rPr lang="en-US" sz="1600">
                          <a:solidFill>
                            <a:schemeClr val="tx1"/>
                          </a:solidFill>
                          <a:latin typeface="Franklin Gothic Book" panose="020B0503020102020204" pitchFamily="34" charset="0"/>
                        </a:rPr>
                        <a:t>On Time with HS Diploma</a:t>
                      </a:r>
                    </a:p>
                  </a:txBody>
                  <a:tcPr anchor="ctr">
                    <a:solidFill>
                      <a:srgbClr val="D8CED5"/>
                    </a:solidFill>
                  </a:tcPr>
                </a:tc>
                <a:tc>
                  <a:txBody>
                    <a:bodyPr/>
                    <a:lstStyle/>
                    <a:p>
                      <a:pPr algn="ctr"/>
                      <a:r>
                        <a:rPr lang="en-US" sz="1600">
                          <a:solidFill>
                            <a:schemeClr val="tx1"/>
                          </a:solidFill>
                          <a:latin typeface="Franklin Gothic Book" panose="020B0503020102020204" pitchFamily="34" charset="0"/>
                        </a:rPr>
                        <a:t>Adjusted Cohort Student List</a:t>
                      </a:r>
                    </a:p>
                  </a:txBody>
                  <a:tcPr anchor="ctr">
                    <a:solidFill>
                      <a:srgbClr val="D8CED5"/>
                    </a:solidFill>
                  </a:tcPr>
                </a:tc>
                <a:tc>
                  <a:txBody>
                    <a:bodyPr/>
                    <a:lstStyle/>
                    <a:p>
                      <a:pPr algn="ctr"/>
                      <a:r>
                        <a:rPr lang="en-US" sz="1600">
                          <a:solidFill>
                            <a:schemeClr val="tx1"/>
                          </a:solidFill>
                          <a:latin typeface="Franklin Gothic Book" panose="020B0503020102020204" pitchFamily="34" charset="0"/>
                        </a:rPr>
                        <a:t>Adjusted Cohort Graduation Rate</a:t>
                      </a:r>
                    </a:p>
                  </a:txBody>
                  <a:tcPr anchor="ctr">
                    <a:solidFill>
                      <a:srgbClr val="D8CED5"/>
                    </a:solidFill>
                  </a:tcPr>
                </a:tc>
                <a:extLst>
                  <a:ext uri="{0D108BD9-81ED-4DB2-BD59-A6C34878D82A}">
                    <a16:rowId xmlns:a16="http://schemas.microsoft.com/office/drawing/2014/main" val="1859446620"/>
                  </a:ext>
                </a:extLst>
              </a:tr>
              <a:tr h="354691">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1800" kern="1200">
                          <a:latin typeface="Franklin Gothic Book" panose="020B0503020102020204" pitchFamily="34" charset="0"/>
                        </a:rPr>
                        <a:t>All Students</a:t>
                      </a:r>
                      <a:endParaRPr lang="en-US" sz="1800" kern="1200">
                        <a:solidFill>
                          <a:schemeClr val="dk1"/>
                        </a:solidFill>
                        <a:latin typeface="Franklin Gothic Book" panose="020B0503020102020204" pitchFamily="34" charset="0"/>
                        <a:ea typeface="+mn-ea"/>
                        <a:cs typeface="+mn-cs"/>
                      </a:endParaRPr>
                    </a:p>
                  </a:txBody>
                  <a:tcPr marL="45720" marR="45720" marT="0" marB="0" anchor="ctr">
                    <a:solidFill>
                      <a:schemeClr val="bg1">
                        <a:lumMod val="9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2360697956"/>
                  </a:ext>
                </a:extLst>
              </a:tr>
              <a:tr h="354691">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1800" kern="1200">
                          <a:latin typeface="Franklin Gothic Book" panose="020B0503020102020204" pitchFamily="34" charset="0"/>
                        </a:rPr>
                        <a:t>African American</a:t>
                      </a:r>
                      <a:endParaRPr lang="en-US" sz="1800" kern="1200">
                        <a:solidFill>
                          <a:schemeClr val="dk1"/>
                        </a:solidFill>
                        <a:latin typeface="Franklin Gothic Book" panose="020B0503020102020204" pitchFamily="34" charset="0"/>
                        <a:ea typeface="+mn-ea"/>
                        <a:cs typeface="+mn-cs"/>
                      </a:endParaRPr>
                    </a:p>
                  </a:txBody>
                  <a:tcPr marL="45720" marR="45720" marT="0" marB="0" anchor="ctr">
                    <a:solidFill>
                      <a:schemeClr val="bg1">
                        <a:lumMod val="9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1066833090"/>
                  </a:ext>
                </a:extLst>
              </a:tr>
              <a:tr h="532036">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1800" kern="1200">
                          <a:latin typeface="Franklin Gothic Book" panose="020B0503020102020204" pitchFamily="34" charset="0"/>
                        </a:rPr>
                        <a:t>American Indian or Alaska Native</a:t>
                      </a:r>
                      <a:endParaRPr lang="en-US" sz="1800" kern="1200">
                        <a:solidFill>
                          <a:schemeClr val="dk1"/>
                        </a:solidFill>
                        <a:latin typeface="Franklin Gothic Book" panose="020B0503020102020204" pitchFamily="34" charset="0"/>
                        <a:ea typeface="+mn-ea"/>
                        <a:cs typeface="+mn-cs"/>
                      </a:endParaRPr>
                    </a:p>
                  </a:txBody>
                  <a:tcPr marL="45720" marR="45720" marT="0" marB="0" anchor="ctr">
                    <a:solidFill>
                      <a:schemeClr val="bg1">
                        <a:lumMod val="9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4162203908"/>
                  </a:ext>
                </a:extLst>
              </a:tr>
              <a:tr h="354691">
                <a:tc>
                  <a:txBody>
                    <a:bodyPr/>
                    <a:lstStyle/>
                    <a:p>
                      <a:pPr marL="0" marR="0" algn="l" hangingPunct="0">
                        <a:spcBef>
                          <a:spcPts val="0"/>
                        </a:spcBef>
                        <a:spcAft>
                          <a:spcPts val="0"/>
                        </a:spcAft>
                      </a:pPr>
                      <a:r>
                        <a:rPr lang="en-US" sz="1800" kern="1200">
                          <a:latin typeface="Franklin Gothic Book" panose="020B0503020102020204" pitchFamily="34" charset="0"/>
                        </a:rPr>
                        <a:t>Hispanic or Latino</a:t>
                      </a:r>
                      <a:endParaRPr lang="en-US" sz="1800" kern="1200">
                        <a:solidFill>
                          <a:schemeClr val="dk1"/>
                        </a:solidFill>
                        <a:latin typeface="Franklin Gothic Book" panose="020B0503020102020204" pitchFamily="34" charset="0"/>
                        <a:ea typeface="+mn-ea"/>
                        <a:cs typeface="+mn-cs"/>
                      </a:endParaRPr>
                    </a:p>
                  </a:txBody>
                  <a:tcPr marL="45720" marR="45720" marT="0" marB="0" anchor="ctr">
                    <a:solidFill>
                      <a:schemeClr val="bg1">
                        <a:lumMod val="9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145526310"/>
                  </a:ext>
                </a:extLst>
              </a:tr>
              <a:tr h="354691">
                <a:tc>
                  <a:txBody>
                    <a:bodyPr/>
                    <a:lstStyle/>
                    <a:p>
                      <a:pPr marL="0" marR="0" algn="l" hangingPunct="0">
                        <a:spcBef>
                          <a:spcPts val="0"/>
                        </a:spcBef>
                        <a:spcAft>
                          <a:spcPts val="0"/>
                        </a:spcAft>
                      </a:pPr>
                      <a:r>
                        <a:rPr lang="en-US" sz="1800" kern="1200">
                          <a:latin typeface="Franklin Gothic Book" panose="020B0503020102020204" pitchFamily="34" charset="0"/>
                        </a:rPr>
                        <a:t>White</a:t>
                      </a:r>
                      <a:endParaRPr lang="en-US" sz="1800" kern="1200">
                        <a:solidFill>
                          <a:schemeClr val="dk1"/>
                        </a:solidFill>
                        <a:latin typeface="Franklin Gothic Book" panose="020B0503020102020204" pitchFamily="34" charset="0"/>
                        <a:ea typeface="+mn-ea"/>
                        <a:cs typeface="+mn-cs"/>
                      </a:endParaRPr>
                    </a:p>
                  </a:txBody>
                  <a:tcPr marL="45720" marR="45720" marT="0" marB="0" anchor="ctr">
                    <a:solidFill>
                      <a:schemeClr val="bg1">
                        <a:lumMod val="9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3758701066"/>
                  </a:ext>
                </a:extLst>
              </a:tr>
              <a:tr h="354691">
                <a:tc>
                  <a:txBody>
                    <a:bodyPr/>
                    <a:lstStyle/>
                    <a:p>
                      <a:pPr marL="0" marR="0" algn="l" hangingPunct="0">
                        <a:spcBef>
                          <a:spcPts val="0"/>
                        </a:spcBef>
                        <a:spcAft>
                          <a:spcPts val="0"/>
                        </a:spcAft>
                      </a:pPr>
                      <a:r>
                        <a:rPr lang="en-US" sz="1800" kern="1200">
                          <a:solidFill>
                            <a:schemeClr val="dk1"/>
                          </a:solidFill>
                          <a:latin typeface="Franklin Gothic Book" panose="020B0503020102020204" pitchFamily="34" charset="0"/>
                          <a:ea typeface="+mn-ea"/>
                          <a:cs typeface="+mn-cs"/>
                        </a:rPr>
                        <a:t>Asian</a:t>
                      </a:r>
                    </a:p>
                  </a:txBody>
                  <a:tcPr marL="45720" marR="45720" marT="0" marB="0" anchor="ctr">
                    <a:solidFill>
                      <a:schemeClr val="bg1">
                        <a:lumMod val="9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3344067107"/>
                  </a:ext>
                </a:extLst>
              </a:tr>
              <a:tr h="354691">
                <a:tc>
                  <a:txBody>
                    <a:bodyPr/>
                    <a:lstStyle/>
                    <a:p>
                      <a:pPr marL="0" marR="0" algn="l" hangingPunct="0">
                        <a:spcBef>
                          <a:spcPts val="0"/>
                        </a:spcBef>
                        <a:spcAft>
                          <a:spcPts val="0"/>
                        </a:spcAft>
                      </a:pPr>
                      <a:r>
                        <a:rPr lang="en-US" sz="1800" kern="1200">
                          <a:solidFill>
                            <a:schemeClr val="dk1"/>
                          </a:solidFill>
                          <a:latin typeface="Franklin Gothic Book" panose="020B0503020102020204" pitchFamily="34" charset="0"/>
                          <a:ea typeface="+mn-ea"/>
                          <a:cs typeface="+mn-cs"/>
                        </a:rPr>
                        <a:t>Two or More Races </a:t>
                      </a:r>
                    </a:p>
                  </a:txBody>
                  <a:tcPr marL="45720" marR="45720" marT="0" marB="0" anchor="ctr">
                    <a:solidFill>
                      <a:schemeClr val="bg1">
                        <a:lumMod val="9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3187024598"/>
                  </a:ext>
                </a:extLst>
              </a:tr>
              <a:tr h="532036">
                <a:tc>
                  <a:txBody>
                    <a:bodyPr/>
                    <a:lstStyle/>
                    <a:p>
                      <a:pPr marL="0" marR="0" algn="l" hangingPunct="0">
                        <a:spcBef>
                          <a:spcPts val="0"/>
                        </a:spcBef>
                        <a:spcAft>
                          <a:spcPts val="0"/>
                        </a:spcAft>
                      </a:pPr>
                      <a:r>
                        <a:rPr lang="en-US" sz="1800" kern="1200">
                          <a:latin typeface="Franklin Gothic Book" panose="020B0503020102020204" pitchFamily="34" charset="0"/>
                        </a:rPr>
                        <a:t>English Learners plus Monitored</a:t>
                      </a:r>
                      <a:endParaRPr lang="en-US" sz="1800" kern="1200">
                        <a:solidFill>
                          <a:schemeClr val="dk1"/>
                        </a:solidFill>
                        <a:latin typeface="Franklin Gothic Book" panose="020B0503020102020204" pitchFamily="34" charset="0"/>
                        <a:ea typeface="+mn-ea"/>
                        <a:cs typeface="+mn-cs"/>
                      </a:endParaRPr>
                    </a:p>
                  </a:txBody>
                  <a:tcPr marL="45720" marR="45720" marT="0" marB="0" anchor="ctr">
                    <a:solidFill>
                      <a:schemeClr val="bg1">
                        <a:lumMod val="9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2056481434"/>
                  </a:ext>
                </a:extLst>
              </a:tr>
              <a:tr h="438754">
                <a:tc>
                  <a:txBody>
                    <a:bodyPr/>
                    <a:lstStyle/>
                    <a:p>
                      <a:pPr marL="0" marR="0" algn="l" hangingPunct="0">
                        <a:spcBef>
                          <a:spcPts val="0"/>
                        </a:spcBef>
                        <a:spcAft>
                          <a:spcPts val="0"/>
                        </a:spcAft>
                      </a:pPr>
                      <a:r>
                        <a:rPr lang="en-US" sz="1800" kern="1200">
                          <a:latin typeface="Franklin Gothic Book" panose="020B0503020102020204" pitchFamily="34" charset="0"/>
                        </a:rPr>
                        <a:t>Free/Reduced-Price Meal</a:t>
                      </a:r>
                      <a:endParaRPr lang="en-US" sz="1800" kern="1200">
                        <a:solidFill>
                          <a:schemeClr val="dk1"/>
                        </a:solidFill>
                        <a:latin typeface="Franklin Gothic Book" panose="020B0503020102020204" pitchFamily="34" charset="0"/>
                        <a:ea typeface="+mn-ea"/>
                        <a:cs typeface="+mn-cs"/>
                      </a:endParaRPr>
                    </a:p>
                  </a:txBody>
                  <a:tcPr marL="45720" marR="45720" marT="0" marB="0" anchor="ctr">
                    <a:solidFill>
                      <a:schemeClr val="bg1">
                        <a:lumMod val="9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2285933717"/>
                  </a:ext>
                </a:extLst>
              </a:tr>
              <a:tr h="354691">
                <a:tc>
                  <a:txBody>
                    <a:bodyPr/>
                    <a:lstStyle/>
                    <a:p>
                      <a:pPr marL="0" marR="0" algn="l" hangingPunct="0">
                        <a:spcBef>
                          <a:spcPts val="0"/>
                        </a:spcBef>
                        <a:spcAft>
                          <a:spcPts val="0"/>
                        </a:spcAft>
                      </a:pPr>
                      <a:r>
                        <a:rPr lang="en-US" sz="1800" kern="1200">
                          <a:latin typeface="Franklin Gothic Book" panose="020B0503020102020204" pitchFamily="34" charset="0"/>
                        </a:rPr>
                        <a:t>Disability-with IEP (Total)</a:t>
                      </a:r>
                      <a:endParaRPr lang="en-US" sz="1800" kern="1200">
                        <a:solidFill>
                          <a:schemeClr val="dk1"/>
                        </a:solidFill>
                        <a:latin typeface="Franklin Gothic Book" panose="020B0503020102020204" pitchFamily="34" charset="0"/>
                        <a:ea typeface="+mn-ea"/>
                        <a:cs typeface="+mn-cs"/>
                      </a:endParaRPr>
                    </a:p>
                  </a:txBody>
                  <a:tcPr marL="45720" marR="45720" marT="0" marB="0" anchor="ctr">
                    <a:solidFill>
                      <a:schemeClr val="bg1">
                        <a:lumMod val="9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chemeClr val="bg1">
                        <a:lumMod val="85000"/>
                      </a:schemeClr>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a:latin typeface="Franklin Gothic Book" panose="020B0503020102020204" pitchFamily="34" charset="0"/>
                      </a:endParaRPr>
                    </a:p>
                  </a:txBody>
                  <a:tcPr>
                    <a:solidFill>
                      <a:srgbClr val="D8CED5"/>
                    </a:solidFill>
                  </a:tcPr>
                </a:tc>
                <a:tc>
                  <a:txBody>
                    <a:bodyPr/>
                    <a:lstStyle/>
                    <a:p>
                      <a:endParaRPr lang="en-US" sz="1800" dirty="0">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2369562064"/>
                  </a:ext>
                </a:extLst>
              </a:tr>
            </a:tbl>
          </a:graphicData>
        </a:graphic>
      </p:graphicFrame>
      <p:graphicFrame>
        <p:nvGraphicFramePr>
          <p:cNvPr id="3" name="Table 3">
            <a:extLst>
              <a:ext uri="{FF2B5EF4-FFF2-40B4-BE49-F238E27FC236}">
                <a16:creationId xmlns:a16="http://schemas.microsoft.com/office/drawing/2014/main" id="{BA6B18DD-9E0A-75D3-3E63-EB4ED5B4BAC1}"/>
              </a:ext>
            </a:extLst>
          </p:cNvPr>
          <p:cNvGraphicFramePr>
            <a:graphicFrameLocks noGrp="1"/>
          </p:cNvGraphicFramePr>
          <p:nvPr>
            <p:extLst>
              <p:ext uri="{D42A27DB-BD31-4B8C-83A1-F6EECF244321}">
                <p14:modId xmlns:p14="http://schemas.microsoft.com/office/powerpoint/2010/main" val="2704572164"/>
              </p:ext>
            </p:extLst>
          </p:nvPr>
        </p:nvGraphicFramePr>
        <p:xfrm>
          <a:off x="223025" y="1233399"/>
          <a:ext cx="11534266" cy="370840"/>
        </p:xfrm>
        <a:graphic>
          <a:graphicData uri="http://schemas.openxmlformats.org/drawingml/2006/table">
            <a:tbl>
              <a:tblPr firstRow="1" bandRow="1">
                <a:tableStyleId>{073A0DAA-6AF3-43AB-8588-CEC1D06C72B9}</a:tableStyleId>
              </a:tblPr>
              <a:tblGrid>
                <a:gridCol w="2587081">
                  <a:extLst>
                    <a:ext uri="{9D8B030D-6E8A-4147-A177-3AD203B41FA5}">
                      <a16:colId xmlns:a16="http://schemas.microsoft.com/office/drawing/2014/main" val="3211435560"/>
                    </a:ext>
                  </a:extLst>
                </a:gridCol>
                <a:gridCol w="4471639">
                  <a:extLst>
                    <a:ext uri="{9D8B030D-6E8A-4147-A177-3AD203B41FA5}">
                      <a16:colId xmlns:a16="http://schemas.microsoft.com/office/drawing/2014/main" val="177699544"/>
                    </a:ext>
                  </a:extLst>
                </a:gridCol>
                <a:gridCol w="4475546">
                  <a:extLst>
                    <a:ext uri="{9D8B030D-6E8A-4147-A177-3AD203B41FA5}">
                      <a16:colId xmlns:a16="http://schemas.microsoft.com/office/drawing/2014/main" val="2756705048"/>
                    </a:ext>
                  </a:extLst>
                </a:gridCol>
              </a:tblGrid>
              <a:tr h="370840">
                <a:tc>
                  <a:txBody>
                    <a:bodyPr/>
                    <a:lstStyle/>
                    <a:p>
                      <a:endParaRPr lang="en-US">
                        <a:latin typeface="Franklin Gothic Book" panose="020B0503020102020204" pitchFamily="34" charset="0"/>
                      </a:endParaRPr>
                    </a:p>
                  </a:txBody>
                  <a:tcPr>
                    <a:solidFill>
                      <a:srgbClr val="C0B0BB"/>
                    </a:solidFill>
                  </a:tcPr>
                </a:tc>
                <a:tc>
                  <a:txBody>
                    <a:bodyPr/>
                    <a:lstStyle/>
                    <a:p>
                      <a:pPr algn="ctr"/>
                      <a:r>
                        <a:rPr lang="en-US">
                          <a:solidFill>
                            <a:schemeClr val="tx1"/>
                          </a:solidFill>
                          <a:latin typeface="Franklin Gothic Book" panose="020B0503020102020204" pitchFamily="34" charset="0"/>
                        </a:rPr>
                        <a:t>4 Year</a:t>
                      </a:r>
                    </a:p>
                  </a:txBody>
                  <a:tcPr>
                    <a:solidFill>
                      <a:srgbClr val="C0B0BB"/>
                    </a:solidFill>
                  </a:tcPr>
                </a:tc>
                <a:tc>
                  <a:txBody>
                    <a:bodyPr/>
                    <a:lstStyle/>
                    <a:p>
                      <a:pPr algn="ctr"/>
                      <a:r>
                        <a:rPr lang="en-US" dirty="0">
                          <a:solidFill>
                            <a:schemeClr val="tx1"/>
                          </a:solidFill>
                          <a:latin typeface="Franklin Gothic Book" panose="020B0503020102020204" pitchFamily="34" charset="0"/>
                        </a:rPr>
                        <a:t>5 Year</a:t>
                      </a:r>
                    </a:p>
                  </a:txBody>
                  <a:tcPr>
                    <a:solidFill>
                      <a:srgbClr val="C0B0BB"/>
                    </a:solidFill>
                  </a:tcPr>
                </a:tc>
                <a:extLst>
                  <a:ext uri="{0D108BD9-81ED-4DB2-BD59-A6C34878D82A}">
                    <a16:rowId xmlns:a16="http://schemas.microsoft.com/office/drawing/2014/main" val="872231028"/>
                  </a:ext>
                </a:extLst>
              </a:tr>
            </a:tbl>
          </a:graphicData>
        </a:graphic>
      </p:graphicFrame>
    </p:spTree>
    <p:extLst>
      <p:ext uri="{BB962C8B-B14F-4D97-AF65-F5344CB8AC3E}">
        <p14:creationId xmlns:p14="http://schemas.microsoft.com/office/powerpoint/2010/main" val="51182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 y="-1"/>
            <a:ext cx="12192001" cy="904241"/>
          </a:xfrm>
        </p:spPr>
        <p:txBody>
          <a:bodyPr>
            <a:normAutofit/>
          </a:bodyPr>
          <a:lstStyle/>
          <a:p>
            <a:r>
              <a:rPr lang="en-US" sz="3600"/>
              <a:t>Graduation Rate Trend at </a:t>
            </a:r>
            <a:r>
              <a:rPr lang="en-US" sz="3600">
                <a:solidFill>
                  <a:schemeClr val="tx1">
                    <a:lumMod val="50000"/>
                    <a:lumOff val="50000"/>
                  </a:schemeClr>
                </a:solidFill>
              </a:rPr>
              <a:t>[My School/District]</a:t>
            </a:r>
          </a:p>
        </p:txBody>
      </p:sp>
      <p:graphicFrame>
        <p:nvGraphicFramePr>
          <p:cNvPr id="7" name="Content Placeholder 6" descr="Graduation Rate for High School" title="Graduation Rate for High School"/>
          <p:cNvGraphicFramePr>
            <a:graphicFrameLocks noGrp="1"/>
          </p:cNvGraphicFramePr>
          <p:nvPr>
            <p:ph idx="1"/>
            <p:extLst>
              <p:ext uri="{D42A27DB-BD31-4B8C-83A1-F6EECF244321}">
                <p14:modId xmlns:p14="http://schemas.microsoft.com/office/powerpoint/2010/main" val="2535935953"/>
              </p:ext>
            </p:extLst>
          </p:nvPr>
        </p:nvGraphicFramePr>
        <p:xfrm>
          <a:off x="838199" y="1029873"/>
          <a:ext cx="10515600" cy="5462131"/>
        </p:xfrm>
        <a:graphic>
          <a:graphicData uri="http://schemas.openxmlformats.org/drawingml/2006/table">
            <a:tbl>
              <a:tblPr firstRow="1" bandRow="1">
                <a:tableStyleId>{7E9639D4-E3E2-4D34-9284-5A2195B3D0D7}</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1163363">
                <a:tc>
                  <a:txBody>
                    <a:bodyPr/>
                    <a:lstStyle/>
                    <a:p>
                      <a:pPr algn="ctr"/>
                      <a:r>
                        <a:rPr lang="en-US" sz="2800">
                          <a:solidFill>
                            <a:schemeClr val="tx1"/>
                          </a:solidFill>
                          <a:latin typeface="Franklin Gothic Book" panose="020B0503020102020204" pitchFamily="34" charset="0"/>
                        </a:rPr>
                        <a:t>Year</a:t>
                      </a:r>
                    </a:p>
                  </a:txBody>
                  <a:tcPr marL="113666" marR="113666" anchor="ctr">
                    <a:solidFill>
                      <a:srgbClr val="C0B0BB"/>
                    </a:solidFill>
                  </a:tcPr>
                </a:tc>
                <a:tc>
                  <a:txBody>
                    <a:bodyPr/>
                    <a:lstStyle/>
                    <a:p>
                      <a:pPr algn="ctr"/>
                      <a:r>
                        <a:rPr lang="en-US" sz="2800">
                          <a:solidFill>
                            <a:schemeClr val="tx1"/>
                          </a:solidFill>
                          <a:latin typeface="Franklin Gothic Book" panose="020B0503020102020204" pitchFamily="34" charset="0"/>
                        </a:rPr>
                        <a:t>4-Year Adjusted Cohort</a:t>
                      </a:r>
                    </a:p>
                  </a:txBody>
                  <a:tcPr marL="113666" marR="113666" anchor="ctr">
                    <a:solidFill>
                      <a:schemeClr val="bg1">
                        <a:lumMod val="85000"/>
                      </a:schemeClr>
                    </a:solidFill>
                  </a:tcPr>
                </a:tc>
                <a:tc>
                  <a:txBody>
                    <a:bodyPr/>
                    <a:lstStyle/>
                    <a:p>
                      <a:pPr algn="ctr"/>
                      <a:r>
                        <a:rPr lang="en-US" sz="2800">
                          <a:solidFill>
                            <a:schemeClr val="tx1"/>
                          </a:solidFill>
                          <a:latin typeface="Franklin Gothic Book" panose="020B0503020102020204" pitchFamily="34" charset="0"/>
                        </a:rPr>
                        <a:t>5-Year Adjusted Cohort</a:t>
                      </a:r>
                    </a:p>
                  </a:txBody>
                  <a:tcPr marL="113666" marR="113666" anchor="ctr">
                    <a:solidFill>
                      <a:srgbClr val="D8CED5"/>
                    </a:solidFill>
                  </a:tcPr>
                </a:tc>
                <a:extLst>
                  <a:ext uri="{0D108BD9-81ED-4DB2-BD59-A6C34878D82A}">
                    <a16:rowId xmlns:a16="http://schemas.microsoft.com/office/drawing/2014/main" val="10000"/>
                  </a:ext>
                </a:extLst>
              </a:tr>
              <a:tr h="537346">
                <a:tc>
                  <a:txBody>
                    <a:bodyPr/>
                    <a:lstStyle/>
                    <a:p>
                      <a:pPr algn="ctr"/>
                      <a:r>
                        <a:rPr lang="en-US" sz="2800">
                          <a:latin typeface="Franklin Gothic Book" panose="020B0503020102020204" pitchFamily="34" charset="0"/>
                        </a:rPr>
                        <a:t>2017</a:t>
                      </a:r>
                    </a:p>
                  </a:txBody>
                  <a:tcPr marL="113666" marR="113666" anchor="ctr">
                    <a:solidFill>
                      <a:schemeClr val="bg1">
                        <a:lumMod val="95000"/>
                      </a:schemeClr>
                    </a:solidFill>
                  </a:tcPr>
                </a:tc>
                <a:tc>
                  <a:txBody>
                    <a:bodyPr/>
                    <a:lstStyle/>
                    <a:p>
                      <a:pPr algn="ctr"/>
                      <a:endParaRPr lang="en-US" sz="2800">
                        <a:latin typeface="Franklin Gothic Book" panose="020B0503020102020204" pitchFamily="34" charset="0"/>
                      </a:endParaRPr>
                    </a:p>
                  </a:txBody>
                  <a:tcPr marL="113666" marR="113666" anchor="ctr">
                    <a:solidFill>
                      <a:schemeClr val="bg1">
                        <a:lumMod val="85000"/>
                      </a:schemeClr>
                    </a:solidFill>
                  </a:tcPr>
                </a:tc>
                <a:tc>
                  <a:txBody>
                    <a:bodyPr/>
                    <a:lstStyle/>
                    <a:p>
                      <a:pPr algn="ctr"/>
                      <a:endParaRPr lang="en-US" sz="2800">
                        <a:latin typeface="Franklin Gothic Book" panose="020B0503020102020204" pitchFamily="34" charset="0"/>
                      </a:endParaRPr>
                    </a:p>
                  </a:txBody>
                  <a:tcPr marL="113666" marR="113666" anchor="ctr">
                    <a:solidFill>
                      <a:srgbClr val="D8CED5"/>
                    </a:solidFill>
                  </a:tcPr>
                </a:tc>
                <a:extLst>
                  <a:ext uri="{0D108BD9-81ED-4DB2-BD59-A6C34878D82A}">
                    <a16:rowId xmlns:a16="http://schemas.microsoft.com/office/drawing/2014/main" val="10004"/>
                  </a:ext>
                </a:extLst>
              </a:tr>
              <a:tr h="537346">
                <a:tc>
                  <a:txBody>
                    <a:bodyPr/>
                    <a:lstStyle/>
                    <a:p>
                      <a:pPr algn="ctr"/>
                      <a:r>
                        <a:rPr lang="en-US" sz="2800">
                          <a:latin typeface="Franklin Gothic Book" panose="020B0503020102020204" pitchFamily="34" charset="0"/>
                        </a:rPr>
                        <a:t>2018</a:t>
                      </a:r>
                    </a:p>
                  </a:txBody>
                  <a:tcPr marL="113666" marR="113666" anchor="ctr">
                    <a:solidFill>
                      <a:schemeClr val="bg1">
                        <a:lumMod val="95000"/>
                      </a:schemeClr>
                    </a:solidFill>
                  </a:tcPr>
                </a:tc>
                <a:tc>
                  <a:txBody>
                    <a:bodyPr/>
                    <a:lstStyle/>
                    <a:p>
                      <a:pPr algn="ctr"/>
                      <a:endParaRPr lang="en-US" sz="2800">
                        <a:latin typeface="Franklin Gothic Book" panose="020B0503020102020204" pitchFamily="34" charset="0"/>
                      </a:endParaRPr>
                    </a:p>
                  </a:txBody>
                  <a:tcPr marL="113666" marR="113666" anchor="ctr">
                    <a:solidFill>
                      <a:schemeClr val="bg1">
                        <a:lumMod val="85000"/>
                      </a:schemeClr>
                    </a:solidFill>
                  </a:tcPr>
                </a:tc>
                <a:tc>
                  <a:txBody>
                    <a:bodyPr/>
                    <a:lstStyle/>
                    <a:p>
                      <a:pPr algn="ctr"/>
                      <a:endParaRPr lang="en-US" sz="2800">
                        <a:latin typeface="Franklin Gothic Book" panose="020B0503020102020204" pitchFamily="34" charset="0"/>
                      </a:endParaRPr>
                    </a:p>
                  </a:txBody>
                  <a:tcPr marL="113666" marR="113666" anchor="ctr">
                    <a:solidFill>
                      <a:srgbClr val="D8CED5"/>
                    </a:solidFill>
                  </a:tcPr>
                </a:tc>
                <a:extLst>
                  <a:ext uri="{0D108BD9-81ED-4DB2-BD59-A6C34878D82A}">
                    <a16:rowId xmlns:a16="http://schemas.microsoft.com/office/drawing/2014/main" val="10005"/>
                  </a:ext>
                </a:extLst>
              </a:tr>
              <a:tr h="537346">
                <a:tc>
                  <a:txBody>
                    <a:bodyPr/>
                    <a:lstStyle/>
                    <a:p>
                      <a:pPr algn="ctr"/>
                      <a:r>
                        <a:rPr lang="en-US" sz="2800">
                          <a:latin typeface="Franklin Gothic Book" panose="020B0503020102020204" pitchFamily="34" charset="0"/>
                        </a:rPr>
                        <a:t>2019</a:t>
                      </a:r>
                    </a:p>
                  </a:txBody>
                  <a:tcPr marL="113666" marR="113666" anchor="ctr">
                    <a:solidFill>
                      <a:schemeClr val="bg1">
                        <a:lumMod val="95000"/>
                      </a:schemeClr>
                    </a:solidFill>
                  </a:tcPr>
                </a:tc>
                <a:tc>
                  <a:txBody>
                    <a:bodyPr/>
                    <a:lstStyle/>
                    <a:p>
                      <a:pPr algn="ctr"/>
                      <a:endParaRPr lang="en-US" sz="2800">
                        <a:latin typeface="Franklin Gothic Book" panose="020B0503020102020204" pitchFamily="34" charset="0"/>
                      </a:endParaRPr>
                    </a:p>
                  </a:txBody>
                  <a:tcPr marL="113666" marR="113666" anchor="ctr">
                    <a:solidFill>
                      <a:schemeClr val="bg1">
                        <a:lumMod val="85000"/>
                      </a:schemeClr>
                    </a:solidFill>
                  </a:tcPr>
                </a:tc>
                <a:tc>
                  <a:txBody>
                    <a:bodyPr/>
                    <a:lstStyle/>
                    <a:p>
                      <a:pPr algn="ctr"/>
                      <a:endParaRPr lang="en-US" sz="2800">
                        <a:latin typeface="Franklin Gothic Book" panose="020B0503020102020204" pitchFamily="34" charset="0"/>
                      </a:endParaRPr>
                    </a:p>
                  </a:txBody>
                  <a:tcPr marL="113666" marR="113666" anchor="ctr">
                    <a:solidFill>
                      <a:srgbClr val="D8CED5"/>
                    </a:solidFill>
                  </a:tcPr>
                </a:tc>
                <a:extLst>
                  <a:ext uri="{0D108BD9-81ED-4DB2-BD59-A6C34878D82A}">
                    <a16:rowId xmlns:a16="http://schemas.microsoft.com/office/drawing/2014/main" val="10006"/>
                  </a:ext>
                </a:extLst>
              </a:tr>
              <a:tr h="537346">
                <a:tc>
                  <a:txBody>
                    <a:bodyPr/>
                    <a:lstStyle/>
                    <a:p>
                      <a:pPr algn="ctr"/>
                      <a:r>
                        <a:rPr lang="en-US" sz="2800">
                          <a:latin typeface="Franklin Gothic Book" panose="020B0503020102020204" pitchFamily="34" charset="0"/>
                        </a:rPr>
                        <a:t>2020</a:t>
                      </a:r>
                    </a:p>
                  </a:txBody>
                  <a:tcPr marL="113666" marR="113666" anchor="ctr">
                    <a:solidFill>
                      <a:schemeClr val="bg1">
                        <a:lumMod val="95000"/>
                      </a:schemeClr>
                    </a:solidFill>
                  </a:tcPr>
                </a:tc>
                <a:tc>
                  <a:txBody>
                    <a:bodyPr/>
                    <a:lstStyle/>
                    <a:p>
                      <a:pPr algn="ctr"/>
                      <a:endParaRPr lang="en-US" sz="2800">
                        <a:latin typeface="Franklin Gothic Book" panose="020B0503020102020204" pitchFamily="34" charset="0"/>
                      </a:endParaRPr>
                    </a:p>
                  </a:txBody>
                  <a:tcPr marL="113666" marR="113666" anchor="ctr">
                    <a:solidFill>
                      <a:schemeClr val="bg1">
                        <a:lumMod val="85000"/>
                      </a:schemeClr>
                    </a:solidFill>
                  </a:tcPr>
                </a:tc>
                <a:tc>
                  <a:txBody>
                    <a:bodyPr/>
                    <a:lstStyle/>
                    <a:p>
                      <a:pPr algn="ctr"/>
                      <a:endParaRPr lang="en-US" sz="2800">
                        <a:latin typeface="Franklin Gothic Book" panose="020B0503020102020204" pitchFamily="34" charset="0"/>
                      </a:endParaRPr>
                    </a:p>
                  </a:txBody>
                  <a:tcPr marL="113666" marR="113666" anchor="ctr">
                    <a:solidFill>
                      <a:srgbClr val="D8CED5"/>
                    </a:solidFill>
                  </a:tcPr>
                </a:tc>
                <a:extLst>
                  <a:ext uri="{0D108BD9-81ED-4DB2-BD59-A6C34878D82A}">
                    <a16:rowId xmlns:a16="http://schemas.microsoft.com/office/drawing/2014/main" val="10007"/>
                  </a:ext>
                </a:extLst>
              </a:tr>
              <a:tr h="537346">
                <a:tc>
                  <a:txBody>
                    <a:bodyPr/>
                    <a:lstStyle/>
                    <a:p>
                      <a:pPr algn="ctr"/>
                      <a:r>
                        <a:rPr lang="en-US" sz="2800">
                          <a:latin typeface="Franklin Gothic Book" panose="020B0503020102020204" pitchFamily="34" charset="0"/>
                        </a:rPr>
                        <a:t>2021</a:t>
                      </a:r>
                    </a:p>
                  </a:txBody>
                  <a:tcPr marL="113666" marR="113666" anchor="ctr">
                    <a:solidFill>
                      <a:schemeClr val="bg1">
                        <a:lumMod val="95000"/>
                      </a:schemeClr>
                    </a:solidFill>
                  </a:tcPr>
                </a:tc>
                <a:tc>
                  <a:txBody>
                    <a:bodyPr/>
                    <a:lstStyle/>
                    <a:p>
                      <a:pPr algn="ctr"/>
                      <a:endParaRPr lang="en-US" sz="2800">
                        <a:latin typeface="Franklin Gothic Book" panose="020B0503020102020204" pitchFamily="34" charset="0"/>
                      </a:endParaRPr>
                    </a:p>
                  </a:txBody>
                  <a:tcPr marL="113666" marR="113666" anchor="ctr">
                    <a:solidFill>
                      <a:schemeClr val="bg1">
                        <a:lumMod val="85000"/>
                      </a:schemeClr>
                    </a:solidFill>
                  </a:tcPr>
                </a:tc>
                <a:tc>
                  <a:txBody>
                    <a:bodyPr/>
                    <a:lstStyle/>
                    <a:p>
                      <a:pPr algn="ctr"/>
                      <a:endParaRPr lang="en-US" sz="2800">
                        <a:latin typeface="Franklin Gothic Book" panose="020B0503020102020204" pitchFamily="34" charset="0"/>
                      </a:endParaRPr>
                    </a:p>
                  </a:txBody>
                  <a:tcPr marL="113666" marR="113666" anchor="ctr">
                    <a:solidFill>
                      <a:srgbClr val="D8CED5"/>
                    </a:solidFill>
                  </a:tcPr>
                </a:tc>
                <a:extLst>
                  <a:ext uri="{0D108BD9-81ED-4DB2-BD59-A6C34878D82A}">
                    <a16:rowId xmlns:a16="http://schemas.microsoft.com/office/drawing/2014/main" val="3340165485"/>
                  </a:ext>
                </a:extLst>
              </a:tr>
              <a:tr h="537346">
                <a:tc>
                  <a:txBody>
                    <a:bodyPr/>
                    <a:lstStyle/>
                    <a:p>
                      <a:pPr algn="ctr"/>
                      <a:r>
                        <a:rPr lang="en-US" sz="2800">
                          <a:latin typeface="Franklin Gothic Book" panose="020B0503020102020204" pitchFamily="34" charset="0"/>
                        </a:rPr>
                        <a:t>2022</a:t>
                      </a:r>
                    </a:p>
                  </a:txBody>
                  <a:tcPr marL="113666" marR="113666" anchor="ctr">
                    <a:solidFill>
                      <a:schemeClr val="bg1">
                        <a:lumMod val="95000"/>
                      </a:schemeClr>
                    </a:solidFill>
                  </a:tcPr>
                </a:tc>
                <a:tc>
                  <a:txBody>
                    <a:bodyPr/>
                    <a:lstStyle/>
                    <a:p>
                      <a:pPr algn="ctr"/>
                      <a:endParaRPr lang="en-US" sz="2800">
                        <a:latin typeface="Franklin Gothic Book" panose="020B0503020102020204" pitchFamily="34" charset="0"/>
                      </a:endParaRPr>
                    </a:p>
                  </a:txBody>
                  <a:tcPr marL="113666" marR="113666" anchor="ctr">
                    <a:solidFill>
                      <a:schemeClr val="bg1">
                        <a:lumMod val="85000"/>
                      </a:schemeClr>
                    </a:solidFill>
                  </a:tcPr>
                </a:tc>
                <a:tc>
                  <a:txBody>
                    <a:bodyPr/>
                    <a:lstStyle/>
                    <a:p>
                      <a:pPr algn="ctr"/>
                      <a:endParaRPr lang="en-US" sz="2800">
                        <a:latin typeface="Franklin Gothic Book" panose="020B0503020102020204" pitchFamily="34" charset="0"/>
                      </a:endParaRPr>
                    </a:p>
                  </a:txBody>
                  <a:tcPr marL="113666" marR="113666" anchor="ctr">
                    <a:solidFill>
                      <a:srgbClr val="D8CED5"/>
                    </a:solidFill>
                  </a:tcPr>
                </a:tc>
                <a:extLst>
                  <a:ext uri="{0D108BD9-81ED-4DB2-BD59-A6C34878D82A}">
                    <a16:rowId xmlns:a16="http://schemas.microsoft.com/office/drawing/2014/main" val="615907608"/>
                  </a:ext>
                </a:extLst>
              </a:tr>
              <a:tr h="537346">
                <a:tc>
                  <a:txBody>
                    <a:bodyPr/>
                    <a:lstStyle/>
                    <a:p>
                      <a:pPr algn="ctr"/>
                      <a:r>
                        <a:rPr lang="en-US" sz="2800">
                          <a:latin typeface="Franklin Gothic Book" panose="020B0503020102020204" pitchFamily="34" charset="0"/>
                        </a:rPr>
                        <a:t>2023</a:t>
                      </a:r>
                    </a:p>
                  </a:txBody>
                  <a:tcPr marL="113666" marR="113666" anchor="ctr">
                    <a:solidFill>
                      <a:schemeClr val="bg1">
                        <a:lumMod val="95000"/>
                      </a:schemeClr>
                    </a:solidFill>
                  </a:tcPr>
                </a:tc>
                <a:tc>
                  <a:txBody>
                    <a:bodyPr/>
                    <a:lstStyle/>
                    <a:p>
                      <a:pPr algn="ctr"/>
                      <a:endParaRPr lang="en-US" sz="2800">
                        <a:latin typeface="Franklin Gothic Book" panose="020B0503020102020204" pitchFamily="34" charset="0"/>
                      </a:endParaRPr>
                    </a:p>
                  </a:txBody>
                  <a:tcPr marL="113666" marR="113666" anchor="ctr">
                    <a:solidFill>
                      <a:schemeClr val="bg1">
                        <a:lumMod val="85000"/>
                      </a:schemeClr>
                    </a:solidFill>
                  </a:tcPr>
                </a:tc>
                <a:tc>
                  <a:txBody>
                    <a:bodyPr/>
                    <a:lstStyle/>
                    <a:p>
                      <a:pPr algn="ctr"/>
                      <a:endParaRPr lang="en-US" sz="2800">
                        <a:latin typeface="Franklin Gothic Book" panose="020B0503020102020204" pitchFamily="34" charset="0"/>
                      </a:endParaRPr>
                    </a:p>
                  </a:txBody>
                  <a:tcPr marL="113666" marR="113666" anchor="ctr">
                    <a:solidFill>
                      <a:srgbClr val="D8CED5"/>
                    </a:solidFill>
                  </a:tcPr>
                </a:tc>
                <a:extLst>
                  <a:ext uri="{0D108BD9-81ED-4DB2-BD59-A6C34878D82A}">
                    <a16:rowId xmlns:a16="http://schemas.microsoft.com/office/drawing/2014/main" val="3274553859"/>
                  </a:ext>
                </a:extLst>
              </a:tr>
              <a:tr h="537346">
                <a:tc>
                  <a:txBody>
                    <a:bodyPr/>
                    <a:lstStyle/>
                    <a:p>
                      <a:pPr algn="ctr"/>
                      <a:r>
                        <a:rPr lang="en-US" sz="2800">
                          <a:latin typeface="Franklin Gothic Book" panose="020B0503020102020204" pitchFamily="34" charset="0"/>
                        </a:rPr>
                        <a:t>2024</a:t>
                      </a:r>
                    </a:p>
                  </a:txBody>
                  <a:tcPr marL="113666" marR="113666" anchor="ctr">
                    <a:solidFill>
                      <a:schemeClr val="bg1">
                        <a:lumMod val="95000"/>
                      </a:schemeClr>
                    </a:solidFill>
                  </a:tcPr>
                </a:tc>
                <a:tc>
                  <a:txBody>
                    <a:bodyPr/>
                    <a:lstStyle/>
                    <a:p>
                      <a:pPr algn="ctr"/>
                      <a:endParaRPr lang="en-US" sz="2800">
                        <a:latin typeface="Franklin Gothic Book" panose="020B0503020102020204" pitchFamily="34" charset="0"/>
                      </a:endParaRPr>
                    </a:p>
                  </a:txBody>
                  <a:tcPr marL="113666" marR="113666" anchor="ctr">
                    <a:solidFill>
                      <a:schemeClr val="bg1">
                        <a:lumMod val="85000"/>
                      </a:schemeClr>
                    </a:solidFill>
                  </a:tcPr>
                </a:tc>
                <a:tc>
                  <a:txBody>
                    <a:bodyPr/>
                    <a:lstStyle/>
                    <a:p>
                      <a:pPr algn="ctr"/>
                      <a:endParaRPr lang="en-US" sz="2800" dirty="0">
                        <a:latin typeface="Franklin Gothic Book" panose="020B0503020102020204" pitchFamily="34" charset="0"/>
                      </a:endParaRPr>
                    </a:p>
                  </a:txBody>
                  <a:tcPr marL="113666" marR="113666" anchor="ctr">
                    <a:solidFill>
                      <a:srgbClr val="D8CED5"/>
                    </a:solidFill>
                  </a:tcPr>
                </a:tc>
                <a:extLst>
                  <a:ext uri="{0D108BD9-81ED-4DB2-BD59-A6C34878D82A}">
                    <a16:rowId xmlns:a16="http://schemas.microsoft.com/office/drawing/2014/main" val="1672661866"/>
                  </a:ext>
                </a:extLst>
              </a:tr>
            </a:tbl>
          </a:graphicData>
        </a:graphic>
      </p:graphicFrame>
    </p:spTree>
    <p:extLst>
      <p:ext uri="{BB962C8B-B14F-4D97-AF65-F5344CB8AC3E}">
        <p14:creationId xmlns:p14="http://schemas.microsoft.com/office/powerpoint/2010/main" val="3161553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BA440-AEA9-4068-8305-EFA40D5FD639}"/>
              </a:ext>
            </a:extLst>
          </p:cNvPr>
          <p:cNvSpPr>
            <a:spLocks noGrp="1"/>
          </p:cNvSpPr>
          <p:nvPr>
            <p:ph type="title"/>
          </p:nvPr>
        </p:nvSpPr>
        <p:spPr>
          <a:xfrm>
            <a:off x="19436" y="0"/>
            <a:ext cx="12172564" cy="1427633"/>
          </a:xfrm>
        </p:spPr>
        <p:txBody>
          <a:bodyPr>
            <a:normAutofit/>
          </a:bodyPr>
          <a:lstStyle/>
          <a:p>
            <a:r>
              <a:rPr lang="en-US" sz="3600"/>
              <a:t>4-Year Graduation Rate Trend by Student Group at </a:t>
            </a:r>
            <a:r>
              <a:rPr lang="en-US" sz="3600">
                <a:solidFill>
                  <a:schemeClr val="tx1">
                    <a:lumMod val="50000"/>
                    <a:lumOff val="50000"/>
                  </a:schemeClr>
                </a:solidFill>
              </a:rPr>
              <a:t>[My School/District]</a:t>
            </a:r>
          </a:p>
        </p:txBody>
      </p:sp>
      <p:graphicFrame>
        <p:nvGraphicFramePr>
          <p:cNvPr id="6" name="Table 7">
            <a:extLst>
              <a:ext uri="{FF2B5EF4-FFF2-40B4-BE49-F238E27FC236}">
                <a16:creationId xmlns:a16="http://schemas.microsoft.com/office/drawing/2014/main" id="{A2022EC4-54BF-4749-97B9-AD1DDA4A1A8A}"/>
              </a:ext>
            </a:extLst>
          </p:cNvPr>
          <p:cNvGraphicFramePr>
            <a:graphicFrameLocks noGrp="1"/>
          </p:cNvGraphicFramePr>
          <p:nvPr>
            <p:extLst>
              <p:ext uri="{D42A27DB-BD31-4B8C-83A1-F6EECF244321}">
                <p14:modId xmlns:p14="http://schemas.microsoft.com/office/powerpoint/2010/main" val="2805916629"/>
              </p:ext>
            </p:extLst>
          </p:nvPr>
        </p:nvGraphicFramePr>
        <p:xfrm>
          <a:off x="372926" y="1567243"/>
          <a:ext cx="11241898" cy="5069271"/>
        </p:xfrm>
        <a:graphic>
          <a:graphicData uri="http://schemas.openxmlformats.org/drawingml/2006/table">
            <a:tbl>
              <a:tblPr firstRow="1" bandRow="1">
                <a:tableStyleId>{073A0DAA-6AF3-43AB-8588-CEC1D06C72B9}</a:tableStyleId>
              </a:tblPr>
              <a:tblGrid>
                <a:gridCol w="2551124">
                  <a:extLst>
                    <a:ext uri="{9D8B030D-6E8A-4147-A177-3AD203B41FA5}">
                      <a16:colId xmlns:a16="http://schemas.microsoft.com/office/drawing/2014/main" val="2200421794"/>
                    </a:ext>
                  </a:extLst>
                </a:gridCol>
                <a:gridCol w="1101754">
                  <a:extLst>
                    <a:ext uri="{9D8B030D-6E8A-4147-A177-3AD203B41FA5}">
                      <a16:colId xmlns:a16="http://schemas.microsoft.com/office/drawing/2014/main" val="2708466600"/>
                    </a:ext>
                  </a:extLst>
                </a:gridCol>
                <a:gridCol w="1110429">
                  <a:extLst>
                    <a:ext uri="{9D8B030D-6E8A-4147-A177-3AD203B41FA5}">
                      <a16:colId xmlns:a16="http://schemas.microsoft.com/office/drawing/2014/main" val="4278907010"/>
                    </a:ext>
                  </a:extLst>
                </a:gridCol>
                <a:gridCol w="1110429">
                  <a:extLst>
                    <a:ext uri="{9D8B030D-6E8A-4147-A177-3AD203B41FA5}">
                      <a16:colId xmlns:a16="http://schemas.microsoft.com/office/drawing/2014/main" val="3922458376"/>
                    </a:ext>
                  </a:extLst>
                </a:gridCol>
                <a:gridCol w="1093079">
                  <a:extLst>
                    <a:ext uri="{9D8B030D-6E8A-4147-A177-3AD203B41FA5}">
                      <a16:colId xmlns:a16="http://schemas.microsoft.com/office/drawing/2014/main" val="1217582677"/>
                    </a:ext>
                  </a:extLst>
                </a:gridCol>
                <a:gridCol w="1127780">
                  <a:extLst>
                    <a:ext uri="{9D8B030D-6E8A-4147-A177-3AD203B41FA5}">
                      <a16:colId xmlns:a16="http://schemas.microsoft.com/office/drawing/2014/main" val="3451642423"/>
                    </a:ext>
                  </a:extLst>
                </a:gridCol>
                <a:gridCol w="1049101">
                  <a:extLst>
                    <a:ext uri="{9D8B030D-6E8A-4147-A177-3AD203B41FA5}">
                      <a16:colId xmlns:a16="http://schemas.microsoft.com/office/drawing/2014/main" val="3186260567"/>
                    </a:ext>
                  </a:extLst>
                </a:gridCol>
                <a:gridCol w="1049101">
                  <a:extLst>
                    <a:ext uri="{9D8B030D-6E8A-4147-A177-3AD203B41FA5}">
                      <a16:colId xmlns:a16="http://schemas.microsoft.com/office/drawing/2014/main" val="29147868"/>
                    </a:ext>
                  </a:extLst>
                </a:gridCol>
                <a:gridCol w="1049101">
                  <a:extLst>
                    <a:ext uri="{9D8B030D-6E8A-4147-A177-3AD203B41FA5}">
                      <a16:colId xmlns:a16="http://schemas.microsoft.com/office/drawing/2014/main" val="3395845754"/>
                    </a:ext>
                  </a:extLst>
                </a:gridCol>
              </a:tblGrid>
              <a:tr h="226150">
                <a:tc>
                  <a:txBody>
                    <a:bodyPr/>
                    <a:lstStyle/>
                    <a:p>
                      <a:endParaRPr lang="en-US">
                        <a:solidFill>
                          <a:schemeClr val="tx1"/>
                        </a:solidFill>
                        <a:latin typeface="Franklin Gothic Book" panose="020B0503020102020204" pitchFamily="34" charset="0"/>
                      </a:endParaRPr>
                    </a:p>
                  </a:txBody>
                  <a:tcPr>
                    <a:solidFill>
                      <a:srgbClr val="C0B0BB"/>
                    </a:solidFill>
                  </a:tcPr>
                </a:tc>
                <a:tc>
                  <a:txBody>
                    <a:bodyPr/>
                    <a:lstStyle/>
                    <a:p>
                      <a:pPr algn="ctr"/>
                      <a:r>
                        <a:rPr lang="en-US">
                          <a:solidFill>
                            <a:schemeClr val="tx1"/>
                          </a:solidFill>
                          <a:latin typeface="Franklin Gothic Book" panose="020B0503020102020204" pitchFamily="34" charset="0"/>
                        </a:rPr>
                        <a:t>2017</a:t>
                      </a:r>
                    </a:p>
                  </a:txBody>
                  <a:tcPr>
                    <a:solidFill>
                      <a:srgbClr val="C0B0BB"/>
                    </a:solidFill>
                  </a:tcPr>
                </a:tc>
                <a:tc>
                  <a:txBody>
                    <a:bodyPr/>
                    <a:lstStyle/>
                    <a:p>
                      <a:pPr algn="ctr"/>
                      <a:r>
                        <a:rPr lang="en-US">
                          <a:solidFill>
                            <a:schemeClr val="tx1"/>
                          </a:solidFill>
                          <a:latin typeface="Franklin Gothic Book" panose="020B0503020102020204" pitchFamily="34" charset="0"/>
                        </a:rPr>
                        <a:t>2018</a:t>
                      </a:r>
                    </a:p>
                  </a:txBody>
                  <a:tcPr>
                    <a:solidFill>
                      <a:srgbClr val="C0B0BB"/>
                    </a:solidFill>
                  </a:tcPr>
                </a:tc>
                <a:tc>
                  <a:txBody>
                    <a:bodyPr/>
                    <a:lstStyle/>
                    <a:p>
                      <a:pPr algn="ctr"/>
                      <a:r>
                        <a:rPr lang="en-US">
                          <a:solidFill>
                            <a:schemeClr val="tx1"/>
                          </a:solidFill>
                          <a:latin typeface="Franklin Gothic Book" panose="020B0503020102020204" pitchFamily="34" charset="0"/>
                        </a:rPr>
                        <a:t>2019</a:t>
                      </a:r>
                    </a:p>
                  </a:txBody>
                  <a:tcPr>
                    <a:solidFill>
                      <a:srgbClr val="C0B0BB"/>
                    </a:solidFill>
                  </a:tcPr>
                </a:tc>
                <a:tc>
                  <a:txBody>
                    <a:bodyPr/>
                    <a:lstStyle/>
                    <a:p>
                      <a:pPr algn="ctr"/>
                      <a:r>
                        <a:rPr lang="en-US">
                          <a:solidFill>
                            <a:schemeClr val="tx1"/>
                          </a:solidFill>
                          <a:latin typeface="Franklin Gothic Book" panose="020B0503020102020204" pitchFamily="34" charset="0"/>
                        </a:rPr>
                        <a:t>2020</a:t>
                      </a:r>
                    </a:p>
                  </a:txBody>
                  <a:tcPr>
                    <a:solidFill>
                      <a:srgbClr val="C0B0BB"/>
                    </a:solidFill>
                  </a:tcPr>
                </a:tc>
                <a:tc>
                  <a:txBody>
                    <a:bodyPr/>
                    <a:lstStyle/>
                    <a:p>
                      <a:pPr algn="ctr"/>
                      <a:r>
                        <a:rPr lang="en-US">
                          <a:solidFill>
                            <a:schemeClr val="tx1"/>
                          </a:solidFill>
                          <a:latin typeface="Franklin Gothic Book" panose="020B0503020102020204" pitchFamily="34" charset="0"/>
                        </a:rPr>
                        <a:t>2021</a:t>
                      </a:r>
                    </a:p>
                  </a:txBody>
                  <a:tcPr>
                    <a:solidFill>
                      <a:srgbClr val="C0B0BB"/>
                    </a:solidFill>
                  </a:tcPr>
                </a:tc>
                <a:tc>
                  <a:txBody>
                    <a:bodyPr/>
                    <a:lstStyle/>
                    <a:p>
                      <a:pPr algn="ctr"/>
                      <a:r>
                        <a:rPr lang="en-US">
                          <a:solidFill>
                            <a:schemeClr val="tx1"/>
                          </a:solidFill>
                          <a:latin typeface="Franklin Gothic Book" panose="020B0503020102020204" pitchFamily="34" charset="0"/>
                        </a:rPr>
                        <a:t>2022</a:t>
                      </a:r>
                    </a:p>
                  </a:txBody>
                  <a:tcPr>
                    <a:solidFill>
                      <a:srgbClr val="C0B0BB"/>
                    </a:solidFill>
                  </a:tcPr>
                </a:tc>
                <a:tc>
                  <a:txBody>
                    <a:bodyPr/>
                    <a:lstStyle/>
                    <a:p>
                      <a:pPr algn="ctr"/>
                      <a:r>
                        <a:rPr lang="en-US">
                          <a:solidFill>
                            <a:schemeClr val="tx1"/>
                          </a:solidFill>
                          <a:latin typeface="Franklin Gothic Book" panose="020B0503020102020204" pitchFamily="34" charset="0"/>
                        </a:rPr>
                        <a:t>2023</a:t>
                      </a:r>
                    </a:p>
                  </a:txBody>
                  <a:tcPr>
                    <a:solidFill>
                      <a:srgbClr val="C0B0BB"/>
                    </a:solidFill>
                  </a:tcPr>
                </a:tc>
                <a:tc>
                  <a:txBody>
                    <a:bodyPr/>
                    <a:lstStyle/>
                    <a:p>
                      <a:pPr algn="ctr"/>
                      <a:r>
                        <a:rPr lang="en-US">
                          <a:solidFill>
                            <a:schemeClr val="tx1"/>
                          </a:solidFill>
                          <a:latin typeface="Franklin Gothic Book" panose="020B0503020102020204" pitchFamily="34" charset="0"/>
                        </a:rPr>
                        <a:t>2024</a:t>
                      </a:r>
                    </a:p>
                  </a:txBody>
                  <a:tcPr>
                    <a:solidFill>
                      <a:srgbClr val="C0B0BB"/>
                    </a:solidFill>
                  </a:tcPr>
                </a:tc>
                <a:extLst>
                  <a:ext uri="{0D108BD9-81ED-4DB2-BD59-A6C34878D82A}">
                    <a16:rowId xmlns:a16="http://schemas.microsoft.com/office/drawing/2014/main" val="1859446620"/>
                  </a:ext>
                </a:extLst>
              </a:tr>
              <a:tr h="389277">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solidFill>
                            <a:schemeClr val="dk1"/>
                          </a:solidFill>
                          <a:latin typeface="Franklin Gothic Book" panose="020B0503020102020204" pitchFamily="34" charset="0"/>
                          <a:ea typeface="+mn-ea"/>
                          <a:cs typeface="+mn-cs"/>
                        </a:rPr>
                        <a:t>All Students</a:t>
                      </a:r>
                    </a:p>
                  </a:txBody>
                  <a:tcPr marL="45720" marR="45720" marT="0" marB="0" anchor="ct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3729440102"/>
                  </a:ext>
                </a:extLst>
              </a:tr>
              <a:tr h="389277">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African American</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extLst>
                  <a:ext uri="{0D108BD9-81ED-4DB2-BD59-A6C34878D82A}">
                    <a16:rowId xmlns:a16="http://schemas.microsoft.com/office/drawing/2014/main" val="1066833090"/>
                  </a:ext>
                </a:extLst>
              </a:tr>
              <a:tr h="588328">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American Indian or Alaska Native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4162203908"/>
                  </a:ext>
                </a:extLst>
              </a:tr>
              <a:tr h="389277">
                <a:tc>
                  <a:txBody>
                    <a:bodyPr/>
                    <a:lstStyle/>
                    <a:p>
                      <a:pPr marL="0" marR="0" algn="l" hangingPunct="0">
                        <a:spcBef>
                          <a:spcPts val="0"/>
                        </a:spcBef>
                        <a:spcAft>
                          <a:spcPts val="0"/>
                        </a:spcAft>
                      </a:pPr>
                      <a:r>
                        <a:rPr lang="en-US" sz="2000" kern="1200">
                          <a:latin typeface="Franklin Gothic Book" panose="020B0503020102020204" pitchFamily="34" charset="0"/>
                        </a:rPr>
                        <a:t>Hispanic or Latino</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extLst>
                  <a:ext uri="{0D108BD9-81ED-4DB2-BD59-A6C34878D82A}">
                    <a16:rowId xmlns:a16="http://schemas.microsoft.com/office/drawing/2014/main" val="145526310"/>
                  </a:ext>
                </a:extLst>
              </a:tr>
              <a:tr h="352997">
                <a:tc>
                  <a:txBody>
                    <a:bodyPr/>
                    <a:lstStyle/>
                    <a:p>
                      <a:pPr marL="0" marR="0" algn="l" hangingPunct="0">
                        <a:spcBef>
                          <a:spcPts val="0"/>
                        </a:spcBef>
                        <a:spcAft>
                          <a:spcPts val="0"/>
                        </a:spcAft>
                      </a:pPr>
                      <a:r>
                        <a:rPr lang="en-US" sz="2000" kern="1200">
                          <a:latin typeface="Franklin Gothic Book" panose="020B0503020102020204" pitchFamily="34" charset="0"/>
                        </a:rPr>
                        <a:t>White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3758701066"/>
                  </a:ext>
                </a:extLst>
              </a:tr>
              <a:tr h="352997">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Asian</a:t>
                      </a:r>
                    </a:p>
                  </a:txBody>
                  <a:tcPr marL="45720" marR="45720" marT="0" marB="0" anchor="ct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extLst>
                  <a:ext uri="{0D108BD9-81ED-4DB2-BD59-A6C34878D82A}">
                    <a16:rowId xmlns:a16="http://schemas.microsoft.com/office/drawing/2014/main" val="3794689151"/>
                  </a:ext>
                </a:extLst>
              </a:tr>
              <a:tr h="352997">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Two or More Races</a:t>
                      </a:r>
                    </a:p>
                  </a:txBody>
                  <a:tcPr marL="45720" marR="45720" marT="0" marB="0" anchor="ct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1840467226"/>
                  </a:ext>
                </a:extLst>
              </a:tr>
              <a:tr h="588328">
                <a:tc>
                  <a:txBody>
                    <a:bodyPr/>
                    <a:lstStyle/>
                    <a:p>
                      <a:pPr marL="0" marR="0" algn="l" hangingPunct="0">
                        <a:spcBef>
                          <a:spcPts val="0"/>
                        </a:spcBef>
                        <a:spcAft>
                          <a:spcPts val="0"/>
                        </a:spcAft>
                      </a:pPr>
                      <a:r>
                        <a:rPr lang="en-US" sz="2000" kern="1200">
                          <a:latin typeface="Franklin Gothic Book" panose="020B0503020102020204" pitchFamily="34" charset="0"/>
                        </a:rPr>
                        <a:t>English Learners plus Monitored</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extLst>
                  <a:ext uri="{0D108BD9-81ED-4DB2-BD59-A6C34878D82A}">
                    <a16:rowId xmlns:a16="http://schemas.microsoft.com/office/drawing/2014/main" val="2056481434"/>
                  </a:ext>
                </a:extLst>
              </a:tr>
              <a:tr h="588328">
                <a:tc>
                  <a:txBody>
                    <a:bodyPr/>
                    <a:lstStyle/>
                    <a:p>
                      <a:pPr marL="0" marR="0" algn="l" hangingPunct="0">
                        <a:spcBef>
                          <a:spcPts val="0"/>
                        </a:spcBef>
                        <a:spcAft>
                          <a:spcPts val="0"/>
                        </a:spcAft>
                      </a:pPr>
                      <a:r>
                        <a:rPr lang="en-US" sz="2000" kern="1200">
                          <a:latin typeface="Franklin Gothic Book" panose="020B0503020102020204" pitchFamily="34" charset="0"/>
                        </a:rPr>
                        <a:t>Free/Reduced-Price Meal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2285933717"/>
                  </a:ext>
                </a:extLst>
              </a:tr>
              <a:tr h="583915">
                <a:tc>
                  <a:txBody>
                    <a:bodyPr/>
                    <a:lstStyle/>
                    <a:p>
                      <a:pPr marL="0" marR="0" algn="l" hangingPunct="0">
                        <a:spcBef>
                          <a:spcPts val="0"/>
                        </a:spcBef>
                        <a:spcAft>
                          <a:spcPts val="0"/>
                        </a:spcAft>
                      </a:pPr>
                      <a:r>
                        <a:rPr lang="en-US" sz="2000" kern="1200">
                          <a:latin typeface="Franklin Gothic Book" panose="020B0503020102020204" pitchFamily="34" charset="0"/>
                        </a:rPr>
                        <a:t>Disability-with IEP (Total)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dirty="0">
                        <a:latin typeface="Franklin Gothic Book" panose="020B0503020102020204" pitchFamily="34" charset="0"/>
                      </a:endParaRPr>
                    </a:p>
                  </a:txBody>
                  <a:tcPr>
                    <a:solidFill>
                      <a:schemeClr val="bg1">
                        <a:lumMod val="85000"/>
                      </a:schemeClr>
                    </a:solidFill>
                  </a:tcPr>
                </a:tc>
                <a:extLst>
                  <a:ext uri="{0D108BD9-81ED-4DB2-BD59-A6C34878D82A}">
                    <a16:rowId xmlns:a16="http://schemas.microsoft.com/office/drawing/2014/main" val="2369562064"/>
                  </a:ext>
                </a:extLst>
              </a:tr>
            </a:tbl>
          </a:graphicData>
        </a:graphic>
      </p:graphicFrame>
    </p:spTree>
    <p:extLst>
      <p:ext uri="{BB962C8B-B14F-4D97-AF65-F5344CB8AC3E}">
        <p14:creationId xmlns:p14="http://schemas.microsoft.com/office/powerpoint/2010/main" val="3623967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BA440-AEA9-4068-8305-EFA40D5FD639}"/>
              </a:ext>
            </a:extLst>
          </p:cNvPr>
          <p:cNvSpPr>
            <a:spLocks noGrp="1"/>
          </p:cNvSpPr>
          <p:nvPr>
            <p:ph type="title"/>
          </p:nvPr>
        </p:nvSpPr>
        <p:spPr>
          <a:xfrm>
            <a:off x="-1" y="0"/>
            <a:ext cx="12192001" cy="1451113"/>
          </a:xfrm>
        </p:spPr>
        <p:txBody>
          <a:bodyPr>
            <a:normAutofit/>
          </a:bodyPr>
          <a:lstStyle/>
          <a:p>
            <a:r>
              <a:rPr lang="en-US" sz="3600"/>
              <a:t>5-Year Graduation Rate Trend by Student Group at </a:t>
            </a:r>
            <a:br>
              <a:rPr lang="en-US" sz="3600"/>
            </a:br>
            <a:r>
              <a:rPr lang="en-US" sz="3600">
                <a:solidFill>
                  <a:schemeClr val="tx1">
                    <a:lumMod val="50000"/>
                    <a:lumOff val="50000"/>
                  </a:schemeClr>
                </a:solidFill>
              </a:rPr>
              <a:t>[My School/District]</a:t>
            </a:r>
          </a:p>
        </p:txBody>
      </p:sp>
      <p:graphicFrame>
        <p:nvGraphicFramePr>
          <p:cNvPr id="6" name="Table 7">
            <a:extLst>
              <a:ext uri="{FF2B5EF4-FFF2-40B4-BE49-F238E27FC236}">
                <a16:creationId xmlns:a16="http://schemas.microsoft.com/office/drawing/2014/main" id="{A2022EC4-54BF-4749-97B9-AD1DDA4A1A8A}"/>
              </a:ext>
            </a:extLst>
          </p:cNvPr>
          <p:cNvGraphicFramePr>
            <a:graphicFrameLocks noGrp="1"/>
          </p:cNvGraphicFramePr>
          <p:nvPr>
            <p:extLst>
              <p:ext uri="{D42A27DB-BD31-4B8C-83A1-F6EECF244321}">
                <p14:modId xmlns:p14="http://schemas.microsoft.com/office/powerpoint/2010/main" val="760185720"/>
              </p:ext>
            </p:extLst>
          </p:nvPr>
        </p:nvGraphicFramePr>
        <p:xfrm>
          <a:off x="299121" y="1252716"/>
          <a:ext cx="11607533" cy="5194563"/>
        </p:xfrm>
        <a:graphic>
          <a:graphicData uri="http://schemas.openxmlformats.org/drawingml/2006/table">
            <a:tbl>
              <a:tblPr firstRow="1" bandRow="1">
                <a:tableStyleId>{073A0DAA-6AF3-43AB-8588-CEC1D06C72B9}</a:tableStyleId>
              </a:tblPr>
              <a:tblGrid>
                <a:gridCol w="2634096">
                  <a:extLst>
                    <a:ext uri="{9D8B030D-6E8A-4147-A177-3AD203B41FA5}">
                      <a16:colId xmlns:a16="http://schemas.microsoft.com/office/drawing/2014/main" val="2200421794"/>
                    </a:ext>
                  </a:extLst>
                </a:gridCol>
                <a:gridCol w="1137588">
                  <a:extLst>
                    <a:ext uri="{9D8B030D-6E8A-4147-A177-3AD203B41FA5}">
                      <a16:colId xmlns:a16="http://schemas.microsoft.com/office/drawing/2014/main" val="2708466600"/>
                    </a:ext>
                  </a:extLst>
                </a:gridCol>
                <a:gridCol w="1146546">
                  <a:extLst>
                    <a:ext uri="{9D8B030D-6E8A-4147-A177-3AD203B41FA5}">
                      <a16:colId xmlns:a16="http://schemas.microsoft.com/office/drawing/2014/main" val="4278907010"/>
                    </a:ext>
                  </a:extLst>
                </a:gridCol>
                <a:gridCol w="1146546">
                  <a:extLst>
                    <a:ext uri="{9D8B030D-6E8A-4147-A177-3AD203B41FA5}">
                      <a16:colId xmlns:a16="http://schemas.microsoft.com/office/drawing/2014/main" val="3922458376"/>
                    </a:ext>
                  </a:extLst>
                </a:gridCol>
                <a:gridCol w="1128630">
                  <a:extLst>
                    <a:ext uri="{9D8B030D-6E8A-4147-A177-3AD203B41FA5}">
                      <a16:colId xmlns:a16="http://schemas.microsoft.com/office/drawing/2014/main" val="1217582677"/>
                    </a:ext>
                  </a:extLst>
                </a:gridCol>
                <a:gridCol w="1164461">
                  <a:extLst>
                    <a:ext uri="{9D8B030D-6E8A-4147-A177-3AD203B41FA5}">
                      <a16:colId xmlns:a16="http://schemas.microsoft.com/office/drawing/2014/main" val="3451642423"/>
                    </a:ext>
                  </a:extLst>
                </a:gridCol>
                <a:gridCol w="1083222">
                  <a:extLst>
                    <a:ext uri="{9D8B030D-6E8A-4147-A177-3AD203B41FA5}">
                      <a16:colId xmlns:a16="http://schemas.microsoft.com/office/drawing/2014/main" val="3186260567"/>
                    </a:ext>
                  </a:extLst>
                </a:gridCol>
                <a:gridCol w="1083222">
                  <a:extLst>
                    <a:ext uri="{9D8B030D-6E8A-4147-A177-3AD203B41FA5}">
                      <a16:colId xmlns:a16="http://schemas.microsoft.com/office/drawing/2014/main" val="3993631468"/>
                    </a:ext>
                  </a:extLst>
                </a:gridCol>
                <a:gridCol w="1083222">
                  <a:extLst>
                    <a:ext uri="{9D8B030D-6E8A-4147-A177-3AD203B41FA5}">
                      <a16:colId xmlns:a16="http://schemas.microsoft.com/office/drawing/2014/main" val="1703458249"/>
                    </a:ext>
                  </a:extLst>
                </a:gridCol>
              </a:tblGrid>
              <a:tr h="362708">
                <a:tc>
                  <a:txBody>
                    <a:bodyPr/>
                    <a:lstStyle/>
                    <a:p>
                      <a:endParaRPr lang="en-US">
                        <a:solidFill>
                          <a:schemeClr val="tx1"/>
                        </a:solidFill>
                        <a:latin typeface="Franklin Gothic Book" panose="020B0503020102020204" pitchFamily="34" charset="0"/>
                      </a:endParaRPr>
                    </a:p>
                  </a:txBody>
                  <a:tcPr>
                    <a:solidFill>
                      <a:srgbClr val="C0B0BB"/>
                    </a:solidFill>
                  </a:tcPr>
                </a:tc>
                <a:tc>
                  <a:txBody>
                    <a:bodyPr/>
                    <a:lstStyle/>
                    <a:p>
                      <a:pPr algn="ctr"/>
                      <a:r>
                        <a:rPr lang="en-US">
                          <a:solidFill>
                            <a:schemeClr val="tx1"/>
                          </a:solidFill>
                          <a:latin typeface="Franklin Gothic Book" panose="020B0503020102020204" pitchFamily="34" charset="0"/>
                        </a:rPr>
                        <a:t>2017</a:t>
                      </a:r>
                    </a:p>
                  </a:txBody>
                  <a:tcPr>
                    <a:solidFill>
                      <a:srgbClr val="C0B0BB"/>
                    </a:solidFill>
                  </a:tcPr>
                </a:tc>
                <a:tc>
                  <a:txBody>
                    <a:bodyPr/>
                    <a:lstStyle/>
                    <a:p>
                      <a:pPr algn="ctr"/>
                      <a:r>
                        <a:rPr lang="en-US">
                          <a:solidFill>
                            <a:schemeClr val="tx1"/>
                          </a:solidFill>
                          <a:latin typeface="Franklin Gothic Book" panose="020B0503020102020204" pitchFamily="34" charset="0"/>
                        </a:rPr>
                        <a:t>2018</a:t>
                      </a:r>
                    </a:p>
                  </a:txBody>
                  <a:tcPr>
                    <a:solidFill>
                      <a:srgbClr val="C0B0BB"/>
                    </a:solidFill>
                  </a:tcPr>
                </a:tc>
                <a:tc>
                  <a:txBody>
                    <a:bodyPr/>
                    <a:lstStyle/>
                    <a:p>
                      <a:pPr algn="ctr"/>
                      <a:r>
                        <a:rPr lang="en-US">
                          <a:solidFill>
                            <a:schemeClr val="tx1"/>
                          </a:solidFill>
                          <a:latin typeface="Franklin Gothic Book" panose="020B0503020102020204" pitchFamily="34" charset="0"/>
                        </a:rPr>
                        <a:t>2019</a:t>
                      </a:r>
                    </a:p>
                  </a:txBody>
                  <a:tcPr>
                    <a:solidFill>
                      <a:srgbClr val="C0B0BB"/>
                    </a:solidFill>
                  </a:tcPr>
                </a:tc>
                <a:tc>
                  <a:txBody>
                    <a:bodyPr/>
                    <a:lstStyle/>
                    <a:p>
                      <a:pPr algn="ctr"/>
                      <a:r>
                        <a:rPr lang="en-US">
                          <a:solidFill>
                            <a:schemeClr val="tx1"/>
                          </a:solidFill>
                          <a:latin typeface="Franklin Gothic Book" panose="020B0503020102020204" pitchFamily="34" charset="0"/>
                        </a:rPr>
                        <a:t>2020</a:t>
                      </a:r>
                    </a:p>
                  </a:txBody>
                  <a:tcPr>
                    <a:solidFill>
                      <a:srgbClr val="C0B0BB"/>
                    </a:solidFill>
                  </a:tcPr>
                </a:tc>
                <a:tc>
                  <a:txBody>
                    <a:bodyPr/>
                    <a:lstStyle/>
                    <a:p>
                      <a:pPr algn="ctr"/>
                      <a:r>
                        <a:rPr lang="en-US">
                          <a:solidFill>
                            <a:schemeClr val="tx1"/>
                          </a:solidFill>
                          <a:latin typeface="Franklin Gothic Book" panose="020B0503020102020204" pitchFamily="34" charset="0"/>
                        </a:rPr>
                        <a:t>2021</a:t>
                      </a:r>
                    </a:p>
                  </a:txBody>
                  <a:tcPr>
                    <a:solidFill>
                      <a:srgbClr val="C0B0BB"/>
                    </a:solidFill>
                  </a:tcPr>
                </a:tc>
                <a:tc>
                  <a:txBody>
                    <a:bodyPr/>
                    <a:lstStyle/>
                    <a:p>
                      <a:pPr algn="ctr"/>
                      <a:r>
                        <a:rPr lang="en-US">
                          <a:solidFill>
                            <a:schemeClr val="tx1"/>
                          </a:solidFill>
                          <a:latin typeface="Franklin Gothic Book" panose="020B0503020102020204" pitchFamily="34" charset="0"/>
                        </a:rPr>
                        <a:t>2022</a:t>
                      </a:r>
                    </a:p>
                  </a:txBody>
                  <a:tcPr>
                    <a:solidFill>
                      <a:srgbClr val="C0B0BB"/>
                    </a:solidFill>
                  </a:tcPr>
                </a:tc>
                <a:tc>
                  <a:txBody>
                    <a:bodyPr/>
                    <a:lstStyle/>
                    <a:p>
                      <a:pPr algn="ctr"/>
                      <a:r>
                        <a:rPr lang="en-US">
                          <a:solidFill>
                            <a:schemeClr val="tx1"/>
                          </a:solidFill>
                          <a:latin typeface="Franklin Gothic Book" panose="020B0503020102020204" pitchFamily="34" charset="0"/>
                        </a:rPr>
                        <a:t>2023</a:t>
                      </a:r>
                    </a:p>
                  </a:txBody>
                  <a:tcPr>
                    <a:solidFill>
                      <a:srgbClr val="C0B0BB"/>
                    </a:solidFill>
                  </a:tcPr>
                </a:tc>
                <a:tc>
                  <a:txBody>
                    <a:bodyPr/>
                    <a:lstStyle/>
                    <a:p>
                      <a:pPr algn="ctr"/>
                      <a:r>
                        <a:rPr lang="en-US">
                          <a:solidFill>
                            <a:schemeClr val="tx1"/>
                          </a:solidFill>
                          <a:latin typeface="Franklin Gothic Book" panose="020B0503020102020204" pitchFamily="34" charset="0"/>
                        </a:rPr>
                        <a:t>2024</a:t>
                      </a:r>
                    </a:p>
                  </a:txBody>
                  <a:tcPr>
                    <a:solidFill>
                      <a:srgbClr val="C0B0BB"/>
                    </a:solidFill>
                  </a:tcPr>
                </a:tc>
                <a:extLst>
                  <a:ext uri="{0D108BD9-81ED-4DB2-BD59-A6C34878D82A}">
                    <a16:rowId xmlns:a16="http://schemas.microsoft.com/office/drawing/2014/main" val="1859446620"/>
                  </a:ext>
                </a:extLst>
              </a:tr>
              <a:tr h="416256">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solidFill>
                            <a:schemeClr val="dk1"/>
                          </a:solidFill>
                          <a:latin typeface="Franklin Gothic Book" panose="020B0503020102020204" pitchFamily="34" charset="0"/>
                          <a:ea typeface="+mn-ea"/>
                          <a:cs typeface="+mn-cs"/>
                        </a:rPr>
                        <a:t>All Students</a:t>
                      </a:r>
                    </a:p>
                  </a:txBody>
                  <a:tcPr marL="45720" marR="45720" marT="0" marB="0" anchor="ct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5647219"/>
                  </a:ext>
                </a:extLst>
              </a:tr>
              <a:tr h="416256">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African American</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extLst>
                  <a:ext uri="{0D108BD9-81ED-4DB2-BD59-A6C34878D82A}">
                    <a16:rowId xmlns:a16="http://schemas.microsoft.com/office/drawing/2014/main" val="1066833090"/>
                  </a:ext>
                </a:extLst>
              </a:tr>
              <a:tr h="624385">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American Indian or Alaska Native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4162203908"/>
                  </a:ext>
                </a:extLst>
              </a:tr>
              <a:tr h="416256">
                <a:tc>
                  <a:txBody>
                    <a:bodyPr/>
                    <a:lstStyle/>
                    <a:p>
                      <a:pPr marL="0" marR="0" algn="l" hangingPunct="0">
                        <a:spcBef>
                          <a:spcPts val="0"/>
                        </a:spcBef>
                        <a:spcAft>
                          <a:spcPts val="0"/>
                        </a:spcAft>
                      </a:pPr>
                      <a:r>
                        <a:rPr lang="en-US" sz="2000" kern="1200">
                          <a:latin typeface="Franklin Gothic Book" panose="020B0503020102020204" pitchFamily="34" charset="0"/>
                        </a:rPr>
                        <a:t>Hispanic or Latino</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extLst>
                  <a:ext uri="{0D108BD9-81ED-4DB2-BD59-A6C34878D82A}">
                    <a16:rowId xmlns:a16="http://schemas.microsoft.com/office/drawing/2014/main" val="145526310"/>
                  </a:ext>
                </a:extLst>
              </a:tr>
              <a:tr h="362708">
                <a:tc>
                  <a:txBody>
                    <a:bodyPr/>
                    <a:lstStyle/>
                    <a:p>
                      <a:pPr marL="0" marR="0" algn="l" hangingPunct="0">
                        <a:spcBef>
                          <a:spcPts val="0"/>
                        </a:spcBef>
                        <a:spcAft>
                          <a:spcPts val="0"/>
                        </a:spcAft>
                      </a:pPr>
                      <a:r>
                        <a:rPr lang="en-US" sz="2000" kern="1200">
                          <a:latin typeface="Franklin Gothic Book" panose="020B0503020102020204" pitchFamily="34" charset="0"/>
                        </a:rPr>
                        <a:t>White</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3758701066"/>
                  </a:ext>
                </a:extLst>
              </a:tr>
              <a:tr h="362708">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Asian</a:t>
                      </a:r>
                    </a:p>
                  </a:txBody>
                  <a:tcPr marL="45720" marR="45720" marT="0" marB="0" anchor="ct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extLst>
                  <a:ext uri="{0D108BD9-81ED-4DB2-BD59-A6C34878D82A}">
                    <a16:rowId xmlns:a16="http://schemas.microsoft.com/office/drawing/2014/main" val="2966933010"/>
                  </a:ext>
                </a:extLst>
              </a:tr>
              <a:tr h="362708">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Two or More Races</a:t>
                      </a:r>
                    </a:p>
                  </a:txBody>
                  <a:tcPr marL="45720" marR="45720" marT="0" marB="0" anchor="ct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4133372187"/>
                  </a:ext>
                </a:extLst>
              </a:tr>
              <a:tr h="624385">
                <a:tc>
                  <a:txBody>
                    <a:bodyPr/>
                    <a:lstStyle/>
                    <a:p>
                      <a:pPr marL="0" marR="0" algn="l" hangingPunct="0">
                        <a:spcBef>
                          <a:spcPts val="0"/>
                        </a:spcBef>
                        <a:spcAft>
                          <a:spcPts val="0"/>
                        </a:spcAft>
                      </a:pPr>
                      <a:r>
                        <a:rPr lang="en-US" sz="2000" kern="1200">
                          <a:latin typeface="Franklin Gothic Book" panose="020B0503020102020204" pitchFamily="34" charset="0"/>
                        </a:rPr>
                        <a:t>English Learners plus Monitored</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extLst>
                  <a:ext uri="{0D108BD9-81ED-4DB2-BD59-A6C34878D82A}">
                    <a16:rowId xmlns:a16="http://schemas.microsoft.com/office/drawing/2014/main" val="2056481434"/>
                  </a:ext>
                </a:extLst>
              </a:tr>
              <a:tr h="604513">
                <a:tc>
                  <a:txBody>
                    <a:bodyPr/>
                    <a:lstStyle/>
                    <a:p>
                      <a:pPr marL="0" marR="0" algn="l" hangingPunct="0">
                        <a:spcBef>
                          <a:spcPts val="0"/>
                        </a:spcBef>
                        <a:spcAft>
                          <a:spcPts val="0"/>
                        </a:spcAft>
                      </a:pPr>
                      <a:r>
                        <a:rPr lang="en-US" sz="2000" kern="1200">
                          <a:latin typeface="Franklin Gothic Book" panose="020B0503020102020204" pitchFamily="34" charset="0"/>
                        </a:rPr>
                        <a:t>Free/Reduced-Price Meal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tc>
                  <a:txBody>
                    <a:bodyPr/>
                    <a:lstStyle/>
                    <a:p>
                      <a:endParaRPr lang="en-US">
                        <a:latin typeface="Franklin Gothic Book" panose="020B0503020102020204" pitchFamily="34" charset="0"/>
                      </a:endParaRPr>
                    </a:p>
                  </a:txBody>
                  <a:tcPr>
                    <a:solidFill>
                      <a:srgbClr val="D8CED5"/>
                    </a:solidFill>
                  </a:tcPr>
                </a:tc>
                <a:extLst>
                  <a:ext uri="{0D108BD9-81ED-4DB2-BD59-A6C34878D82A}">
                    <a16:rowId xmlns:a16="http://schemas.microsoft.com/office/drawing/2014/main" val="2285933717"/>
                  </a:ext>
                </a:extLst>
              </a:tr>
              <a:tr h="624385">
                <a:tc>
                  <a:txBody>
                    <a:bodyPr/>
                    <a:lstStyle/>
                    <a:p>
                      <a:pPr marL="0" marR="0" algn="l" hangingPunct="0">
                        <a:spcBef>
                          <a:spcPts val="0"/>
                        </a:spcBef>
                        <a:spcAft>
                          <a:spcPts val="0"/>
                        </a:spcAft>
                      </a:pPr>
                      <a:r>
                        <a:rPr lang="en-US" sz="2000" kern="1200">
                          <a:latin typeface="Franklin Gothic Book" panose="020B0503020102020204" pitchFamily="34" charset="0"/>
                        </a:rPr>
                        <a:t>Disability-with IEP (Total)</a:t>
                      </a:r>
                      <a:endParaRPr lang="en-US" sz="2000" kern="1200">
                        <a:solidFill>
                          <a:schemeClr val="dk1"/>
                        </a:solidFill>
                        <a:latin typeface="Franklin Gothic Book" panose="020B0503020102020204" pitchFamily="34" charset="0"/>
                        <a:ea typeface="+mn-ea"/>
                        <a:cs typeface="+mn-cs"/>
                      </a:endParaRPr>
                    </a:p>
                  </a:txBody>
                  <a:tcPr marL="45720" marR="45720" marT="0" marB="0" anchor="ct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a:latin typeface="Franklin Gothic Book" panose="020B0503020102020204" pitchFamily="34" charset="0"/>
                      </a:endParaRPr>
                    </a:p>
                  </a:txBody>
                  <a:tcPr>
                    <a:solidFill>
                      <a:schemeClr val="bg1">
                        <a:lumMod val="85000"/>
                      </a:schemeClr>
                    </a:solidFill>
                  </a:tcPr>
                </a:tc>
                <a:tc>
                  <a:txBody>
                    <a:bodyPr/>
                    <a:lstStyle/>
                    <a:p>
                      <a:endParaRPr lang="en-US" dirty="0">
                        <a:latin typeface="Franklin Gothic Book" panose="020B0503020102020204" pitchFamily="34" charset="0"/>
                      </a:endParaRPr>
                    </a:p>
                  </a:txBody>
                  <a:tcPr>
                    <a:solidFill>
                      <a:schemeClr val="bg1">
                        <a:lumMod val="85000"/>
                      </a:schemeClr>
                    </a:solidFill>
                  </a:tcPr>
                </a:tc>
                <a:extLst>
                  <a:ext uri="{0D108BD9-81ED-4DB2-BD59-A6C34878D82A}">
                    <a16:rowId xmlns:a16="http://schemas.microsoft.com/office/drawing/2014/main" val="2369562064"/>
                  </a:ext>
                </a:extLst>
              </a:tr>
            </a:tbl>
          </a:graphicData>
        </a:graphic>
      </p:graphicFrame>
    </p:spTree>
    <p:extLst>
      <p:ext uri="{BB962C8B-B14F-4D97-AF65-F5344CB8AC3E}">
        <p14:creationId xmlns:p14="http://schemas.microsoft.com/office/powerpoint/2010/main" val="33135469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0683-EDFD-44AF-BAF4-B078D27056A0}"/>
              </a:ext>
            </a:extLst>
          </p:cNvPr>
          <p:cNvSpPr>
            <a:spLocks noGrp="1"/>
          </p:cNvSpPr>
          <p:nvPr>
            <p:ph type="title"/>
          </p:nvPr>
        </p:nvSpPr>
        <p:spPr>
          <a:xfrm>
            <a:off x="167922" y="2103437"/>
            <a:ext cx="8151572" cy="1325563"/>
          </a:xfrm>
        </p:spPr>
        <p:txBody>
          <a:bodyPr>
            <a:noAutofit/>
          </a:bodyPr>
          <a:lstStyle/>
          <a:p>
            <a:r>
              <a:rPr lang="en-US" sz="4800"/>
              <a:t>Supplemental Data</a:t>
            </a:r>
            <a:br>
              <a:rPr lang="en-US" sz="6000"/>
            </a:br>
            <a:r>
              <a:rPr lang="en-US" sz="3200">
                <a:solidFill>
                  <a:schemeClr val="tx1"/>
                </a:solidFill>
                <a:latin typeface="+mn-lt"/>
              </a:rPr>
              <a:t>ACT Results and K Screen Data</a:t>
            </a:r>
            <a:endParaRPr lang="en-US" sz="6000">
              <a:solidFill>
                <a:schemeClr val="tx1"/>
              </a:solidFill>
              <a:latin typeface="+mn-lt"/>
            </a:endParaRPr>
          </a:p>
        </p:txBody>
      </p:sp>
    </p:spTree>
    <p:extLst>
      <p:ext uri="{BB962C8B-B14F-4D97-AF65-F5344CB8AC3E}">
        <p14:creationId xmlns:p14="http://schemas.microsoft.com/office/powerpoint/2010/main" val="34374415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D515B3-05EA-480B-980C-93FA1469FBC9}"/>
              </a:ext>
            </a:extLst>
          </p:cNvPr>
          <p:cNvSpPr>
            <a:spLocks noGrp="1"/>
          </p:cNvSpPr>
          <p:nvPr>
            <p:ph type="title"/>
          </p:nvPr>
        </p:nvSpPr>
        <p:spPr>
          <a:xfrm>
            <a:off x="838200" y="1053755"/>
            <a:ext cx="9403080" cy="2817205"/>
          </a:xfrm>
        </p:spPr>
        <p:txBody>
          <a:bodyPr>
            <a:normAutofit/>
          </a:bodyPr>
          <a:lstStyle/>
          <a:p>
            <a:r>
              <a:rPr lang="en-US"/>
              <a:t>ACT Results</a:t>
            </a:r>
            <a:br>
              <a:rPr lang="en-US"/>
            </a:br>
            <a:endParaRPr lang="en-US" sz="2800"/>
          </a:p>
        </p:txBody>
      </p:sp>
      <p:sp>
        <p:nvSpPr>
          <p:cNvPr id="3" name="Text Placeholder 2">
            <a:extLst>
              <a:ext uri="{FF2B5EF4-FFF2-40B4-BE49-F238E27FC236}">
                <a16:creationId xmlns:a16="http://schemas.microsoft.com/office/drawing/2014/main" id="{A811493E-6613-4A32-87F2-99E34EDBFEC4}"/>
              </a:ext>
            </a:extLst>
          </p:cNvPr>
          <p:cNvSpPr>
            <a:spLocks noGrp="1"/>
          </p:cNvSpPr>
          <p:nvPr>
            <p:ph type="body" idx="1"/>
          </p:nvPr>
        </p:nvSpPr>
        <p:spPr>
          <a:xfrm>
            <a:off x="838200" y="3429000"/>
            <a:ext cx="6781800" cy="1500187"/>
          </a:xfrm>
        </p:spPr>
        <p:txBody>
          <a:bodyPr/>
          <a:lstStyle/>
          <a:p>
            <a:r>
              <a:rPr lang="en-US"/>
              <a:t>One of many options offered for students to demonstrate Postsecondary Readiness</a:t>
            </a:r>
          </a:p>
        </p:txBody>
      </p:sp>
    </p:spTree>
    <p:extLst>
      <p:ext uri="{BB962C8B-B14F-4D97-AF65-F5344CB8AC3E}">
        <p14:creationId xmlns:p14="http://schemas.microsoft.com/office/powerpoint/2010/main" val="35074982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394989-3C36-46EF-9AF0-819B784E8ADD}"/>
              </a:ext>
            </a:extLst>
          </p:cNvPr>
          <p:cNvSpPr>
            <a:spLocks noGrp="1"/>
          </p:cNvSpPr>
          <p:nvPr>
            <p:ph type="title"/>
          </p:nvPr>
        </p:nvSpPr>
        <p:spPr>
          <a:xfrm>
            <a:off x="-43603" y="-91061"/>
            <a:ext cx="10515600" cy="1562052"/>
          </a:xfrm>
        </p:spPr>
        <p:txBody>
          <a:bodyPr>
            <a:normAutofit/>
          </a:bodyPr>
          <a:lstStyle/>
          <a:p>
            <a:r>
              <a:rPr lang="en-US" sz="3600"/>
              <a:t>ACT Average Composite Score by Student Group at </a:t>
            </a:r>
            <a:r>
              <a:rPr lang="en-US" sz="3600">
                <a:solidFill>
                  <a:schemeClr val="tx1">
                    <a:lumMod val="50000"/>
                    <a:lumOff val="50000"/>
                  </a:schemeClr>
                </a:solidFill>
              </a:rPr>
              <a:t>[My School/District]</a:t>
            </a:r>
          </a:p>
        </p:txBody>
      </p:sp>
      <p:graphicFrame>
        <p:nvGraphicFramePr>
          <p:cNvPr id="7" name="Table 6">
            <a:extLst>
              <a:ext uri="{FF2B5EF4-FFF2-40B4-BE49-F238E27FC236}">
                <a16:creationId xmlns:a16="http://schemas.microsoft.com/office/drawing/2014/main" id="{41CEE3FD-EC1F-46EF-8C23-4D6054EAC88D}"/>
              </a:ext>
            </a:extLst>
          </p:cNvPr>
          <p:cNvGraphicFramePr>
            <a:graphicFrameLocks noGrp="1"/>
          </p:cNvGraphicFramePr>
          <p:nvPr>
            <p:extLst>
              <p:ext uri="{D42A27DB-BD31-4B8C-83A1-F6EECF244321}">
                <p14:modId xmlns:p14="http://schemas.microsoft.com/office/powerpoint/2010/main" val="3302664487"/>
              </p:ext>
            </p:extLst>
          </p:nvPr>
        </p:nvGraphicFramePr>
        <p:xfrm>
          <a:off x="434898" y="1234502"/>
          <a:ext cx="11128916" cy="5038806"/>
        </p:xfrm>
        <a:graphic>
          <a:graphicData uri="http://schemas.openxmlformats.org/drawingml/2006/table">
            <a:tbl>
              <a:tblPr firstRow="1" bandRow="1">
                <a:tableStyleId>{5C22544A-7EE6-4342-B048-85BDC9FD1C3A}</a:tableStyleId>
              </a:tblPr>
              <a:tblGrid>
                <a:gridCol w="8087448">
                  <a:extLst>
                    <a:ext uri="{9D8B030D-6E8A-4147-A177-3AD203B41FA5}">
                      <a16:colId xmlns:a16="http://schemas.microsoft.com/office/drawing/2014/main" val="2511460909"/>
                    </a:ext>
                  </a:extLst>
                </a:gridCol>
                <a:gridCol w="3041468">
                  <a:extLst>
                    <a:ext uri="{9D8B030D-6E8A-4147-A177-3AD203B41FA5}">
                      <a16:colId xmlns:a16="http://schemas.microsoft.com/office/drawing/2014/main" val="419831840"/>
                    </a:ext>
                  </a:extLst>
                </a:gridCol>
              </a:tblGrid>
              <a:tr h="688056">
                <a:tc>
                  <a:txBody>
                    <a:bodyPr/>
                    <a:lstStyle/>
                    <a:p>
                      <a:pPr algn="ctr"/>
                      <a:r>
                        <a:rPr lang="en-US" sz="2000">
                          <a:solidFill>
                            <a:schemeClr val="tx1"/>
                          </a:solidFill>
                          <a:latin typeface="Franklin Gothic Book" panose="020B0503020102020204" pitchFamily="34" charset="0"/>
                        </a:rPr>
                        <a:t>Demographic Group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000" kern="1200">
                          <a:solidFill>
                            <a:schemeClr val="tx1"/>
                          </a:solidFill>
                          <a:latin typeface="Franklin Gothic Book" panose="020B0503020102020204" pitchFamily="34" charset="0"/>
                        </a:rPr>
                        <a:t>Average Composite Score</a:t>
                      </a:r>
                      <a:endParaRPr lang="en-US" sz="2000" b="1" kern="1200">
                        <a:solidFill>
                          <a:schemeClr val="tx1"/>
                        </a:solidFill>
                        <a:latin typeface="Franklin Gothic Book" panose="020B05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622665071"/>
                  </a:ext>
                </a:extLst>
              </a:tr>
              <a:tr h="435075">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All Students </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70326486"/>
                  </a:ext>
                </a:extLst>
              </a:tr>
              <a:tr h="435075">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African American</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13519092"/>
                  </a:ext>
                </a:extLst>
              </a:tr>
              <a:tr h="435075">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American Indian or Alaska Native</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112816285"/>
                  </a:ext>
                </a:extLst>
              </a:tr>
              <a:tr h="435075">
                <a:tc>
                  <a:txBody>
                    <a:bodyPr/>
                    <a:lstStyle/>
                    <a:p>
                      <a:pPr marL="0" marR="0" algn="l" hangingPunct="0">
                        <a:spcBef>
                          <a:spcPts val="0"/>
                        </a:spcBef>
                        <a:spcAft>
                          <a:spcPts val="0"/>
                        </a:spcAft>
                      </a:pPr>
                      <a:r>
                        <a:rPr lang="en-US" sz="2000" kern="1200">
                          <a:latin typeface="Franklin Gothic Book" panose="020B0503020102020204" pitchFamily="34" charset="0"/>
                        </a:rPr>
                        <a:t>Hispanic or Latino</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71460974"/>
                  </a:ext>
                </a:extLst>
              </a:tr>
              <a:tr h="435075">
                <a:tc>
                  <a:txBody>
                    <a:bodyPr/>
                    <a:lstStyle/>
                    <a:p>
                      <a:pPr marL="0" marR="0" algn="l" hangingPunct="0">
                        <a:spcBef>
                          <a:spcPts val="0"/>
                        </a:spcBef>
                        <a:spcAft>
                          <a:spcPts val="0"/>
                        </a:spcAft>
                      </a:pPr>
                      <a:r>
                        <a:rPr lang="en-US" sz="2000" kern="1200">
                          <a:latin typeface="Franklin Gothic Book" panose="020B0503020102020204" pitchFamily="34" charset="0"/>
                        </a:rPr>
                        <a:t>White</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348348478"/>
                  </a:ext>
                </a:extLst>
              </a:tr>
              <a:tr h="435075">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Asian</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56416161"/>
                  </a:ext>
                </a:extLst>
              </a:tr>
              <a:tr h="435075">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Two or More Races </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565837386"/>
                  </a:ext>
                </a:extLst>
              </a:tr>
              <a:tr h="435075">
                <a:tc>
                  <a:txBody>
                    <a:bodyPr/>
                    <a:lstStyle/>
                    <a:p>
                      <a:pPr marL="0" marR="0" algn="l" hangingPunct="0">
                        <a:spcBef>
                          <a:spcPts val="0"/>
                        </a:spcBef>
                        <a:spcAft>
                          <a:spcPts val="0"/>
                        </a:spcAft>
                      </a:pPr>
                      <a:r>
                        <a:rPr lang="en-US" sz="2000" kern="1200">
                          <a:latin typeface="Franklin Gothic Book" panose="020B0503020102020204" pitchFamily="34" charset="0"/>
                        </a:rPr>
                        <a:t>English Learners plus Monitored</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76229332"/>
                  </a:ext>
                </a:extLst>
              </a:tr>
              <a:tr h="435075">
                <a:tc>
                  <a:txBody>
                    <a:bodyPr/>
                    <a:lstStyle/>
                    <a:p>
                      <a:pPr marL="0" marR="0" algn="l" hangingPunct="0">
                        <a:spcBef>
                          <a:spcPts val="0"/>
                        </a:spcBef>
                        <a:spcAft>
                          <a:spcPts val="0"/>
                        </a:spcAft>
                      </a:pPr>
                      <a:r>
                        <a:rPr lang="en-US" sz="2000" kern="1200">
                          <a:latin typeface="Franklin Gothic Book" panose="020B0503020102020204" pitchFamily="34" charset="0"/>
                        </a:rPr>
                        <a:t>Free/Reduced-Price Meal</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01190102"/>
                  </a:ext>
                </a:extLst>
              </a:tr>
              <a:tr h="435075">
                <a:tc>
                  <a:txBody>
                    <a:bodyPr/>
                    <a:lstStyle/>
                    <a:p>
                      <a:pPr marL="0" marR="0" algn="l" hangingPunct="0">
                        <a:spcBef>
                          <a:spcPts val="0"/>
                        </a:spcBef>
                        <a:spcAft>
                          <a:spcPts val="0"/>
                        </a:spcAft>
                      </a:pPr>
                      <a:r>
                        <a:rPr lang="en-US" sz="2000" kern="1200">
                          <a:latin typeface="Franklin Gothic Book" panose="020B0503020102020204" pitchFamily="34" charset="0"/>
                        </a:rPr>
                        <a:t>Disability-with IEP (Total)</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dirty="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28464305"/>
                  </a:ext>
                </a:extLst>
              </a:tr>
            </a:tbl>
          </a:graphicData>
        </a:graphic>
      </p:graphicFrame>
    </p:spTree>
    <p:extLst>
      <p:ext uri="{BB962C8B-B14F-4D97-AF65-F5344CB8AC3E}">
        <p14:creationId xmlns:p14="http://schemas.microsoft.com/office/powerpoint/2010/main" val="3930463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7252-6AEF-0AE6-B751-8E39F5811F66}"/>
              </a:ext>
            </a:extLst>
          </p:cNvPr>
          <p:cNvSpPr>
            <a:spLocks noGrp="1"/>
          </p:cNvSpPr>
          <p:nvPr>
            <p:ph type="title"/>
          </p:nvPr>
        </p:nvSpPr>
        <p:spPr>
          <a:xfrm>
            <a:off x="0" y="37219"/>
            <a:ext cx="12192000" cy="930344"/>
          </a:xfrm>
        </p:spPr>
        <p:txBody>
          <a:bodyPr anchor="ctr">
            <a:normAutofit/>
          </a:bodyPr>
          <a:lstStyle/>
          <a:p>
            <a:r>
              <a:rPr lang="en-US"/>
              <a:t>State Indicators</a:t>
            </a:r>
          </a:p>
        </p:txBody>
      </p:sp>
      <p:graphicFrame>
        <p:nvGraphicFramePr>
          <p:cNvPr id="8" name="Content Placeholder 3" descr="The image displays the state indicators in Kentucky's Accountability System: State Assessment Results in Reading and Mathematics, State Assessment Results in Science, Social Studies and Writing, Quality of School Climate and Safety, English Learner Progress, Postsecondary Readiness (high school only), Graduation Rate, 4- and 5-year cohort at high school only.">
            <a:extLst>
              <a:ext uri="{FF2B5EF4-FFF2-40B4-BE49-F238E27FC236}">
                <a16:creationId xmlns:a16="http://schemas.microsoft.com/office/drawing/2014/main" id="{EE03AC12-AAE5-41CB-8C5E-E2AA0E8031FE}"/>
              </a:ext>
            </a:extLst>
          </p:cNvPr>
          <p:cNvGraphicFramePr>
            <a:graphicFrameLocks noGrp="1"/>
          </p:cNvGraphicFramePr>
          <p:nvPr>
            <p:ph idx="1"/>
            <p:extLst>
              <p:ext uri="{D42A27DB-BD31-4B8C-83A1-F6EECF244321}">
                <p14:modId xmlns:p14="http://schemas.microsoft.com/office/powerpoint/2010/main" val="2703746097"/>
              </p:ext>
            </p:extLst>
          </p:nvPr>
        </p:nvGraphicFramePr>
        <p:xfrm>
          <a:off x="-148856" y="967563"/>
          <a:ext cx="12057321" cy="5704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24717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E1C83-D5E0-41A5-BFD4-01E05FD47CEA}"/>
              </a:ext>
            </a:extLst>
          </p:cNvPr>
          <p:cNvSpPr>
            <a:spLocks noGrp="1"/>
          </p:cNvSpPr>
          <p:nvPr>
            <p:ph type="title"/>
          </p:nvPr>
        </p:nvSpPr>
        <p:spPr>
          <a:xfrm>
            <a:off x="0" y="0"/>
            <a:ext cx="11874674" cy="1427371"/>
          </a:xfrm>
        </p:spPr>
        <p:txBody>
          <a:bodyPr>
            <a:normAutofit/>
          </a:bodyPr>
          <a:lstStyle/>
          <a:p>
            <a:r>
              <a:rPr lang="en-US" sz="3600"/>
              <a:t>ACT Average Content Area Score by Student Group at </a:t>
            </a:r>
            <a:r>
              <a:rPr lang="en-US" sz="3600">
                <a:solidFill>
                  <a:schemeClr val="tx1">
                    <a:lumMod val="50000"/>
                    <a:lumOff val="50000"/>
                  </a:schemeClr>
                </a:solidFill>
              </a:rPr>
              <a:t>[My School/District]</a:t>
            </a:r>
          </a:p>
        </p:txBody>
      </p:sp>
      <p:graphicFrame>
        <p:nvGraphicFramePr>
          <p:cNvPr id="6" name="Table 5">
            <a:extLst>
              <a:ext uri="{FF2B5EF4-FFF2-40B4-BE49-F238E27FC236}">
                <a16:creationId xmlns:a16="http://schemas.microsoft.com/office/drawing/2014/main" id="{FE93A217-BD08-4211-9323-2BB2745796D1}"/>
              </a:ext>
            </a:extLst>
          </p:cNvPr>
          <p:cNvGraphicFramePr>
            <a:graphicFrameLocks noGrp="1"/>
          </p:cNvGraphicFramePr>
          <p:nvPr>
            <p:extLst>
              <p:ext uri="{D42A27DB-BD31-4B8C-83A1-F6EECF244321}">
                <p14:modId xmlns:p14="http://schemas.microsoft.com/office/powerpoint/2010/main" val="2354004793"/>
              </p:ext>
            </p:extLst>
          </p:nvPr>
        </p:nvGraphicFramePr>
        <p:xfrm>
          <a:off x="336086" y="1798211"/>
          <a:ext cx="11439602" cy="4647543"/>
        </p:xfrm>
        <a:graphic>
          <a:graphicData uri="http://schemas.openxmlformats.org/drawingml/2006/table">
            <a:tbl>
              <a:tblPr firstRow="1" bandRow="1">
                <a:tableStyleId>{5C22544A-7EE6-4342-B048-85BDC9FD1C3A}</a:tableStyleId>
              </a:tblPr>
              <a:tblGrid>
                <a:gridCol w="3661185">
                  <a:extLst>
                    <a:ext uri="{9D8B030D-6E8A-4147-A177-3AD203B41FA5}">
                      <a16:colId xmlns:a16="http://schemas.microsoft.com/office/drawing/2014/main" val="2511460909"/>
                    </a:ext>
                  </a:extLst>
                </a:gridCol>
                <a:gridCol w="1967870">
                  <a:extLst>
                    <a:ext uri="{9D8B030D-6E8A-4147-A177-3AD203B41FA5}">
                      <a16:colId xmlns:a16="http://schemas.microsoft.com/office/drawing/2014/main" val="419831840"/>
                    </a:ext>
                  </a:extLst>
                </a:gridCol>
                <a:gridCol w="1759225">
                  <a:extLst>
                    <a:ext uri="{9D8B030D-6E8A-4147-A177-3AD203B41FA5}">
                      <a16:colId xmlns:a16="http://schemas.microsoft.com/office/drawing/2014/main" val="1040982256"/>
                    </a:ext>
                  </a:extLst>
                </a:gridCol>
                <a:gridCol w="2110552">
                  <a:extLst>
                    <a:ext uri="{9D8B030D-6E8A-4147-A177-3AD203B41FA5}">
                      <a16:colId xmlns:a16="http://schemas.microsoft.com/office/drawing/2014/main" val="808304255"/>
                    </a:ext>
                  </a:extLst>
                </a:gridCol>
                <a:gridCol w="1940770">
                  <a:extLst>
                    <a:ext uri="{9D8B030D-6E8A-4147-A177-3AD203B41FA5}">
                      <a16:colId xmlns:a16="http://schemas.microsoft.com/office/drawing/2014/main" val="2936058575"/>
                    </a:ext>
                  </a:extLst>
                </a:gridCol>
              </a:tblGrid>
              <a:tr h="415764">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000" kern="1200">
                          <a:solidFill>
                            <a:schemeClr val="tx1"/>
                          </a:solidFill>
                          <a:latin typeface="Franklin Gothic Book" panose="020B0503020102020204" pitchFamily="34" charset="0"/>
                        </a:rPr>
                        <a:t>English</a:t>
                      </a:r>
                      <a:endParaRPr lang="en-US" sz="2000" b="1" kern="1200">
                        <a:solidFill>
                          <a:schemeClr val="tx1"/>
                        </a:solidFill>
                        <a:latin typeface="Franklin Gothic Book" panose="020B05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000" kern="1200">
                          <a:solidFill>
                            <a:schemeClr val="tx1"/>
                          </a:solidFill>
                          <a:latin typeface="Franklin Gothic Book" panose="020B0503020102020204" pitchFamily="34" charset="0"/>
                        </a:rPr>
                        <a:t>Reading</a:t>
                      </a:r>
                      <a:endParaRPr lang="en-US" sz="2000" b="1" kern="1200">
                        <a:solidFill>
                          <a:schemeClr val="tx1"/>
                        </a:solidFill>
                        <a:latin typeface="Franklin Gothic Book" panose="020B05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000" kern="1200">
                          <a:solidFill>
                            <a:schemeClr val="tx1"/>
                          </a:solidFill>
                          <a:latin typeface="Franklin Gothic Book" panose="020B0503020102020204" pitchFamily="34" charset="0"/>
                        </a:rPr>
                        <a:t>Mathematics</a:t>
                      </a:r>
                      <a:endParaRPr lang="en-US" sz="2000" b="1" kern="1200">
                        <a:solidFill>
                          <a:schemeClr val="tx1"/>
                        </a:solidFill>
                        <a:latin typeface="Franklin Gothic Book" panose="020B05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000" kern="1200">
                          <a:solidFill>
                            <a:schemeClr val="tx1"/>
                          </a:solidFill>
                          <a:latin typeface="Franklin Gothic Book" panose="020B0503020102020204" pitchFamily="34" charset="0"/>
                        </a:rPr>
                        <a:t>Science</a:t>
                      </a:r>
                      <a:endParaRPr lang="en-US" sz="2000" b="1" kern="1200">
                        <a:solidFill>
                          <a:schemeClr val="tx1"/>
                        </a:solidFill>
                        <a:latin typeface="Franklin Gothic Book" panose="020B05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86019120"/>
                  </a:ext>
                </a:extLst>
              </a:tr>
              <a:tr h="385064">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All Students</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753614517"/>
                  </a:ext>
                </a:extLst>
              </a:tr>
              <a:tr h="385064">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African American</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13519092"/>
                  </a:ext>
                </a:extLst>
              </a:tr>
              <a:tr h="584500">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American Indian or Alaska Native</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112816285"/>
                  </a:ext>
                </a:extLst>
              </a:tr>
              <a:tr h="385064">
                <a:tc>
                  <a:txBody>
                    <a:bodyPr/>
                    <a:lstStyle/>
                    <a:p>
                      <a:pPr marL="0" marR="0" algn="l" hangingPunct="0">
                        <a:spcBef>
                          <a:spcPts val="0"/>
                        </a:spcBef>
                        <a:spcAft>
                          <a:spcPts val="0"/>
                        </a:spcAft>
                      </a:pPr>
                      <a:r>
                        <a:rPr lang="en-US" sz="2000" kern="1200">
                          <a:latin typeface="Franklin Gothic Book" panose="020B0503020102020204" pitchFamily="34" charset="0"/>
                        </a:rPr>
                        <a:t>Hispanic or Latino</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71460974"/>
                  </a:ext>
                </a:extLst>
              </a:tr>
              <a:tr h="385064">
                <a:tc>
                  <a:txBody>
                    <a:bodyPr/>
                    <a:lstStyle/>
                    <a:p>
                      <a:pPr marL="0" marR="0" algn="l" hangingPunct="0">
                        <a:spcBef>
                          <a:spcPts val="0"/>
                        </a:spcBef>
                        <a:spcAft>
                          <a:spcPts val="0"/>
                        </a:spcAft>
                      </a:pPr>
                      <a:r>
                        <a:rPr lang="en-US" sz="2000" kern="1200">
                          <a:latin typeface="Franklin Gothic Book" panose="020B0503020102020204" pitchFamily="34" charset="0"/>
                        </a:rPr>
                        <a:t>White</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348348478"/>
                  </a:ext>
                </a:extLst>
              </a:tr>
              <a:tr h="385064">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Asian</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18896"/>
                  </a:ext>
                </a:extLst>
              </a:tr>
              <a:tr h="385064">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Two or More Races</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881000946"/>
                  </a:ext>
                </a:extLst>
              </a:tr>
              <a:tr h="477359">
                <a:tc>
                  <a:txBody>
                    <a:bodyPr/>
                    <a:lstStyle/>
                    <a:p>
                      <a:pPr marL="0" marR="0" algn="l" hangingPunct="0">
                        <a:spcBef>
                          <a:spcPts val="0"/>
                        </a:spcBef>
                        <a:spcAft>
                          <a:spcPts val="0"/>
                        </a:spcAft>
                      </a:pPr>
                      <a:r>
                        <a:rPr lang="en-US" sz="2000" kern="1200">
                          <a:latin typeface="Franklin Gothic Book" panose="020B0503020102020204" pitchFamily="34" charset="0"/>
                        </a:rPr>
                        <a:t>English Learners plus Monitored</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76229332"/>
                  </a:ext>
                </a:extLst>
              </a:tr>
              <a:tr h="385064">
                <a:tc>
                  <a:txBody>
                    <a:bodyPr/>
                    <a:lstStyle/>
                    <a:p>
                      <a:pPr marL="0" marR="0" algn="l" hangingPunct="0">
                        <a:spcBef>
                          <a:spcPts val="0"/>
                        </a:spcBef>
                        <a:spcAft>
                          <a:spcPts val="0"/>
                        </a:spcAft>
                      </a:pPr>
                      <a:r>
                        <a:rPr lang="en-US" sz="2000" kern="1200">
                          <a:latin typeface="Franklin Gothic Book" panose="020B0503020102020204" pitchFamily="34" charset="0"/>
                        </a:rPr>
                        <a:t>Free/Reduced-Price Meal</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01190102"/>
                  </a:ext>
                </a:extLst>
              </a:tr>
              <a:tr h="385064">
                <a:tc>
                  <a:txBody>
                    <a:bodyPr/>
                    <a:lstStyle/>
                    <a:p>
                      <a:pPr marL="0" marR="0" algn="l" hangingPunct="0">
                        <a:spcBef>
                          <a:spcPts val="0"/>
                        </a:spcBef>
                        <a:spcAft>
                          <a:spcPts val="0"/>
                        </a:spcAft>
                      </a:pPr>
                      <a:r>
                        <a:rPr lang="en-US" sz="2000" kern="1200">
                          <a:latin typeface="Franklin Gothic Book" panose="020B0503020102020204" pitchFamily="34" charset="0"/>
                        </a:rPr>
                        <a:t>Disability-with IEP (Total)</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dirty="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28464305"/>
                  </a:ext>
                </a:extLst>
              </a:tr>
            </a:tbl>
          </a:graphicData>
        </a:graphic>
      </p:graphicFrame>
      <p:graphicFrame>
        <p:nvGraphicFramePr>
          <p:cNvPr id="3" name="Table 3">
            <a:extLst>
              <a:ext uri="{FF2B5EF4-FFF2-40B4-BE49-F238E27FC236}">
                <a16:creationId xmlns:a16="http://schemas.microsoft.com/office/drawing/2014/main" id="{5BE2FFAD-8F0F-FBF5-C46B-ADC604009B1B}"/>
              </a:ext>
            </a:extLst>
          </p:cNvPr>
          <p:cNvGraphicFramePr>
            <a:graphicFrameLocks noGrp="1"/>
          </p:cNvGraphicFramePr>
          <p:nvPr>
            <p:extLst>
              <p:ext uri="{D42A27DB-BD31-4B8C-83A1-F6EECF244321}">
                <p14:modId xmlns:p14="http://schemas.microsoft.com/office/powerpoint/2010/main" val="1449923991"/>
              </p:ext>
            </p:extLst>
          </p:nvPr>
        </p:nvGraphicFramePr>
        <p:xfrm>
          <a:off x="336086" y="1427371"/>
          <a:ext cx="11439602" cy="370840"/>
        </p:xfrm>
        <a:graphic>
          <a:graphicData uri="http://schemas.openxmlformats.org/drawingml/2006/table">
            <a:tbl>
              <a:tblPr firstRow="1" bandRow="1">
                <a:tableStyleId>{5C22544A-7EE6-4342-B048-85BDC9FD1C3A}</a:tableStyleId>
              </a:tblPr>
              <a:tblGrid>
                <a:gridCol w="3661185">
                  <a:extLst>
                    <a:ext uri="{9D8B030D-6E8A-4147-A177-3AD203B41FA5}">
                      <a16:colId xmlns:a16="http://schemas.microsoft.com/office/drawing/2014/main" val="2109347080"/>
                    </a:ext>
                  </a:extLst>
                </a:gridCol>
                <a:gridCol w="7778417">
                  <a:extLst>
                    <a:ext uri="{9D8B030D-6E8A-4147-A177-3AD203B41FA5}">
                      <a16:colId xmlns:a16="http://schemas.microsoft.com/office/drawing/2014/main" val="2659153950"/>
                    </a:ext>
                  </a:extLst>
                </a:gridCol>
              </a:tblGrid>
              <a:tr h="370840">
                <a:tc>
                  <a:txBody>
                    <a:bodyPr/>
                    <a:lstStyle/>
                    <a:p>
                      <a:pPr algn="ctr"/>
                      <a:r>
                        <a:rPr lang="en-US">
                          <a:solidFill>
                            <a:schemeClr val="tx1"/>
                          </a:solidFill>
                          <a:latin typeface="Franklin Gothic Book" panose="020B0503020102020204" pitchFamily="34" charset="0"/>
                        </a:rPr>
                        <a:t>Demographic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dirty="0">
                          <a:solidFill>
                            <a:schemeClr val="tx1"/>
                          </a:solidFill>
                          <a:latin typeface="Franklin Gothic Book" panose="020B0503020102020204" pitchFamily="34" charset="0"/>
                        </a:rPr>
                        <a:t>Average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106226808"/>
                  </a:ext>
                </a:extLst>
              </a:tr>
            </a:tbl>
          </a:graphicData>
        </a:graphic>
      </p:graphicFrame>
    </p:spTree>
    <p:extLst>
      <p:ext uri="{BB962C8B-B14F-4D97-AF65-F5344CB8AC3E}">
        <p14:creationId xmlns:p14="http://schemas.microsoft.com/office/powerpoint/2010/main" val="37928252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E1C83-D5E0-41A5-BFD4-01E05FD47CEA}"/>
              </a:ext>
            </a:extLst>
          </p:cNvPr>
          <p:cNvSpPr>
            <a:spLocks noGrp="1"/>
          </p:cNvSpPr>
          <p:nvPr>
            <p:ph type="title"/>
          </p:nvPr>
        </p:nvSpPr>
        <p:spPr>
          <a:xfrm>
            <a:off x="0" y="2734"/>
            <a:ext cx="10515600" cy="1410415"/>
          </a:xfrm>
        </p:spPr>
        <p:txBody>
          <a:bodyPr>
            <a:normAutofit/>
          </a:bodyPr>
          <a:lstStyle/>
          <a:p>
            <a:r>
              <a:rPr lang="en-US" sz="3600"/>
              <a:t>ACT-CPE Benchmarks by Student Group at</a:t>
            </a:r>
            <a:br>
              <a:rPr lang="en-US" sz="3600"/>
            </a:br>
            <a:r>
              <a:rPr lang="en-US" sz="3600">
                <a:solidFill>
                  <a:schemeClr val="tx1">
                    <a:lumMod val="50000"/>
                    <a:lumOff val="50000"/>
                  </a:schemeClr>
                </a:solidFill>
              </a:rPr>
              <a:t>[My School/District]</a:t>
            </a:r>
          </a:p>
        </p:txBody>
      </p:sp>
      <p:graphicFrame>
        <p:nvGraphicFramePr>
          <p:cNvPr id="3" name="Table 3">
            <a:extLst>
              <a:ext uri="{FF2B5EF4-FFF2-40B4-BE49-F238E27FC236}">
                <a16:creationId xmlns:a16="http://schemas.microsoft.com/office/drawing/2014/main" id="{088ED175-CAD4-F8D2-CEF7-7E57D2BEDD92}"/>
              </a:ext>
            </a:extLst>
          </p:cNvPr>
          <p:cNvGraphicFramePr>
            <a:graphicFrameLocks noGrp="1"/>
          </p:cNvGraphicFramePr>
          <p:nvPr>
            <p:extLst>
              <p:ext uri="{D42A27DB-BD31-4B8C-83A1-F6EECF244321}">
                <p14:modId xmlns:p14="http://schemas.microsoft.com/office/powerpoint/2010/main" val="2545670074"/>
              </p:ext>
            </p:extLst>
          </p:nvPr>
        </p:nvGraphicFramePr>
        <p:xfrm>
          <a:off x="637511" y="1390591"/>
          <a:ext cx="10916978" cy="370840"/>
        </p:xfrm>
        <a:graphic>
          <a:graphicData uri="http://schemas.openxmlformats.org/drawingml/2006/table">
            <a:tbl>
              <a:tblPr firstRow="1" bandRow="1">
                <a:tableStyleId>{5C22544A-7EE6-4342-B048-85BDC9FD1C3A}</a:tableStyleId>
              </a:tblPr>
              <a:tblGrid>
                <a:gridCol w="4206863">
                  <a:extLst>
                    <a:ext uri="{9D8B030D-6E8A-4147-A177-3AD203B41FA5}">
                      <a16:colId xmlns:a16="http://schemas.microsoft.com/office/drawing/2014/main" val="3122872924"/>
                    </a:ext>
                  </a:extLst>
                </a:gridCol>
                <a:gridCol w="6710115">
                  <a:extLst>
                    <a:ext uri="{9D8B030D-6E8A-4147-A177-3AD203B41FA5}">
                      <a16:colId xmlns:a16="http://schemas.microsoft.com/office/drawing/2014/main" val="1055889167"/>
                    </a:ext>
                  </a:extLst>
                </a:gridCol>
              </a:tblGrid>
              <a:tr h="370840">
                <a:tc>
                  <a:txBody>
                    <a:bodyPr/>
                    <a:lstStyle/>
                    <a:p>
                      <a:pPr algn="ctr"/>
                      <a:r>
                        <a:rPr lang="en-US">
                          <a:solidFill>
                            <a:schemeClr val="tx1"/>
                          </a:solidFill>
                          <a:latin typeface="Franklin Gothic Book" panose="020B0503020102020204" pitchFamily="34" charset="0"/>
                        </a:rPr>
                        <a:t>Demographic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dirty="0">
                          <a:solidFill>
                            <a:schemeClr val="tx1"/>
                          </a:solidFill>
                          <a:latin typeface="Franklin Gothic Book" panose="020B0503020102020204" pitchFamily="34" charset="0"/>
                        </a:rPr>
                        <a:t>Percent Meeting CPE Benchmarks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173035067"/>
                  </a:ext>
                </a:extLst>
              </a:tr>
            </a:tbl>
          </a:graphicData>
        </a:graphic>
      </p:graphicFrame>
      <p:graphicFrame>
        <p:nvGraphicFramePr>
          <p:cNvPr id="6" name="Table 5">
            <a:extLst>
              <a:ext uri="{FF2B5EF4-FFF2-40B4-BE49-F238E27FC236}">
                <a16:creationId xmlns:a16="http://schemas.microsoft.com/office/drawing/2014/main" id="{FE93A217-BD08-4211-9323-2BB2745796D1}"/>
              </a:ext>
            </a:extLst>
          </p:cNvPr>
          <p:cNvGraphicFramePr>
            <a:graphicFrameLocks noGrp="1"/>
          </p:cNvGraphicFramePr>
          <p:nvPr>
            <p:extLst>
              <p:ext uri="{D42A27DB-BD31-4B8C-83A1-F6EECF244321}">
                <p14:modId xmlns:p14="http://schemas.microsoft.com/office/powerpoint/2010/main" val="3444016259"/>
              </p:ext>
            </p:extLst>
          </p:nvPr>
        </p:nvGraphicFramePr>
        <p:xfrm>
          <a:off x="637511" y="1761431"/>
          <a:ext cx="10916978" cy="4632812"/>
        </p:xfrm>
        <a:graphic>
          <a:graphicData uri="http://schemas.openxmlformats.org/drawingml/2006/table">
            <a:tbl>
              <a:tblPr firstRow="1" bandRow="1">
                <a:tableStyleId>{5C22544A-7EE6-4342-B048-85BDC9FD1C3A}</a:tableStyleId>
              </a:tblPr>
              <a:tblGrid>
                <a:gridCol w="4213269">
                  <a:extLst>
                    <a:ext uri="{9D8B030D-6E8A-4147-A177-3AD203B41FA5}">
                      <a16:colId xmlns:a16="http://schemas.microsoft.com/office/drawing/2014/main" val="2511460909"/>
                    </a:ext>
                  </a:extLst>
                </a:gridCol>
                <a:gridCol w="2256185">
                  <a:extLst>
                    <a:ext uri="{9D8B030D-6E8A-4147-A177-3AD203B41FA5}">
                      <a16:colId xmlns:a16="http://schemas.microsoft.com/office/drawing/2014/main" val="419831840"/>
                    </a:ext>
                  </a:extLst>
                </a:gridCol>
                <a:gridCol w="2217003">
                  <a:extLst>
                    <a:ext uri="{9D8B030D-6E8A-4147-A177-3AD203B41FA5}">
                      <a16:colId xmlns:a16="http://schemas.microsoft.com/office/drawing/2014/main" val="1040982256"/>
                    </a:ext>
                  </a:extLst>
                </a:gridCol>
                <a:gridCol w="2230521">
                  <a:extLst>
                    <a:ext uri="{9D8B030D-6E8A-4147-A177-3AD203B41FA5}">
                      <a16:colId xmlns:a16="http://schemas.microsoft.com/office/drawing/2014/main" val="808304255"/>
                    </a:ext>
                  </a:extLst>
                </a:gridCol>
              </a:tblGrid>
              <a:tr h="473755">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000" kern="1200">
                          <a:solidFill>
                            <a:schemeClr val="tx1"/>
                          </a:solidFill>
                          <a:latin typeface="Franklin Gothic Book" panose="020B0503020102020204" pitchFamily="34" charset="0"/>
                        </a:rPr>
                        <a:t>English</a:t>
                      </a:r>
                      <a:endParaRPr lang="en-US" sz="2000" b="1" kern="1200">
                        <a:solidFill>
                          <a:schemeClr val="tx1"/>
                        </a:solidFill>
                        <a:latin typeface="Franklin Gothic Book" panose="020B05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000" kern="1200">
                          <a:solidFill>
                            <a:schemeClr val="tx1"/>
                          </a:solidFill>
                          <a:latin typeface="Franklin Gothic Book" panose="020B0503020102020204" pitchFamily="34" charset="0"/>
                        </a:rPr>
                        <a:t>Reading</a:t>
                      </a:r>
                      <a:endParaRPr lang="en-US" sz="2000" b="1" kern="1200">
                        <a:solidFill>
                          <a:schemeClr val="tx1"/>
                        </a:solidFill>
                        <a:latin typeface="Franklin Gothic Book" panose="020B05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000" kern="1200">
                          <a:solidFill>
                            <a:schemeClr val="tx1"/>
                          </a:solidFill>
                          <a:latin typeface="Franklin Gothic Book" panose="020B0503020102020204" pitchFamily="34" charset="0"/>
                        </a:rPr>
                        <a:t>Mathematics</a:t>
                      </a:r>
                      <a:endParaRPr lang="en-US" sz="2000" b="1" kern="1200">
                        <a:solidFill>
                          <a:schemeClr val="tx1"/>
                        </a:solidFill>
                        <a:latin typeface="Franklin Gothic Book" panose="020B05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86019120"/>
                  </a:ext>
                </a:extLst>
              </a:tr>
              <a:tr h="388920">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All Students</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682041795"/>
                  </a:ext>
                </a:extLst>
              </a:tr>
              <a:tr h="388920">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African American</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13519092"/>
                  </a:ext>
                </a:extLst>
              </a:tr>
              <a:tr h="490774">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kern="1200">
                          <a:latin typeface="Franklin Gothic Book" panose="020B0503020102020204" pitchFamily="34" charset="0"/>
                        </a:rPr>
                        <a:t>American Indian or Alaska Native</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112816285"/>
                  </a:ext>
                </a:extLst>
              </a:tr>
              <a:tr h="394949">
                <a:tc>
                  <a:txBody>
                    <a:bodyPr/>
                    <a:lstStyle/>
                    <a:p>
                      <a:pPr marL="0" marR="0" algn="l" hangingPunct="0">
                        <a:spcBef>
                          <a:spcPts val="0"/>
                        </a:spcBef>
                        <a:spcAft>
                          <a:spcPts val="0"/>
                        </a:spcAft>
                      </a:pPr>
                      <a:r>
                        <a:rPr lang="en-US" sz="2000" kern="1200">
                          <a:latin typeface="Franklin Gothic Book" panose="020B0503020102020204" pitchFamily="34" charset="0"/>
                        </a:rPr>
                        <a:t>Hispanic or Latino</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71460974"/>
                  </a:ext>
                </a:extLst>
              </a:tr>
              <a:tr h="388920">
                <a:tc>
                  <a:txBody>
                    <a:bodyPr/>
                    <a:lstStyle/>
                    <a:p>
                      <a:pPr marL="0" marR="0" algn="l" hangingPunct="0">
                        <a:spcBef>
                          <a:spcPts val="0"/>
                        </a:spcBef>
                        <a:spcAft>
                          <a:spcPts val="0"/>
                        </a:spcAft>
                      </a:pPr>
                      <a:r>
                        <a:rPr lang="en-US" sz="2000" kern="1200">
                          <a:latin typeface="Franklin Gothic Book" panose="020B0503020102020204" pitchFamily="34" charset="0"/>
                        </a:rPr>
                        <a:t>White</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348348478"/>
                  </a:ext>
                </a:extLst>
              </a:tr>
              <a:tr h="388920">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Asian</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9971222"/>
                  </a:ext>
                </a:extLst>
              </a:tr>
              <a:tr h="388920">
                <a:tc>
                  <a:txBody>
                    <a:bodyPr/>
                    <a:lstStyle/>
                    <a:p>
                      <a:pPr marL="0" marR="0" algn="l" hangingPunct="0">
                        <a:spcBef>
                          <a:spcPts val="0"/>
                        </a:spcBef>
                        <a:spcAft>
                          <a:spcPts val="0"/>
                        </a:spcAft>
                      </a:pPr>
                      <a:r>
                        <a:rPr lang="en-US" sz="2000" kern="1200">
                          <a:solidFill>
                            <a:schemeClr val="dk1"/>
                          </a:solidFill>
                          <a:latin typeface="Franklin Gothic Book" panose="020B0503020102020204" pitchFamily="34" charset="0"/>
                          <a:ea typeface="+mn-ea"/>
                          <a:cs typeface="+mn-cs"/>
                        </a:rPr>
                        <a:t>Two or More Races</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91845935"/>
                  </a:ext>
                </a:extLst>
              </a:tr>
              <a:tr h="430281">
                <a:tc>
                  <a:txBody>
                    <a:bodyPr/>
                    <a:lstStyle/>
                    <a:p>
                      <a:pPr marL="0" marR="0" algn="l" hangingPunct="0">
                        <a:spcBef>
                          <a:spcPts val="0"/>
                        </a:spcBef>
                        <a:spcAft>
                          <a:spcPts val="0"/>
                        </a:spcAft>
                      </a:pPr>
                      <a:r>
                        <a:rPr lang="en-US" sz="2000" kern="1200">
                          <a:latin typeface="Franklin Gothic Book" panose="020B0503020102020204" pitchFamily="34" charset="0"/>
                        </a:rPr>
                        <a:t>English Learners plus Monitored</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76229332"/>
                  </a:ext>
                </a:extLst>
              </a:tr>
              <a:tr h="430281">
                <a:tc>
                  <a:txBody>
                    <a:bodyPr/>
                    <a:lstStyle/>
                    <a:p>
                      <a:pPr marL="0" marR="0" algn="l" hangingPunct="0">
                        <a:spcBef>
                          <a:spcPts val="0"/>
                        </a:spcBef>
                        <a:spcAft>
                          <a:spcPts val="0"/>
                        </a:spcAft>
                      </a:pPr>
                      <a:r>
                        <a:rPr lang="en-US" sz="2000" kern="1200">
                          <a:latin typeface="Franklin Gothic Book" panose="020B0503020102020204" pitchFamily="34" charset="0"/>
                        </a:rPr>
                        <a:t>Free/Reduced-Price Meal</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01190102"/>
                  </a:ext>
                </a:extLst>
              </a:tr>
              <a:tr h="430281">
                <a:tc>
                  <a:txBody>
                    <a:bodyPr/>
                    <a:lstStyle/>
                    <a:p>
                      <a:pPr marL="0" marR="0" algn="l" hangingPunct="0">
                        <a:spcBef>
                          <a:spcPts val="0"/>
                        </a:spcBef>
                        <a:spcAft>
                          <a:spcPts val="0"/>
                        </a:spcAft>
                      </a:pPr>
                      <a:r>
                        <a:rPr lang="en-US" sz="2000" kern="1200">
                          <a:latin typeface="Franklin Gothic Book" panose="020B0503020102020204" pitchFamily="34" charset="0"/>
                        </a:rPr>
                        <a:t>Disability-with IEP (Total)</a:t>
                      </a:r>
                      <a:endParaRPr lang="en-US" sz="20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dirty="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28464305"/>
                  </a:ext>
                </a:extLst>
              </a:tr>
            </a:tbl>
          </a:graphicData>
        </a:graphic>
      </p:graphicFrame>
      <p:sp>
        <p:nvSpPr>
          <p:cNvPr id="7" name="TextBox 6">
            <a:extLst>
              <a:ext uri="{FF2B5EF4-FFF2-40B4-BE49-F238E27FC236}">
                <a16:creationId xmlns:a16="http://schemas.microsoft.com/office/drawing/2014/main" id="{56D11493-C1A2-4944-A4A7-26D23D91CE6D}"/>
              </a:ext>
            </a:extLst>
          </p:cNvPr>
          <p:cNvSpPr txBox="1"/>
          <p:nvPr/>
        </p:nvSpPr>
        <p:spPr>
          <a:xfrm>
            <a:off x="3407819" y="6373193"/>
            <a:ext cx="5376362" cy="369332"/>
          </a:xfrm>
          <a:prstGeom prst="rect">
            <a:avLst/>
          </a:prstGeom>
          <a:noFill/>
        </p:spPr>
        <p:txBody>
          <a:bodyPr wrap="square" rtlCol="0">
            <a:spAutoFit/>
          </a:bodyPr>
          <a:lstStyle/>
          <a:p>
            <a:r>
              <a:rPr lang="en-US" b="1" i="1">
                <a:latin typeface="Franklin Gothic Book" panose="020B0503020102020204" pitchFamily="34" charset="0"/>
              </a:rPr>
              <a:t>Note: CPE Benchmarks are not available for science.</a:t>
            </a:r>
          </a:p>
        </p:txBody>
      </p:sp>
    </p:spTree>
    <p:extLst>
      <p:ext uri="{BB962C8B-B14F-4D97-AF65-F5344CB8AC3E}">
        <p14:creationId xmlns:p14="http://schemas.microsoft.com/office/powerpoint/2010/main" val="20007107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87B09A-E53E-481A-8698-DE480C920F3B}"/>
              </a:ext>
            </a:extLst>
          </p:cNvPr>
          <p:cNvSpPr>
            <a:spLocks noGrp="1"/>
          </p:cNvSpPr>
          <p:nvPr>
            <p:ph type="title"/>
          </p:nvPr>
        </p:nvSpPr>
        <p:spPr>
          <a:xfrm>
            <a:off x="672824" y="715825"/>
            <a:ext cx="10515600" cy="2852737"/>
          </a:xfrm>
        </p:spPr>
        <p:txBody>
          <a:bodyPr/>
          <a:lstStyle/>
          <a:p>
            <a:r>
              <a:rPr lang="en-US"/>
              <a:t>Kindergarten Screen Results</a:t>
            </a:r>
          </a:p>
        </p:txBody>
      </p:sp>
    </p:spTree>
    <p:extLst>
      <p:ext uri="{BB962C8B-B14F-4D97-AF65-F5344CB8AC3E}">
        <p14:creationId xmlns:p14="http://schemas.microsoft.com/office/powerpoint/2010/main" val="651962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BA440-AEA9-4068-8305-EFA40D5FD639}"/>
              </a:ext>
            </a:extLst>
          </p:cNvPr>
          <p:cNvSpPr>
            <a:spLocks noGrp="1"/>
          </p:cNvSpPr>
          <p:nvPr>
            <p:ph type="title"/>
          </p:nvPr>
        </p:nvSpPr>
        <p:spPr>
          <a:xfrm>
            <a:off x="0" y="0"/>
            <a:ext cx="11135638" cy="1520687"/>
          </a:xfrm>
        </p:spPr>
        <p:txBody>
          <a:bodyPr>
            <a:normAutofit/>
          </a:bodyPr>
          <a:lstStyle/>
          <a:p>
            <a:r>
              <a:rPr lang="en-US" sz="3600"/>
              <a:t>Kindergarten Readiness Summary by Student Group at</a:t>
            </a:r>
            <a:r>
              <a:rPr lang="en-US" sz="3600">
                <a:solidFill>
                  <a:schemeClr val="tx1">
                    <a:lumMod val="50000"/>
                    <a:lumOff val="50000"/>
                  </a:schemeClr>
                </a:solidFill>
              </a:rPr>
              <a:t> [My School/District]</a:t>
            </a:r>
          </a:p>
        </p:txBody>
      </p:sp>
      <p:graphicFrame>
        <p:nvGraphicFramePr>
          <p:cNvPr id="6" name="Table 7">
            <a:extLst>
              <a:ext uri="{FF2B5EF4-FFF2-40B4-BE49-F238E27FC236}">
                <a16:creationId xmlns:a16="http://schemas.microsoft.com/office/drawing/2014/main" id="{A2022EC4-54BF-4749-97B9-AD1DDA4A1A8A}"/>
              </a:ext>
            </a:extLst>
          </p:cNvPr>
          <p:cNvGraphicFramePr>
            <a:graphicFrameLocks noGrp="1"/>
          </p:cNvGraphicFramePr>
          <p:nvPr>
            <p:extLst>
              <p:ext uri="{D42A27DB-BD31-4B8C-83A1-F6EECF244321}">
                <p14:modId xmlns:p14="http://schemas.microsoft.com/office/powerpoint/2010/main" val="3947674562"/>
              </p:ext>
            </p:extLst>
          </p:nvPr>
        </p:nvGraphicFramePr>
        <p:xfrm>
          <a:off x="82393" y="1382075"/>
          <a:ext cx="12027213" cy="5283852"/>
        </p:xfrm>
        <a:graphic>
          <a:graphicData uri="http://schemas.openxmlformats.org/drawingml/2006/table">
            <a:tbl>
              <a:tblPr firstRow="1" bandRow="1">
                <a:tableStyleId>{073A0DAA-6AF3-43AB-8588-CEC1D06C72B9}</a:tableStyleId>
              </a:tblPr>
              <a:tblGrid>
                <a:gridCol w="2670247">
                  <a:extLst>
                    <a:ext uri="{9D8B030D-6E8A-4147-A177-3AD203B41FA5}">
                      <a16:colId xmlns:a16="http://schemas.microsoft.com/office/drawing/2014/main" val="2200421794"/>
                    </a:ext>
                  </a:extLst>
                </a:gridCol>
                <a:gridCol w="1249544">
                  <a:extLst>
                    <a:ext uri="{9D8B030D-6E8A-4147-A177-3AD203B41FA5}">
                      <a16:colId xmlns:a16="http://schemas.microsoft.com/office/drawing/2014/main" val="2136788494"/>
                    </a:ext>
                  </a:extLst>
                </a:gridCol>
                <a:gridCol w="1221567">
                  <a:extLst>
                    <a:ext uri="{9D8B030D-6E8A-4147-A177-3AD203B41FA5}">
                      <a16:colId xmlns:a16="http://schemas.microsoft.com/office/drawing/2014/main" val="2708466600"/>
                    </a:ext>
                  </a:extLst>
                </a:gridCol>
                <a:gridCol w="1377171">
                  <a:extLst>
                    <a:ext uri="{9D8B030D-6E8A-4147-A177-3AD203B41FA5}">
                      <a16:colId xmlns:a16="http://schemas.microsoft.com/office/drawing/2014/main" val="4278907010"/>
                    </a:ext>
                  </a:extLst>
                </a:gridCol>
                <a:gridCol w="1377171">
                  <a:extLst>
                    <a:ext uri="{9D8B030D-6E8A-4147-A177-3AD203B41FA5}">
                      <a16:colId xmlns:a16="http://schemas.microsoft.com/office/drawing/2014/main" val="2939891279"/>
                    </a:ext>
                  </a:extLst>
                </a:gridCol>
                <a:gridCol w="1377171">
                  <a:extLst>
                    <a:ext uri="{9D8B030D-6E8A-4147-A177-3AD203B41FA5}">
                      <a16:colId xmlns:a16="http://schemas.microsoft.com/office/drawing/2014/main" val="3029189789"/>
                    </a:ext>
                  </a:extLst>
                </a:gridCol>
                <a:gridCol w="1377171">
                  <a:extLst>
                    <a:ext uri="{9D8B030D-6E8A-4147-A177-3AD203B41FA5}">
                      <a16:colId xmlns:a16="http://schemas.microsoft.com/office/drawing/2014/main" val="50929370"/>
                    </a:ext>
                  </a:extLst>
                </a:gridCol>
                <a:gridCol w="1377171">
                  <a:extLst>
                    <a:ext uri="{9D8B030D-6E8A-4147-A177-3AD203B41FA5}">
                      <a16:colId xmlns:a16="http://schemas.microsoft.com/office/drawing/2014/main" val="1544464810"/>
                    </a:ext>
                  </a:extLst>
                </a:gridCol>
              </a:tblGrid>
              <a:tr h="1070114">
                <a:tc>
                  <a:txBody>
                    <a:bodyPr/>
                    <a:lstStyle/>
                    <a:p>
                      <a:pPr algn="ctr"/>
                      <a:r>
                        <a:rPr lang="en-US">
                          <a:solidFill>
                            <a:sysClr val="windowText" lastClr="000000"/>
                          </a:solidFill>
                          <a:latin typeface="Franklin Gothic Book" panose="020B0503020102020204" pitchFamily="34" charset="0"/>
                        </a:rPr>
                        <a:t>Student Group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D1D">
                        <a:alpha val="40000"/>
                      </a:srgbClr>
                    </a:solidFill>
                  </a:tcPr>
                </a:tc>
                <a:tc>
                  <a:txBody>
                    <a:bodyPr/>
                    <a:lstStyle/>
                    <a:p>
                      <a:pPr algn="ctr"/>
                      <a:endParaRPr lang="en-US" sz="1600">
                        <a:solidFill>
                          <a:schemeClr val="tx1"/>
                        </a:solidFill>
                        <a:latin typeface="Franklin Gothic Book" panose="020B0503020102020204" pitchFamily="34" charset="0"/>
                      </a:endParaRPr>
                    </a:p>
                    <a:p>
                      <a:pPr algn="ctr"/>
                      <a:r>
                        <a:rPr lang="en-US" sz="1600">
                          <a:solidFill>
                            <a:schemeClr val="tx1"/>
                          </a:solidFill>
                          <a:latin typeface="Franklin Gothic Book" panose="020B0503020102020204" pitchFamily="34" charset="0"/>
                        </a:rPr>
                        <a:t>Enrollment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D1D">
                        <a:alpha val="40000"/>
                      </a:srgbClr>
                    </a:solidFill>
                  </a:tcPr>
                </a:tc>
                <a:tc>
                  <a:txBody>
                    <a:bodyPr/>
                    <a:lstStyle/>
                    <a:p>
                      <a:pPr algn="ctr"/>
                      <a:endParaRPr lang="en-US" sz="1600">
                        <a:solidFill>
                          <a:schemeClr val="tx1"/>
                        </a:solidFill>
                        <a:latin typeface="Franklin Gothic Book" panose="020B0503020102020204" pitchFamily="34" charset="0"/>
                      </a:endParaRPr>
                    </a:p>
                    <a:p>
                      <a:pPr algn="ctr"/>
                      <a:r>
                        <a:rPr lang="en-US" sz="1600">
                          <a:solidFill>
                            <a:schemeClr val="tx1"/>
                          </a:solidFill>
                          <a:latin typeface="Franklin Gothic Book" panose="020B0503020102020204" pitchFamily="34" charset="0"/>
                        </a:rPr>
                        <a:t>Number Tested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D1D">
                        <a:alpha val="40000"/>
                      </a:srgbClr>
                    </a:solidFill>
                  </a:tcPr>
                </a:tc>
                <a:tc>
                  <a:txBody>
                    <a:bodyPr/>
                    <a:lstStyle/>
                    <a:p>
                      <a:pPr algn="ctr"/>
                      <a:endParaRPr lang="en-US" sz="1600">
                        <a:solidFill>
                          <a:schemeClr val="tx1"/>
                        </a:solidFill>
                        <a:latin typeface="Franklin Gothic Book" panose="020B0503020102020204" pitchFamily="34" charset="0"/>
                      </a:endParaRPr>
                    </a:p>
                    <a:p>
                      <a:pPr algn="ctr"/>
                      <a:r>
                        <a:rPr lang="en-US" sz="1600">
                          <a:solidFill>
                            <a:schemeClr val="tx1"/>
                          </a:solidFill>
                          <a:latin typeface="Franklin Gothic Book" panose="020B0503020102020204" pitchFamily="34" charset="0"/>
                        </a:rPr>
                        <a:t>Participation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D1D">
                        <a:alpha val="40000"/>
                      </a:srgbClr>
                    </a:solidFill>
                  </a:tcPr>
                </a:tc>
                <a:tc>
                  <a:txBody>
                    <a:bodyPr/>
                    <a:lstStyle/>
                    <a:p>
                      <a:pPr algn="ctr"/>
                      <a:r>
                        <a:rPr lang="en-US" sz="1600">
                          <a:solidFill>
                            <a:schemeClr val="tx1"/>
                          </a:solidFill>
                          <a:latin typeface="Franklin Gothic Book" panose="020B0503020102020204" pitchFamily="34" charset="0"/>
                        </a:rPr>
                        <a:t>% </a:t>
                      </a:r>
                    </a:p>
                    <a:p>
                      <a:pPr algn="ctr"/>
                      <a:r>
                        <a:rPr lang="en-US" sz="1600">
                          <a:solidFill>
                            <a:schemeClr val="tx1"/>
                          </a:solidFill>
                          <a:latin typeface="Franklin Gothic Book" panose="020B0503020102020204" pitchFamily="34" charset="0"/>
                        </a:rPr>
                        <a:t>Ready with Interventions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D1D">
                        <a:alpha val="40000"/>
                      </a:srgbClr>
                    </a:solidFill>
                  </a:tcPr>
                </a:tc>
                <a:tc>
                  <a:txBody>
                    <a:bodyPr/>
                    <a:lstStyle/>
                    <a:p>
                      <a:pPr algn="ctr"/>
                      <a:r>
                        <a:rPr lang="en-US" sz="1600">
                          <a:solidFill>
                            <a:schemeClr val="tx1"/>
                          </a:solidFill>
                          <a:latin typeface="Franklin Gothic Book" panose="020B0503020102020204" pitchFamily="34" charset="0"/>
                        </a:rPr>
                        <a:t>% </a:t>
                      </a:r>
                    </a:p>
                    <a:p>
                      <a:pPr algn="ctr"/>
                      <a:r>
                        <a:rPr lang="en-US" sz="1600">
                          <a:solidFill>
                            <a:schemeClr val="tx1"/>
                          </a:solidFill>
                          <a:latin typeface="Franklin Gothic Book" panose="020B0503020102020204" pitchFamily="34" charset="0"/>
                        </a:rPr>
                        <a:t>Ready </a:t>
                      </a:r>
                    </a:p>
                    <a:p>
                      <a:pPr algn="ctr"/>
                      <a:r>
                        <a:rPr lang="en-US" sz="1600">
                          <a:solidFill>
                            <a:schemeClr val="tx1"/>
                          </a:solidFill>
                          <a:latin typeface="Franklin Gothic Book" panose="020B05030201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D1D">
                        <a:alpha val="40000"/>
                      </a:srgbClr>
                    </a:solidFill>
                  </a:tcPr>
                </a:tc>
                <a:tc>
                  <a:txBody>
                    <a:bodyPr/>
                    <a:lstStyle/>
                    <a:p>
                      <a:pPr algn="ctr"/>
                      <a:r>
                        <a:rPr lang="en-US" sz="1600">
                          <a:solidFill>
                            <a:schemeClr val="tx1"/>
                          </a:solidFill>
                          <a:latin typeface="Franklin Gothic Book" panose="020B0503020102020204" pitchFamily="34" charset="0"/>
                        </a:rPr>
                        <a:t> % Ready with Enrichments</a:t>
                      </a:r>
                    </a:p>
                    <a:p>
                      <a:pPr algn="ctr"/>
                      <a:r>
                        <a:rPr lang="en-US" sz="1600">
                          <a:solidFill>
                            <a:schemeClr val="tx1"/>
                          </a:solidFill>
                          <a:latin typeface="Franklin Gothic Book" panose="020B05030201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D1D">
                        <a:alpha val="40000"/>
                      </a:srgbClr>
                    </a:solidFill>
                  </a:tcPr>
                </a:tc>
                <a:tc>
                  <a:txBody>
                    <a:bodyPr/>
                    <a:lstStyle/>
                    <a:p>
                      <a:pPr algn="ctr"/>
                      <a:r>
                        <a:rPr lang="en-US" sz="1600">
                          <a:solidFill>
                            <a:schemeClr val="tx1"/>
                          </a:solidFill>
                          <a:latin typeface="Franklin Gothic Book" panose="020B0503020102020204" pitchFamily="34" charset="0"/>
                        </a:rPr>
                        <a:t>% Kindergarten Ready </a:t>
                      </a:r>
                    </a:p>
                    <a:p>
                      <a:pPr algn="ctr"/>
                      <a:r>
                        <a:rPr lang="en-US" sz="1600">
                          <a:solidFill>
                            <a:schemeClr val="tx1"/>
                          </a:solidFill>
                          <a:latin typeface="Franklin Gothic Book" panose="020B0503020102020204" pitchFamily="34" charset="0"/>
                        </a:rPr>
                        <a:t>(1 + 2)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D1D">
                        <a:alpha val="40000"/>
                      </a:srgbClr>
                    </a:solidFill>
                  </a:tcPr>
                </a:tc>
                <a:extLst>
                  <a:ext uri="{0D108BD9-81ED-4DB2-BD59-A6C34878D82A}">
                    <a16:rowId xmlns:a16="http://schemas.microsoft.com/office/drawing/2014/main" val="1859446620"/>
                  </a:ext>
                </a:extLst>
              </a:tr>
              <a:tr h="366090">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1800" kern="1200">
                          <a:latin typeface="Franklin Gothic Book" panose="020B0503020102020204" pitchFamily="34" charset="0"/>
                        </a:rPr>
                        <a:t>All Students</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extLst>
                  <a:ext uri="{0D108BD9-81ED-4DB2-BD59-A6C34878D82A}">
                    <a16:rowId xmlns:a16="http://schemas.microsoft.com/office/drawing/2014/main" val="1085153829"/>
                  </a:ext>
                </a:extLst>
              </a:tr>
              <a:tr h="366090">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1800" kern="1200">
                          <a:latin typeface="Franklin Gothic Book" panose="020B0503020102020204" pitchFamily="34" charset="0"/>
                        </a:rPr>
                        <a:t>African American</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extLst>
                  <a:ext uri="{0D108BD9-81ED-4DB2-BD59-A6C34878D82A}">
                    <a16:rowId xmlns:a16="http://schemas.microsoft.com/office/drawing/2014/main" val="1066833090"/>
                  </a:ext>
                </a:extLst>
              </a:tr>
              <a:tr h="544442">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1800" kern="1200">
                          <a:latin typeface="Franklin Gothic Book" panose="020B0503020102020204" pitchFamily="34" charset="0"/>
                        </a:rPr>
                        <a:t>American Indian or Alaska Native</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extLst>
                  <a:ext uri="{0D108BD9-81ED-4DB2-BD59-A6C34878D82A}">
                    <a16:rowId xmlns:a16="http://schemas.microsoft.com/office/drawing/2014/main" val="4162203908"/>
                  </a:ext>
                </a:extLst>
              </a:tr>
              <a:tr h="366090">
                <a:tc>
                  <a:txBody>
                    <a:bodyPr/>
                    <a:lstStyle/>
                    <a:p>
                      <a:pPr marL="0" marR="0" algn="l" hangingPunct="0">
                        <a:spcBef>
                          <a:spcPts val="0"/>
                        </a:spcBef>
                        <a:spcAft>
                          <a:spcPts val="0"/>
                        </a:spcAft>
                      </a:pPr>
                      <a:r>
                        <a:rPr lang="en-US" sz="1800" kern="1200">
                          <a:latin typeface="Franklin Gothic Book" panose="020B0503020102020204" pitchFamily="34" charset="0"/>
                        </a:rPr>
                        <a:t>Hispanic or Latino</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extLst>
                  <a:ext uri="{0D108BD9-81ED-4DB2-BD59-A6C34878D82A}">
                    <a16:rowId xmlns:a16="http://schemas.microsoft.com/office/drawing/2014/main" val="145526310"/>
                  </a:ext>
                </a:extLst>
              </a:tr>
              <a:tr h="366090">
                <a:tc>
                  <a:txBody>
                    <a:bodyPr/>
                    <a:lstStyle/>
                    <a:p>
                      <a:pPr marL="0" marR="0" algn="l" hangingPunct="0">
                        <a:spcBef>
                          <a:spcPts val="0"/>
                        </a:spcBef>
                        <a:spcAft>
                          <a:spcPts val="0"/>
                        </a:spcAft>
                      </a:pPr>
                      <a:r>
                        <a:rPr lang="en-US" sz="1800" kern="1200">
                          <a:latin typeface="Franklin Gothic Book" panose="020B0503020102020204" pitchFamily="34" charset="0"/>
                        </a:rPr>
                        <a:t>White</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extLst>
                  <a:ext uri="{0D108BD9-81ED-4DB2-BD59-A6C34878D82A}">
                    <a16:rowId xmlns:a16="http://schemas.microsoft.com/office/drawing/2014/main" val="3758701066"/>
                  </a:ext>
                </a:extLst>
              </a:tr>
              <a:tr h="366090">
                <a:tc>
                  <a:txBody>
                    <a:bodyPr/>
                    <a:lstStyle/>
                    <a:p>
                      <a:pPr marL="0" marR="0" algn="l" hangingPunct="0">
                        <a:spcBef>
                          <a:spcPts val="0"/>
                        </a:spcBef>
                        <a:spcAft>
                          <a:spcPts val="0"/>
                        </a:spcAft>
                      </a:pPr>
                      <a:r>
                        <a:rPr lang="en-US" sz="1800" kern="1200">
                          <a:solidFill>
                            <a:schemeClr val="dk1"/>
                          </a:solidFill>
                          <a:latin typeface="Franklin Gothic Book" panose="020B0503020102020204" pitchFamily="34" charset="0"/>
                          <a:ea typeface="+mn-ea"/>
                          <a:cs typeface="+mn-cs"/>
                        </a:rPr>
                        <a:t>Asian</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extLst>
                  <a:ext uri="{0D108BD9-81ED-4DB2-BD59-A6C34878D82A}">
                    <a16:rowId xmlns:a16="http://schemas.microsoft.com/office/drawing/2014/main" val="41923162"/>
                  </a:ext>
                </a:extLst>
              </a:tr>
              <a:tr h="366090">
                <a:tc>
                  <a:txBody>
                    <a:bodyPr/>
                    <a:lstStyle/>
                    <a:p>
                      <a:pPr marL="0" marR="0" algn="l" hangingPunct="0">
                        <a:spcBef>
                          <a:spcPts val="0"/>
                        </a:spcBef>
                        <a:spcAft>
                          <a:spcPts val="0"/>
                        </a:spcAft>
                      </a:pPr>
                      <a:r>
                        <a:rPr lang="en-US" sz="1800" kern="1200">
                          <a:solidFill>
                            <a:schemeClr val="dk1"/>
                          </a:solidFill>
                          <a:latin typeface="Franklin Gothic Book" panose="020B0503020102020204" pitchFamily="34" charset="0"/>
                          <a:ea typeface="+mn-ea"/>
                          <a:cs typeface="+mn-cs"/>
                        </a:rPr>
                        <a:t>Two or More Races</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extLst>
                  <a:ext uri="{0D108BD9-81ED-4DB2-BD59-A6C34878D82A}">
                    <a16:rowId xmlns:a16="http://schemas.microsoft.com/office/drawing/2014/main" val="2518091033"/>
                  </a:ext>
                </a:extLst>
              </a:tr>
              <a:tr h="544442">
                <a:tc>
                  <a:txBody>
                    <a:bodyPr/>
                    <a:lstStyle/>
                    <a:p>
                      <a:pPr marL="0" marR="0" algn="l" hangingPunct="0">
                        <a:spcBef>
                          <a:spcPts val="0"/>
                        </a:spcBef>
                        <a:spcAft>
                          <a:spcPts val="0"/>
                        </a:spcAft>
                      </a:pPr>
                      <a:r>
                        <a:rPr lang="en-US" sz="1800" kern="1200">
                          <a:latin typeface="Franklin Gothic Book" panose="020B0503020102020204" pitchFamily="34" charset="0"/>
                        </a:rPr>
                        <a:t>English Learners plus Monitored</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extLst>
                  <a:ext uri="{0D108BD9-81ED-4DB2-BD59-A6C34878D82A}">
                    <a16:rowId xmlns:a16="http://schemas.microsoft.com/office/drawing/2014/main" val="2056481434"/>
                  </a:ext>
                </a:extLst>
              </a:tr>
              <a:tr h="459959">
                <a:tc>
                  <a:txBody>
                    <a:bodyPr/>
                    <a:lstStyle/>
                    <a:p>
                      <a:pPr marL="0" marR="0" algn="l" hangingPunct="0">
                        <a:spcBef>
                          <a:spcPts val="0"/>
                        </a:spcBef>
                        <a:spcAft>
                          <a:spcPts val="0"/>
                        </a:spcAft>
                      </a:pPr>
                      <a:r>
                        <a:rPr lang="en-US" sz="1800" kern="1200">
                          <a:latin typeface="Franklin Gothic Book" panose="020B0503020102020204" pitchFamily="34" charset="0"/>
                        </a:rPr>
                        <a:t>Free/Reduced-Price Meal</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extLst>
                  <a:ext uri="{0D108BD9-81ED-4DB2-BD59-A6C34878D82A}">
                    <a16:rowId xmlns:a16="http://schemas.microsoft.com/office/drawing/2014/main" val="2285933717"/>
                  </a:ext>
                </a:extLst>
              </a:tr>
              <a:tr h="459959">
                <a:tc>
                  <a:txBody>
                    <a:bodyPr/>
                    <a:lstStyle/>
                    <a:p>
                      <a:pPr marL="0" marR="0" algn="l" hangingPunct="0">
                        <a:spcBef>
                          <a:spcPts val="0"/>
                        </a:spcBef>
                        <a:spcAft>
                          <a:spcPts val="0"/>
                        </a:spcAft>
                      </a:pPr>
                      <a:r>
                        <a:rPr lang="en-US" sz="1800" kern="1200">
                          <a:latin typeface="Franklin Gothic Book" panose="020B0503020102020204" pitchFamily="34" charset="0"/>
                        </a:rPr>
                        <a:t>Disability-with IEP (Total)</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extLst>
                  <a:ext uri="{0D108BD9-81ED-4DB2-BD59-A6C34878D82A}">
                    <a16:rowId xmlns:a16="http://schemas.microsoft.com/office/drawing/2014/main" val="2369562064"/>
                  </a:ext>
                </a:extLst>
              </a:tr>
            </a:tbl>
          </a:graphicData>
        </a:graphic>
      </p:graphicFrame>
    </p:spTree>
    <p:extLst>
      <p:ext uri="{BB962C8B-B14F-4D97-AF65-F5344CB8AC3E}">
        <p14:creationId xmlns:p14="http://schemas.microsoft.com/office/powerpoint/2010/main" val="3499980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BA440-AEA9-4068-8305-EFA40D5FD639}"/>
              </a:ext>
            </a:extLst>
          </p:cNvPr>
          <p:cNvSpPr>
            <a:spLocks noGrp="1"/>
          </p:cNvSpPr>
          <p:nvPr>
            <p:ph type="title"/>
          </p:nvPr>
        </p:nvSpPr>
        <p:spPr>
          <a:xfrm>
            <a:off x="-1" y="0"/>
            <a:ext cx="11629295" cy="1470991"/>
          </a:xfrm>
        </p:spPr>
        <p:txBody>
          <a:bodyPr>
            <a:normAutofit/>
          </a:bodyPr>
          <a:lstStyle/>
          <a:p>
            <a:r>
              <a:rPr lang="en-US" sz="3600"/>
              <a:t>Core Assessment Domains Summary by Student Group at </a:t>
            </a:r>
            <a:r>
              <a:rPr lang="en-US" sz="3600">
                <a:solidFill>
                  <a:schemeClr val="tx1">
                    <a:lumMod val="50000"/>
                    <a:lumOff val="50000"/>
                  </a:schemeClr>
                </a:solidFill>
              </a:rPr>
              <a:t>[My School/District]</a:t>
            </a:r>
          </a:p>
        </p:txBody>
      </p:sp>
      <p:graphicFrame>
        <p:nvGraphicFramePr>
          <p:cNvPr id="6" name="Table 7">
            <a:extLst>
              <a:ext uri="{FF2B5EF4-FFF2-40B4-BE49-F238E27FC236}">
                <a16:creationId xmlns:a16="http://schemas.microsoft.com/office/drawing/2014/main" id="{A2022EC4-54BF-4749-97B9-AD1DDA4A1A8A}"/>
              </a:ext>
            </a:extLst>
          </p:cNvPr>
          <p:cNvGraphicFramePr>
            <a:graphicFrameLocks noGrp="1"/>
          </p:cNvGraphicFramePr>
          <p:nvPr>
            <p:extLst>
              <p:ext uri="{D42A27DB-BD31-4B8C-83A1-F6EECF244321}">
                <p14:modId xmlns:p14="http://schemas.microsoft.com/office/powerpoint/2010/main" val="46307125"/>
              </p:ext>
            </p:extLst>
          </p:nvPr>
        </p:nvGraphicFramePr>
        <p:xfrm>
          <a:off x="191375" y="1641940"/>
          <a:ext cx="11629296" cy="5025852"/>
        </p:xfrm>
        <a:graphic>
          <a:graphicData uri="http://schemas.openxmlformats.org/drawingml/2006/table">
            <a:tbl>
              <a:tblPr firstRow="1" bandRow="1">
                <a:tableStyleId>{073A0DAA-6AF3-43AB-8588-CEC1D06C72B9}</a:tableStyleId>
              </a:tblPr>
              <a:tblGrid>
                <a:gridCol w="2014497">
                  <a:extLst>
                    <a:ext uri="{9D8B030D-6E8A-4147-A177-3AD203B41FA5}">
                      <a16:colId xmlns:a16="http://schemas.microsoft.com/office/drawing/2014/main" val="2200421794"/>
                    </a:ext>
                  </a:extLst>
                </a:gridCol>
                <a:gridCol w="1069373">
                  <a:extLst>
                    <a:ext uri="{9D8B030D-6E8A-4147-A177-3AD203B41FA5}">
                      <a16:colId xmlns:a16="http://schemas.microsoft.com/office/drawing/2014/main" val="2136788494"/>
                    </a:ext>
                  </a:extLst>
                </a:gridCol>
                <a:gridCol w="961059">
                  <a:extLst>
                    <a:ext uri="{9D8B030D-6E8A-4147-A177-3AD203B41FA5}">
                      <a16:colId xmlns:a16="http://schemas.microsoft.com/office/drawing/2014/main" val="2708466600"/>
                    </a:ext>
                  </a:extLst>
                </a:gridCol>
                <a:gridCol w="1083481">
                  <a:extLst>
                    <a:ext uri="{9D8B030D-6E8A-4147-A177-3AD203B41FA5}">
                      <a16:colId xmlns:a16="http://schemas.microsoft.com/office/drawing/2014/main" val="4278907010"/>
                    </a:ext>
                  </a:extLst>
                </a:gridCol>
                <a:gridCol w="1083481">
                  <a:extLst>
                    <a:ext uri="{9D8B030D-6E8A-4147-A177-3AD203B41FA5}">
                      <a16:colId xmlns:a16="http://schemas.microsoft.com/office/drawing/2014/main" val="2939891279"/>
                    </a:ext>
                  </a:extLst>
                </a:gridCol>
                <a:gridCol w="1083481">
                  <a:extLst>
                    <a:ext uri="{9D8B030D-6E8A-4147-A177-3AD203B41FA5}">
                      <a16:colId xmlns:a16="http://schemas.microsoft.com/office/drawing/2014/main" val="3029189789"/>
                    </a:ext>
                  </a:extLst>
                </a:gridCol>
                <a:gridCol w="1083481">
                  <a:extLst>
                    <a:ext uri="{9D8B030D-6E8A-4147-A177-3AD203B41FA5}">
                      <a16:colId xmlns:a16="http://schemas.microsoft.com/office/drawing/2014/main" val="50929370"/>
                    </a:ext>
                  </a:extLst>
                </a:gridCol>
                <a:gridCol w="1083481">
                  <a:extLst>
                    <a:ext uri="{9D8B030D-6E8A-4147-A177-3AD203B41FA5}">
                      <a16:colId xmlns:a16="http://schemas.microsoft.com/office/drawing/2014/main" val="1544464810"/>
                    </a:ext>
                  </a:extLst>
                </a:gridCol>
                <a:gridCol w="1083481">
                  <a:extLst>
                    <a:ext uri="{9D8B030D-6E8A-4147-A177-3AD203B41FA5}">
                      <a16:colId xmlns:a16="http://schemas.microsoft.com/office/drawing/2014/main" val="4024517280"/>
                    </a:ext>
                  </a:extLst>
                </a:gridCol>
                <a:gridCol w="1083481">
                  <a:extLst>
                    <a:ext uri="{9D8B030D-6E8A-4147-A177-3AD203B41FA5}">
                      <a16:colId xmlns:a16="http://schemas.microsoft.com/office/drawing/2014/main" val="3475053743"/>
                    </a:ext>
                  </a:extLst>
                </a:gridCol>
              </a:tblGrid>
              <a:tr h="636732">
                <a:tc>
                  <a:txBody>
                    <a:bodyPr/>
                    <a:lstStyle/>
                    <a:p>
                      <a:pPr algn="ctr"/>
                      <a:endParaRPr lang="en-US">
                        <a:solidFill>
                          <a:sysClr val="windowText" lastClr="000000"/>
                        </a:solidFill>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fontAlgn="b"/>
                      <a:r>
                        <a:rPr lang="en-US" sz="1800" u="none" strike="noStrike">
                          <a:solidFill>
                            <a:sysClr val="windowText" lastClr="000000"/>
                          </a:solidFill>
                          <a:effectLst/>
                          <a:latin typeface="Franklin Gothic Book" panose="020B0503020102020204" pitchFamily="34" charset="0"/>
                        </a:rPr>
                        <a:t>Below Average</a:t>
                      </a:r>
                      <a:endParaRPr lang="en-US" sz="1800" b="1" i="0" u="none" strike="noStrike">
                        <a:solidFill>
                          <a:sysClr val="windowText" lastClr="000000"/>
                        </a:solidFill>
                        <a:effectLst/>
                        <a:latin typeface="Franklin Gothic Book" panose="020B05030201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fontAlgn="b"/>
                      <a:r>
                        <a:rPr lang="en-US" sz="1800" u="none" strike="noStrike">
                          <a:solidFill>
                            <a:sysClr val="windowText" lastClr="000000"/>
                          </a:solidFill>
                          <a:effectLst/>
                          <a:latin typeface="Franklin Gothic Book" panose="020B0503020102020204" pitchFamily="34" charset="0"/>
                        </a:rPr>
                        <a:t>Average</a:t>
                      </a:r>
                      <a:endParaRPr lang="en-US" sz="1800" b="1" i="0" u="none" strike="noStrike">
                        <a:solidFill>
                          <a:sysClr val="windowText" lastClr="000000"/>
                        </a:solidFill>
                        <a:effectLst/>
                        <a:latin typeface="Franklin Gothic Book" panose="020B05030201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fontAlgn="b"/>
                      <a:r>
                        <a:rPr lang="en-US" sz="1800" u="none" strike="noStrike">
                          <a:solidFill>
                            <a:sysClr val="windowText" lastClr="000000"/>
                          </a:solidFill>
                          <a:effectLst/>
                          <a:latin typeface="Franklin Gothic Book" panose="020B0503020102020204" pitchFamily="34" charset="0"/>
                        </a:rPr>
                        <a:t>Above Average</a:t>
                      </a:r>
                      <a:endParaRPr lang="en-US" sz="1800" b="1" i="0" u="none" strike="noStrike">
                        <a:solidFill>
                          <a:sysClr val="windowText" lastClr="000000"/>
                        </a:solidFill>
                        <a:effectLst/>
                        <a:latin typeface="Franklin Gothic Book" panose="020B05030201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fontAlgn="b"/>
                      <a:r>
                        <a:rPr lang="en-US" sz="1800" u="none" strike="noStrike">
                          <a:solidFill>
                            <a:sysClr val="windowText" lastClr="000000"/>
                          </a:solidFill>
                          <a:effectLst/>
                          <a:latin typeface="Franklin Gothic Book" panose="020B0503020102020204" pitchFamily="34" charset="0"/>
                        </a:rPr>
                        <a:t>Below Average</a:t>
                      </a:r>
                      <a:endParaRPr lang="en-US" sz="1800" b="1" i="0" u="none" strike="noStrike">
                        <a:solidFill>
                          <a:sysClr val="windowText" lastClr="000000"/>
                        </a:solidFill>
                        <a:effectLst/>
                        <a:latin typeface="Franklin Gothic Book" panose="020B05030201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fontAlgn="b"/>
                      <a:r>
                        <a:rPr lang="en-US" sz="1800" u="none" strike="noStrike">
                          <a:solidFill>
                            <a:sysClr val="windowText" lastClr="000000"/>
                          </a:solidFill>
                          <a:effectLst/>
                          <a:latin typeface="Franklin Gothic Book" panose="020B0503020102020204" pitchFamily="34" charset="0"/>
                        </a:rPr>
                        <a:t>Average</a:t>
                      </a:r>
                      <a:endParaRPr lang="en-US" sz="1800" b="1" i="0" u="none" strike="noStrike">
                        <a:solidFill>
                          <a:sysClr val="windowText" lastClr="000000"/>
                        </a:solidFill>
                        <a:effectLst/>
                        <a:latin typeface="Franklin Gothic Book" panose="020B05030201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fontAlgn="b"/>
                      <a:r>
                        <a:rPr lang="en-US" sz="1800" u="none" strike="noStrike">
                          <a:solidFill>
                            <a:sysClr val="windowText" lastClr="000000"/>
                          </a:solidFill>
                          <a:effectLst/>
                          <a:latin typeface="Franklin Gothic Book" panose="020B0503020102020204" pitchFamily="34" charset="0"/>
                        </a:rPr>
                        <a:t>Above Average</a:t>
                      </a:r>
                      <a:endParaRPr lang="en-US" sz="1800" b="1" i="0" u="none" strike="noStrike">
                        <a:solidFill>
                          <a:sysClr val="windowText" lastClr="000000"/>
                        </a:solidFill>
                        <a:effectLst/>
                        <a:latin typeface="Franklin Gothic Book" panose="020B05030201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fontAlgn="b"/>
                      <a:r>
                        <a:rPr lang="en-US" sz="1800" u="none" strike="noStrike">
                          <a:solidFill>
                            <a:sysClr val="windowText" lastClr="000000"/>
                          </a:solidFill>
                          <a:effectLst/>
                          <a:latin typeface="Franklin Gothic Book" panose="020B0503020102020204" pitchFamily="34" charset="0"/>
                        </a:rPr>
                        <a:t>Below Average</a:t>
                      </a:r>
                      <a:endParaRPr lang="en-US" sz="1800" b="1" i="0" u="none" strike="noStrike">
                        <a:solidFill>
                          <a:sysClr val="windowText" lastClr="000000"/>
                        </a:solidFill>
                        <a:effectLst/>
                        <a:latin typeface="Franklin Gothic Book" panose="020B05030201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fontAlgn="b"/>
                      <a:r>
                        <a:rPr lang="en-US" sz="1800" u="none" strike="noStrike">
                          <a:solidFill>
                            <a:sysClr val="windowText" lastClr="000000"/>
                          </a:solidFill>
                          <a:effectLst/>
                          <a:latin typeface="Franklin Gothic Book" panose="020B0503020102020204" pitchFamily="34" charset="0"/>
                        </a:rPr>
                        <a:t>Average</a:t>
                      </a:r>
                      <a:endParaRPr lang="en-US" sz="1800" b="1" i="0" u="none" strike="noStrike">
                        <a:solidFill>
                          <a:sysClr val="windowText" lastClr="000000"/>
                        </a:solidFill>
                        <a:effectLst/>
                        <a:latin typeface="Franklin Gothic Book" panose="020B05030201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fontAlgn="b"/>
                      <a:r>
                        <a:rPr lang="en-US" sz="1800" u="none" strike="noStrike">
                          <a:solidFill>
                            <a:sysClr val="windowText" lastClr="000000"/>
                          </a:solidFill>
                          <a:effectLst/>
                          <a:latin typeface="Franklin Gothic Book" panose="020B0503020102020204" pitchFamily="34" charset="0"/>
                        </a:rPr>
                        <a:t>Above Average</a:t>
                      </a:r>
                      <a:endParaRPr lang="en-US" sz="1800" b="1" i="0" u="none" strike="noStrike">
                        <a:solidFill>
                          <a:sysClr val="windowText" lastClr="000000"/>
                        </a:solidFill>
                        <a:effectLst/>
                        <a:latin typeface="Franklin Gothic Book" panose="020B05030201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extLst>
                  <a:ext uri="{0D108BD9-81ED-4DB2-BD59-A6C34878D82A}">
                    <a16:rowId xmlns:a16="http://schemas.microsoft.com/office/drawing/2014/main" val="1859446620"/>
                  </a:ext>
                </a:extLst>
              </a:tr>
              <a:tr h="324979">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1800" kern="1200">
                          <a:latin typeface="Franklin Gothic Book" panose="020B0503020102020204" pitchFamily="34" charset="0"/>
                        </a:rPr>
                        <a:t>All Students</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extLst>
                  <a:ext uri="{0D108BD9-81ED-4DB2-BD59-A6C34878D82A}">
                    <a16:rowId xmlns:a16="http://schemas.microsoft.com/office/drawing/2014/main" val="1085153829"/>
                  </a:ext>
                </a:extLst>
              </a:tr>
              <a:tr h="324979">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1800" kern="1200">
                          <a:latin typeface="Franklin Gothic Book" panose="020B0503020102020204" pitchFamily="34" charset="0"/>
                        </a:rPr>
                        <a:t>African American</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extLst>
                  <a:ext uri="{0D108BD9-81ED-4DB2-BD59-A6C34878D82A}">
                    <a16:rowId xmlns:a16="http://schemas.microsoft.com/office/drawing/2014/main" val="1066833090"/>
                  </a:ext>
                </a:extLst>
              </a:tr>
              <a:tr h="537825">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1800" kern="1200">
                          <a:latin typeface="Franklin Gothic Book" panose="020B0503020102020204" pitchFamily="34" charset="0"/>
                        </a:rPr>
                        <a:t>American Indian or Alaska Native</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extLst>
                  <a:ext uri="{0D108BD9-81ED-4DB2-BD59-A6C34878D82A}">
                    <a16:rowId xmlns:a16="http://schemas.microsoft.com/office/drawing/2014/main" val="4162203908"/>
                  </a:ext>
                </a:extLst>
              </a:tr>
              <a:tr h="324979">
                <a:tc>
                  <a:txBody>
                    <a:bodyPr/>
                    <a:lstStyle/>
                    <a:p>
                      <a:pPr marL="0" marR="0" algn="l" hangingPunct="0">
                        <a:spcBef>
                          <a:spcPts val="0"/>
                        </a:spcBef>
                        <a:spcAft>
                          <a:spcPts val="0"/>
                        </a:spcAft>
                      </a:pPr>
                      <a:r>
                        <a:rPr lang="en-US" sz="1800" kern="1200">
                          <a:latin typeface="Franklin Gothic Book" panose="020B0503020102020204" pitchFamily="34" charset="0"/>
                        </a:rPr>
                        <a:t>Hispanic or Latino</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extLst>
                  <a:ext uri="{0D108BD9-81ED-4DB2-BD59-A6C34878D82A}">
                    <a16:rowId xmlns:a16="http://schemas.microsoft.com/office/drawing/2014/main" val="145526310"/>
                  </a:ext>
                </a:extLst>
              </a:tr>
              <a:tr h="322695">
                <a:tc>
                  <a:txBody>
                    <a:bodyPr/>
                    <a:lstStyle/>
                    <a:p>
                      <a:pPr marL="0" marR="0" algn="l" hangingPunct="0">
                        <a:spcBef>
                          <a:spcPts val="0"/>
                        </a:spcBef>
                        <a:spcAft>
                          <a:spcPts val="0"/>
                        </a:spcAft>
                      </a:pPr>
                      <a:r>
                        <a:rPr lang="en-US" sz="1800" kern="1200">
                          <a:latin typeface="Franklin Gothic Book" panose="020B0503020102020204" pitchFamily="34" charset="0"/>
                        </a:rPr>
                        <a:t>White</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extLst>
                  <a:ext uri="{0D108BD9-81ED-4DB2-BD59-A6C34878D82A}">
                    <a16:rowId xmlns:a16="http://schemas.microsoft.com/office/drawing/2014/main" val="3758701066"/>
                  </a:ext>
                </a:extLst>
              </a:tr>
              <a:tr h="322695">
                <a:tc>
                  <a:txBody>
                    <a:bodyPr/>
                    <a:lstStyle/>
                    <a:p>
                      <a:pPr marL="0" marR="0" algn="l" hangingPunct="0">
                        <a:spcBef>
                          <a:spcPts val="0"/>
                        </a:spcBef>
                        <a:spcAft>
                          <a:spcPts val="0"/>
                        </a:spcAft>
                      </a:pPr>
                      <a:r>
                        <a:rPr lang="en-US" sz="1800" kern="1200">
                          <a:solidFill>
                            <a:schemeClr val="dk1"/>
                          </a:solidFill>
                          <a:latin typeface="Franklin Gothic Book" panose="020B0503020102020204" pitchFamily="34" charset="0"/>
                          <a:ea typeface="+mn-ea"/>
                          <a:cs typeface="+mn-cs"/>
                        </a:rPr>
                        <a:t>Asian</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extLst>
                  <a:ext uri="{0D108BD9-81ED-4DB2-BD59-A6C34878D82A}">
                    <a16:rowId xmlns:a16="http://schemas.microsoft.com/office/drawing/2014/main" val="3240464063"/>
                  </a:ext>
                </a:extLst>
              </a:tr>
              <a:tr h="322695">
                <a:tc>
                  <a:txBody>
                    <a:bodyPr/>
                    <a:lstStyle/>
                    <a:p>
                      <a:pPr marL="0" marR="0" algn="l" hangingPunct="0">
                        <a:spcBef>
                          <a:spcPts val="0"/>
                        </a:spcBef>
                        <a:spcAft>
                          <a:spcPts val="0"/>
                        </a:spcAft>
                      </a:pPr>
                      <a:r>
                        <a:rPr lang="en-US" sz="1800" kern="1200">
                          <a:solidFill>
                            <a:schemeClr val="dk1"/>
                          </a:solidFill>
                          <a:latin typeface="Franklin Gothic Book" panose="020B0503020102020204" pitchFamily="34" charset="0"/>
                          <a:ea typeface="+mn-ea"/>
                          <a:cs typeface="+mn-cs"/>
                        </a:rPr>
                        <a:t>Two or More Races</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extLst>
                  <a:ext uri="{0D108BD9-81ED-4DB2-BD59-A6C34878D82A}">
                    <a16:rowId xmlns:a16="http://schemas.microsoft.com/office/drawing/2014/main" val="3277084150"/>
                  </a:ext>
                </a:extLst>
              </a:tr>
              <a:tr h="537825">
                <a:tc>
                  <a:txBody>
                    <a:bodyPr/>
                    <a:lstStyle/>
                    <a:p>
                      <a:pPr marL="0" marR="0" algn="l" hangingPunct="0">
                        <a:spcBef>
                          <a:spcPts val="0"/>
                        </a:spcBef>
                        <a:spcAft>
                          <a:spcPts val="0"/>
                        </a:spcAft>
                      </a:pPr>
                      <a:r>
                        <a:rPr lang="en-US" sz="1800" kern="1200">
                          <a:latin typeface="Franklin Gothic Book" panose="020B0503020102020204" pitchFamily="34" charset="0"/>
                        </a:rPr>
                        <a:t>English Learners plus Monitored</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extLst>
                  <a:ext uri="{0D108BD9-81ED-4DB2-BD59-A6C34878D82A}">
                    <a16:rowId xmlns:a16="http://schemas.microsoft.com/office/drawing/2014/main" val="2056481434"/>
                  </a:ext>
                </a:extLst>
              </a:tr>
              <a:tr h="537825">
                <a:tc>
                  <a:txBody>
                    <a:bodyPr/>
                    <a:lstStyle/>
                    <a:p>
                      <a:pPr marL="0" marR="0" algn="l" hangingPunct="0">
                        <a:spcBef>
                          <a:spcPts val="0"/>
                        </a:spcBef>
                        <a:spcAft>
                          <a:spcPts val="0"/>
                        </a:spcAft>
                      </a:pPr>
                      <a:r>
                        <a:rPr lang="en-US" sz="1800" kern="1200">
                          <a:latin typeface="Franklin Gothic Book" panose="020B0503020102020204" pitchFamily="34" charset="0"/>
                        </a:rPr>
                        <a:t>Free/Reduced-Price Meal</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extLst>
                  <a:ext uri="{0D108BD9-81ED-4DB2-BD59-A6C34878D82A}">
                    <a16:rowId xmlns:a16="http://schemas.microsoft.com/office/drawing/2014/main" val="2285933717"/>
                  </a:ext>
                </a:extLst>
              </a:tr>
              <a:tr h="537825">
                <a:tc>
                  <a:txBody>
                    <a:bodyPr/>
                    <a:lstStyle/>
                    <a:p>
                      <a:pPr marL="0" marR="0" algn="l" hangingPunct="0">
                        <a:spcBef>
                          <a:spcPts val="0"/>
                        </a:spcBef>
                        <a:spcAft>
                          <a:spcPts val="0"/>
                        </a:spcAft>
                      </a:pPr>
                      <a:r>
                        <a:rPr lang="en-US" sz="1800" kern="1200">
                          <a:latin typeface="Franklin Gothic Book" panose="020B0503020102020204" pitchFamily="34" charset="0"/>
                        </a:rPr>
                        <a:t>Disability-with IEP (Total)</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extLst>
                  <a:ext uri="{0D108BD9-81ED-4DB2-BD59-A6C34878D82A}">
                    <a16:rowId xmlns:a16="http://schemas.microsoft.com/office/drawing/2014/main" val="2369562064"/>
                  </a:ext>
                </a:extLst>
              </a:tr>
            </a:tbl>
          </a:graphicData>
        </a:graphic>
      </p:graphicFrame>
      <p:graphicFrame>
        <p:nvGraphicFramePr>
          <p:cNvPr id="3" name="Table 3">
            <a:extLst>
              <a:ext uri="{FF2B5EF4-FFF2-40B4-BE49-F238E27FC236}">
                <a16:creationId xmlns:a16="http://schemas.microsoft.com/office/drawing/2014/main" id="{07802645-1E0E-8FC9-D71A-4667DDC211D6}"/>
              </a:ext>
            </a:extLst>
          </p:cNvPr>
          <p:cNvGraphicFramePr>
            <a:graphicFrameLocks noGrp="1"/>
          </p:cNvGraphicFramePr>
          <p:nvPr>
            <p:extLst>
              <p:ext uri="{D42A27DB-BD31-4B8C-83A1-F6EECF244321}">
                <p14:modId xmlns:p14="http://schemas.microsoft.com/office/powerpoint/2010/main" val="1590635518"/>
              </p:ext>
            </p:extLst>
          </p:nvPr>
        </p:nvGraphicFramePr>
        <p:xfrm>
          <a:off x="191375" y="1277743"/>
          <a:ext cx="11629296" cy="370840"/>
        </p:xfrm>
        <a:graphic>
          <a:graphicData uri="http://schemas.openxmlformats.org/drawingml/2006/table">
            <a:tbl>
              <a:tblPr firstRow="1" bandRow="1">
                <a:tableStyleId>{00A15C55-8517-42AA-B614-E9B94910E393}</a:tableStyleId>
              </a:tblPr>
              <a:tblGrid>
                <a:gridCol w="2014497">
                  <a:extLst>
                    <a:ext uri="{9D8B030D-6E8A-4147-A177-3AD203B41FA5}">
                      <a16:colId xmlns:a16="http://schemas.microsoft.com/office/drawing/2014/main" val="655840685"/>
                    </a:ext>
                  </a:extLst>
                </a:gridCol>
                <a:gridCol w="3110846">
                  <a:extLst>
                    <a:ext uri="{9D8B030D-6E8A-4147-A177-3AD203B41FA5}">
                      <a16:colId xmlns:a16="http://schemas.microsoft.com/office/drawing/2014/main" val="3038190447"/>
                    </a:ext>
                  </a:extLst>
                </a:gridCol>
                <a:gridCol w="3261674">
                  <a:extLst>
                    <a:ext uri="{9D8B030D-6E8A-4147-A177-3AD203B41FA5}">
                      <a16:colId xmlns:a16="http://schemas.microsoft.com/office/drawing/2014/main" val="2033204755"/>
                    </a:ext>
                  </a:extLst>
                </a:gridCol>
                <a:gridCol w="3242279">
                  <a:extLst>
                    <a:ext uri="{9D8B030D-6E8A-4147-A177-3AD203B41FA5}">
                      <a16:colId xmlns:a16="http://schemas.microsoft.com/office/drawing/2014/main" val="3535477222"/>
                    </a:ext>
                  </a:extLst>
                </a:gridCol>
              </a:tblGrid>
              <a:tr h="370840">
                <a:tc>
                  <a:txBody>
                    <a:bodyPr/>
                    <a:lstStyle/>
                    <a:p>
                      <a:pPr algn="ctr"/>
                      <a:r>
                        <a:rPr lang="en-US">
                          <a:solidFill>
                            <a:schemeClr val="tx1"/>
                          </a:solidFill>
                          <a:latin typeface="Franklin Gothic Book" panose="020B0503020102020204" pitchFamily="34" charset="0"/>
                        </a:rPr>
                        <a:t>Student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a:r>
                        <a:rPr lang="en-US">
                          <a:solidFill>
                            <a:schemeClr val="tx1"/>
                          </a:solidFill>
                          <a:latin typeface="Franklin Gothic Book" panose="020B0503020102020204" pitchFamily="34" charset="0"/>
                        </a:rPr>
                        <a:t>Academic Cognitive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a:r>
                        <a:rPr lang="en-US">
                          <a:solidFill>
                            <a:schemeClr val="tx1"/>
                          </a:solidFill>
                          <a:latin typeface="Franklin Gothic Book" panose="020B0503020102020204" pitchFamily="34" charset="0"/>
                        </a:rPr>
                        <a:t>Language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a:r>
                        <a:rPr lang="en-US" dirty="0">
                          <a:solidFill>
                            <a:schemeClr val="tx1"/>
                          </a:solidFill>
                          <a:latin typeface="Franklin Gothic Book" panose="020B0503020102020204" pitchFamily="34" charset="0"/>
                        </a:rPr>
                        <a:t>Physical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extLst>
                  <a:ext uri="{0D108BD9-81ED-4DB2-BD59-A6C34878D82A}">
                    <a16:rowId xmlns:a16="http://schemas.microsoft.com/office/drawing/2014/main" val="2222487429"/>
                  </a:ext>
                </a:extLst>
              </a:tr>
            </a:tbl>
          </a:graphicData>
        </a:graphic>
      </p:graphicFrame>
    </p:spTree>
    <p:extLst>
      <p:ext uri="{BB962C8B-B14F-4D97-AF65-F5344CB8AC3E}">
        <p14:creationId xmlns:p14="http://schemas.microsoft.com/office/powerpoint/2010/main" val="3949394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BA440-AEA9-4068-8305-EFA40D5FD639}"/>
              </a:ext>
            </a:extLst>
          </p:cNvPr>
          <p:cNvSpPr>
            <a:spLocks noGrp="1"/>
          </p:cNvSpPr>
          <p:nvPr>
            <p:ph type="title"/>
          </p:nvPr>
        </p:nvSpPr>
        <p:spPr>
          <a:xfrm>
            <a:off x="0" y="0"/>
            <a:ext cx="12192000" cy="1501274"/>
          </a:xfrm>
        </p:spPr>
        <p:txBody>
          <a:bodyPr>
            <a:normAutofit/>
          </a:bodyPr>
          <a:lstStyle/>
          <a:p>
            <a:r>
              <a:rPr lang="en-US" sz="3600"/>
              <a:t>Self-Help/Social Emotional Scales Summary by Student Group at </a:t>
            </a:r>
            <a:r>
              <a:rPr lang="en-US" sz="3600">
                <a:solidFill>
                  <a:schemeClr val="tx1">
                    <a:lumMod val="50000"/>
                    <a:lumOff val="50000"/>
                  </a:schemeClr>
                </a:solidFill>
              </a:rPr>
              <a:t>[My School/District]</a:t>
            </a:r>
          </a:p>
        </p:txBody>
      </p:sp>
      <p:graphicFrame>
        <p:nvGraphicFramePr>
          <p:cNvPr id="6" name="Table 7">
            <a:extLst>
              <a:ext uri="{FF2B5EF4-FFF2-40B4-BE49-F238E27FC236}">
                <a16:creationId xmlns:a16="http://schemas.microsoft.com/office/drawing/2014/main" id="{A2022EC4-54BF-4749-97B9-AD1DDA4A1A8A}"/>
              </a:ext>
            </a:extLst>
          </p:cNvPr>
          <p:cNvGraphicFramePr>
            <a:graphicFrameLocks noGrp="1"/>
          </p:cNvGraphicFramePr>
          <p:nvPr>
            <p:extLst>
              <p:ext uri="{D42A27DB-BD31-4B8C-83A1-F6EECF244321}">
                <p14:modId xmlns:p14="http://schemas.microsoft.com/office/powerpoint/2010/main" val="1293432554"/>
              </p:ext>
            </p:extLst>
          </p:nvPr>
        </p:nvGraphicFramePr>
        <p:xfrm>
          <a:off x="199533" y="1872114"/>
          <a:ext cx="11500340" cy="4918484"/>
        </p:xfrm>
        <a:graphic>
          <a:graphicData uri="http://schemas.openxmlformats.org/drawingml/2006/table">
            <a:tbl>
              <a:tblPr firstRow="1" bandRow="1">
                <a:tableStyleId>{073A0DAA-6AF3-43AB-8588-CEC1D06C72B9}</a:tableStyleId>
              </a:tblPr>
              <a:tblGrid>
                <a:gridCol w="2808740">
                  <a:extLst>
                    <a:ext uri="{9D8B030D-6E8A-4147-A177-3AD203B41FA5}">
                      <a16:colId xmlns:a16="http://schemas.microsoft.com/office/drawing/2014/main" val="2200421794"/>
                    </a:ext>
                  </a:extLst>
                </a:gridCol>
                <a:gridCol w="1340702">
                  <a:extLst>
                    <a:ext uri="{9D8B030D-6E8A-4147-A177-3AD203B41FA5}">
                      <a16:colId xmlns:a16="http://schemas.microsoft.com/office/drawing/2014/main" val="2939891279"/>
                    </a:ext>
                  </a:extLst>
                </a:gridCol>
                <a:gridCol w="1556498">
                  <a:extLst>
                    <a:ext uri="{9D8B030D-6E8A-4147-A177-3AD203B41FA5}">
                      <a16:colId xmlns:a16="http://schemas.microsoft.com/office/drawing/2014/main" val="3029189789"/>
                    </a:ext>
                  </a:extLst>
                </a:gridCol>
                <a:gridCol w="1365121">
                  <a:extLst>
                    <a:ext uri="{9D8B030D-6E8A-4147-A177-3AD203B41FA5}">
                      <a16:colId xmlns:a16="http://schemas.microsoft.com/office/drawing/2014/main" val="50929370"/>
                    </a:ext>
                  </a:extLst>
                </a:gridCol>
                <a:gridCol w="1304693">
                  <a:extLst>
                    <a:ext uri="{9D8B030D-6E8A-4147-A177-3AD203B41FA5}">
                      <a16:colId xmlns:a16="http://schemas.microsoft.com/office/drawing/2014/main" val="1544464810"/>
                    </a:ext>
                  </a:extLst>
                </a:gridCol>
                <a:gridCol w="1728439">
                  <a:extLst>
                    <a:ext uri="{9D8B030D-6E8A-4147-A177-3AD203B41FA5}">
                      <a16:colId xmlns:a16="http://schemas.microsoft.com/office/drawing/2014/main" val="4024517280"/>
                    </a:ext>
                  </a:extLst>
                </a:gridCol>
                <a:gridCol w="1396147">
                  <a:extLst>
                    <a:ext uri="{9D8B030D-6E8A-4147-A177-3AD203B41FA5}">
                      <a16:colId xmlns:a16="http://schemas.microsoft.com/office/drawing/2014/main" val="3475053743"/>
                    </a:ext>
                  </a:extLst>
                </a:gridCol>
              </a:tblGrid>
              <a:tr h="546268">
                <a:tc>
                  <a:txBody>
                    <a:bodyPr/>
                    <a:lstStyle/>
                    <a:p>
                      <a:endParaRPr lang="en-US" sz="160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fontAlgn="b"/>
                      <a:r>
                        <a:rPr lang="en-US" sz="1800" u="none" strike="noStrike">
                          <a:solidFill>
                            <a:schemeClr val="tx1"/>
                          </a:solidFill>
                          <a:effectLst/>
                          <a:latin typeface="Franklin Gothic Book" panose="020B0503020102020204" pitchFamily="34" charset="0"/>
                        </a:rPr>
                        <a:t>Below Average</a:t>
                      </a:r>
                      <a:endParaRPr lang="en-US" sz="1800" b="1" i="0" u="none" strike="noStrike">
                        <a:solidFill>
                          <a:schemeClr val="tx1"/>
                        </a:solidFill>
                        <a:effectLst/>
                        <a:latin typeface="Franklin Gothic Book" panose="020B05030201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fontAlgn="b"/>
                      <a:r>
                        <a:rPr lang="en-US" sz="1800" u="none" strike="noStrike">
                          <a:solidFill>
                            <a:schemeClr val="tx1"/>
                          </a:solidFill>
                          <a:effectLst/>
                          <a:latin typeface="Franklin Gothic Book" panose="020B0503020102020204" pitchFamily="34" charset="0"/>
                        </a:rPr>
                        <a:t>Average</a:t>
                      </a:r>
                      <a:endParaRPr lang="en-US" sz="1800" b="1" i="0" u="none" strike="noStrike">
                        <a:solidFill>
                          <a:schemeClr val="tx1"/>
                        </a:solidFill>
                        <a:effectLst/>
                        <a:latin typeface="Franklin Gothic Book" panose="020B05030201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fontAlgn="b"/>
                      <a:r>
                        <a:rPr lang="en-US" sz="1800" u="none" strike="noStrike">
                          <a:solidFill>
                            <a:schemeClr val="tx1"/>
                          </a:solidFill>
                          <a:effectLst/>
                          <a:latin typeface="Franklin Gothic Book" panose="020B0503020102020204" pitchFamily="34" charset="0"/>
                        </a:rPr>
                        <a:t>Above Average</a:t>
                      </a:r>
                      <a:endParaRPr lang="en-US" sz="1800" b="1" i="0" u="none" strike="noStrike">
                        <a:solidFill>
                          <a:schemeClr val="tx1"/>
                        </a:solidFill>
                        <a:effectLst/>
                        <a:latin typeface="Franklin Gothic Book" panose="020B05030201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fontAlgn="b"/>
                      <a:r>
                        <a:rPr lang="en-US" sz="1800" u="none" strike="noStrike">
                          <a:solidFill>
                            <a:schemeClr val="tx1"/>
                          </a:solidFill>
                          <a:effectLst/>
                          <a:latin typeface="Franklin Gothic Book" panose="020B0503020102020204" pitchFamily="34" charset="0"/>
                        </a:rPr>
                        <a:t>Below Average</a:t>
                      </a:r>
                      <a:endParaRPr lang="en-US" sz="1800" b="1" i="0" u="none" strike="noStrike">
                        <a:solidFill>
                          <a:schemeClr val="tx1"/>
                        </a:solidFill>
                        <a:effectLst/>
                        <a:latin typeface="Franklin Gothic Book" panose="020B05030201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fontAlgn="b"/>
                      <a:r>
                        <a:rPr lang="en-US" sz="1800" u="none" strike="noStrike">
                          <a:solidFill>
                            <a:schemeClr val="tx1"/>
                          </a:solidFill>
                          <a:effectLst/>
                          <a:latin typeface="Franklin Gothic Book" panose="020B0503020102020204" pitchFamily="34" charset="0"/>
                        </a:rPr>
                        <a:t>Average</a:t>
                      </a:r>
                      <a:endParaRPr lang="en-US" sz="1800" b="1" i="0" u="none" strike="noStrike">
                        <a:solidFill>
                          <a:schemeClr val="tx1"/>
                        </a:solidFill>
                        <a:effectLst/>
                        <a:latin typeface="Franklin Gothic Book" panose="020B05030201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fontAlgn="b"/>
                      <a:r>
                        <a:rPr lang="en-US" sz="1800" u="none" strike="noStrike">
                          <a:solidFill>
                            <a:schemeClr val="tx1"/>
                          </a:solidFill>
                          <a:effectLst/>
                          <a:latin typeface="Franklin Gothic Book" panose="020B0503020102020204" pitchFamily="34" charset="0"/>
                        </a:rPr>
                        <a:t>Above Average</a:t>
                      </a:r>
                      <a:endParaRPr lang="en-US" sz="1800" b="1" i="0" u="none" strike="noStrike">
                        <a:solidFill>
                          <a:schemeClr val="tx1"/>
                        </a:solidFill>
                        <a:effectLst/>
                        <a:latin typeface="Franklin Gothic Book" panose="020B05030201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extLst>
                  <a:ext uri="{0D108BD9-81ED-4DB2-BD59-A6C34878D82A}">
                    <a16:rowId xmlns:a16="http://schemas.microsoft.com/office/drawing/2014/main" val="1859446620"/>
                  </a:ext>
                </a:extLst>
              </a:tr>
              <a:tr h="359190">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1800" kern="1200">
                          <a:latin typeface="Franklin Gothic Book" panose="020B0503020102020204" pitchFamily="34" charset="0"/>
                        </a:rPr>
                        <a:t>All Students</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extLst>
                  <a:ext uri="{0D108BD9-81ED-4DB2-BD59-A6C34878D82A}">
                    <a16:rowId xmlns:a16="http://schemas.microsoft.com/office/drawing/2014/main" val="1085153829"/>
                  </a:ext>
                </a:extLst>
              </a:tr>
              <a:tr h="359190">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1800" kern="1200">
                          <a:latin typeface="Franklin Gothic Book" panose="020B0503020102020204" pitchFamily="34" charset="0"/>
                        </a:rPr>
                        <a:t>African American</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extLst>
                  <a:ext uri="{0D108BD9-81ED-4DB2-BD59-A6C34878D82A}">
                    <a16:rowId xmlns:a16="http://schemas.microsoft.com/office/drawing/2014/main" val="1066833090"/>
                  </a:ext>
                </a:extLst>
              </a:tr>
              <a:tr h="538785">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1800" kern="1200">
                          <a:solidFill>
                            <a:schemeClr val="tx1"/>
                          </a:solidFill>
                          <a:latin typeface="Franklin Gothic Book" panose="020B0503020102020204" pitchFamily="34" charset="0"/>
                        </a:rPr>
                        <a:t>American Indian or Alaska Native</a:t>
                      </a:r>
                      <a:endParaRPr lang="en-US" sz="1800" kern="1200">
                        <a:solidFill>
                          <a:schemeClr val="tx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extLst>
                  <a:ext uri="{0D108BD9-81ED-4DB2-BD59-A6C34878D82A}">
                    <a16:rowId xmlns:a16="http://schemas.microsoft.com/office/drawing/2014/main" val="4162203908"/>
                  </a:ext>
                </a:extLst>
              </a:tr>
              <a:tr h="359190">
                <a:tc>
                  <a:txBody>
                    <a:bodyPr/>
                    <a:lstStyle/>
                    <a:p>
                      <a:pPr marL="0" marR="0" algn="l" hangingPunct="0">
                        <a:spcBef>
                          <a:spcPts val="0"/>
                        </a:spcBef>
                        <a:spcAft>
                          <a:spcPts val="0"/>
                        </a:spcAft>
                      </a:pPr>
                      <a:r>
                        <a:rPr lang="en-US" sz="1800" kern="1200">
                          <a:latin typeface="Franklin Gothic Book" panose="020B0503020102020204" pitchFamily="34" charset="0"/>
                        </a:rPr>
                        <a:t>Hispanic or Latino</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extLst>
                  <a:ext uri="{0D108BD9-81ED-4DB2-BD59-A6C34878D82A}">
                    <a16:rowId xmlns:a16="http://schemas.microsoft.com/office/drawing/2014/main" val="145526310"/>
                  </a:ext>
                </a:extLst>
              </a:tr>
              <a:tr h="359190">
                <a:tc>
                  <a:txBody>
                    <a:bodyPr/>
                    <a:lstStyle/>
                    <a:p>
                      <a:pPr marL="0" marR="0" algn="l" hangingPunct="0">
                        <a:spcBef>
                          <a:spcPts val="0"/>
                        </a:spcBef>
                        <a:spcAft>
                          <a:spcPts val="0"/>
                        </a:spcAft>
                      </a:pPr>
                      <a:r>
                        <a:rPr lang="en-US" sz="1800" kern="1200">
                          <a:latin typeface="Franklin Gothic Book" panose="020B0503020102020204" pitchFamily="34" charset="0"/>
                        </a:rPr>
                        <a:t>White</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extLst>
                  <a:ext uri="{0D108BD9-81ED-4DB2-BD59-A6C34878D82A}">
                    <a16:rowId xmlns:a16="http://schemas.microsoft.com/office/drawing/2014/main" val="3758701066"/>
                  </a:ext>
                </a:extLst>
              </a:tr>
              <a:tr h="359190">
                <a:tc>
                  <a:txBody>
                    <a:bodyPr/>
                    <a:lstStyle/>
                    <a:p>
                      <a:pPr marL="0" marR="0" algn="l" hangingPunct="0">
                        <a:spcBef>
                          <a:spcPts val="0"/>
                        </a:spcBef>
                        <a:spcAft>
                          <a:spcPts val="0"/>
                        </a:spcAft>
                      </a:pPr>
                      <a:r>
                        <a:rPr lang="en-US" sz="1800" kern="1200">
                          <a:solidFill>
                            <a:schemeClr val="dk1"/>
                          </a:solidFill>
                          <a:latin typeface="Franklin Gothic Book" panose="020B0503020102020204" pitchFamily="34" charset="0"/>
                          <a:ea typeface="+mn-ea"/>
                          <a:cs typeface="+mn-cs"/>
                        </a:rPr>
                        <a:t>Asian</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extLst>
                  <a:ext uri="{0D108BD9-81ED-4DB2-BD59-A6C34878D82A}">
                    <a16:rowId xmlns:a16="http://schemas.microsoft.com/office/drawing/2014/main" val="2616391095"/>
                  </a:ext>
                </a:extLst>
              </a:tr>
              <a:tr h="359190">
                <a:tc>
                  <a:txBody>
                    <a:bodyPr/>
                    <a:lstStyle/>
                    <a:p>
                      <a:pPr marL="0" marR="0" algn="l" hangingPunct="0">
                        <a:spcBef>
                          <a:spcPts val="0"/>
                        </a:spcBef>
                        <a:spcAft>
                          <a:spcPts val="0"/>
                        </a:spcAft>
                      </a:pPr>
                      <a:r>
                        <a:rPr lang="en-US" sz="1800" kern="1200">
                          <a:solidFill>
                            <a:schemeClr val="dk1"/>
                          </a:solidFill>
                          <a:latin typeface="Franklin Gothic Book" panose="020B0503020102020204" pitchFamily="34" charset="0"/>
                          <a:ea typeface="+mn-ea"/>
                          <a:cs typeface="+mn-cs"/>
                        </a:rPr>
                        <a:t>Two or More Races</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extLst>
                  <a:ext uri="{0D108BD9-81ED-4DB2-BD59-A6C34878D82A}">
                    <a16:rowId xmlns:a16="http://schemas.microsoft.com/office/drawing/2014/main" val="2483117589"/>
                  </a:ext>
                </a:extLst>
              </a:tr>
              <a:tr h="538785">
                <a:tc>
                  <a:txBody>
                    <a:bodyPr/>
                    <a:lstStyle/>
                    <a:p>
                      <a:pPr marL="0" marR="0" algn="l" hangingPunct="0">
                        <a:spcBef>
                          <a:spcPts val="0"/>
                        </a:spcBef>
                        <a:spcAft>
                          <a:spcPts val="0"/>
                        </a:spcAft>
                      </a:pPr>
                      <a:r>
                        <a:rPr lang="en-US" sz="1800" kern="1200">
                          <a:latin typeface="Franklin Gothic Book" panose="020B0503020102020204" pitchFamily="34" charset="0"/>
                        </a:rPr>
                        <a:t>English Learners plus Monitored</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extLst>
                  <a:ext uri="{0D108BD9-81ED-4DB2-BD59-A6C34878D82A}">
                    <a16:rowId xmlns:a16="http://schemas.microsoft.com/office/drawing/2014/main" val="2056481434"/>
                  </a:ext>
                </a:extLst>
              </a:tr>
              <a:tr h="535192">
                <a:tc>
                  <a:txBody>
                    <a:bodyPr/>
                    <a:lstStyle/>
                    <a:p>
                      <a:pPr marL="0" marR="0" algn="l" hangingPunct="0">
                        <a:spcBef>
                          <a:spcPts val="0"/>
                        </a:spcBef>
                        <a:spcAft>
                          <a:spcPts val="0"/>
                        </a:spcAft>
                      </a:pPr>
                      <a:r>
                        <a:rPr lang="en-US" sz="1800" kern="1200">
                          <a:latin typeface="Franklin Gothic Book" panose="020B0503020102020204" pitchFamily="34" charset="0"/>
                        </a:rPr>
                        <a:t>Free/Reduced-Price Meal</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D0"/>
                    </a:solidFill>
                  </a:tcPr>
                </a:tc>
                <a:extLst>
                  <a:ext uri="{0D108BD9-81ED-4DB2-BD59-A6C34878D82A}">
                    <a16:rowId xmlns:a16="http://schemas.microsoft.com/office/drawing/2014/main" val="2285933717"/>
                  </a:ext>
                </a:extLst>
              </a:tr>
              <a:tr h="535192">
                <a:tc>
                  <a:txBody>
                    <a:bodyPr/>
                    <a:lstStyle/>
                    <a:p>
                      <a:pPr marL="0" marR="0" algn="l" hangingPunct="0">
                        <a:spcBef>
                          <a:spcPts val="0"/>
                        </a:spcBef>
                        <a:spcAft>
                          <a:spcPts val="0"/>
                        </a:spcAft>
                      </a:pPr>
                      <a:r>
                        <a:rPr lang="en-US" sz="1800" kern="1200">
                          <a:latin typeface="Franklin Gothic Book" panose="020B0503020102020204" pitchFamily="34" charset="0"/>
                        </a:rPr>
                        <a:t>Disability-with IEP (Total)</a:t>
                      </a:r>
                      <a:endParaRPr lang="en-US" sz="1800" kern="1200">
                        <a:solidFill>
                          <a:schemeClr val="dk1"/>
                        </a:solidFill>
                        <a:latin typeface="Franklin Gothic Book" panose="020B0503020102020204" pitchFamily="34" charset="0"/>
                        <a:ea typeface="+mn-ea"/>
                        <a:cs typeface="+mn-cs"/>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tc>
                  <a:txBody>
                    <a:bodyPr/>
                    <a:lstStyle/>
                    <a:p>
                      <a:endParaRPr lang="en-US" b="1"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EE"/>
                    </a:solidFill>
                  </a:tcPr>
                </a:tc>
                <a:extLst>
                  <a:ext uri="{0D108BD9-81ED-4DB2-BD59-A6C34878D82A}">
                    <a16:rowId xmlns:a16="http://schemas.microsoft.com/office/drawing/2014/main" val="2369562064"/>
                  </a:ext>
                </a:extLst>
              </a:tr>
            </a:tbl>
          </a:graphicData>
        </a:graphic>
      </p:graphicFrame>
      <p:graphicFrame>
        <p:nvGraphicFramePr>
          <p:cNvPr id="3" name="Table 3">
            <a:extLst>
              <a:ext uri="{FF2B5EF4-FFF2-40B4-BE49-F238E27FC236}">
                <a16:creationId xmlns:a16="http://schemas.microsoft.com/office/drawing/2014/main" id="{B5C39607-6FEC-5361-C33B-67F7208E51C9}"/>
              </a:ext>
            </a:extLst>
          </p:cNvPr>
          <p:cNvGraphicFramePr>
            <a:graphicFrameLocks noGrp="1"/>
          </p:cNvGraphicFramePr>
          <p:nvPr>
            <p:extLst>
              <p:ext uri="{D42A27DB-BD31-4B8C-83A1-F6EECF244321}">
                <p14:modId xmlns:p14="http://schemas.microsoft.com/office/powerpoint/2010/main" val="2594205016"/>
              </p:ext>
            </p:extLst>
          </p:nvPr>
        </p:nvGraphicFramePr>
        <p:xfrm>
          <a:off x="199534" y="1501274"/>
          <a:ext cx="11500341" cy="370840"/>
        </p:xfrm>
        <a:graphic>
          <a:graphicData uri="http://schemas.openxmlformats.org/drawingml/2006/table">
            <a:tbl>
              <a:tblPr firstRow="1" bandRow="1">
                <a:tableStyleId>{00A15C55-8517-42AA-B614-E9B94910E393}</a:tableStyleId>
              </a:tblPr>
              <a:tblGrid>
                <a:gridCol w="2807617">
                  <a:extLst>
                    <a:ext uri="{9D8B030D-6E8A-4147-A177-3AD203B41FA5}">
                      <a16:colId xmlns:a16="http://schemas.microsoft.com/office/drawing/2014/main" val="788214404"/>
                    </a:ext>
                  </a:extLst>
                </a:gridCol>
                <a:gridCol w="4274595">
                  <a:extLst>
                    <a:ext uri="{9D8B030D-6E8A-4147-A177-3AD203B41FA5}">
                      <a16:colId xmlns:a16="http://schemas.microsoft.com/office/drawing/2014/main" val="1513573028"/>
                    </a:ext>
                  </a:extLst>
                </a:gridCol>
                <a:gridCol w="4418129">
                  <a:extLst>
                    <a:ext uri="{9D8B030D-6E8A-4147-A177-3AD203B41FA5}">
                      <a16:colId xmlns:a16="http://schemas.microsoft.com/office/drawing/2014/main" val="2836150744"/>
                    </a:ext>
                  </a:extLst>
                </a:gridCol>
              </a:tblGrid>
              <a:tr h="370840">
                <a:tc>
                  <a:txBody>
                    <a:bodyPr/>
                    <a:lstStyle/>
                    <a:p>
                      <a:pPr algn="ctr"/>
                      <a:r>
                        <a:rPr lang="en-US">
                          <a:solidFill>
                            <a:schemeClr val="tx1"/>
                          </a:solidFill>
                          <a:latin typeface="Franklin Gothic Book" panose="020B0503020102020204" pitchFamily="34" charset="0"/>
                        </a:rPr>
                        <a:t>Student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a:r>
                        <a:rPr lang="en-US">
                          <a:solidFill>
                            <a:schemeClr val="tx1"/>
                          </a:solidFill>
                          <a:latin typeface="Franklin Gothic Book" panose="020B0503020102020204" pitchFamily="34" charset="0"/>
                        </a:rPr>
                        <a:t>Self-Help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tc>
                  <a:txBody>
                    <a:bodyPr/>
                    <a:lstStyle/>
                    <a:p>
                      <a:pPr algn="ctr"/>
                      <a:r>
                        <a:rPr lang="en-US" dirty="0">
                          <a:solidFill>
                            <a:schemeClr val="tx1"/>
                          </a:solidFill>
                          <a:latin typeface="Franklin Gothic Book" panose="020B0503020102020204" pitchFamily="34" charset="0"/>
                        </a:rPr>
                        <a:t>Social Emotional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19D"/>
                    </a:solidFill>
                  </a:tcPr>
                </a:tc>
                <a:extLst>
                  <a:ext uri="{0D108BD9-81ED-4DB2-BD59-A6C34878D82A}">
                    <a16:rowId xmlns:a16="http://schemas.microsoft.com/office/drawing/2014/main" val="3170923100"/>
                  </a:ext>
                </a:extLst>
              </a:tr>
            </a:tbl>
          </a:graphicData>
        </a:graphic>
      </p:graphicFrame>
    </p:spTree>
    <p:extLst>
      <p:ext uri="{BB962C8B-B14F-4D97-AF65-F5344CB8AC3E}">
        <p14:creationId xmlns:p14="http://schemas.microsoft.com/office/powerpoint/2010/main" val="31168631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566529" y="1630225"/>
            <a:ext cx="9640957" cy="2852737"/>
          </a:xfrm>
        </p:spPr>
        <p:txBody>
          <a:bodyPr>
            <a:normAutofit/>
          </a:bodyPr>
          <a:lstStyle/>
          <a:p>
            <a:r>
              <a:rPr lang="en-US" sz="4800"/>
              <a:t>Focus Areas </a:t>
            </a:r>
            <a:br>
              <a:rPr lang="en-US" sz="4800"/>
            </a:br>
            <a:r>
              <a:rPr lang="en-US" sz="4800"/>
              <a:t>and Questions</a:t>
            </a:r>
          </a:p>
        </p:txBody>
      </p:sp>
    </p:spTree>
    <p:extLst>
      <p:ext uri="{BB962C8B-B14F-4D97-AF65-F5344CB8AC3E}">
        <p14:creationId xmlns:p14="http://schemas.microsoft.com/office/powerpoint/2010/main" val="5351741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BD36-CFFD-4099-9141-4E74ED5BE12C}"/>
              </a:ext>
            </a:extLst>
          </p:cNvPr>
          <p:cNvSpPr>
            <a:spLocks noGrp="1"/>
          </p:cNvSpPr>
          <p:nvPr>
            <p:ph type="title"/>
          </p:nvPr>
        </p:nvSpPr>
        <p:spPr>
          <a:xfrm>
            <a:off x="0" y="0"/>
            <a:ext cx="11713752" cy="1465005"/>
          </a:xfrm>
        </p:spPr>
        <p:txBody>
          <a:bodyPr>
            <a:normAutofit/>
          </a:bodyPr>
          <a:lstStyle/>
          <a:p>
            <a:r>
              <a:rPr lang="en-US" sz="3600">
                <a:ea typeface="+mj-lt"/>
                <a:cs typeface="+mj-lt"/>
              </a:rPr>
              <a:t>Focus on Continuous Improvement</a:t>
            </a:r>
            <a:br>
              <a:rPr lang="en-US" sz="3600">
                <a:ea typeface="+mj-lt"/>
                <a:cs typeface="+mj-lt"/>
              </a:rPr>
            </a:br>
            <a:r>
              <a:rPr lang="en-US" sz="3600">
                <a:solidFill>
                  <a:schemeClr val="bg1">
                    <a:lumMod val="50000"/>
                  </a:schemeClr>
                </a:solidFill>
              </a:rPr>
              <a:t>[Insert district-specific areas of focus]</a:t>
            </a:r>
            <a:endParaRPr lang="en-US" sz="3600"/>
          </a:p>
        </p:txBody>
      </p:sp>
      <p:sp>
        <p:nvSpPr>
          <p:cNvPr id="3" name="Text Placeholder 2">
            <a:extLst>
              <a:ext uri="{FF2B5EF4-FFF2-40B4-BE49-F238E27FC236}">
                <a16:creationId xmlns:a16="http://schemas.microsoft.com/office/drawing/2014/main" id="{A845F48B-324D-44DD-92E3-78090A542419}"/>
              </a:ext>
            </a:extLst>
          </p:cNvPr>
          <p:cNvSpPr>
            <a:spLocks noGrp="1"/>
          </p:cNvSpPr>
          <p:nvPr>
            <p:ph type="body" sz="quarter" idx="4294967295"/>
          </p:nvPr>
        </p:nvSpPr>
        <p:spPr>
          <a:xfrm>
            <a:off x="552899" y="1880583"/>
            <a:ext cx="9320676" cy="3771187"/>
          </a:xfrm>
        </p:spPr>
        <p:txBody>
          <a:bodyPr vert="horz" lIns="91440" tIns="45720" rIns="91440" bIns="45720" rtlCol="0" anchor="t">
            <a:normAutofit/>
          </a:bodyPr>
          <a:lstStyle/>
          <a:p>
            <a:r>
              <a:rPr lang="en-US">
                <a:solidFill>
                  <a:schemeClr val="bg1">
                    <a:lumMod val="50000"/>
                  </a:schemeClr>
                </a:solidFill>
              </a:rPr>
              <a:t>Focus on proficiency in each content area</a:t>
            </a:r>
          </a:p>
          <a:p>
            <a:pPr lvl="1"/>
            <a:r>
              <a:rPr lang="en-US">
                <a:solidFill>
                  <a:schemeClr val="bg1">
                    <a:lumMod val="50000"/>
                  </a:schemeClr>
                </a:solidFill>
              </a:rPr>
              <a:t>Increase number of proficient/distinguished</a:t>
            </a:r>
          </a:p>
          <a:p>
            <a:pPr lvl="1"/>
            <a:r>
              <a:rPr lang="en-US">
                <a:solidFill>
                  <a:schemeClr val="bg1">
                    <a:lumMod val="50000"/>
                  </a:schemeClr>
                </a:solidFill>
              </a:rPr>
              <a:t>Decrease number of novice</a:t>
            </a:r>
          </a:p>
          <a:p>
            <a:r>
              <a:rPr lang="en-US">
                <a:solidFill>
                  <a:schemeClr val="bg1">
                    <a:lumMod val="50000"/>
                  </a:schemeClr>
                </a:solidFill>
              </a:rPr>
              <a:t>Focus on achievement gap closure</a:t>
            </a:r>
          </a:p>
          <a:p>
            <a:pPr lvl="1"/>
            <a:r>
              <a:rPr lang="en-US">
                <a:solidFill>
                  <a:schemeClr val="bg1">
                    <a:lumMod val="50000"/>
                  </a:schemeClr>
                </a:solidFill>
              </a:rPr>
              <a:t>Increase performance of lower performing groups</a:t>
            </a:r>
          </a:p>
          <a:p>
            <a:r>
              <a:rPr lang="en-US">
                <a:solidFill>
                  <a:schemeClr val="bg1">
                    <a:lumMod val="50000"/>
                  </a:schemeClr>
                </a:solidFill>
              </a:rPr>
              <a:t>Focus on opportunity for all students to engage in content area subject annually</a:t>
            </a:r>
          </a:p>
        </p:txBody>
      </p:sp>
    </p:spTree>
    <p:extLst>
      <p:ext uri="{BB962C8B-B14F-4D97-AF65-F5344CB8AC3E}">
        <p14:creationId xmlns:p14="http://schemas.microsoft.com/office/powerpoint/2010/main" val="764296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BD36-CFFD-4099-9141-4E74ED5BE12C}"/>
              </a:ext>
            </a:extLst>
          </p:cNvPr>
          <p:cNvSpPr>
            <a:spLocks noGrp="1"/>
          </p:cNvSpPr>
          <p:nvPr>
            <p:ph type="title"/>
          </p:nvPr>
        </p:nvSpPr>
        <p:spPr>
          <a:xfrm>
            <a:off x="0" y="0"/>
            <a:ext cx="12192000" cy="1396181"/>
          </a:xfrm>
        </p:spPr>
        <p:txBody>
          <a:bodyPr>
            <a:noAutofit/>
          </a:bodyPr>
          <a:lstStyle/>
          <a:p>
            <a:r>
              <a:rPr lang="en-US" sz="3600"/>
              <a:t>Questions to Ask </a:t>
            </a:r>
            <a:r>
              <a:rPr lang="en-US" sz="3600">
                <a:solidFill>
                  <a:schemeClr val="bg1">
                    <a:lumMod val="50000"/>
                  </a:schemeClr>
                </a:solidFill>
              </a:rPr>
              <a:t>[Insert district-specific questions]</a:t>
            </a:r>
          </a:p>
        </p:txBody>
      </p:sp>
      <p:sp>
        <p:nvSpPr>
          <p:cNvPr id="3" name="Text Placeholder 2">
            <a:extLst>
              <a:ext uri="{FF2B5EF4-FFF2-40B4-BE49-F238E27FC236}">
                <a16:creationId xmlns:a16="http://schemas.microsoft.com/office/drawing/2014/main" id="{A845F48B-324D-44DD-92E3-78090A542419}"/>
              </a:ext>
            </a:extLst>
          </p:cNvPr>
          <p:cNvSpPr>
            <a:spLocks noGrp="1"/>
          </p:cNvSpPr>
          <p:nvPr>
            <p:ph type="body" sz="quarter" idx="4294967295"/>
          </p:nvPr>
        </p:nvSpPr>
        <p:spPr>
          <a:xfrm>
            <a:off x="513276" y="1202628"/>
            <a:ext cx="9735780" cy="5646499"/>
          </a:xfrm>
        </p:spPr>
        <p:txBody>
          <a:bodyPr vert="horz" lIns="91440" tIns="45720" rIns="91440" bIns="45720" rtlCol="0" anchor="t">
            <a:normAutofit/>
          </a:bodyPr>
          <a:lstStyle/>
          <a:p>
            <a:r>
              <a:rPr lang="en-US">
                <a:solidFill>
                  <a:schemeClr val="bg1">
                    <a:lumMod val="50000"/>
                  </a:schemeClr>
                </a:solidFill>
              </a:rPr>
              <a:t>How many students scored proficient or distinguished in each content area?  </a:t>
            </a:r>
          </a:p>
          <a:p>
            <a:r>
              <a:rPr lang="en-US">
                <a:solidFill>
                  <a:schemeClr val="bg1">
                    <a:lumMod val="50000"/>
                  </a:schemeClr>
                </a:solidFill>
              </a:rPr>
              <a:t>How many students scored novice in each content area? </a:t>
            </a:r>
          </a:p>
          <a:p>
            <a:r>
              <a:rPr lang="en-US">
                <a:solidFill>
                  <a:schemeClr val="bg1">
                    <a:lumMod val="50000"/>
                  </a:schemeClr>
                </a:solidFill>
              </a:rPr>
              <a:t>How did our different student demographic groups score in comparison to each other?	</a:t>
            </a:r>
          </a:p>
          <a:p>
            <a:pPr lvl="1"/>
            <a:r>
              <a:rPr lang="en-US">
                <a:solidFill>
                  <a:schemeClr val="bg1">
                    <a:lumMod val="50000"/>
                  </a:schemeClr>
                </a:solidFill>
              </a:rPr>
              <a:t>Race/ethnicity</a:t>
            </a:r>
          </a:p>
          <a:p>
            <a:pPr lvl="1"/>
            <a:r>
              <a:rPr lang="en-US">
                <a:solidFill>
                  <a:schemeClr val="bg1">
                    <a:lumMod val="50000"/>
                  </a:schemeClr>
                </a:solidFill>
              </a:rPr>
              <a:t>Free/reduced priced meal eligible </a:t>
            </a:r>
          </a:p>
          <a:p>
            <a:pPr lvl="1"/>
            <a:r>
              <a:rPr lang="en-US">
                <a:solidFill>
                  <a:schemeClr val="bg1">
                    <a:lumMod val="50000"/>
                  </a:schemeClr>
                </a:solidFill>
              </a:rPr>
              <a:t>Special education</a:t>
            </a:r>
          </a:p>
          <a:p>
            <a:pPr lvl="1"/>
            <a:r>
              <a:rPr lang="en-US">
                <a:solidFill>
                  <a:schemeClr val="bg1">
                    <a:lumMod val="50000"/>
                  </a:schemeClr>
                </a:solidFill>
              </a:rPr>
              <a:t>English Learner</a:t>
            </a:r>
          </a:p>
        </p:txBody>
      </p:sp>
    </p:spTree>
    <p:extLst>
      <p:ext uri="{BB962C8B-B14F-4D97-AF65-F5344CB8AC3E}">
        <p14:creationId xmlns:p14="http://schemas.microsoft.com/office/powerpoint/2010/main" val="25431728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0"/>
            <a:ext cx="6395865" cy="896268"/>
          </a:xfrm>
        </p:spPr>
        <p:txBody>
          <a:bodyPr>
            <a:normAutofit/>
          </a:bodyPr>
          <a:lstStyle/>
          <a:p>
            <a:r>
              <a:rPr lang="en-US"/>
              <a:t>Questions?</a:t>
            </a:r>
          </a:p>
        </p:txBody>
      </p:sp>
      <p:pic>
        <p:nvPicPr>
          <p:cNvPr id="8" name="Picture 7" descr="Time for questions" title="Ques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208" y="1421988"/>
            <a:ext cx="4325567" cy="4014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780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0FD6-D637-5369-27D9-DEE543BEB3D3}"/>
              </a:ext>
            </a:extLst>
          </p:cNvPr>
          <p:cNvSpPr>
            <a:spLocks noGrp="1"/>
          </p:cNvSpPr>
          <p:nvPr>
            <p:ph type="title"/>
          </p:nvPr>
        </p:nvSpPr>
        <p:spPr>
          <a:xfrm>
            <a:off x="0" y="-24775"/>
            <a:ext cx="12192000" cy="1113974"/>
          </a:xfrm>
        </p:spPr>
        <p:txBody>
          <a:bodyPr>
            <a:normAutofit/>
          </a:bodyPr>
          <a:lstStyle/>
          <a:p>
            <a:r>
              <a:rPr lang="en-US"/>
              <a:t>Overall Designations</a:t>
            </a:r>
          </a:p>
        </p:txBody>
      </p:sp>
      <p:sp>
        <p:nvSpPr>
          <p:cNvPr id="3" name="Content Placeholder 2">
            <a:extLst>
              <a:ext uri="{FF2B5EF4-FFF2-40B4-BE49-F238E27FC236}">
                <a16:creationId xmlns:a16="http://schemas.microsoft.com/office/drawing/2014/main" id="{E2F6FF51-70E0-34D4-1A14-A9DC822207F1}"/>
              </a:ext>
            </a:extLst>
          </p:cNvPr>
          <p:cNvSpPr>
            <a:spLocks noGrp="1"/>
          </p:cNvSpPr>
          <p:nvPr>
            <p:ph idx="1"/>
          </p:nvPr>
        </p:nvSpPr>
        <p:spPr>
          <a:xfrm>
            <a:off x="684067" y="1382442"/>
            <a:ext cx="7021658" cy="4093115"/>
          </a:xfrm>
        </p:spPr>
        <p:txBody>
          <a:bodyPr>
            <a:normAutofit/>
          </a:bodyPr>
          <a:lstStyle/>
          <a:p>
            <a:r>
              <a:rPr lang="en-US" sz="2800"/>
              <a:t>An overall performance score combines performance on the exclusive state indicators </a:t>
            </a:r>
            <a:r>
              <a:rPr lang="en-US" sz="2800">
                <a:effectLst/>
                <a:ea typeface="Calibri" panose="020F0502020204030204" pitchFamily="34" charset="0"/>
              </a:rPr>
              <a:t>for elementary, middle and high schools.</a:t>
            </a:r>
          </a:p>
          <a:p>
            <a:r>
              <a:rPr lang="en-US" sz="2800">
                <a:effectLst/>
                <a:ea typeface="Calibri" panose="020F0502020204030204" pitchFamily="34" charset="0"/>
              </a:rPr>
              <a:t>The ratings will be reported using a color rating system to communicate performance of schools, with Red being the lowest rating and Blue being the highest rating.</a:t>
            </a:r>
          </a:p>
          <a:p>
            <a:endParaRPr lang="en-US"/>
          </a:p>
        </p:txBody>
      </p:sp>
      <p:graphicFrame>
        <p:nvGraphicFramePr>
          <p:cNvPr id="6" name="Table 6">
            <a:extLst>
              <a:ext uri="{FF2B5EF4-FFF2-40B4-BE49-F238E27FC236}">
                <a16:creationId xmlns:a16="http://schemas.microsoft.com/office/drawing/2014/main" id="{0BD5A318-4C04-937D-0A84-220832F00D8E}"/>
              </a:ext>
            </a:extLst>
          </p:cNvPr>
          <p:cNvGraphicFramePr>
            <a:graphicFrameLocks noGrp="1"/>
          </p:cNvGraphicFramePr>
          <p:nvPr/>
        </p:nvGraphicFramePr>
        <p:xfrm>
          <a:off x="8432537" y="1089198"/>
          <a:ext cx="2340971" cy="4093115"/>
        </p:xfrm>
        <a:graphic>
          <a:graphicData uri="http://schemas.openxmlformats.org/drawingml/2006/table">
            <a:tbl>
              <a:tblPr firstRow="1" bandRow="1">
                <a:tableStyleId>{5C22544A-7EE6-4342-B048-85BDC9FD1C3A}</a:tableStyleId>
              </a:tblPr>
              <a:tblGrid>
                <a:gridCol w="2340971">
                  <a:extLst>
                    <a:ext uri="{9D8B030D-6E8A-4147-A177-3AD203B41FA5}">
                      <a16:colId xmlns:a16="http://schemas.microsoft.com/office/drawing/2014/main" val="2442760064"/>
                    </a:ext>
                  </a:extLst>
                </a:gridCol>
              </a:tblGrid>
              <a:tr h="818623">
                <a:tc>
                  <a:txBody>
                    <a:bodyPr/>
                    <a:lstStyle/>
                    <a:p>
                      <a:pPr algn="ctr"/>
                      <a:r>
                        <a:rPr lang="en-US" b="1">
                          <a:solidFill>
                            <a:schemeClr val="tx1"/>
                          </a:solidFill>
                          <a:latin typeface="+mn-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3241849748"/>
                  </a:ext>
                </a:extLst>
              </a:tr>
              <a:tr h="818623">
                <a:tc>
                  <a:txBody>
                    <a:bodyPr/>
                    <a:lstStyle/>
                    <a:p>
                      <a:pPr algn="ctr"/>
                      <a:r>
                        <a:rPr lang="en-US" b="1">
                          <a:solidFill>
                            <a:schemeClr val="tx1"/>
                          </a:solidFill>
                          <a:latin typeface="+mn-lt"/>
                        </a:rPr>
                        <a:t>Green</a:t>
                      </a:r>
                    </a:p>
                    <a:p>
                      <a:pPr algn="ctr"/>
                      <a:endParaRPr lang="en-US" b="1">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19565550"/>
                  </a:ext>
                </a:extLst>
              </a:tr>
              <a:tr h="818623">
                <a:tc>
                  <a:txBody>
                    <a:bodyPr/>
                    <a:lstStyle/>
                    <a:p>
                      <a:pPr algn="ctr"/>
                      <a:r>
                        <a:rPr lang="en-US" b="1">
                          <a:solidFill>
                            <a:schemeClr val="tx1"/>
                          </a:solidFill>
                          <a:latin typeface="+mn-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67676460"/>
                  </a:ext>
                </a:extLst>
              </a:tr>
              <a:tr h="818623">
                <a:tc>
                  <a:txBody>
                    <a:bodyPr/>
                    <a:lstStyle/>
                    <a:p>
                      <a:pPr algn="ctr"/>
                      <a:r>
                        <a:rPr lang="en-US" b="1">
                          <a:solidFill>
                            <a:schemeClr val="tx1"/>
                          </a:solidFill>
                          <a:latin typeface="+mn-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39031514"/>
                  </a:ext>
                </a:extLst>
              </a:tr>
              <a:tr h="818623">
                <a:tc>
                  <a:txBody>
                    <a:bodyPr/>
                    <a:lstStyle/>
                    <a:p>
                      <a:pPr algn="ctr"/>
                      <a:r>
                        <a:rPr lang="en-US" b="1" dirty="0">
                          <a:solidFill>
                            <a:schemeClr val="tx1"/>
                          </a:solidFill>
                          <a:latin typeface="+mn-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76442407"/>
                  </a:ext>
                </a:extLst>
              </a:tr>
            </a:tbl>
          </a:graphicData>
        </a:graphic>
      </p:graphicFrame>
    </p:spTree>
    <p:extLst>
      <p:ext uri="{BB962C8B-B14F-4D97-AF65-F5344CB8AC3E}">
        <p14:creationId xmlns:p14="http://schemas.microsoft.com/office/powerpoint/2010/main" val="2231297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B498-A936-91DA-DDAE-0B0F3D1FAD6F}"/>
              </a:ext>
            </a:extLst>
          </p:cNvPr>
          <p:cNvSpPr>
            <a:spLocks noGrp="1"/>
          </p:cNvSpPr>
          <p:nvPr>
            <p:ph type="title"/>
          </p:nvPr>
        </p:nvSpPr>
        <p:spPr>
          <a:xfrm>
            <a:off x="0" y="1"/>
            <a:ext cx="10515600" cy="1012722"/>
          </a:xfrm>
        </p:spPr>
        <p:txBody>
          <a:bodyPr anchor="ctr">
            <a:normAutofit/>
          </a:bodyPr>
          <a:lstStyle/>
          <a:p>
            <a:r>
              <a:rPr lang="en-US"/>
              <a:t>Overall Accountability Weights</a:t>
            </a:r>
          </a:p>
        </p:txBody>
      </p:sp>
      <p:sp>
        <p:nvSpPr>
          <p:cNvPr id="3" name="TextBox 1">
            <a:extLst>
              <a:ext uri="{FF2B5EF4-FFF2-40B4-BE49-F238E27FC236}">
                <a16:creationId xmlns:a16="http://schemas.microsoft.com/office/drawing/2014/main" id="{0FA7E651-3C57-0497-43EA-1A86CE3F4C23}"/>
              </a:ext>
            </a:extLst>
          </p:cNvPr>
          <p:cNvSpPr txBox="1"/>
          <p:nvPr/>
        </p:nvSpPr>
        <p:spPr>
          <a:xfrm>
            <a:off x="552743" y="4658388"/>
            <a:ext cx="11086513"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Federal law requires the greatest emphasis on Reading and Mathematics and English Language progress at elementary and middle schools. At high school, federal law requires emphasis on Reading and Mathematics and Graduation Rate.</a:t>
            </a:r>
          </a:p>
        </p:txBody>
      </p:sp>
      <p:graphicFrame>
        <p:nvGraphicFramePr>
          <p:cNvPr id="9" name="Table 8">
            <a:extLst>
              <a:ext uri="{FF2B5EF4-FFF2-40B4-BE49-F238E27FC236}">
                <a16:creationId xmlns:a16="http://schemas.microsoft.com/office/drawing/2014/main" id="{7EB1EEA6-19F1-E1B3-B49B-4C65A3F8F09D}"/>
              </a:ext>
            </a:extLst>
          </p:cNvPr>
          <p:cNvGraphicFramePr>
            <a:graphicFrameLocks noGrp="1"/>
          </p:cNvGraphicFramePr>
          <p:nvPr>
            <p:extLst>
              <p:ext uri="{D42A27DB-BD31-4B8C-83A1-F6EECF244321}">
                <p14:modId xmlns:p14="http://schemas.microsoft.com/office/powerpoint/2010/main" val="750004718"/>
              </p:ext>
            </p:extLst>
          </p:nvPr>
        </p:nvGraphicFramePr>
        <p:xfrm>
          <a:off x="479777" y="1787407"/>
          <a:ext cx="11326504" cy="2682240"/>
        </p:xfrm>
        <a:graphic>
          <a:graphicData uri="http://schemas.openxmlformats.org/drawingml/2006/table">
            <a:tbl>
              <a:tblPr firstRow="1" bandRow="1">
                <a:tableStyleId>{5C22544A-7EE6-4342-B048-85BDC9FD1C3A}</a:tableStyleId>
              </a:tblPr>
              <a:tblGrid>
                <a:gridCol w="1618072">
                  <a:extLst>
                    <a:ext uri="{9D8B030D-6E8A-4147-A177-3AD203B41FA5}">
                      <a16:colId xmlns:a16="http://schemas.microsoft.com/office/drawing/2014/main" val="1057646914"/>
                    </a:ext>
                  </a:extLst>
                </a:gridCol>
                <a:gridCol w="1618072">
                  <a:extLst>
                    <a:ext uri="{9D8B030D-6E8A-4147-A177-3AD203B41FA5}">
                      <a16:colId xmlns:a16="http://schemas.microsoft.com/office/drawing/2014/main" val="2160636325"/>
                    </a:ext>
                  </a:extLst>
                </a:gridCol>
                <a:gridCol w="1618072">
                  <a:extLst>
                    <a:ext uri="{9D8B030D-6E8A-4147-A177-3AD203B41FA5}">
                      <a16:colId xmlns:a16="http://schemas.microsoft.com/office/drawing/2014/main" val="1310965003"/>
                    </a:ext>
                  </a:extLst>
                </a:gridCol>
                <a:gridCol w="1618072">
                  <a:extLst>
                    <a:ext uri="{9D8B030D-6E8A-4147-A177-3AD203B41FA5}">
                      <a16:colId xmlns:a16="http://schemas.microsoft.com/office/drawing/2014/main" val="1642793757"/>
                    </a:ext>
                  </a:extLst>
                </a:gridCol>
                <a:gridCol w="1618072">
                  <a:extLst>
                    <a:ext uri="{9D8B030D-6E8A-4147-A177-3AD203B41FA5}">
                      <a16:colId xmlns:a16="http://schemas.microsoft.com/office/drawing/2014/main" val="1190052469"/>
                    </a:ext>
                  </a:extLst>
                </a:gridCol>
                <a:gridCol w="1618072">
                  <a:extLst>
                    <a:ext uri="{9D8B030D-6E8A-4147-A177-3AD203B41FA5}">
                      <a16:colId xmlns:a16="http://schemas.microsoft.com/office/drawing/2014/main" val="161707483"/>
                    </a:ext>
                  </a:extLst>
                </a:gridCol>
                <a:gridCol w="1618072">
                  <a:extLst>
                    <a:ext uri="{9D8B030D-6E8A-4147-A177-3AD203B41FA5}">
                      <a16:colId xmlns:a16="http://schemas.microsoft.com/office/drawing/2014/main" val="593211726"/>
                    </a:ext>
                  </a:extLst>
                </a:gridCol>
              </a:tblGrid>
              <a:tr h="1049274">
                <a:tc>
                  <a:txBody>
                    <a:bodyPr/>
                    <a:lstStyle/>
                    <a:p>
                      <a:pPr fontAlgn="t"/>
                      <a:endParaRPr lang="en-US">
                        <a:effectLst/>
                      </a:endParaRPr>
                    </a:p>
                  </a:txBody>
                  <a:tcPr marL="95250" marR="95250" marT="95250" marB="95250">
                    <a:solidFill>
                      <a:srgbClr val="74ADB0"/>
                    </a:solidFill>
                  </a:tcPr>
                </a:tc>
                <a:tc>
                  <a:txBody>
                    <a:bodyPr/>
                    <a:lstStyle/>
                    <a:p>
                      <a:pPr algn="ctr" rtl="0" fontAlgn="t">
                        <a:spcBef>
                          <a:spcPts val="0"/>
                        </a:spcBef>
                        <a:spcAft>
                          <a:spcPts val="0"/>
                        </a:spcAft>
                      </a:pPr>
                      <a:r>
                        <a:rPr lang="en-US" sz="1400">
                          <a:solidFill>
                            <a:schemeClr val="tx1"/>
                          </a:solidFill>
                          <a:effectLst/>
                        </a:rPr>
                        <a:t>State Assessment Results in</a:t>
                      </a:r>
                      <a:endParaRPr lang="en-US">
                        <a:solidFill>
                          <a:schemeClr val="tx1"/>
                        </a:solidFill>
                        <a:effectLst/>
                      </a:endParaRPr>
                    </a:p>
                    <a:p>
                      <a:pPr lvl="0" algn="ctr">
                        <a:spcBef>
                          <a:spcPts val="0"/>
                        </a:spcBef>
                        <a:spcAft>
                          <a:spcPts val="0"/>
                        </a:spcAft>
                        <a:buNone/>
                      </a:pPr>
                      <a:r>
                        <a:rPr lang="en-US" sz="1400">
                          <a:solidFill>
                            <a:schemeClr val="tx1"/>
                          </a:solidFill>
                          <a:effectLst/>
                        </a:rPr>
                        <a:t> Reading and Mathematics</a:t>
                      </a:r>
                      <a:endParaRPr lang="en-US">
                        <a:solidFill>
                          <a:schemeClr val="tx1"/>
                        </a:solidFill>
                        <a:effectLst/>
                      </a:endParaRPr>
                    </a:p>
                  </a:txBody>
                  <a:tcPr marL="95250" marR="95250" marT="95250" marB="95250">
                    <a:solidFill>
                      <a:srgbClr val="74ADB0"/>
                    </a:solidFill>
                  </a:tcPr>
                </a:tc>
                <a:tc>
                  <a:txBody>
                    <a:bodyPr/>
                    <a:lstStyle/>
                    <a:p>
                      <a:pPr algn="ctr" rtl="0" fontAlgn="t">
                        <a:spcBef>
                          <a:spcPts val="0"/>
                        </a:spcBef>
                        <a:spcAft>
                          <a:spcPts val="0"/>
                        </a:spcAft>
                      </a:pPr>
                      <a:r>
                        <a:rPr lang="en-US" sz="1400">
                          <a:solidFill>
                            <a:schemeClr val="tx1"/>
                          </a:solidFill>
                          <a:effectLst/>
                        </a:rPr>
                        <a:t>State Assessment Results in</a:t>
                      </a:r>
                      <a:endParaRPr lang="en-US">
                        <a:solidFill>
                          <a:schemeClr val="tx1"/>
                        </a:solidFill>
                        <a:effectLst/>
                      </a:endParaRPr>
                    </a:p>
                    <a:p>
                      <a:pPr lvl="0" algn="ctr">
                        <a:spcBef>
                          <a:spcPts val="0"/>
                        </a:spcBef>
                        <a:spcAft>
                          <a:spcPts val="0"/>
                        </a:spcAft>
                        <a:buNone/>
                      </a:pPr>
                      <a:r>
                        <a:rPr lang="en-US" sz="1400">
                          <a:solidFill>
                            <a:schemeClr val="tx1"/>
                          </a:solidFill>
                          <a:effectLst/>
                        </a:rPr>
                        <a:t>Science, Social Studies and Writing</a:t>
                      </a:r>
                      <a:endParaRPr lang="en-US">
                        <a:solidFill>
                          <a:schemeClr val="tx1"/>
                        </a:solidFill>
                        <a:effectLst/>
                      </a:endParaRPr>
                    </a:p>
                  </a:txBody>
                  <a:tcPr marL="95250" marR="95250" marT="95250" marB="95250">
                    <a:solidFill>
                      <a:srgbClr val="74ADB0"/>
                    </a:solidFill>
                  </a:tcPr>
                </a:tc>
                <a:tc>
                  <a:txBody>
                    <a:bodyPr/>
                    <a:lstStyle/>
                    <a:p>
                      <a:pPr algn="ctr" rtl="0" fontAlgn="t">
                        <a:spcBef>
                          <a:spcPts val="0"/>
                        </a:spcBef>
                        <a:spcAft>
                          <a:spcPts val="0"/>
                        </a:spcAft>
                      </a:pPr>
                      <a:endParaRPr lang="en-US" sz="1400">
                        <a:solidFill>
                          <a:schemeClr val="tx1"/>
                        </a:solidFill>
                        <a:effectLst/>
                      </a:endParaRPr>
                    </a:p>
                    <a:p>
                      <a:pPr lvl="0" algn="ctr">
                        <a:spcBef>
                          <a:spcPts val="0"/>
                        </a:spcBef>
                        <a:spcAft>
                          <a:spcPts val="0"/>
                        </a:spcAft>
                        <a:buNone/>
                      </a:pPr>
                      <a:r>
                        <a:rPr lang="en-US" sz="1400">
                          <a:solidFill>
                            <a:schemeClr val="tx1"/>
                          </a:solidFill>
                          <a:effectLst/>
                        </a:rPr>
                        <a:t>English Learner Progress</a:t>
                      </a:r>
                      <a:endParaRPr lang="en-US">
                        <a:solidFill>
                          <a:schemeClr val="tx1"/>
                        </a:solidFill>
                        <a:effectLst/>
                      </a:endParaRPr>
                    </a:p>
                  </a:txBody>
                  <a:tcPr marL="95250" marR="95250" marT="95250" marB="95250">
                    <a:solidFill>
                      <a:srgbClr val="74ADB0"/>
                    </a:solidFill>
                  </a:tcPr>
                </a:tc>
                <a:tc>
                  <a:txBody>
                    <a:bodyPr/>
                    <a:lstStyle/>
                    <a:p>
                      <a:pPr algn="ctr" rtl="0" fontAlgn="t">
                        <a:spcBef>
                          <a:spcPts val="0"/>
                        </a:spcBef>
                        <a:spcAft>
                          <a:spcPts val="0"/>
                        </a:spcAft>
                      </a:pPr>
                      <a:endParaRPr lang="en-US" sz="1400">
                        <a:solidFill>
                          <a:schemeClr val="tx1"/>
                        </a:solidFill>
                        <a:effectLst/>
                      </a:endParaRPr>
                    </a:p>
                    <a:p>
                      <a:pPr lvl="0" algn="ctr">
                        <a:spcBef>
                          <a:spcPts val="0"/>
                        </a:spcBef>
                        <a:spcAft>
                          <a:spcPts val="0"/>
                        </a:spcAft>
                        <a:buNone/>
                      </a:pPr>
                      <a:r>
                        <a:rPr lang="en-US" sz="1400">
                          <a:solidFill>
                            <a:schemeClr val="tx1"/>
                          </a:solidFill>
                          <a:effectLst/>
                        </a:rPr>
                        <a:t>Quality of School Climate and Safety</a:t>
                      </a:r>
                      <a:endParaRPr lang="en-US">
                        <a:solidFill>
                          <a:schemeClr val="tx1"/>
                        </a:solidFill>
                        <a:effectLst/>
                      </a:endParaRPr>
                    </a:p>
                  </a:txBody>
                  <a:tcPr marL="95250" marR="95250" marT="95250" marB="95250">
                    <a:solidFill>
                      <a:srgbClr val="74ADB0"/>
                    </a:solidFill>
                  </a:tcPr>
                </a:tc>
                <a:tc>
                  <a:txBody>
                    <a:bodyPr/>
                    <a:lstStyle/>
                    <a:p>
                      <a:pPr algn="ctr" rtl="0" fontAlgn="t">
                        <a:spcBef>
                          <a:spcPts val="0"/>
                        </a:spcBef>
                        <a:spcAft>
                          <a:spcPts val="0"/>
                        </a:spcAft>
                      </a:pPr>
                      <a:endParaRPr lang="en-US" sz="1400">
                        <a:solidFill>
                          <a:schemeClr val="tx1"/>
                        </a:solidFill>
                        <a:effectLst/>
                      </a:endParaRPr>
                    </a:p>
                    <a:p>
                      <a:pPr lvl="0" algn="ctr">
                        <a:spcBef>
                          <a:spcPts val="0"/>
                        </a:spcBef>
                        <a:spcAft>
                          <a:spcPts val="0"/>
                        </a:spcAft>
                        <a:buNone/>
                      </a:pPr>
                      <a:r>
                        <a:rPr lang="en-US" sz="1400">
                          <a:solidFill>
                            <a:schemeClr val="tx1"/>
                          </a:solidFill>
                          <a:effectLst/>
                        </a:rPr>
                        <a:t>Postsecondary Readiness</a:t>
                      </a:r>
                      <a:endParaRPr lang="en-US">
                        <a:solidFill>
                          <a:schemeClr val="tx1"/>
                        </a:solidFill>
                        <a:effectLst/>
                      </a:endParaRPr>
                    </a:p>
                  </a:txBody>
                  <a:tcPr marL="95250" marR="95250" marT="95250" marB="95250">
                    <a:solidFill>
                      <a:srgbClr val="74ADB0"/>
                    </a:solidFill>
                  </a:tcPr>
                </a:tc>
                <a:tc>
                  <a:txBody>
                    <a:bodyPr/>
                    <a:lstStyle/>
                    <a:p>
                      <a:pPr algn="ctr" rtl="0" fontAlgn="t">
                        <a:spcBef>
                          <a:spcPts val="0"/>
                        </a:spcBef>
                        <a:spcAft>
                          <a:spcPts val="0"/>
                        </a:spcAft>
                      </a:pPr>
                      <a:endParaRPr lang="en-US" sz="1400">
                        <a:solidFill>
                          <a:schemeClr val="tx1"/>
                        </a:solidFill>
                        <a:effectLst/>
                      </a:endParaRPr>
                    </a:p>
                    <a:p>
                      <a:pPr lvl="0" algn="ctr">
                        <a:spcBef>
                          <a:spcPts val="0"/>
                        </a:spcBef>
                        <a:spcAft>
                          <a:spcPts val="0"/>
                        </a:spcAft>
                        <a:buNone/>
                      </a:pPr>
                      <a:r>
                        <a:rPr lang="en-US" sz="1400">
                          <a:solidFill>
                            <a:schemeClr val="tx1"/>
                          </a:solidFill>
                          <a:effectLst/>
                        </a:rPr>
                        <a:t>Graduation Rate (4-and-5-year cohort)</a:t>
                      </a:r>
                      <a:endParaRPr lang="en-US">
                        <a:solidFill>
                          <a:schemeClr val="tx1"/>
                        </a:solidFill>
                        <a:effectLst/>
                      </a:endParaRPr>
                    </a:p>
                  </a:txBody>
                  <a:tcPr marL="95250" marR="95250" marT="95250" marB="95250">
                    <a:solidFill>
                      <a:srgbClr val="74ADB0"/>
                    </a:solidFill>
                  </a:tcPr>
                </a:tc>
                <a:extLst>
                  <a:ext uri="{0D108BD9-81ED-4DB2-BD59-A6C34878D82A}">
                    <a16:rowId xmlns:a16="http://schemas.microsoft.com/office/drawing/2014/main" val="2791229451"/>
                  </a:ext>
                </a:extLst>
              </a:tr>
              <a:tr h="402846">
                <a:tc>
                  <a:txBody>
                    <a:bodyPr/>
                    <a:lstStyle/>
                    <a:p>
                      <a:pPr algn="ctr" rtl="0" fontAlgn="t">
                        <a:spcBef>
                          <a:spcPts val="0"/>
                        </a:spcBef>
                        <a:spcAft>
                          <a:spcPts val="0"/>
                        </a:spcAft>
                      </a:pPr>
                      <a:r>
                        <a:rPr lang="en-US" sz="1400" b="1">
                          <a:effectLst/>
                        </a:rPr>
                        <a:t>Elementary Schools</a:t>
                      </a:r>
                      <a:endParaRPr lang="en-US" b="1">
                        <a:effectLst/>
                      </a:endParaRPr>
                    </a:p>
                  </a:txBody>
                  <a:tcPr marL="95250" marR="95250" marT="95250" marB="95250">
                    <a:solidFill>
                      <a:srgbClr val="A7CBCD"/>
                    </a:solidFill>
                  </a:tcPr>
                </a:tc>
                <a:tc>
                  <a:txBody>
                    <a:bodyPr/>
                    <a:lstStyle/>
                    <a:p>
                      <a:pPr algn="ctr" rtl="0" fontAlgn="t">
                        <a:spcBef>
                          <a:spcPts val="0"/>
                        </a:spcBef>
                        <a:spcAft>
                          <a:spcPts val="0"/>
                        </a:spcAft>
                      </a:pPr>
                      <a:r>
                        <a:rPr lang="en-US" sz="1400">
                          <a:effectLst/>
                        </a:rPr>
                        <a:t>51</a:t>
                      </a:r>
                      <a:endParaRPr lang="en-US">
                        <a:effectLst/>
                      </a:endParaRPr>
                    </a:p>
                  </a:txBody>
                  <a:tcPr marL="95250" marR="95250" marT="95250" marB="95250">
                    <a:solidFill>
                      <a:srgbClr val="A7CBCD"/>
                    </a:solidFill>
                  </a:tcPr>
                </a:tc>
                <a:tc>
                  <a:txBody>
                    <a:bodyPr/>
                    <a:lstStyle/>
                    <a:p>
                      <a:pPr algn="ctr" rtl="0" fontAlgn="t">
                        <a:spcBef>
                          <a:spcPts val="0"/>
                        </a:spcBef>
                        <a:spcAft>
                          <a:spcPts val="0"/>
                        </a:spcAft>
                      </a:pPr>
                      <a:r>
                        <a:rPr lang="en-US" sz="1400">
                          <a:effectLst/>
                        </a:rPr>
                        <a:t>40</a:t>
                      </a:r>
                      <a:endParaRPr lang="en-US">
                        <a:effectLst/>
                      </a:endParaRPr>
                    </a:p>
                  </a:txBody>
                  <a:tcPr marL="95250" marR="95250" marT="95250" marB="95250">
                    <a:solidFill>
                      <a:srgbClr val="A7CBCD"/>
                    </a:solidFill>
                  </a:tcPr>
                </a:tc>
                <a:tc>
                  <a:txBody>
                    <a:bodyPr/>
                    <a:lstStyle/>
                    <a:p>
                      <a:pPr algn="ctr" rtl="0" fontAlgn="t">
                        <a:spcBef>
                          <a:spcPts val="0"/>
                        </a:spcBef>
                        <a:spcAft>
                          <a:spcPts val="0"/>
                        </a:spcAft>
                      </a:pPr>
                      <a:r>
                        <a:rPr lang="en-US" sz="1400">
                          <a:effectLst/>
                        </a:rPr>
                        <a:t>5</a:t>
                      </a:r>
                      <a:endParaRPr lang="en-US">
                        <a:effectLst/>
                      </a:endParaRPr>
                    </a:p>
                  </a:txBody>
                  <a:tcPr marL="95250" marR="95250" marT="95250" marB="95250">
                    <a:solidFill>
                      <a:srgbClr val="A7CBCD"/>
                    </a:solidFill>
                  </a:tcPr>
                </a:tc>
                <a:tc>
                  <a:txBody>
                    <a:bodyPr/>
                    <a:lstStyle/>
                    <a:p>
                      <a:pPr algn="ctr" rtl="0" fontAlgn="t">
                        <a:spcBef>
                          <a:spcPts val="0"/>
                        </a:spcBef>
                        <a:spcAft>
                          <a:spcPts val="0"/>
                        </a:spcAft>
                      </a:pPr>
                      <a:r>
                        <a:rPr lang="en-US" sz="1400">
                          <a:effectLst/>
                        </a:rPr>
                        <a:t>4</a:t>
                      </a:r>
                      <a:endParaRPr lang="en-US">
                        <a:effectLst/>
                      </a:endParaRPr>
                    </a:p>
                  </a:txBody>
                  <a:tcPr marL="95250" marR="95250" marT="95250" marB="95250">
                    <a:solidFill>
                      <a:srgbClr val="A7CBCD"/>
                    </a:solidFill>
                  </a:tcPr>
                </a:tc>
                <a:tc>
                  <a:txBody>
                    <a:bodyPr/>
                    <a:lstStyle/>
                    <a:p>
                      <a:pPr algn="ctr" rtl="0" fontAlgn="t">
                        <a:spcBef>
                          <a:spcPts val="0"/>
                        </a:spcBef>
                        <a:spcAft>
                          <a:spcPts val="0"/>
                        </a:spcAft>
                      </a:pPr>
                      <a:r>
                        <a:rPr lang="en-US" sz="1400">
                          <a:effectLst/>
                        </a:rPr>
                        <a:t>–-</a:t>
                      </a:r>
                      <a:endParaRPr lang="en-US">
                        <a:effectLst/>
                      </a:endParaRPr>
                    </a:p>
                  </a:txBody>
                  <a:tcPr marL="95250" marR="95250" marT="95250" marB="95250">
                    <a:solidFill>
                      <a:srgbClr val="A7CBCD"/>
                    </a:solidFill>
                  </a:tcPr>
                </a:tc>
                <a:tc>
                  <a:txBody>
                    <a:bodyPr/>
                    <a:lstStyle/>
                    <a:p>
                      <a:pPr algn="ctr" rtl="0" fontAlgn="t">
                        <a:spcBef>
                          <a:spcPts val="0"/>
                        </a:spcBef>
                        <a:spcAft>
                          <a:spcPts val="0"/>
                        </a:spcAft>
                      </a:pPr>
                      <a:r>
                        <a:rPr lang="en-US" sz="1400">
                          <a:effectLst/>
                        </a:rPr>
                        <a:t>–-</a:t>
                      </a:r>
                      <a:endParaRPr lang="en-US">
                        <a:effectLst/>
                      </a:endParaRPr>
                    </a:p>
                  </a:txBody>
                  <a:tcPr marL="95250" marR="95250" marT="95250" marB="95250">
                    <a:solidFill>
                      <a:srgbClr val="A7CBCD"/>
                    </a:solidFill>
                  </a:tcPr>
                </a:tc>
                <a:extLst>
                  <a:ext uri="{0D108BD9-81ED-4DB2-BD59-A6C34878D82A}">
                    <a16:rowId xmlns:a16="http://schemas.microsoft.com/office/drawing/2014/main" val="744692883"/>
                  </a:ext>
                </a:extLst>
              </a:tr>
              <a:tr h="402846">
                <a:tc>
                  <a:txBody>
                    <a:bodyPr/>
                    <a:lstStyle/>
                    <a:p>
                      <a:pPr algn="ctr" rtl="0" fontAlgn="t">
                        <a:spcBef>
                          <a:spcPts val="0"/>
                        </a:spcBef>
                        <a:spcAft>
                          <a:spcPts val="0"/>
                        </a:spcAft>
                      </a:pPr>
                      <a:r>
                        <a:rPr lang="en-US" sz="1400" b="1">
                          <a:effectLst/>
                        </a:rPr>
                        <a:t>Middle Schools</a:t>
                      </a:r>
                      <a:endParaRPr lang="en-US" b="1">
                        <a:effectLst/>
                      </a:endParaRPr>
                    </a:p>
                  </a:txBody>
                  <a:tcPr marL="95250" marR="95250" marT="95250" marB="95250">
                    <a:solidFill>
                      <a:srgbClr val="D1E4E5"/>
                    </a:solidFill>
                  </a:tcPr>
                </a:tc>
                <a:tc>
                  <a:txBody>
                    <a:bodyPr/>
                    <a:lstStyle/>
                    <a:p>
                      <a:pPr algn="ctr" rtl="0" fontAlgn="t">
                        <a:spcBef>
                          <a:spcPts val="0"/>
                        </a:spcBef>
                        <a:spcAft>
                          <a:spcPts val="0"/>
                        </a:spcAft>
                      </a:pPr>
                      <a:r>
                        <a:rPr lang="en-US" sz="1400">
                          <a:effectLst/>
                        </a:rPr>
                        <a:t>46</a:t>
                      </a:r>
                      <a:endParaRPr lang="en-US">
                        <a:effectLst/>
                      </a:endParaRPr>
                    </a:p>
                  </a:txBody>
                  <a:tcPr marL="95250" marR="95250" marT="95250" marB="95250">
                    <a:solidFill>
                      <a:srgbClr val="D1E4E5"/>
                    </a:solidFill>
                  </a:tcPr>
                </a:tc>
                <a:tc>
                  <a:txBody>
                    <a:bodyPr/>
                    <a:lstStyle/>
                    <a:p>
                      <a:pPr algn="ctr" rtl="0" fontAlgn="t">
                        <a:spcBef>
                          <a:spcPts val="0"/>
                        </a:spcBef>
                        <a:spcAft>
                          <a:spcPts val="0"/>
                        </a:spcAft>
                      </a:pPr>
                      <a:r>
                        <a:rPr lang="en-US" sz="1400">
                          <a:effectLst/>
                        </a:rPr>
                        <a:t>45</a:t>
                      </a:r>
                      <a:endParaRPr lang="en-US">
                        <a:effectLst/>
                      </a:endParaRPr>
                    </a:p>
                  </a:txBody>
                  <a:tcPr marL="95250" marR="95250" marT="95250" marB="95250">
                    <a:solidFill>
                      <a:srgbClr val="D1E4E5"/>
                    </a:solidFill>
                  </a:tcPr>
                </a:tc>
                <a:tc>
                  <a:txBody>
                    <a:bodyPr/>
                    <a:lstStyle/>
                    <a:p>
                      <a:pPr algn="ctr" rtl="0" fontAlgn="t">
                        <a:spcBef>
                          <a:spcPts val="0"/>
                        </a:spcBef>
                        <a:spcAft>
                          <a:spcPts val="0"/>
                        </a:spcAft>
                      </a:pPr>
                      <a:r>
                        <a:rPr lang="en-US" sz="1400">
                          <a:effectLst/>
                        </a:rPr>
                        <a:t>5</a:t>
                      </a:r>
                      <a:endParaRPr lang="en-US">
                        <a:effectLst/>
                      </a:endParaRPr>
                    </a:p>
                  </a:txBody>
                  <a:tcPr marL="95250" marR="95250" marT="95250" marB="95250">
                    <a:solidFill>
                      <a:srgbClr val="D1E4E5"/>
                    </a:solidFill>
                  </a:tcPr>
                </a:tc>
                <a:tc>
                  <a:txBody>
                    <a:bodyPr/>
                    <a:lstStyle/>
                    <a:p>
                      <a:pPr algn="ctr" rtl="0" fontAlgn="t">
                        <a:spcBef>
                          <a:spcPts val="0"/>
                        </a:spcBef>
                        <a:spcAft>
                          <a:spcPts val="0"/>
                        </a:spcAft>
                      </a:pPr>
                      <a:r>
                        <a:rPr lang="en-US" sz="1400">
                          <a:effectLst/>
                        </a:rPr>
                        <a:t>4</a:t>
                      </a:r>
                      <a:endParaRPr lang="en-US">
                        <a:effectLst/>
                      </a:endParaRPr>
                    </a:p>
                  </a:txBody>
                  <a:tcPr marL="95250" marR="95250" marT="95250" marB="95250">
                    <a:solidFill>
                      <a:srgbClr val="D1E4E5"/>
                    </a:solidFill>
                  </a:tcPr>
                </a:tc>
                <a:tc>
                  <a:txBody>
                    <a:bodyPr/>
                    <a:lstStyle/>
                    <a:p>
                      <a:pPr algn="ctr" rtl="0" fontAlgn="t">
                        <a:spcBef>
                          <a:spcPts val="0"/>
                        </a:spcBef>
                        <a:spcAft>
                          <a:spcPts val="0"/>
                        </a:spcAft>
                      </a:pPr>
                      <a:r>
                        <a:rPr lang="en-US" sz="1400">
                          <a:effectLst/>
                        </a:rPr>
                        <a:t>–-</a:t>
                      </a:r>
                      <a:endParaRPr lang="en-US">
                        <a:effectLst/>
                      </a:endParaRPr>
                    </a:p>
                  </a:txBody>
                  <a:tcPr marL="95250" marR="95250" marT="95250" marB="95250">
                    <a:solidFill>
                      <a:srgbClr val="D1E4E5"/>
                    </a:solidFill>
                  </a:tcPr>
                </a:tc>
                <a:tc>
                  <a:txBody>
                    <a:bodyPr/>
                    <a:lstStyle/>
                    <a:p>
                      <a:pPr algn="ctr" rtl="0" fontAlgn="t">
                        <a:spcBef>
                          <a:spcPts val="0"/>
                        </a:spcBef>
                        <a:spcAft>
                          <a:spcPts val="0"/>
                        </a:spcAft>
                      </a:pPr>
                      <a:r>
                        <a:rPr lang="en-US" sz="1400">
                          <a:effectLst/>
                        </a:rPr>
                        <a:t>–-</a:t>
                      </a:r>
                      <a:endParaRPr lang="en-US">
                        <a:effectLst/>
                      </a:endParaRPr>
                    </a:p>
                  </a:txBody>
                  <a:tcPr marL="95250" marR="95250" marT="95250" marB="95250">
                    <a:solidFill>
                      <a:srgbClr val="D1E4E5"/>
                    </a:solidFill>
                  </a:tcPr>
                </a:tc>
                <a:extLst>
                  <a:ext uri="{0D108BD9-81ED-4DB2-BD59-A6C34878D82A}">
                    <a16:rowId xmlns:a16="http://schemas.microsoft.com/office/drawing/2014/main" val="3755183667"/>
                  </a:ext>
                </a:extLst>
              </a:tr>
              <a:tr h="402846">
                <a:tc>
                  <a:txBody>
                    <a:bodyPr/>
                    <a:lstStyle/>
                    <a:p>
                      <a:pPr algn="ctr" rtl="0" fontAlgn="t">
                        <a:spcBef>
                          <a:spcPts val="0"/>
                        </a:spcBef>
                        <a:spcAft>
                          <a:spcPts val="0"/>
                        </a:spcAft>
                      </a:pPr>
                      <a:r>
                        <a:rPr lang="en-US" sz="1400" b="1">
                          <a:effectLst/>
                        </a:rPr>
                        <a:t>High Schools</a:t>
                      </a:r>
                      <a:endParaRPr lang="en-US" b="1">
                        <a:effectLst/>
                      </a:endParaRPr>
                    </a:p>
                  </a:txBody>
                  <a:tcPr marL="95250" marR="95250" marT="95250" marB="95250">
                    <a:solidFill>
                      <a:srgbClr val="A7CBCD"/>
                    </a:solidFill>
                  </a:tcPr>
                </a:tc>
                <a:tc>
                  <a:txBody>
                    <a:bodyPr/>
                    <a:lstStyle/>
                    <a:p>
                      <a:pPr algn="ctr" rtl="0" fontAlgn="t">
                        <a:spcBef>
                          <a:spcPts val="0"/>
                        </a:spcBef>
                        <a:spcAft>
                          <a:spcPts val="0"/>
                        </a:spcAft>
                      </a:pPr>
                      <a:r>
                        <a:rPr lang="en-US" sz="1400">
                          <a:effectLst/>
                        </a:rPr>
                        <a:t>45</a:t>
                      </a:r>
                      <a:endParaRPr lang="en-US">
                        <a:effectLst/>
                      </a:endParaRPr>
                    </a:p>
                  </a:txBody>
                  <a:tcPr marL="95250" marR="95250" marT="95250" marB="95250">
                    <a:solidFill>
                      <a:srgbClr val="A7CBCD"/>
                    </a:solidFill>
                  </a:tcPr>
                </a:tc>
                <a:tc>
                  <a:txBody>
                    <a:bodyPr/>
                    <a:lstStyle/>
                    <a:p>
                      <a:pPr algn="ctr" rtl="0" fontAlgn="t">
                        <a:spcBef>
                          <a:spcPts val="0"/>
                        </a:spcBef>
                        <a:spcAft>
                          <a:spcPts val="0"/>
                        </a:spcAft>
                      </a:pPr>
                      <a:r>
                        <a:rPr lang="en-US" sz="1400">
                          <a:effectLst/>
                        </a:rPr>
                        <a:t>20</a:t>
                      </a:r>
                      <a:endParaRPr lang="en-US">
                        <a:effectLst/>
                      </a:endParaRPr>
                    </a:p>
                  </a:txBody>
                  <a:tcPr marL="95250" marR="95250" marT="95250" marB="95250">
                    <a:solidFill>
                      <a:srgbClr val="A7CBCD"/>
                    </a:solidFill>
                  </a:tcPr>
                </a:tc>
                <a:tc>
                  <a:txBody>
                    <a:bodyPr/>
                    <a:lstStyle/>
                    <a:p>
                      <a:pPr algn="ctr" rtl="0" fontAlgn="t">
                        <a:spcBef>
                          <a:spcPts val="0"/>
                        </a:spcBef>
                        <a:spcAft>
                          <a:spcPts val="0"/>
                        </a:spcAft>
                      </a:pPr>
                      <a:r>
                        <a:rPr lang="en-US" sz="1400">
                          <a:effectLst/>
                        </a:rPr>
                        <a:t>5</a:t>
                      </a:r>
                      <a:endParaRPr lang="en-US">
                        <a:effectLst/>
                      </a:endParaRPr>
                    </a:p>
                  </a:txBody>
                  <a:tcPr marL="95250" marR="95250" marT="95250" marB="95250">
                    <a:solidFill>
                      <a:srgbClr val="A7CBCD"/>
                    </a:solidFill>
                  </a:tcPr>
                </a:tc>
                <a:tc>
                  <a:txBody>
                    <a:bodyPr/>
                    <a:lstStyle/>
                    <a:p>
                      <a:pPr algn="ctr" rtl="0" fontAlgn="t">
                        <a:spcBef>
                          <a:spcPts val="0"/>
                        </a:spcBef>
                        <a:spcAft>
                          <a:spcPts val="0"/>
                        </a:spcAft>
                      </a:pPr>
                      <a:r>
                        <a:rPr lang="en-US" sz="1400">
                          <a:effectLst/>
                        </a:rPr>
                        <a:t>4</a:t>
                      </a:r>
                      <a:endParaRPr lang="en-US">
                        <a:effectLst/>
                      </a:endParaRPr>
                    </a:p>
                  </a:txBody>
                  <a:tcPr marL="95250" marR="95250" marT="95250" marB="95250">
                    <a:solidFill>
                      <a:srgbClr val="A7CBCD"/>
                    </a:solidFill>
                  </a:tcPr>
                </a:tc>
                <a:tc>
                  <a:txBody>
                    <a:bodyPr/>
                    <a:lstStyle/>
                    <a:p>
                      <a:pPr algn="ctr" rtl="0" fontAlgn="t">
                        <a:spcBef>
                          <a:spcPts val="0"/>
                        </a:spcBef>
                        <a:spcAft>
                          <a:spcPts val="0"/>
                        </a:spcAft>
                      </a:pPr>
                      <a:r>
                        <a:rPr lang="en-US" sz="1400">
                          <a:effectLst/>
                        </a:rPr>
                        <a:t>20</a:t>
                      </a:r>
                      <a:endParaRPr lang="en-US">
                        <a:effectLst/>
                      </a:endParaRPr>
                    </a:p>
                  </a:txBody>
                  <a:tcPr marL="95250" marR="95250" marT="95250" marB="95250">
                    <a:solidFill>
                      <a:srgbClr val="A7CBCD"/>
                    </a:solidFill>
                  </a:tcPr>
                </a:tc>
                <a:tc>
                  <a:txBody>
                    <a:bodyPr/>
                    <a:lstStyle/>
                    <a:p>
                      <a:pPr algn="ctr" rtl="0" fontAlgn="t">
                        <a:spcBef>
                          <a:spcPts val="0"/>
                        </a:spcBef>
                        <a:spcAft>
                          <a:spcPts val="0"/>
                        </a:spcAft>
                      </a:pPr>
                      <a:r>
                        <a:rPr lang="en-US" sz="1400" dirty="0">
                          <a:effectLst/>
                        </a:rPr>
                        <a:t>6</a:t>
                      </a:r>
                      <a:endParaRPr lang="en-US" dirty="0">
                        <a:effectLst/>
                      </a:endParaRPr>
                    </a:p>
                  </a:txBody>
                  <a:tcPr marL="95250" marR="95250" marT="95250" marB="95250">
                    <a:solidFill>
                      <a:srgbClr val="A7CBCD"/>
                    </a:solidFill>
                  </a:tcPr>
                </a:tc>
                <a:extLst>
                  <a:ext uri="{0D108BD9-81ED-4DB2-BD59-A6C34878D82A}">
                    <a16:rowId xmlns:a16="http://schemas.microsoft.com/office/drawing/2014/main" val="1806862332"/>
                  </a:ext>
                </a:extLst>
              </a:tr>
            </a:tbl>
          </a:graphicData>
        </a:graphic>
      </p:graphicFrame>
      <p:graphicFrame>
        <p:nvGraphicFramePr>
          <p:cNvPr id="11" name="Table 11">
            <a:extLst>
              <a:ext uri="{FF2B5EF4-FFF2-40B4-BE49-F238E27FC236}">
                <a16:creationId xmlns:a16="http://schemas.microsoft.com/office/drawing/2014/main" id="{7654CD2A-42EA-5847-F7E4-AB78E863E09A}"/>
              </a:ext>
            </a:extLst>
          </p:cNvPr>
          <p:cNvGraphicFramePr>
            <a:graphicFrameLocks noGrp="1"/>
          </p:cNvGraphicFramePr>
          <p:nvPr>
            <p:extLst>
              <p:ext uri="{D42A27DB-BD31-4B8C-83A1-F6EECF244321}">
                <p14:modId xmlns:p14="http://schemas.microsoft.com/office/powerpoint/2010/main" val="343657676"/>
              </p:ext>
            </p:extLst>
          </p:nvPr>
        </p:nvGraphicFramePr>
        <p:xfrm>
          <a:off x="479777" y="1421647"/>
          <a:ext cx="11326504" cy="365760"/>
        </p:xfrm>
        <a:graphic>
          <a:graphicData uri="http://schemas.openxmlformats.org/drawingml/2006/table">
            <a:tbl>
              <a:tblPr firstRow="1" bandRow="1">
                <a:tableStyleId>{5C22544A-7EE6-4342-B048-85BDC9FD1C3A}</a:tableStyleId>
              </a:tblPr>
              <a:tblGrid>
                <a:gridCol w="11326504">
                  <a:extLst>
                    <a:ext uri="{9D8B030D-6E8A-4147-A177-3AD203B41FA5}">
                      <a16:colId xmlns:a16="http://schemas.microsoft.com/office/drawing/2014/main" val="971076940"/>
                    </a:ext>
                  </a:extLst>
                </a:gridCol>
              </a:tblGrid>
              <a:tr h="299455">
                <a:tc>
                  <a:txBody>
                    <a:bodyPr/>
                    <a:lstStyle/>
                    <a:p>
                      <a:pPr algn="ctr"/>
                      <a:r>
                        <a:rPr lang="en-US" dirty="0">
                          <a:solidFill>
                            <a:schemeClr val="tx1"/>
                          </a:solidFill>
                        </a:rPr>
                        <a:t>Overall Accountability Weights</a:t>
                      </a:r>
                    </a:p>
                  </a:txBody>
                  <a:tcPr>
                    <a:solidFill>
                      <a:srgbClr val="74ADB0"/>
                    </a:solidFill>
                  </a:tcPr>
                </a:tc>
                <a:extLst>
                  <a:ext uri="{0D108BD9-81ED-4DB2-BD59-A6C34878D82A}">
                    <a16:rowId xmlns:a16="http://schemas.microsoft.com/office/drawing/2014/main" val="1718727221"/>
                  </a:ext>
                </a:extLst>
              </a:tr>
            </a:tbl>
          </a:graphicData>
        </a:graphic>
      </p:graphicFrame>
    </p:spTree>
    <p:extLst>
      <p:ext uri="{BB962C8B-B14F-4D97-AF65-F5344CB8AC3E}">
        <p14:creationId xmlns:p14="http://schemas.microsoft.com/office/powerpoint/2010/main" val="322881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A8E9B6-9990-3EF3-9A0B-95921890A1B6}"/>
              </a:ext>
            </a:extLst>
          </p:cNvPr>
          <p:cNvSpPr>
            <a:spLocks noGrp="1"/>
          </p:cNvSpPr>
          <p:nvPr>
            <p:ph type="title"/>
          </p:nvPr>
        </p:nvSpPr>
        <p:spPr>
          <a:xfrm>
            <a:off x="233680" y="1671320"/>
            <a:ext cx="8707120" cy="2494280"/>
          </a:xfrm>
        </p:spPr>
        <p:txBody>
          <a:bodyPr>
            <a:normAutofit/>
          </a:bodyPr>
          <a:lstStyle/>
          <a:p>
            <a:pPr marL="0"/>
            <a:r>
              <a:rPr lang="en-US" sz="4800"/>
              <a:t>Federal Classification in 2024</a:t>
            </a:r>
          </a:p>
        </p:txBody>
      </p:sp>
    </p:spTree>
    <p:extLst>
      <p:ext uri="{BB962C8B-B14F-4D97-AF65-F5344CB8AC3E}">
        <p14:creationId xmlns:p14="http://schemas.microsoft.com/office/powerpoint/2010/main" val="1181990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a62de7d-ba57-4f43-9dae-9623ba637be0">
      <UserInfo>
        <DisplayName/>
        <AccountId xsi:nil="true"/>
        <AccountType/>
      </UserInfo>
    </SharedWithUsers>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 Public Release Template</RoutingRuleDescription>
    <PublishingExpirationDate xmlns="http://schemas.microsoft.com/sharepoint/v3" xsi:nil="true"/>
    <PublishingStartDate xmlns="http://schemas.microsoft.com/sharepoint/v3" xsi:nil="true"/>
    <Publication_x0020_Date xmlns="3a62de7d-ba57-4f43-9dae-9623ba637be0">2023-10-20T04:00:00+00:00</Publication_x0020_Date>
    <Audience1 xmlns="3a62de7d-ba57-4f43-9dae-9623ba637be0">
      <Value>1</Value>
      <Value>2</Value>
      <Value>7</Value>
    </Audience1>
    <_dlc_DocId xmlns="3a62de7d-ba57-4f43-9dae-9623ba637be0">KYED-14-1879</_dlc_DocId>
    <_dlc_DocIdUrl xmlns="3a62de7d-ba57-4f43-9dae-9623ba637be0">
      <Url>https://www.education.ky.gov/AA/distsupp/_layouts/15/DocIdRedir.aspx?ID=KYED-14-1879</Url>
      <Description>KYED-14-1879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8C5F81E-5DB8-4AD8-8F37-10A787B97876}"/>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C70D4522-EDD2-4326-BD38-D65ABD3DF72F}">
  <ds:schemaRefs>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9e447306-43c9-46fc-85e8-9d0ed75a31bf"/>
    <ds:schemaRef ds:uri="http://schemas.microsoft.com/office/2006/metadata/properties"/>
    <ds:schemaRef ds:uri="http://schemas.openxmlformats.org/package/2006/metadata/core-properties"/>
    <ds:schemaRef ds:uri="d2e0887b-4a8a-4736-99cf-56284292f442"/>
    <ds:schemaRef ds:uri="http://www.w3.org/XML/1998/namespace"/>
  </ds:schemaRefs>
</ds:datastoreItem>
</file>

<file path=customXml/itemProps4.xml><?xml version="1.0" encoding="utf-8"?>
<ds:datastoreItem xmlns:ds="http://schemas.openxmlformats.org/officeDocument/2006/customXml" ds:itemID="{39CF50E3-3E5D-4DCA-A7A9-DD5D57B539CA}"/>
</file>

<file path=docProps/app.xml><?xml version="1.0" encoding="utf-8"?>
<Properties xmlns="http://schemas.openxmlformats.org/officeDocument/2006/extended-properties" xmlns:vt="http://schemas.openxmlformats.org/officeDocument/2006/docPropsVTypes">
  <Template>KDE PowerPoint Template 2021</Template>
  <TotalTime>5</TotalTime>
  <Words>3047</Words>
  <Application>Microsoft Office PowerPoint</Application>
  <PresentationFormat>Widescreen</PresentationFormat>
  <Paragraphs>1177</Paragraphs>
  <Slides>69</Slides>
  <Notes>57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Aptos</vt:lpstr>
      <vt:lpstr>Arial</vt:lpstr>
      <vt:lpstr>Arial Nova</vt:lpstr>
      <vt:lpstr>Calibri</vt:lpstr>
      <vt:lpstr>Franklin Gothic Book</vt:lpstr>
      <vt:lpstr>Franklin Gothic Medium</vt:lpstr>
      <vt:lpstr>Rubik</vt:lpstr>
      <vt:lpstr>Segoe UI</vt:lpstr>
      <vt:lpstr>Office Theme</vt:lpstr>
      <vt:lpstr>Public Data Release Template</vt:lpstr>
      <vt:lpstr>Purpose of the Template</vt:lpstr>
      <vt:lpstr>2023-2024 Data Release</vt:lpstr>
      <vt:lpstr>Agenda  </vt:lpstr>
      <vt:lpstr>State Indicators in the Accountability System</vt:lpstr>
      <vt:lpstr>State Indicators</vt:lpstr>
      <vt:lpstr>Overall Designations</vt:lpstr>
      <vt:lpstr>Overall Accountability Weights</vt:lpstr>
      <vt:lpstr>Federal Classification in 2024</vt:lpstr>
      <vt:lpstr>Federal Classification</vt:lpstr>
      <vt:lpstr>School/District Highlights 2023-2024</vt:lpstr>
      <vt:lpstr>School/District Highlights</vt:lpstr>
      <vt:lpstr>Accountability Data</vt:lpstr>
      <vt:lpstr>Bright Spots of School Year 2023-2024</vt:lpstr>
      <vt:lpstr>Suppressed Data</vt:lpstr>
      <vt:lpstr>Accountability Profile  and Indicator Scores and Ratings</vt:lpstr>
      <vt:lpstr>Accountability Profile at [My Elementary School]</vt:lpstr>
      <vt:lpstr>Indicator Details at [My Elementary School]</vt:lpstr>
      <vt:lpstr>Accountability Profile at [My Middle School]</vt:lpstr>
      <vt:lpstr>Indicator Details at [My Middle School]</vt:lpstr>
      <vt:lpstr>Accountability Profile at [My High School]</vt:lpstr>
      <vt:lpstr>Indicator Details at [My High School]</vt:lpstr>
      <vt:lpstr>Performance on Indicators</vt:lpstr>
      <vt:lpstr>Performance on State Indicators</vt:lpstr>
      <vt:lpstr>State Assessment Results</vt:lpstr>
      <vt:lpstr>Overall Accountable NAPD by Content Area at [My School]</vt:lpstr>
      <vt:lpstr>Percent P/D in State Assessment Results Content Areas by Student Group at [My School/District]</vt:lpstr>
      <vt:lpstr>Accountable NAPD in Reading by Student Group at [My School/District]</vt:lpstr>
      <vt:lpstr>Accountable NAPD in Mathematics by Student Group at [My School/District]</vt:lpstr>
      <vt:lpstr>Accountable NAPD in Science by Student Group at [My School/District]</vt:lpstr>
      <vt:lpstr>Accountable NAPD in Social Studies by Student Group at [My School/District]</vt:lpstr>
      <vt:lpstr>Accountable NAPD in Combined Writing by Student Group at [My School/District]</vt:lpstr>
      <vt:lpstr>Performance Scores by Content Area at [My District]</vt:lpstr>
      <vt:lpstr>Content Area Performance Scores by Student Group at [My School]</vt:lpstr>
      <vt:lpstr>Reading Performance by Grade Level at [My School/District]</vt:lpstr>
      <vt:lpstr>Mathematics Performance by Grade Level at [My School/District]</vt:lpstr>
      <vt:lpstr>Science Performance by Grade Level at [My School/District]</vt:lpstr>
      <vt:lpstr>Social Studies Performance by Grade Level at [My School/District]</vt:lpstr>
      <vt:lpstr>Combined Writing Performance by Grade Level at [My School/District]</vt:lpstr>
      <vt:lpstr>Quality of School Climate and Safety</vt:lpstr>
      <vt:lpstr>The Quality of School Climate and Safety at [My District]</vt:lpstr>
      <vt:lpstr>The Quality of School Climate and Safety at [My School]</vt:lpstr>
      <vt:lpstr>School Climate at [My School/District]</vt:lpstr>
      <vt:lpstr>School Safety at [My School/District]</vt:lpstr>
      <vt:lpstr>English Learner Progress</vt:lpstr>
      <vt:lpstr>English Learner Progress Growth Value Table Points at [My School/District]</vt:lpstr>
      <vt:lpstr>English Learner Progress Performance Level Percentages at [My School/District]</vt:lpstr>
      <vt:lpstr>English Language Attainment by Grade Level at  [My School/District]</vt:lpstr>
      <vt:lpstr>Postsecondary Readiness</vt:lpstr>
      <vt:lpstr>Postsecondary Readiness Counts by Student Group at [My School]</vt:lpstr>
      <vt:lpstr>Graduation Rate</vt:lpstr>
      <vt:lpstr>Graduation Rate Indicator at [My School]</vt:lpstr>
      <vt:lpstr>Graduation Rate Summary by Student Group at  [My School/District]</vt:lpstr>
      <vt:lpstr>Graduation Rate Trend at [My School/District]</vt:lpstr>
      <vt:lpstr>4-Year Graduation Rate Trend by Student Group at [My School/District]</vt:lpstr>
      <vt:lpstr>5-Year Graduation Rate Trend by Student Group at  [My School/District]</vt:lpstr>
      <vt:lpstr>Supplemental Data ACT Results and K Screen Data</vt:lpstr>
      <vt:lpstr>ACT Results </vt:lpstr>
      <vt:lpstr>ACT Average Composite Score by Student Group at [My School/District]</vt:lpstr>
      <vt:lpstr>ACT Average Content Area Score by Student Group at [My School/District]</vt:lpstr>
      <vt:lpstr>ACT-CPE Benchmarks by Student Group at [My School/District]</vt:lpstr>
      <vt:lpstr>Kindergarten Screen Results</vt:lpstr>
      <vt:lpstr>Kindergarten Readiness Summary by Student Group at [My School/District]</vt:lpstr>
      <vt:lpstr>Core Assessment Domains Summary by Student Group at [My School/District]</vt:lpstr>
      <vt:lpstr>Self-Help/Social Emotional Scales Summary by Student Group at [My School/District]</vt:lpstr>
      <vt:lpstr>Focus Areas  and Questions</vt:lpstr>
      <vt:lpstr>Focus on Continuous Improvement [Insert district-specific areas of focus]</vt:lpstr>
      <vt:lpstr>Questions to Ask [Insert district-specific questions]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Public Release Template</dc:title>
  <dc:creator>jennifer.larkins@education.ky.gov;melissa.chandler@education.ky.gov</dc:creator>
  <cp:keywords>Data ; data reporting ; public reporting ; Public Release ; School Report Card ; Template</cp:keywords>
  <cp:lastModifiedBy>Riley, Ben - Division of Assessment and Accountability Support</cp:lastModifiedBy>
  <cp:revision>4</cp:revision>
  <dcterms:created xsi:type="dcterms:W3CDTF">2021-08-26T18:21:30Z</dcterms:created>
  <dcterms:modified xsi:type="dcterms:W3CDTF">2024-09-23T17:40:30Z</dcterms:modified>
  <cp:category>Contact dacinfo@education.ky.gov with questions.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TaxKeyword">
    <vt:lpwstr>5014;#Public Release|d4d83dcc-5b8e-450f-acbf-0701d8f2a72a;#6112;#public reporting|7b114ab4-31f3-4917-bbd6-b5eeb90ba0a9;#5159;#School Report Card|471b5811-d7e4-4714-89f2-6835ae26658d;#5920;#data reporting|94461340-14af-4983-bdda-6b65662e97b8;#2076;#Data|ae142af6-6ae2-41f2-9800-53fb821bbcbc;#808;#Template|f5ce82f3-a070-41b2-b4a1-838dca72181a</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_dlc_DocIdItemGuid">
    <vt:lpwstr>34710f15-3a57-44c0-9ba3-eb32c2421c2e</vt:lpwstr>
  </property>
  <property fmtid="{D5CDD505-2E9C-101B-9397-08002B2CF9AE}" pid="11" name="MSIP_Label_eb544694-0027-44fa-bee4-2648c0363f9d_Enabled">
    <vt:lpwstr>true</vt:lpwstr>
  </property>
  <property fmtid="{D5CDD505-2E9C-101B-9397-08002B2CF9AE}" pid="12" name="MSIP_Label_eb544694-0027-44fa-bee4-2648c0363f9d_SetDate">
    <vt:lpwstr>2024-09-06T17:44:16Z</vt:lpwstr>
  </property>
  <property fmtid="{D5CDD505-2E9C-101B-9397-08002B2CF9AE}" pid="13" name="MSIP_Label_eb544694-0027-44fa-bee4-2648c0363f9d_Method">
    <vt:lpwstr>Standard</vt:lpwstr>
  </property>
  <property fmtid="{D5CDD505-2E9C-101B-9397-08002B2CF9AE}" pid="14" name="MSIP_Label_eb544694-0027-44fa-bee4-2648c0363f9d_Name">
    <vt:lpwstr>defa4170-0d19-0005-0004-bc88714345d2</vt:lpwstr>
  </property>
  <property fmtid="{D5CDD505-2E9C-101B-9397-08002B2CF9AE}" pid="15" name="MSIP_Label_eb544694-0027-44fa-bee4-2648c0363f9d_SiteId">
    <vt:lpwstr>9360c11f-90e6-4706-ad00-25fcdc9e2ed1</vt:lpwstr>
  </property>
  <property fmtid="{D5CDD505-2E9C-101B-9397-08002B2CF9AE}" pid="16" name="MSIP_Label_eb544694-0027-44fa-bee4-2648c0363f9d_ActionId">
    <vt:lpwstr>c9fde624-ce4c-4814-bf6e-ee3346d7e3ec</vt:lpwstr>
  </property>
  <property fmtid="{D5CDD505-2E9C-101B-9397-08002B2CF9AE}" pid="17" name="MSIP_Label_eb544694-0027-44fa-bee4-2648c0363f9d_ContentBits">
    <vt:lpwstr>0</vt:lpwstr>
  </property>
</Properties>
</file>