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345" r:id="rId5"/>
    <p:sldId id="691" r:id="rId6"/>
    <p:sldId id="679" r:id="rId7"/>
    <p:sldId id="718" r:id="rId8"/>
    <p:sldId id="670" r:id="rId9"/>
    <p:sldId id="719" r:id="rId10"/>
    <p:sldId id="673" r:id="rId11"/>
    <p:sldId id="674" r:id="rId12"/>
    <p:sldId id="690" r:id="rId13"/>
    <p:sldId id="707" r:id="rId14"/>
    <p:sldId id="708" r:id="rId15"/>
    <p:sldId id="698" r:id="rId16"/>
    <p:sldId id="720" r:id="rId17"/>
    <p:sldId id="721" r:id="rId18"/>
    <p:sldId id="723" r:id="rId19"/>
    <p:sldId id="724" r:id="rId20"/>
    <p:sldId id="725" r:id="rId21"/>
    <p:sldId id="726" r:id="rId22"/>
    <p:sldId id="727" r:id="rId23"/>
    <p:sldId id="468" r:id="rId24"/>
    <p:sldId id="532" r:id="rId25"/>
    <p:sldId id="533" r:id="rId26"/>
    <p:sldId id="534" r:id="rId27"/>
    <p:sldId id="697" r:id="rId28"/>
    <p:sldId id="699" r:id="rId29"/>
    <p:sldId id="700" r:id="rId30"/>
    <p:sldId id="702" r:id="rId31"/>
    <p:sldId id="703" r:id="rId32"/>
    <p:sldId id="701" r:id="rId33"/>
    <p:sldId id="704" r:id="rId34"/>
    <p:sldId id="705" r:id="rId35"/>
    <p:sldId id="656" r:id="rId36"/>
    <p:sldId id="706" r:id="rId37"/>
    <p:sldId id="709" r:id="rId38"/>
    <p:sldId id="710" r:id="rId39"/>
    <p:sldId id="713" r:id="rId40"/>
    <p:sldId id="639" r:id="rId41"/>
    <p:sldId id="640" r:id="rId42"/>
    <p:sldId id="715" r:id="rId43"/>
    <p:sldId id="56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MC" userId="S::melissa.chandler@education.ky.gov::c7c40c5a-5db2-409e-9ac5-b3fa8556cae3" providerId="AD"/>
  <p188:author id="{AD0B5934-EBCA-4C8F-8298-92832D153D59}" name="Scott Wilson" initials="SW" userId="S::scott.wilson@pearson.com::14f9e479-f361-4a40-981a-dfa24594a7f9" providerId="AD"/>
  <p188:author id="{2C0FC13C-748B-D961-772C-145112EE73E3}" name="Sims, Rhonda - KDE Associate Commissioner" initials="SRKAC" userId="S::rhonda.sims@education.ky.gov::bad20b3f-b7c8-4cb3-ae2a-6808ba4166df" providerId="AD"/>
  <p188:author id="{265CE044-4484-FFEE-83C1-FEBE8DE16FEC}" name="Candi Gesling" initials="CG" userId="S::Candi.Gesling@pearson.com::01b361f2-928b-44b7-b17c-7b6c236f9ec4" providerId="AD"/>
  <p188:author id="{10DE0F52-EA38-80BF-36D9-9CF661A3687C}" name="Candi Gesling" initials="CG" userId="S::candi.gesling@pearson.com::01b361f2-928b-44b7-b17c-7b6c236f9ec4"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5792059B-712A-A66F-966D-BE8B171CB42A}" name="O'Hair, Kevin - Office of Assessment and Accountability" initials="OKOoAa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F72402BD-EE4F-0350-5A2F-F880055FE71B}" name="Lisa Persels" initials="LP" userId="S::lisa.persels@pearson.com::02fc4ae6-a00b-4d57-ab41-4a3d6c03423f" providerId="AD"/>
  <p188:author id="{5FD6BBD4-89B8-DC90-B9A0-590DE6A9A122}" name="Larkins, Jennifer - Division of Assessment and Accountability Support" initials="LJDoAaAS" userId="S::jennifer.larkins@education.ky.gov::093879bc-4454-48e7-95b0-93a7f4bf4b00" providerId="AD"/>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afford, Jennifer - KDE Division Director" initials="SJ-KDD" lastIdx="5" clrIdx="6">
    <p:extLst>
      <p:ext uri="{19B8F6BF-5375-455C-9EA6-DF929625EA0E}">
        <p15:presenceInfo xmlns:p15="http://schemas.microsoft.com/office/powerpoint/2012/main" userId="S::jennifer.stafford@education.ky.gov::0151abd4-297e-443f-a77b-a8c249c015ab" providerId="AD"/>
      </p:ext>
    </p:extLst>
  </p:cmAuthor>
  <p:cmAuthor id="1" name="Wilson, Scott" initials="WS" lastIdx="1" clrIdx="0">
    <p:extLst>
      <p:ext uri="{19B8F6BF-5375-455C-9EA6-DF929625EA0E}">
        <p15:presenceInfo xmlns:p15="http://schemas.microsoft.com/office/powerpoint/2012/main" userId="S::scott.wilson@pearson.com::14f9e479-f361-4a40-981a-dfa24594a7f9" providerId="AD"/>
      </p:ext>
    </p:extLst>
  </p:cmAuthor>
  <p:cmAuthor id="2" name="Hilmarsdottir-Ericson, Greta" initials="HG" lastIdx="3" clrIdx="1">
    <p:extLst>
      <p:ext uri="{19B8F6BF-5375-455C-9EA6-DF929625EA0E}">
        <p15:presenceInfo xmlns:p15="http://schemas.microsoft.com/office/powerpoint/2012/main" userId="S::Greta.Ericson@pearson.com::132f33df-9909-42b5-8c04-5c396027d9e0" providerId="AD"/>
      </p:ext>
    </p:extLst>
  </p:cmAuthor>
  <p:cmAuthor id="3" name="Gesling, Candi" initials="GC" lastIdx="8" clrIdx="2">
    <p:extLst>
      <p:ext uri="{19B8F6BF-5375-455C-9EA6-DF929625EA0E}">
        <p15:presenceInfo xmlns:p15="http://schemas.microsoft.com/office/powerpoint/2012/main" userId="S::Candi.Gesling@pearson.com::01b361f2-928b-44b7-b17c-7b6c236f9ec4" providerId="AD"/>
      </p:ext>
    </p:extLst>
  </p:cmAuthor>
  <p:cmAuthor id="4" name="Kevin" initials="K" lastIdx="14" clrIdx="3">
    <p:extLst>
      <p:ext uri="{19B8F6BF-5375-455C-9EA6-DF929625EA0E}">
        <p15:presenceInfo xmlns:p15="http://schemas.microsoft.com/office/powerpoint/2012/main" userId="Kevin" providerId="None"/>
      </p:ext>
    </p:extLst>
  </p:cmAuthor>
  <p:cmAuthor id="5" name="Riley, Ben - Division of Assessment and Accountability Support" initials="RBDoAaAS" lastIdx="3" clrIdx="4">
    <p:extLst>
      <p:ext uri="{19B8F6BF-5375-455C-9EA6-DF929625EA0E}">
        <p15:presenceInfo xmlns:p15="http://schemas.microsoft.com/office/powerpoint/2012/main" userId="Riley, Ben - Division of Assessment and Accountability Support" providerId="None"/>
      </p:ext>
    </p:extLst>
  </p:cmAuthor>
  <p:cmAuthor id="6" name="Larkins, Jennifer - Division of Assessment and Accountability Support" initials="LJ-DoAaAS" lastIdx="7" clrIdx="5">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62" autoAdjust="0"/>
  </p:normalViewPr>
  <p:slideViewPr>
    <p:cSldViewPr snapToGrid="0">
      <p:cViewPr varScale="1">
        <p:scale>
          <a:sx n="96" d="100"/>
          <a:sy n="96" d="100"/>
        </p:scale>
        <p:origin x="3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ler, Melissa - Division of Assessment and Accountability Support" userId="c7c40c5a-5db2-409e-9ac5-b3fa8556cae3" providerId="ADAL" clId="{95F5E757-B33D-45B5-87B1-C147AF7C676E}"/>
    <pc:docChg chg="undo custSel modSld">
      <pc:chgData name="Chandler, Melissa - Division of Assessment and Accountability Support" userId="c7c40c5a-5db2-409e-9ac5-b3fa8556cae3" providerId="ADAL" clId="{95F5E757-B33D-45B5-87B1-C147AF7C676E}" dt="2024-01-24T20:39:44.423" v="333" actId="13244"/>
      <pc:docMkLst>
        <pc:docMk/>
      </pc:docMkLst>
      <pc:sldChg chg="modSp mod">
        <pc:chgData name="Chandler, Melissa - Division of Assessment and Accountability Support" userId="c7c40c5a-5db2-409e-9ac5-b3fa8556cae3" providerId="ADAL" clId="{95F5E757-B33D-45B5-87B1-C147AF7C676E}" dt="2024-01-24T20:31:04.059" v="316" actId="13244"/>
        <pc:sldMkLst>
          <pc:docMk/>
          <pc:sldMk cId="4183107098" sldId="533"/>
        </pc:sldMkLst>
        <pc:spChg chg="ord">
          <ac:chgData name="Chandler, Melissa - Division of Assessment and Accountability Support" userId="c7c40c5a-5db2-409e-9ac5-b3fa8556cae3" providerId="ADAL" clId="{95F5E757-B33D-45B5-87B1-C147AF7C676E}" dt="2024-01-24T20:30:54.341" v="315" actId="13244"/>
          <ac:spMkLst>
            <pc:docMk/>
            <pc:sldMk cId="4183107098" sldId="533"/>
            <ac:spMk id="4" creationId="{00000000-0000-0000-0000-000000000000}"/>
          </ac:spMkLst>
        </pc:spChg>
        <pc:spChg chg="ord">
          <ac:chgData name="Chandler, Melissa - Division of Assessment and Accountability Support" userId="c7c40c5a-5db2-409e-9ac5-b3fa8556cae3" providerId="ADAL" clId="{95F5E757-B33D-45B5-87B1-C147AF7C676E}" dt="2024-01-24T20:31:04.059" v="316" actId="13244"/>
          <ac:spMkLst>
            <pc:docMk/>
            <pc:sldMk cId="4183107098" sldId="533"/>
            <ac:spMk id="13" creationId="{F9BC5F4F-4A09-4B32-BE2C-6811932B26F0}"/>
          </ac:spMkLst>
        </pc:spChg>
      </pc:sldChg>
      <pc:sldChg chg="modSp mod">
        <pc:chgData name="Chandler, Melissa - Division of Assessment and Accountability Support" userId="c7c40c5a-5db2-409e-9ac5-b3fa8556cae3" providerId="ADAL" clId="{95F5E757-B33D-45B5-87B1-C147AF7C676E}" dt="2024-01-24T20:32:13.469" v="322" actId="13244"/>
        <pc:sldMkLst>
          <pc:docMk/>
          <pc:sldMk cId="1367007020" sldId="534"/>
        </pc:sldMkLst>
        <pc:spChg chg="ord">
          <ac:chgData name="Chandler, Melissa - Division of Assessment and Accountability Support" userId="c7c40c5a-5db2-409e-9ac5-b3fa8556cae3" providerId="ADAL" clId="{95F5E757-B33D-45B5-87B1-C147AF7C676E}" dt="2024-01-24T20:31:47.663" v="318" actId="13244"/>
          <ac:spMkLst>
            <pc:docMk/>
            <pc:sldMk cId="1367007020" sldId="534"/>
            <ac:spMk id="4" creationId="{00000000-0000-0000-0000-000000000000}"/>
          </ac:spMkLst>
        </pc:spChg>
        <pc:spChg chg="ord">
          <ac:chgData name="Chandler, Melissa - Division of Assessment and Accountability Support" userId="c7c40c5a-5db2-409e-9ac5-b3fa8556cae3" providerId="ADAL" clId="{95F5E757-B33D-45B5-87B1-C147AF7C676E}" dt="2024-01-24T20:31:58.714" v="320" actId="13244"/>
          <ac:spMkLst>
            <pc:docMk/>
            <pc:sldMk cId="1367007020" sldId="534"/>
            <ac:spMk id="10" creationId="{ABBD3A92-1CF3-47C1-8E17-C2D3472EB8FB}"/>
          </ac:spMkLst>
        </pc:spChg>
        <pc:spChg chg="ord">
          <ac:chgData name="Chandler, Melissa - Division of Assessment and Accountability Support" userId="c7c40c5a-5db2-409e-9ac5-b3fa8556cae3" providerId="ADAL" clId="{95F5E757-B33D-45B5-87B1-C147AF7C676E}" dt="2024-01-24T20:32:13.469" v="322" actId="13244"/>
          <ac:spMkLst>
            <pc:docMk/>
            <pc:sldMk cId="1367007020" sldId="534"/>
            <ac:spMk id="11" creationId="{18778257-F23B-4AE9-BF1A-3CCE0FC275D1}"/>
          </ac:spMkLst>
        </pc:spChg>
        <pc:cxnChg chg="ord">
          <ac:chgData name="Chandler, Melissa - Division of Assessment and Accountability Support" userId="c7c40c5a-5db2-409e-9ac5-b3fa8556cae3" providerId="ADAL" clId="{95F5E757-B33D-45B5-87B1-C147AF7C676E}" dt="2024-01-24T20:31:43.885" v="317" actId="13244"/>
          <ac:cxnSpMkLst>
            <pc:docMk/>
            <pc:sldMk cId="1367007020" sldId="534"/>
            <ac:cxnSpMk id="7" creationId="{89F4A99A-5049-4914-B6F1-AF826B68E181}"/>
          </ac:cxnSpMkLst>
        </pc:cxnChg>
        <pc:cxnChg chg="ord">
          <ac:chgData name="Chandler, Melissa - Division of Assessment and Accountability Support" userId="c7c40c5a-5db2-409e-9ac5-b3fa8556cae3" providerId="ADAL" clId="{95F5E757-B33D-45B5-87B1-C147AF7C676E}" dt="2024-01-24T20:31:52.435" v="319" actId="13244"/>
          <ac:cxnSpMkLst>
            <pc:docMk/>
            <pc:sldMk cId="1367007020" sldId="534"/>
            <ac:cxnSpMk id="8" creationId="{7E6B074A-9392-4B96-9A84-68C6A33D0DE4}"/>
          </ac:cxnSpMkLst>
        </pc:cxnChg>
      </pc:sldChg>
      <pc:sldChg chg="modSp mod">
        <pc:chgData name="Chandler, Melissa - Division of Assessment and Accountability Support" userId="c7c40c5a-5db2-409e-9ac5-b3fa8556cae3" providerId="ADAL" clId="{95F5E757-B33D-45B5-87B1-C147AF7C676E}" dt="2024-01-24T20:39:44.423" v="333" actId="13244"/>
        <pc:sldMkLst>
          <pc:docMk/>
          <pc:sldMk cId="2792921867" sldId="639"/>
        </pc:sldMkLst>
        <pc:spChg chg="ord">
          <ac:chgData name="Chandler, Melissa - Division of Assessment and Accountability Support" userId="c7c40c5a-5db2-409e-9ac5-b3fa8556cae3" providerId="ADAL" clId="{95F5E757-B33D-45B5-87B1-C147AF7C676E}" dt="2024-01-24T20:39:44.423" v="333" actId="13244"/>
          <ac:spMkLst>
            <pc:docMk/>
            <pc:sldMk cId="2792921867" sldId="639"/>
            <ac:spMk id="4" creationId="{00000000-0000-0000-0000-000000000000}"/>
          </ac:spMkLst>
        </pc:spChg>
      </pc:sldChg>
      <pc:sldChg chg="modSp mod">
        <pc:chgData name="Chandler, Melissa - Division of Assessment and Accountability Support" userId="c7c40c5a-5db2-409e-9ac5-b3fa8556cae3" providerId="ADAL" clId="{95F5E757-B33D-45B5-87B1-C147AF7C676E}" dt="2024-01-24T20:29:08.722" v="302" actId="13244"/>
        <pc:sldMkLst>
          <pc:docMk/>
          <pc:sldMk cId="1980951556" sldId="673"/>
        </pc:sldMkLst>
        <pc:spChg chg="ord">
          <ac:chgData name="Chandler, Melissa - Division of Assessment and Accountability Support" userId="c7c40c5a-5db2-409e-9ac5-b3fa8556cae3" providerId="ADAL" clId="{95F5E757-B33D-45B5-87B1-C147AF7C676E}" dt="2024-01-24T20:29:08.722" v="302" actId="13244"/>
          <ac:spMkLst>
            <pc:docMk/>
            <pc:sldMk cId="1980951556" sldId="673"/>
            <ac:spMk id="4" creationId="{00000000-0000-0000-0000-000000000000}"/>
          </ac:spMkLst>
        </pc:spChg>
      </pc:sldChg>
      <pc:sldChg chg="modSp mod">
        <pc:chgData name="Chandler, Melissa - Division of Assessment and Accountability Support" userId="c7c40c5a-5db2-409e-9ac5-b3fa8556cae3" providerId="ADAL" clId="{95F5E757-B33D-45B5-87B1-C147AF7C676E}" dt="2024-01-24T20:29:13.885" v="303" actId="13244"/>
        <pc:sldMkLst>
          <pc:docMk/>
          <pc:sldMk cId="1477622803" sldId="674"/>
        </pc:sldMkLst>
        <pc:spChg chg="ord">
          <ac:chgData name="Chandler, Melissa - Division of Assessment and Accountability Support" userId="c7c40c5a-5db2-409e-9ac5-b3fa8556cae3" providerId="ADAL" clId="{95F5E757-B33D-45B5-87B1-C147AF7C676E}" dt="2024-01-24T20:29:13.885" v="303" actId="13244"/>
          <ac:spMkLst>
            <pc:docMk/>
            <pc:sldMk cId="1477622803" sldId="674"/>
            <ac:spMk id="4" creationId="{00000000-0000-0000-0000-000000000000}"/>
          </ac:spMkLst>
        </pc:spChg>
      </pc:sldChg>
      <pc:sldChg chg="modSp mod">
        <pc:chgData name="Chandler, Melissa - Division of Assessment and Accountability Support" userId="c7c40c5a-5db2-409e-9ac5-b3fa8556cae3" providerId="ADAL" clId="{95F5E757-B33D-45B5-87B1-C147AF7C676E}" dt="2024-01-24T20:28:54.943" v="300" actId="13244"/>
        <pc:sldMkLst>
          <pc:docMk/>
          <pc:sldMk cId="4109207624" sldId="679"/>
        </pc:sldMkLst>
        <pc:spChg chg="ord">
          <ac:chgData name="Chandler, Melissa - Division of Assessment and Accountability Support" userId="c7c40c5a-5db2-409e-9ac5-b3fa8556cae3" providerId="ADAL" clId="{95F5E757-B33D-45B5-87B1-C147AF7C676E}" dt="2024-01-24T20:28:54.943" v="300" actId="13244"/>
          <ac:spMkLst>
            <pc:docMk/>
            <pc:sldMk cId="4109207624" sldId="679"/>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32:31.985" v="323" actId="13244"/>
        <pc:sldMkLst>
          <pc:docMk/>
          <pc:sldMk cId="4087469846" sldId="697"/>
        </pc:sldMkLst>
        <pc:spChg chg="ord">
          <ac:chgData name="Chandler, Melissa - Division of Assessment and Accountability Support" userId="c7c40c5a-5db2-409e-9ac5-b3fa8556cae3" providerId="ADAL" clId="{95F5E757-B33D-45B5-87B1-C147AF7C676E}" dt="2024-01-24T20:32:31.985" v="323" actId="13244"/>
          <ac:spMkLst>
            <pc:docMk/>
            <pc:sldMk cId="4087469846" sldId="697"/>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29:31.358" v="306" actId="13244"/>
        <pc:sldMkLst>
          <pc:docMk/>
          <pc:sldMk cId="3776665954" sldId="698"/>
        </pc:sldMkLst>
        <pc:spChg chg="ord">
          <ac:chgData name="Chandler, Melissa - Division of Assessment and Accountability Support" userId="c7c40c5a-5db2-409e-9ac5-b3fa8556cae3" providerId="ADAL" clId="{95F5E757-B33D-45B5-87B1-C147AF7C676E}" dt="2024-01-24T20:29:31.358" v="306" actId="13244"/>
          <ac:spMkLst>
            <pc:docMk/>
            <pc:sldMk cId="3776665954" sldId="698"/>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32:38.130" v="324" actId="13244"/>
        <pc:sldMkLst>
          <pc:docMk/>
          <pc:sldMk cId="3296429485" sldId="699"/>
        </pc:sldMkLst>
        <pc:spChg chg="ord">
          <ac:chgData name="Chandler, Melissa - Division of Assessment and Accountability Support" userId="c7c40c5a-5db2-409e-9ac5-b3fa8556cae3" providerId="ADAL" clId="{95F5E757-B33D-45B5-87B1-C147AF7C676E}" dt="2024-01-24T20:32:38.130" v="324" actId="13244"/>
          <ac:spMkLst>
            <pc:docMk/>
            <pc:sldMk cId="3296429485" sldId="699"/>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37:29.200" v="327" actId="13244"/>
        <pc:sldMkLst>
          <pc:docMk/>
          <pc:sldMk cId="560104566" sldId="701"/>
        </pc:sldMkLst>
        <pc:spChg chg="ord">
          <ac:chgData name="Chandler, Melissa - Division of Assessment and Accountability Support" userId="c7c40c5a-5db2-409e-9ac5-b3fa8556cae3" providerId="ADAL" clId="{95F5E757-B33D-45B5-87B1-C147AF7C676E}" dt="2024-01-24T20:37:29.200" v="327" actId="13244"/>
          <ac:spMkLst>
            <pc:docMk/>
            <pc:sldMk cId="560104566" sldId="701"/>
            <ac:spMk id="3" creationId="{9B2FB081-2C34-42CD-BABE-BBB1E11E666B}"/>
          </ac:spMkLst>
        </pc:spChg>
      </pc:sldChg>
      <pc:sldChg chg="modSp mod">
        <pc:chgData name="Chandler, Melissa - Division of Assessment and Accountability Support" userId="c7c40c5a-5db2-409e-9ac5-b3fa8556cae3" providerId="ADAL" clId="{95F5E757-B33D-45B5-87B1-C147AF7C676E}" dt="2024-01-24T20:32:45.548" v="325" actId="13244"/>
        <pc:sldMkLst>
          <pc:docMk/>
          <pc:sldMk cId="4210150141" sldId="702"/>
        </pc:sldMkLst>
        <pc:spChg chg="ord">
          <ac:chgData name="Chandler, Melissa - Division of Assessment and Accountability Support" userId="c7c40c5a-5db2-409e-9ac5-b3fa8556cae3" providerId="ADAL" clId="{95F5E757-B33D-45B5-87B1-C147AF7C676E}" dt="2024-01-24T20:32:45.548" v="325" actId="13244"/>
          <ac:spMkLst>
            <pc:docMk/>
            <pc:sldMk cId="4210150141" sldId="702"/>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37:24.544" v="326" actId="13244"/>
        <pc:sldMkLst>
          <pc:docMk/>
          <pc:sldMk cId="292825919" sldId="703"/>
        </pc:sldMkLst>
        <pc:spChg chg="ord">
          <ac:chgData name="Chandler, Melissa - Division of Assessment and Accountability Support" userId="c7c40c5a-5db2-409e-9ac5-b3fa8556cae3" providerId="ADAL" clId="{95F5E757-B33D-45B5-87B1-C147AF7C676E}" dt="2024-01-24T20:37:24.544" v="326" actId="13244"/>
          <ac:spMkLst>
            <pc:docMk/>
            <pc:sldMk cId="292825919" sldId="703"/>
            <ac:spMk id="4" creationId="{6546BA21-646A-4A33-8674-1ACCAA3F9354}"/>
          </ac:spMkLst>
        </pc:spChg>
      </pc:sldChg>
      <pc:sldChg chg="modSp mod">
        <pc:chgData name="Chandler, Melissa - Division of Assessment and Accountability Support" userId="c7c40c5a-5db2-409e-9ac5-b3fa8556cae3" providerId="ADAL" clId="{95F5E757-B33D-45B5-87B1-C147AF7C676E}" dt="2024-01-24T20:39:14.042" v="328" actId="13244"/>
        <pc:sldMkLst>
          <pc:docMk/>
          <pc:sldMk cId="74043310" sldId="704"/>
        </pc:sldMkLst>
        <pc:spChg chg="ord">
          <ac:chgData name="Chandler, Melissa - Division of Assessment and Accountability Support" userId="c7c40c5a-5db2-409e-9ac5-b3fa8556cae3" providerId="ADAL" clId="{95F5E757-B33D-45B5-87B1-C147AF7C676E}" dt="2024-01-24T20:39:14.042" v="328" actId="13244"/>
          <ac:spMkLst>
            <pc:docMk/>
            <pc:sldMk cId="74043310" sldId="704"/>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39:26.039" v="329" actId="13244"/>
        <pc:sldMkLst>
          <pc:docMk/>
          <pc:sldMk cId="512931724" sldId="705"/>
        </pc:sldMkLst>
        <pc:spChg chg="ord">
          <ac:chgData name="Chandler, Melissa - Division of Assessment and Accountability Support" userId="c7c40c5a-5db2-409e-9ac5-b3fa8556cae3" providerId="ADAL" clId="{95F5E757-B33D-45B5-87B1-C147AF7C676E}" dt="2024-01-24T20:39:26.039" v="329" actId="13244"/>
          <ac:spMkLst>
            <pc:docMk/>
            <pc:sldMk cId="512931724" sldId="705"/>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39:30.763" v="330" actId="13244"/>
        <pc:sldMkLst>
          <pc:docMk/>
          <pc:sldMk cId="319769876" sldId="706"/>
        </pc:sldMkLst>
        <pc:spChg chg="ord">
          <ac:chgData name="Chandler, Melissa - Division of Assessment and Accountability Support" userId="c7c40c5a-5db2-409e-9ac5-b3fa8556cae3" providerId="ADAL" clId="{95F5E757-B33D-45B5-87B1-C147AF7C676E}" dt="2024-01-24T20:39:30.763" v="330" actId="13244"/>
          <ac:spMkLst>
            <pc:docMk/>
            <pc:sldMk cId="319769876" sldId="706"/>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29:18.916" v="304" actId="13244"/>
        <pc:sldMkLst>
          <pc:docMk/>
          <pc:sldMk cId="1807415048" sldId="707"/>
        </pc:sldMkLst>
        <pc:spChg chg="ord">
          <ac:chgData name="Chandler, Melissa - Division of Assessment and Accountability Support" userId="c7c40c5a-5db2-409e-9ac5-b3fa8556cae3" providerId="ADAL" clId="{95F5E757-B33D-45B5-87B1-C147AF7C676E}" dt="2024-01-24T20:29:18.916" v="304" actId="13244"/>
          <ac:spMkLst>
            <pc:docMk/>
            <pc:sldMk cId="1807415048" sldId="707"/>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29:24.528" v="305" actId="13244"/>
        <pc:sldMkLst>
          <pc:docMk/>
          <pc:sldMk cId="1594523118" sldId="708"/>
        </pc:sldMkLst>
        <pc:spChg chg="ord">
          <ac:chgData name="Chandler, Melissa - Division of Assessment and Accountability Support" userId="c7c40c5a-5db2-409e-9ac5-b3fa8556cae3" providerId="ADAL" clId="{95F5E757-B33D-45B5-87B1-C147AF7C676E}" dt="2024-01-24T20:29:24.528" v="305" actId="13244"/>
          <ac:spMkLst>
            <pc:docMk/>
            <pc:sldMk cId="1594523118" sldId="708"/>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39:35.783" v="331" actId="13244"/>
        <pc:sldMkLst>
          <pc:docMk/>
          <pc:sldMk cId="44556171" sldId="709"/>
        </pc:sldMkLst>
        <pc:spChg chg="ord">
          <ac:chgData name="Chandler, Melissa - Division of Assessment and Accountability Support" userId="c7c40c5a-5db2-409e-9ac5-b3fa8556cae3" providerId="ADAL" clId="{95F5E757-B33D-45B5-87B1-C147AF7C676E}" dt="2024-01-24T20:39:35.783" v="331" actId="13244"/>
          <ac:spMkLst>
            <pc:docMk/>
            <pc:sldMk cId="44556171" sldId="709"/>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39:40.147" v="332" actId="13244"/>
        <pc:sldMkLst>
          <pc:docMk/>
          <pc:sldMk cId="2053919694" sldId="713"/>
        </pc:sldMkLst>
        <pc:spChg chg="ord">
          <ac:chgData name="Chandler, Melissa - Division of Assessment and Accountability Support" userId="c7c40c5a-5db2-409e-9ac5-b3fa8556cae3" providerId="ADAL" clId="{95F5E757-B33D-45B5-87B1-C147AF7C676E}" dt="2024-01-24T20:39:40.147" v="332" actId="13244"/>
          <ac:spMkLst>
            <pc:docMk/>
            <pc:sldMk cId="2053919694" sldId="713"/>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29:03.219" v="301" actId="13244"/>
        <pc:sldMkLst>
          <pc:docMk/>
          <pc:sldMk cId="1960884366" sldId="718"/>
        </pc:sldMkLst>
        <pc:spChg chg="ord">
          <ac:chgData name="Chandler, Melissa - Division of Assessment and Accountability Support" userId="c7c40c5a-5db2-409e-9ac5-b3fa8556cae3" providerId="ADAL" clId="{95F5E757-B33D-45B5-87B1-C147AF7C676E}" dt="2024-01-24T20:29:03.219" v="301" actId="13244"/>
          <ac:spMkLst>
            <pc:docMk/>
            <pc:sldMk cId="1960884366" sldId="718"/>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29:35.962" v="307" actId="13244"/>
        <pc:sldMkLst>
          <pc:docMk/>
          <pc:sldMk cId="2658425653" sldId="720"/>
        </pc:sldMkLst>
        <pc:spChg chg="ord">
          <ac:chgData name="Chandler, Melissa - Division of Assessment and Accountability Support" userId="c7c40c5a-5db2-409e-9ac5-b3fa8556cae3" providerId="ADAL" clId="{95F5E757-B33D-45B5-87B1-C147AF7C676E}" dt="2024-01-24T20:29:35.962" v="307" actId="13244"/>
          <ac:spMkLst>
            <pc:docMk/>
            <pc:sldMk cId="2658425653" sldId="720"/>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29:40.675" v="308" actId="13244"/>
        <pc:sldMkLst>
          <pc:docMk/>
          <pc:sldMk cId="3729790291" sldId="721"/>
        </pc:sldMkLst>
        <pc:spChg chg="ord">
          <ac:chgData name="Chandler, Melissa - Division of Assessment and Accountability Support" userId="c7c40c5a-5db2-409e-9ac5-b3fa8556cae3" providerId="ADAL" clId="{95F5E757-B33D-45B5-87B1-C147AF7C676E}" dt="2024-01-24T20:29:40.675" v="308" actId="13244"/>
          <ac:spMkLst>
            <pc:docMk/>
            <pc:sldMk cId="3729790291" sldId="721"/>
            <ac:spMk id="2" creationId="{CF6B91AA-7542-459E-A75B-5E47DC896C6E}"/>
          </ac:spMkLst>
        </pc:spChg>
      </pc:sldChg>
      <pc:sldChg chg="modSp mod">
        <pc:chgData name="Chandler, Melissa - Division of Assessment and Accountability Support" userId="c7c40c5a-5db2-409e-9ac5-b3fa8556cae3" providerId="ADAL" clId="{95F5E757-B33D-45B5-87B1-C147AF7C676E}" dt="2024-01-24T20:29:54.129" v="309" actId="13244"/>
        <pc:sldMkLst>
          <pc:docMk/>
          <pc:sldMk cId="3697787340" sldId="723"/>
        </pc:sldMkLst>
        <pc:spChg chg="ord">
          <ac:chgData name="Chandler, Melissa - Division of Assessment and Accountability Support" userId="c7c40c5a-5db2-409e-9ac5-b3fa8556cae3" providerId="ADAL" clId="{95F5E757-B33D-45B5-87B1-C147AF7C676E}" dt="2024-01-24T20:29:54.129" v="309" actId="13244"/>
          <ac:spMkLst>
            <pc:docMk/>
            <pc:sldMk cId="3697787340" sldId="723"/>
            <ac:spMk id="2" creationId="{CF6B91AA-7542-459E-A75B-5E47DC896C6E}"/>
          </ac:spMkLst>
        </pc:spChg>
        <pc:spChg chg="mod">
          <ac:chgData name="Chandler, Melissa - Division of Assessment and Accountability Support" userId="c7c40c5a-5db2-409e-9ac5-b3fa8556cae3" providerId="ADAL" clId="{95F5E757-B33D-45B5-87B1-C147AF7C676E}" dt="2024-01-24T20:26:25.384" v="83" actId="962"/>
          <ac:spMkLst>
            <pc:docMk/>
            <pc:sldMk cId="3697787340" sldId="723"/>
            <ac:spMk id="17" creationId="{0297EAE8-ED69-77F6-D45B-794FB50E586A}"/>
          </ac:spMkLst>
        </pc:spChg>
      </pc:sldChg>
      <pc:sldChg chg="modSp mod">
        <pc:chgData name="Chandler, Melissa - Division of Assessment and Accountability Support" userId="c7c40c5a-5db2-409e-9ac5-b3fa8556cae3" providerId="ADAL" clId="{95F5E757-B33D-45B5-87B1-C147AF7C676E}" dt="2024-01-24T20:30:10.887" v="310" actId="13244"/>
        <pc:sldMkLst>
          <pc:docMk/>
          <pc:sldMk cId="272144746" sldId="724"/>
        </pc:sldMkLst>
        <pc:spChg chg="ord">
          <ac:chgData name="Chandler, Melissa - Division of Assessment and Accountability Support" userId="c7c40c5a-5db2-409e-9ac5-b3fa8556cae3" providerId="ADAL" clId="{95F5E757-B33D-45B5-87B1-C147AF7C676E}" dt="2024-01-24T20:30:10.887" v="310" actId="13244"/>
          <ac:spMkLst>
            <pc:docMk/>
            <pc:sldMk cId="272144746" sldId="724"/>
            <ac:spMk id="2" creationId="{CF6B91AA-7542-459E-A75B-5E47DC896C6E}"/>
          </ac:spMkLst>
        </pc:spChg>
      </pc:sldChg>
      <pc:sldChg chg="addSp delSp modSp mod">
        <pc:chgData name="Chandler, Melissa - Division of Assessment and Accountability Support" userId="c7c40c5a-5db2-409e-9ac5-b3fa8556cae3" providerId="ADAL" clId="{95F5E757-B33D-45B5-87B1-C147AF7C676E}" dt="2024-01-24T20:30:24.004" v="312" actId="13244"/>
        <pc:sldMkLst>
          <pc:docMk/>
          <pc:sldMk cId="686898872" sldId="725"/>
        </pc:sldMkLst>
        <pc:spChg chg="ord">
          <ac:chgData name="Chandler, Melissa - Division of Assessment and Accountability Support" userId="c7c40c5a-5db2-409e-9ac5-b3fa8556cae3" providerId="ADAL" clId="{95F5E757-B33D-45B5-87B1-C147AF7C676E}" dt="2024-01-24T20:30:19.446" v="311" actId="13244"/>
          <ac:spMkLst>
            <pc:docMk/>
            <pc:sldMk cId="686898872" sldId="725"/>
            <ac:spMk id="3" creationId="{BB9B6AC2-CC47-AE98-FD70-A5C190AF0F1D}"/>
          </ac:spMkLst>
        </pc:spChg>
        <pc:spChg chg="add del">
          <ac:chgData name="Chandler, Melissa - Division of Assessment and Accountability Support" userId="c7c40c5a-5db2-409e-9ac5-b3fa8556cae3" providerId="ADAL" clId="{95F5E757-B33D-45B5-87B1-C147AF7C676E}" dt="2024-01-24T20:26:59.742" v="86" actId="478"/>
          <ac:spMkLst>
            <pc:docMk/>
            <pc:sldMk cId="686898872" sldId="725"/>
            <ac:spMk id="4" creationId="{249B720E-4FF4-2EEB-64D4-DC6C14CD1F2E}"/>
          </ac:spMkLst>
        </pc:spChg>
        <pc:spChg chg="ord">
          <ac:chgData name="Chandler, Melissa - Division of Assessment and Accountability Support" userId="c7c40c5a-5db2-409e-9ac5-b3fa8556cae3" providerId="ADAL" clId="{95F5E757-B33D-45B5-87B1-C147AF7C676E}" dt="2024-01-24T20:30:24.004" v="312" actId="13244"/>
          <ac:spMkLst>
            <pc:docMk/>
            <pc:sldMk cId="686898872" sldId="725"/>
            <ac:spMk id="7" creationId="{AC842BCB-BF3E-7259-94D0-E8450D91DD0B}"/>
          </ac:spMkLst>
        </pc:spChg>
        <pc:spChg chg="add del mod">
          <ac:chgData name="Chandler, Melissa - Division of Assessment and Accountability Support" userId="c7c40c5a-5db2-409e-9ac5-b3fa8556cae3" providerId="ADAL" clId="{95F5E757-B33D-45B5-87B1-C147AF7C676E}" dt="2024-01-24T20:26:56.145" v="85" actId="478"/>
          <ac:spMkLst>
            <pc:docMk/>
            <pc:sldMk cId="686898872" sldId="725"/>
            <ac:spMk id="8" creationId="{F7C5F761-CC43-56F2-8045-38C3E5AADF2D}"/>
          </ac:spMkLst>
        </pc:spChg>
        <pc:spChg chg="add del mod">
          <ac:chgData name="Chandler, Melissa - Division of Assessment and Accountability Support" userId="c7c40c5a-5db2-409e-9ac5-b3fa8556cae3" providerId="ADAL" clId="{95F5E757-B33D-45B5-87B1-C147AF7C676E}" dt="2024-01-24T20:27:02.776" v="87" actId="478"/>
          <ac:spMkLst>
            <pc:docMk/>
            <pc:sldMk cId="686898872" sldId="725"/>
            <ac:spMk id="10" creationId="{6AE44132-25A2-6E25-F9F4-7D72C2DDE423}"/>
          </ac:spMkLst>
        </pc:spChg>
      </pc:sldChg>
      <pc:sldChg chg="modSp mod">
        <pc:chgData name="Chandler, Melissa - Division of Assessment and Accountability Support" userId="c7c40c5a-5db2-409e-9ac5-b3fa8556cae3" providerId="ADAL" clId="{95F5E757-B33D-45B5-87B1-C147AF7C676E}" dt="2024-01-24T20:30:31.673" v="313" actId="13244"/>
        <pc:sldMkLst>
          <pc:docMk/>
          <pc:sldMk cId="2962573007" sldId="726"/>
        </pc:sldMkLst>
        <pc:spChg chg="ord">
          <ac:chgData name="Chandler, Melissa - Division of Assessment and Accountability Support" userId="c7c40c5a-5db2-409e-9ac5-b3fa8556cae3" providerId="ADAL" clId="{95F5E757-B33D-45B5-87B1-C147AF7C676E}" dt="2024-01-24T20:30:31.673" v="313" actId="13244"/>
          <ac:spMkLst>
            <pc:docMk/>
            <pc:sldMk cId="2962573007" sldId="726"/>
            <ac:spMk id="3" creationId="{C7B3035C-2D3D-B749-09F5-65C39E38C873}"/>
          </ac:spMkLst>
        </pc:spChg>
        <pc:picChg chg="mod">
          <ac:chgData name="Chandler, Melissa - Division of Assessment and Accountability Support" userId="c7c40c5a-5db2-409e-9ac5-b3fa8556cae3" providerId="ADAL" clId="{95F5E757-B33D-45B5-87B1-C147AF7C676E}" dt="2024-01-24T20:28:03.466" v="297" actId="962"/>
          <ac:picMkLst>
            <pc:docMk/>
            <pc:sldMk cId="2962573007" sldId="726"/>
            <ac:picMk id="5" creationId="{4612CD1F-1661-30C3-2B77-79EB196FD973}"/>
          </ac:picMkLst>
        </pc:picChg>
      </pc:sldChg>
      <pc:sldChg chg="modSp mod">
        <pc:chgData name="Chandler, Melissa - Division of Assessment and Accountability Support" userId="c7c40c5a-5db2-409e-9ac5-b3fa8556cae3" providerId="ADAL" clId="{95F5E757-B33D-45B5-87B1-C147AF7C676E}" dt="2024-01-24T20:30:42.353" v="314" actId="13244"/>
        <pc:sldMkLst>
          <pc:docMk/>
          <pc:sldMk cId="1589302110" sldId="727"/>
        </pc:sldMkLst>
        <pc:spChg chg="ord">
          <ac:chgData name="Chandler, Melissa - Division of Assessment and Accountability Support" userId="c7c40c5a-5db2-409e-9ac5-b3fa8556cae3" providerId="ADAL" clId="{95F5E757-B33D-45B5-87B1-C147AF7C676E}" dt="2024-01-24T20:30:42.353" v="314" actId="13244"/>
          <ac:spMkLst>
            <pc:docMk/>
            <pc:sldMk cId="1589302110" sldId="727"/>
            <ac:spMk id="3" creationId="{0B1FA2B5-27CE-3111-1FF6-9DAC89F67847}"/>
          </ac:spMkLst>
        </pc:spChg>
        <pc:picChg chg="mod">
          <ac:chgData name="Chandler, Melissa - Division of Assessment and Accountability Support" userId="c7c40c5a-5db2-409e-9ac5-b3fa8556cae3" providerId="ADAL" clId="{95F5E757-B33D-45B5-87B1-C147AF7C676E}" dt="2024-01-24T20:28:40.082" v="299" actId="962"/>
          <ac:picMkLst>
            <pc:docMk/>
            <pc:sldMk cId="1589302110" sldId="727"/>
            <ac:picMk id="5" creationId="{78A020EA-ED7A-E54C-803C-3F61908B1060}"/>
          </ac:picMkLst>
        </pc:picChg>
      </pc:sldChg>
    </pc:docChg>
  </pc:docChgLst>
  <pc:docChgLst>
    <pc:chgData name="Riley, Ben - Division of Assessment and Accountability Support" userId="4cd6cdff-1273-49fa-8860-d0f5fa3fb9f7" providerId="ADAL" clId="{3C61D0CD-DB64-4BB0-B178-8C8C446D6DA8}"/>
    <pc:docChg chg="modSld">
      <pc:chgData name="Riley, Ben - Division of Assessment and Accountability Support" userId="4cd6cdff-1273-49fa-8860-d0f5fa3fb9f7" providerId="ADAL" clId="{3C61D0CD-DB64-4BB0-B178-8C8C446D6DA8}" dt="2024-01-24T20:48:22.389" v="78" actId="962"/>
      <pc:docMkLst>
        <pc:docMk/>
      </pc:docMkLst>
      <pc:sldChg chg="modSp mod">
        <pc:chgData name="Riley, Ben - Division of Assessment and Accountability Support" userId="4cd6cdff-1273-49fa-8860-d0f5fa3fb9f7" providerId="ADAL" clId="{3C61D0CD-DB64-4BB0-B178-8C8C446D6DA8}" dt="2024-01-24T20:48:22.389" v="78" actId="962"/>
        <pc:sldMkLst>
          <pc:docMk/>
          <pc:sldMk cId="4250109062" sldId="656"/>
        </pc:sldMkLst>
        <pc:spChg chg="mod">
          <ac:chgData name="Riley, Ben - Division of Assessment and Accountability Support" userId="4cd6cdff-1273-49fa-8860-d0f5fa3fb9f7" providerId="ADAL" clId="{3C61D0CD-DB64-4BB0-B178-8C8C446D6DA8}" dt="2024-01-24T20:48:22.389" v="78" actId="962"/>
          <ac:spMkLst>
            <pc:docMk/>
            <pc:sldMk cId="4250109062" sldId="656"/>
            <ac:spMk id="16" creationId="{00000000-0000-0000-0000-000000000000}"/>
          </ac:spMkLst>
        </pc:spChg>
        <pc:picChg chg="mod">
          <ac:chgData name="Riley, Ben - Division of Assessment and Accountability Support" userId="4cd6cdff-1273-49fa-8860-d0f5fa3fb9f7" providerId="ADAL" clId="{3C61D0CD-DB64-4BB0-B178-8C8C446D6DA8}" dt="2024-01-24T20:47:56.343" v="8" actId="962"/>
          <ac:picMkLst>
            <pc:docMk/>
            <pc:sldMk cId="4250109062" sldId="656"/>
            <ac:picMk id="9" creationId="{00000000-0000-0000-0000-000000000000}"/>
          </ac:picMkLst>
        </pc:picChg>
        <pc:picChg chg="mod">
          <ac:chgData name="Riley, Ben - Division of Assessment and Accountability Support" userId="4cd6cdff-1273-49fa-8860-d0f5fa3fb9f7" providerId="ADAL" clId="{3C61D0CD-DB64-4BB0-B178-8C8C446D6DA8}" dt="2024-01-24T20:48:03.005" v="14" actId="962"/>
          <ac:picMkLst>
            <pc:docMk/>
            <pc:sldMk cId="4250109062" sldId="656"/>
            <ac:picMk id="13" creationId="{00000000-0000-0000-0000-000000000000}"/>
          </ac:picMkLst>
        </pc:picChg>
      </pc:sldChg>
      <pc:sldChg chg="modSp mod">
        <pc:chgData name="Riley, Ben - Division of Assessment and Accountability Support" userId="4cd6cdff-1273-49fa-8860-d0f5fa3fb9f7" providerId="ADAL" clId="{3C61D0CD-DB64-4BB0-B178-8C8C446D6DA8}" dt="2024-01-24T20:47:22.408" v="1" actId="962"/>
        <pc:sldMkLst>
          <pc:docMk/>
          <pc:sldMk cId="686898872" sldId="725"/>
        </pc:sldMkLst>
        <pc:picChg chg="mod">
          <ac:chgData name="Riley, Ben - Division of Assessment and Accountability Support" userId="4cd6cdff-1273-49fa-8860-d0f5fa3fb9f7" providerId="ADAL" clId="{3C61D0CD-DB64-4BB0-B178-8C8C446D6DA8}" dt="2024-01-24T20:47:22.408" v="1" actId="962"/>
          <ac:picMkLst>
            <pc:docMk/>
            <pc:sldMk cId="686898872" sldId="725"/>
            <ac:picMk id="5" creationId="{74AF4505-E4B4-A80F-CA1E-C9879A7CD2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0356A-B74D-42C0-A582-9234DBB899DE}"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6036E-B0EC-4DF2-B8EF-179C0FCEDE18}" type="slidenum">
              <a:rPr lang="en-US" smtClean="0"/>
              <a:t>‹#›</a:t>
            </a:fld>
            <a:endParaRPr lang="en-US"/>
          </a:p>
        </p:txBody>
      </p:sp>
    </p:spTree>
    <p:extLst>
      <p:ext uri="{BB962C8B-B14F-4D97-AF65-F5344CB8AC3E}">
        <p14:creationId xmlns:p14="http://schemas.microsoft.com/office/powerpoint/2010/main" val="277547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745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902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258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702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952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618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05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867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DD9DCB-D345-46CD-B172-7E0D59F51FD0}" type="slidenum">
              <a:rPr lang="en-US" smtClean="0"/>
              <a:pPr>
                <a:defRPr/>
              </a:pPr>
              <a:t>22</a:t>
            </a:fld>
            <a:endParaRPr lang="en-US"/>
          </a:p>
        </p:txBody>
      </p:sp>
    </p:spTree>
    <p:extLst>
      <p:ext uri="{BB962C8B-B14F-4D97-AF65-F5344CB8AC3E}">
        <p14:creationId xmlns:p14="http://schemas.microsoft.com/office/powerpoint/2010/main" val="51918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8344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914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Overview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7313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0676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9026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7395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9869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a:t>After selecting the TestNav app icon from their device, the Sign In screen will appear. Students will enter the Username and Password from the printed student testing ticket provided by the Test Administrator and click Sign In.</a:t>
            </a:r>
          </a:p>
          <a:p>
            <a:endParaRPr lang="en-US">
              <a:solidFill>
                <a:schemeClr val="bg2"/>
              </a:solidFill>
            </a:endParaRPr>
          </a:p>
        </p:txBody>
      </p:sp>
      <p:sp>
        <p:nvSpPr>
          <p:cNvPr id="4" name="Slide Number Placeholder 3"/>
          <p:cNvSpPr>
            <a:spLocks noGrp="1"/>
          </p:cNvSpPr>
          <p:nvPr>
            <p:ph type="sldNum" sz="quarter" idx="10"/>
          </p:nvPr>
        </p:nvSpPr>
        <p:spPr/>
        <p:txBody>
          <a:bodyPr/>
          <a:lstStyle/>
          <a:p>
            <a:fld id="{49DD4D23-C98A-435E-AE88-9061F8349B02}" type="slidenum">
              <a:rPr lang="en-GB" smtClean="0"/>
              <a:pPr/>
              <a:t>32</a:t>
            </a:fld>
            <a:endParaRPr lang="en-GB"/>
          </a:p>
        </p:txBody>
      </p:sp>
    </p:spTree>
    <p:extLst>
      <p:ext uri="{BB962C8B-B14F-4D97-AF65-F5344CB8AC3E}">
        <p14:creationId xmlns:p14="http://schemas.microsoft.com/office/powerpoint/2010/main" val="190692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8356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699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842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37</a:t>
            </a:fld>
            <a:endParaRPr lang="en-GB"/>
          </a:p>
        </p:txBody>
      </p:sp>
    </p:spTree>
    <p:extLst>
      <p:ext uri="{BB962C8B-B14F-4D97-AF65-F5344CB8AC3E}">
        <p14:creationId xmlns:p14="http://schemas.microsoft.com/office/powerpoint/2010/main" val="305883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38</a:t>
            </a:fld>
            <a:endParaRPr lang="en-GB"/>
          </a:p>
        </p:txBody>
      </p:sp>
    </p:spTree>
    <p:extLst>
      <p:ext uri="{BB962C8B-B14F-4D97-AF65-F5344CB8AC3E}">
        <p14:creationId xmlns:p14="http://schemas.microsoft.com/office/powerpoint/2010/main" val="109505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3</a:t>
            </a:fld>
            <a:endParaRPr lang="en-GB"/>
          </a:p>
        </p:txBody>
      </p:sp>
    </p:spTree>
    <p:extLst>
      <p:ext uri="{BB962C8B-B14F-4D97-AF65-F5344CB8AC3E}">
        <p14:creationId xmlns:p14="http://schemas.microsoft.com/office/powerpoint/2010/main" val="2110006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Overview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9692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aseline="0"/>
              <a:t>You can contact OAA</a:t>
            </a:r>
            <a:r>
              <a:rPr lang="en-US"/>
              <a:t> at (502) 564-4394</a:t>
            </a:r>
            <a:r>
              <a:rPr lang="en-US" baseline="0"/>
              <a:t> or at dacinfo@education.ky.gov. </a:t>
            </a:r>
            <a:r>
              <a:rPr lang="en-US"/>
              <a:t>For</a:t>
            </a:r>
            <a:r>
              <a:rPr lang="en-US" baseline="0"/>
              <a:t> assistance with the </a:t>
            </a:r>
            <a:r>
              <a:rPr lang="en-US" baseline="0" err="1"/>
              <a:t>PearsonAccess</a:t>
            </a:r>
            <a:r>
              <a:rPr lang="en-US" baseline="30000" err="1"/>
              <a:t>next</a:t>
            </a:r>
            <a:r>
              <a:rPr lang="en-US" baseline="0"/>
              <a:t> System, please contact the Pearson Help Desk at (888) 437-1430.</a:t>
            </a:r>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40</a:t>
            </a:fld>
            <a:endParaRPr lang="en-GB"/>
          </a:p>
        </p:txBody>
      </p:sp>
    </p:spTree>
    <p:extLst>
      <p:ext uri="{BB962C8B-B14F-4D97-AF65-F5344CB8AC3E}">
        <p14:creationId xmlns:p14="http://schemas.microsoft.com/office/powerpoint/2010/main" val="116992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a:p>
        </p:txBody>
      </p:sp>
    </p:spTree>
    <p:extLst>
      <p:ext uri="{BB962C8B-B14F-4D97-AF65-F5344CB8AC3E}">
        <p14:creationId xmlns:p14="http://schemas.microsoft.com/office/powerpoint/2010/main" val="347354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5</a:t>
            </a:fld>
            <a:endParaRPr lang="en-GB"/>
          </a:p>
        </p:txBody>
      </p:sp>
    </p:spTree>
    <p:extLst>
      <p:ext uri="{BB962C8B-B14F-4D97-AF65-F5344CB8AC3E}">
        <p14:creationId xmlns:p14="http://schemas.microsoft.com/office/powerpoint/2010/main" val="55590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Overview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397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834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009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Overview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5670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960"/>
            <a:ext cx="1526400" cy="809347"/>
          </a:xfrm>
          <a:prstGeom prst="rect">
            <a:avLst/>
          </a:prstGeom>
        </p:spPr>
      </p:pic>
      <p:sp>
        <p:nvSpPr>
          <p:cNvPr id="2" name="Title 1"/>
          <p:cNvSpPr>
            <a:spLocks noGrp="1"/>
          </p:cNvSpPr>
          <p:nvPr>
            <p:ph type="ctrTitle"/>
          </p:nvPr>
        </p:nvSpPr>
        <p:spPr>
          <a:xfrm>
            <a:off x="596901" y="1680064"/>
            <a:ext cx="4910667" cy="2244236"/>
          </a:xfrm>
        </p:spPr>
        <p:txBody>
          <a:bodyPr anchor="t" anchorCtr="0"/>
          <a:lstStyle>
            <a:lvl1pPr algn="l">
              <a:lnSpc>
                <a:spcPts val="4200"/>
              </a:lnSpc>
              <a:defRPr sz="3600" spc="20" baseline="0">
                <a:solidFill>
                  <a:schemeClr val="accent6"/>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596899" y="4057650"/>
            <a:ext cx="4529668" cy="1466850"/>
          </a:xfrm>
        </p:spPr>
        <p:txBody>
          <a:bodyPr/>
          <a:lstStyle>
            <a:lvl1pPr marL="0" indent="0" algn="l">
              <a:lnSpc>
                <a:spcPts val="2400"/>
              </a:lnSpc>
              <a:spcAft>
                <a:spcPts val="0"/>
              </a:spcAft>
              <a:buNone/>
              <a:defRPr sz="1800" b="0" i="0">
                <a:solidFill>
                  <a:schemeClr val="bg1"/>
                </a:solidFill>
                <a:latin typeface="+mn-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596900" y="6265863"/>
            <a:ext cx="5283200"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6108698" y="0"/>
            <a:ext cx="6083300" cy="6858000"/>
          </a:xfrm>
          <a:solidFill>
            <a:srgbClr val="BBBBBB"/>
          </a:solidFill>
        </p:spPr>
        <p:txBody>
          <a:bodyPr tIns="2592000"/>
          <a:lstStyle>
            <a:lvl1pPr algn="ctr">
              <a:defRPr sz="1100"/>
            </a:lvl1pPr>
          </a:lstStyle>
          <a:p>
            <a:r>
              <a:rPr lang="en-GB"/>
              <a:t>Insert photographic image</a:t>
            </a:r>
            <a:endParaRPr lang="en-US"/>
          </a:p>
        </p:txBody>
      </p:sp>
    </p:spTree>
    <p:extLst>
      <p:ext uri="{BB962C8B-B14F-4D97-AF65-F5344CB8AC3E}">
        <p14:creationId xmlns:p14="http://schemas.microsoft.com/office/powerpoint/2010/main" val="376390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67771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2" y="418050"/>
            <a:ext cx="4908217"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20000" y="1695451"/>
            <a:ext cx="4908217"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108700" y="0"/>
            <a:ext cx="60833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3438499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1" y="418050"/>
            <a:ext cx="5960201"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20001" y="1695451"/>
            <a:ext cx="60155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7835900" y="0"/>
            <a:ext cx="43561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355266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418050"/>
            <a:ext cx="4908217" cy="1144958"/>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20000" y="1695451"/>
            <a:ext cx="4908217"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108700" y="0"/>
            <a:ext cx="60833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723901" y="5838825"/>
            <a:ext cx="4904316"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36032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1" y="418050"/>
            <a:ext cx="6023700" cy="1144958"/>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20001" y="1695451"/>
            <a:ext cx="6023700"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7" name="Text Placeholder 6"/>
          <p:cNvSpPr>
            <a:spLocks noGrp="1"/>
          </p:cNvSpPr>
          <p:nvPr>
            <p:ph type="body" sz="quarter" idx="11"/>
          </p:nvPr>
        </p:nvSpPr>
        <p:spPr>
          <a:xfrm>
            <a:off x="723900" y="5838825"/>
            <a:ext cx="4775200" cy="457200"/>
          </a:xfrm>
        </p:spPr>
        <p:txBody>
          <a:bodyPr/>
          <a:lstStyle>
            <a:lvl1pPr>
              <a:lnSpc>
                <a:spcPts val="1300"/>
              </a:lnSpc>
              <a:spcAft>
                <a:spcPts val="0"/>
              </a:spcAft>
              <a:defRPr sz="1100">
                <a:solidFill>
                  <a:schemeClr val="tx1"/>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
        <p:nvSpPr>
          <p:cNvPr id="8" name="Shape 136"/>
          <p:cNvSpPr txBox="1">
            <a:spLocks noGrp="1"/>
          </p:cNvSpPr>
          <p:nvPr>
            <p:ph type="sldNum" idx="10"/>
          </p:nvPr>
        </p:nvSpPr>
        <p:spPr>
          <a:xfrm>
            <a:off x="11330357" y="6489578"/>
            <a:ext cx="577516" cy="125534"/>
          </a:xfrm>
        </p:spPr>
        <p:txBody>
          <a:bodyPr/>
          <a:lstStyle>
            <a:lvl1pPr>
              <a:defRPr sz="738" b="1">
                <a:solidFill>
                  <a:srgbClr val="013865"/>
                </a:solidFill>
                <a:latin typeface="+mj-lt"/>
              </a:defRPr>
            </a:lvl1pPr>
          </a:lstStyle>
          <a:p>
            <a:pPr>
              <a:defRPr/>
            </a:pPr>
            <a:fld id="{109F890B-87C4-4C35-9063-D73218BD2274}" type="slidenum">
              <a:rPr lang="en-GB" altLang="en-US" smtClean="0"/>
              <a:pPr>
                <a:defRPr/>
              </a:pPr>
              <a:t>‹#›</a:t>
            </a:fld>
            <a:r>
              <a:rPr lang="en-GB" altLang="en-US"/>
              <a:t> </a:t>
            </a:r>
          </a:p>
        </p:txBody>
      </p:sp>
    </p:spTree>
    <p:extLst>
      <p:ext uri="{BB962C8B-B14F-4D97-AF65-F5344CB8AC3E}">
        <p14:creationId xmlns:p14="http://schemas.microsoft.com/office/powerpoint/2010/main" val="90589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1833" y="418050"/>
            <a:ext cx="4694176" cy="1144958"/>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931833" y="1695451"/>
            <a:ext cx="6648452"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43688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11286724"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11286724" y="6488575"/>
            <a:ext cx="1039573" cy="110332"/>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spTree>
    <p:extLst>
      <p:ext uri="{BB962C8B-B14F-4D97-AF65-F5344CB8AC3E}">
        <p14:creationId xmlns:p14="http://schemas.microsoft.com/office/powerpoint/2010/main" val="6707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999" y="418052"/>
            <a:ext cx="8322402" cy="848775"/>
          </a:xfrm>
        </p:spPr>
        <p:txBody>
          <a:bodyPr anchor="t" anchorCtr="0"/>
          <a:lstStyle>
            <a:lvl1pPr>
              <a:lnSpc>
                <a:spcPts val="4000"/>
              </a:lnSpc>
              <a:defRPr sz="3400">
                <a:solidFill>
                  <a:schemeClr val="tx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719999" y="1400176"/>
            <a:ext cx="6737019"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8" indent="-255603">
              <a:defRPr/>
            </a:lvl3pPr>
          </a:lstStyle>
          <a:p>
            <a:pPr lvl="0"/>
            <a:r>
              <a:rPr lang="en-US"/>
              <a:t>Click to edit Master text styles</a:t>
            </a:r>
          </a:p>
        </p:txBody>
      </p:sp>
      <p:sp>
        <p:nvSpPr>
          <p:cNvPr id="6" name="Picture Placeholder 5"/>
          <p:cNvSpPr>
            <a:spLocks noGrp="1"/>
          </p:cNvSpPr>
          <p:nvPr>
            <p:ph type="pic" sz="quarter" idx="10" hasCustomPrompt="1"/>
          </p:nvPr>
        </p:nvSpPr>
        <p:spPr>
          <a:xfrm>
            <a:off x="8064502" y="1447801"/>
            <a:ext cx="3416300" cy="4524375"/>
          </a:xfrm>
          <a:solidFill>
            <a:srgbClr val="BBBBBB"/>
          </a:solidFill>
        </p:spPr>
        <p:txBody>
          <a:bodyPr vert="horz" lIns="0" tIns="2700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711200" y="6124575"/>
            <a:ext cx="107823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7023100" y="6172202"/>
            <a:ext cx="4457700"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cxnSp>
        <p:nvCxnSpPr>
          <p:cNvPr id="10" name="Straight Connector 9"/>
          <p:cNvCxnSpPr/>
          <p:nvPr userDrawn="1"/>
        </p:nvCxnSpPr>
        <p:spPr>
          <a:xfrm>
            <a:off x="11286724"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11330357" y="6489578"/>
            <a:ext cx="577516"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3884458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184652" y="1"/>
            <a:ext cx="10067550" cy="6858000"/>
          </a:xfrm>
          <a:prstGeom prst="rect">
            <a:avLst/>
          </a:prstGeom>
        </p:spPr>
      </p:pic>
      <p:sp>
        <p:nvSpPr>
          <p:cNvPr id="2" name="Title 1"/>
          <p:cNvSpPr>
            <a:spLocks noGrp="1"/>
          </p:cNvSpPr>
          <p:nvPr>
            <p:ph type="ctrTitle"/>
          </p:nvPr>
        </p:nvSpPr>
        <p:spPr>
          <a:xfrm>
            <a:off x="2030100" y="2759847"/>
            <a:ext cx="8395200" cy="1338309"/>
          </a:xfrm>
        </p:spPr>
        <p:txBody>
          <a:bodyPr anchor="ctr" anchorCtr="0"/>
          <a:lstStyle>
            <a:lvl1pPr algn="ctr">
              <a:lnSpc>
                <a:spcPts val="4000"/>
              </a:lnSpc>
              <a:defRPr sz="3400" i="0">
                <a:solidFill>
                  <a:schemeClr val="tx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202" y="6375599"/>
            <a:ext cx="1237998" cy="280800"/>
          </a:xfrm>
          <a:prstGeom prst="rect">
            <a:avLst/>
          </a:prstGeom>
        </p:spPr>
      </p:pic>
    </p:spTree>
    <p:extLst>
      <p:ext uri="{BB962C8B-B14F-4D97-AF65-F5344CB8AC3E}">
        <p14:creationId xmlns:p14="http://schemas.microsoft.com/office/powerpoint/2010/main" val="260824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184652" y="1"/>
            <a:ext cx="10067550" cy="6858000"/>
          </a:xfrm>
          <a:prstGeom prst="rect">
            <a:avLst/>
          </a:prstGeom>
        </p:spPr>
      </p:pic>
      <p:sp>
        <p:nvSpPr>
          <p:cNvPr id="2" name="Title 1"/>
          <p:cNvSpPr>
            <a:spLocks noGrp="1"/>
          </p:cNvSpPr>
          <p:nvPr>
            <p:ph type="ctrTitle"/>
          </p:nvPr>
        </p:nvSpPr>
        <p:spPr>
          <a:xfrm>
            <a:off x="1992000" y="2389033"/>
            <a:ext cx="8395200" cy="1644743"/>
          </a:xfrm>
        </p:spPr>
        <p:txBody>
          <a:bodyPr anchor="b" anchorCtr="0"/>
          <a:lstStyle>
            <a:lvl1pPr algn="ctr">
              <a:lnSpc>
                <a:spcPts val="3600"/>
              </a:lnSpc>
              <a:defRPr sz="3400" i="1">
                <a:solidFill>
                  <a:schemeClr val="tx1"/>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2154769" y="4179107"/>
            <a:ext cx="8020052" cy="366713"/>
          </a:xfrm>
        </p:spPr>
        <p:txBody>
          <a:bodyPr/>
          <a:lstStyle>
            <a:lvl1pPr algn="ctr">
              <a:lnSpc>
                <a:spcPts val="1800"/>
              </a:lnSpc>
              <a:spcAft>
                <a:spcPts val="0"/>
              </a:spcAft>
              <a:defRPr sz="1600" b="0" i="0">
                <a:solidFill>
                  <a:schemeClr val="tx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Tree>
    <p:extLst>
      <p:ext uri="{BB962C8B-B14F-4D97-AF65-F5344CB8AC3E}">
        <p14:creationId xmlns:p14="http://schemas.microsoft.com/office/powerpoint/2010/main" val="1477696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4" name="Title 3"/>
          <p:cNvSpPr>
            <a:spLocks noGrp="1"/>
          </p:cNvSpPr>
          <p:nvPr>
            <p:ph type="title"/>
          </p:nvPr>
        </p:nvSpPr>
        <p:spPr>
          <a:xfrm>
            <a:off x="720000" y="417602"/>
            <a:ext cx="7941401" cy="525375"/>
          </a:xfrm>
        </p:spPr>
        <p:txBody>
          <a:bodyPr/>
          <a:lstStyle/>
          <a:p>
            <a:r>
              <a:rPr lang="en-US"/>
              <a:t>Click to edit Master title style</a:t>
            </a:r>
          </a:p>
        </p:txBody>
      </p:sp>
      <p:sp>
        <p:nvSpPr>
          <p:cNvPr id="3" name="Rectangle 2"/>
          <p:cNvSpPr/>
          <p:nvPr userDrawn="1"/>
        </p:nvSpPr>
        <p:spPr>
          <a:xfrm>
            <a:off x="723901" y="1752601"/>
            <a:ext cx="6477001" cy="44672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30" baseline="0"/>
          </a:p>
        </p:txBody>
      </p:sp>
      <p:sp>
        <p:nvSpPr>
          <p:cNvPr id="8" name="Text Placeholder 7"/>
          <p:cNvSpPr>
            <a:spLocks noGrp="1"/>
          </p:cNvSpPr>
          <p:nvPr>
            <p:ph type="body" sz="quarter" idx="10"/>
          </p:nvPr>
        </p:nvSpPr>
        <p:spPr>
          <a:xfrm>
            <a:off x="1054101" y="1943100"/>
            <a:ext cx="5676900" cy="3162300"/>
          </a:xfrm>
        </p:spPr>
        <p:txBody>
          <a:bodyPr/>
          <a:lstStyle>
            <a:lvl1pPr>
              <a:lnSpc>
                <a:spcPts val="1500"/>
              </a:lnSpc>
              <a:spcBef>
                <a:spcPts val="0"/>
              </a:spcBef>
              <a:spcAft>
                <a:spcPts val="0"/>
              </a:spcAft>
              <a:defRPr sz="1300" spc="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7366000" y="3324226"/>
            <a:ext cx="4128828" cy="28956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5"/>
          <p:cNvSpPr>
            <a:spLocks noGrp="1"/>
          </p:cNvSpPr>
          <p:nvPr>
            <p:ph type="pic" sz="quarter" idx="12" hasCustomPrompt="1"/>
          </p:nvPr>
        </p:nvSpPr>
        <p:spPr>
          <a:xfrm>
            <a:off x="7366000" y="1752601"/>
            <a:ext cx="4128000" cy="1571624"/>
          </a:xfrm>
          <a:solidFill>
            <a:srgbClr val="BBBBBB"/>
          </a:solidFill>
        </p:spPr>
        <p:txBody>
          <a:bodyPr tIns="972000"/>
          <a:lstStyle>
            <a:lvl1pPr algn="ctr">
              <a:defRPr sz="1000" b="0"/>
            </a:lvl1pPr>
          </a:lstStyle>
          <a:p>
            <a:r>
              <a:rPr lang="en-GB"/>
              <a:t>insert photographic image</a:t>
            </a:r>
            <a:endParaRPr lang="en-US"/>
          </a:p>
        </p:txBody>
      </p:sp>
      <p:sp>
        <p:nvSpPr>
          <p:cNvPr id="11" name="Text Placeholder 7"/>
          <p:cNvSpPr>
            <a:spLocks noGrp="1"/>
          </p:cNvSpPr>
          <p:nvPr>
            <p:ph type="body" sz="quarter" idx="13"/>
          </p:nvPr>
        </p:nvSpPr>
        <p:spPr>
          <a:xfrm>
            <a:off x="7551720" y="3457576"/>
            <a:ext cx="3675081" cy="2390775"/>
          </a:xfrm>
        </p:spPr>
        <p:txBody>
          <a:bodyPr/>
          <a:lstStyle>
            <a:lvl1pPr>
              <a:lnSpc>
                <a:spcPts val="1100"/>
              </a:lnSpc>
              <a:spcBef>
                <a:spcPts val="600"/>
              </a:spcBef>
              <a:spcAft>
                <a:spcPts val="0"/>
              </a:spcAft>
              <a:defRPr sz="900" b="1" cap="none" spc="0" baseline="0">
                <a:solidFill>
                  <a:schemeClr val="tx2"/>
                </a:solidFill>
              </a:defRPr>
            </a:lvl1pPr>
            <a:lvl2pPr marL="114302" indent="-114302">
              <a:lnSpc>
                <a:spcPts val="1100"/>
              </a:lnSpc>
              <a:spcBef>
                <a:spcPts val="600"/>
              </a:spcBef>
              <a:spcAft>
                <a:spcPts val="0"/>
              </a:spcAft>
              <a:buClr>
                <a:schemeClr val="tx2"/>
              </a:buClr>
              <a:buFont typeface="Arial" panose="020B0604020202020204" pitchFamily="34" charset="0"/>
              <a:buChar char="•"/>
              <a:defRPr sz="900" spc="-20" baseline="0">
                <a:solidFill>
                  <a:schemeClr val="tx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22" name="Text Placeholder 21"/>
          <p:cNvSpPr>
            <a:spLocks noGrp="1"/>
          </p:cNvSpPr>
          <p:nvPr>
            <p:ph type="body" sz="quarter" idx="17"/>
          </p:nvPr>
        </p:nvSpPr>
        <p:spPr>
          <a:xfrm>
            <a:off x="723901" y="1076325"/>
            <a:ext cx="5842000" cy="400050"/>
          </a:xfrm>
        </p:spPr>
        <p:txBody>
          <a:bodyPr/>
          <a:lstStyle>
            <a:lvl1pPr>
              <a:lnSpc>
                <a:spcPts val="1500"/>
              </a:lnSpc>
              <a:spcAft>
                <a:spcPts val="0"/>
              </a:spcAft>
              <a:defRPr sz="1500" b="1">
                <a:solidFill>
                  <a:schemeClr val="accent1"/>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8991602" y="561977"/>
            <a:ext cx="2476500" cy="466725"/>
          </a:xfrm>
          <a:solidFill>
            <a:schemeClr val="bg2">
              <a:lumMod val="20000"/>
              <a:lumOff val="80000"/>
            </a:schemeClr>
          </a:solidFill>
        </p:spPr>
        <p:txBody>
          <a:bodyPr/>
          <a:lstStyle>
            <a:lvl1pPr algn="ctr">
              <a:defRPr sz="800"/>
            </a:lvl1pPr>
          </a:lstStyle>
          <a:p>
            <a:r>
              <a:rPr lang="en-GB"/>
              <a:t>Space for logo</a:t>
            </a:r>
            <a:endParaRPr lang="en-US"/>
          </a:p>
        </p:txBody>
      </p:sp>
      <p:sp>
        <p:nvSpPr>
          <p:cNvPr id="14" name="Shape 136"/>
          <p:cNvSpPr txBox="1">
            <a:spLocks/>
          </p:cNvSpPr>
          <p:nvPr userDrawn="1"/>
        </p:nvSpPr>
        <p:spPr>
          <a:xfrm>
            <a:off x="11330357" y="6489578"/>
            <a:ext cx="577516" cy="125534"/>
          </a:xfrm>
          <a:prstGeom prst="rect">
            <a:avLst/>
          </a:prstGeom>
        </p:spPr>
        <p:txBody>
          <a:bodyPr vert="horz" lIns="0" tIns="0" rIns="0" bIns="0" rtlCol="0" anchor="ctr" anchorCtr="0"/>
          <a:lstStyle>
            <a:defPPr>
              <a:defRPr lang="en-US"/>
            </a:defPPr>
            <a:lvl1pPr marL="0" algn="l" defTabSz="914400" rtl="0" eaLnBrk="1" latinLnBrk="0" hangingPunct="1">
              <a:defRPr sz="738" b="1" kern="1200">
                <a:solidFill>
                  <a:srgbClr val="013865"/>
                </a:solidFill>
                <a:latin typeface="+mj-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9F890B-87C4-4C35-9063-D73218BD2274}" type="slidenum">
              <a:rPr lang="en-GB" altLang="en-US" sz="738" smtClean="0"/>
              <a:pPr>
                <a:defRPr/>
              </a:pPr>
              <a:t>‹#›</a:t>
            </a:fld>
            <a:r>
              <a:rPr lang="en-GB" altLang="en-US" sz="738"/>
              <a:t> </a:t>
            </a:r>
          </a:p>
        </p:txBody>
      </p:sp>
    </p:spTree>
    <p:extLst>
      <p:ext uri="{BB962C8B-B14F-4D97-AF65-F5344CB8AC3E}">
        <p14:creationId xmlns:p14="http://schemas.microsoft.com/office/powerpoint/2010/main" val="34294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6900" y="1681201"/>
            <a:ext cx="4978400" cy="2063261"/>
          </a:xfrm>
        </p:spPr>
        <p:txBody>
          <a:bodyPr anchor="t" anchorCtr="0"/>
          <a:lstStyle>
            <a:lvl1pPr algn="l">
              <a:lnSpc>
                <a:spcPts val="4200"/>
              </a:lnSpc>
              <a:defRPr sz="3600" spc="20" baseline="0">
                <a:solidFill>
                  <a:schemeClr val="tx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595202" y="4057202"/>
            <a:ext cx="4592146" cy="1130791"/>
          </a:xfrm>
        </p:spPr>
        <p:txBody>
          <a:bodyPr/>
          <a:lstStyle>
            <a:lvl1pPr marL="0" indent="0" algn="l">
              <a:lnSpc>
                <a:spcPts val="2400"/>
              </a:lnSpc>
              <a:spcAft>
                <a:spcPts val="0"/>
              </a:spcAft>
              <a:buNone/>
              <a:defRPr sz="1800" b="0" i="0">
                <a:solidFill>
                  <a:schemeClr val="tx2"/>
                </a:solidFill>
                <a:latin typeface="+mn-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592698" y="6265863"/>
            <a:ext cx="5287404" cy="285750"/>
          </a:xfrm>
        </p:spPr>
        <p:txBody>
          <a:bodyPr/>
          <a:lstStyle>
            <a:lvl1pPr>
              <a:lnSpc>
                <a:spcPts val="2200"/>
              </a:lnSpc>
              <a:spcAft>
                <a:spcPts val="0"/>
              </a:spcAft>
              <a:defRPr sz="1800" b="0" i="0">
                <a:solidFill>
                  <a:schemeClr val="tx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6108698" y="0"/>
            <a:ext cx="60833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107"/>
            <a:ext cx="1526400" cy="811050"/>
          </a:xfrm>
          <a:prstGeom prst="rect">
            <a:avLst/>
          </a:prstGeom>
        </p:spPr>
      </p:pic>
    </p:spTree>
    <p:extLst>
      <p:ext uri="{BB962C8B-B14F-4D97-AF65-F5344CB8AC3E}">
        <p14:creationId xmlns:p14="http://schemas.microsoft.com/office/powerpoint/2010/main" val="3345134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Option1">
    <p:spTree>
      <p:nvGrpSpPr>
        <p:cNvPr id="1" name=""/>
        <p:cNvGrpSpPr/>
        <p:nvPr/>
      </p:nvGrpSpPr>
      <p:grpSpPr>
        <a:xfrm>
          <a:off x="0" y="0"/>
          <a:ext cx="0" cy="0"/>
          <a:chOff x="0" y="0"/>
          <a:chExt cx="0" cy="0"/>
        </a:xfrm>
      </p:grpSpPr>
      <p:sp>
        <p:nvSpPr>
          <p:cNvPr id="3" name="Rectangle 2"/>
          <p:cNvSpPr/>
          <p:nvPr userDrawn="1"/>
        </p:nvSpPr>
        <p:spPr>
          <a:xfrm>
            <a:off x="4381500" y="1409700"/>
            <a:ext cx="7099300" cy="468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4381500" y="1872629"/>
            <a:ext cx="7099300" cy="409954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720001" y="417602"/>
            <a:ext cx="8093801" cy="545247"/>
          </a:xfrm>
        </p:spPr>
        <p:txBody>
          <a:bodyPr/>
          <a:lstStyle/>
          <a:p>
            <a:r>
              <a:rPr lang="en-US"/>
              <a:t>Click to edit Master title style</a:t>
            </a:r>
          </a:p>
        </p:txBody>
      </p:sp>
      <p:sp>
        <p:nvSpPr>
          <p:cNvPr id="7" name="Text Placeholder 6"/>
          <p:cNvSpPr>
            <a:spLocks noGrp="1"/>
          </p:cNvSpPr>
          <p:nvPr>
            <p:ph type="body" sz="quarter" idx="10"/>
          </p:nvPr>
        </p:nvSpPr>
        <p:spPr>
          <a:xfrm>
            <a:off x="4632512" y="1437716"/>
            <a:ext cx="6645088" cy="428625"/>
          </a:xfrm>
        </p:spPr>
        <p:txBody>
          <a:bodyPr anchor="ctr" anchorCtr="0"/>
          <a:lstStyle>
            <a:lvl1pP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4660151" y="2019300"/>
            <a:ext cx="6490450"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6" indent="-85726">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hasCustomPrompt="1"/>
          </p:nvPr>
        </p:nvSpPr>
        <p:spPr>
          <a:xfrm>
            <a:off x="723902" y="1409700"/>
            <a:ext cx="3416300" cy="2190750"/>
          </a:xfrm>
          <a:solidFill>
            <a:srgbClr val="BBBBBB"/>
          </a:solidFill>
        </p:spPr>
        <p:txBody>
          <a:bodyPr tIns="1440000"/>
          <a:lstStyle>
            <a:lvl1pPr algn="ctr">
              <a:defRPr sz="1000" b="0"/>
            </a:lvl1pPr>
          </a:lstStyle>
          <a:p>
            <a:r>
              <a:rPr lang="en-GB"/>
              <a:t>insert photographic image</a:t>
            </a:r>
            <a:endParaRPr lang="en-US"/>
          </a:p>
        </p:txBody>
      </p:sp>
      <p:sp>
        <p:nvSpPr>
          <p:cNvPr id="11" name="Picture Placeholder 5"/>
          <p:cNvSpPr>
            <a:spLocks noGrp="1"/>
          </p:cNvSpPr>
          <p:nvPr>
            <p:ph type="pic" sz="quarter" idx="13" hasCustomPrompt="1"/>
          </p:nvPr>
        </p:nvSpPr>
        <p:spPr>
          <a:xfrm>
            <a:off x="723902" y="3762376"/>
            <a:ext cx="3416300" cy="2190750"/>
          </a:xfrm>
          <a:solidFill>
            <a:srgbClr val="BBBBBB"/>
          </a:solidFill>
        </p:spPr>
        <p:txBody>
          <a:bodyPr tIns="1440000"/>
          <a:lstStyle>
            <a:lvl1pPr algn="ctr">
              <a:defRPr sz="1000" b="0"/>
            </a:lvl1pPr>
          </a:lstStyle>
          <a:p>
            <a:r>
              <a:rPr lang="en-GB"/>
              <a:t>insert photographic image</a:t>
            </a:r>
            <a:endParaRPr lang="en-US"/>
          </a:p>
        </p:txBody>
      </p:sp>
      <p:sp>
        <p:nvSpPr>
          <p:cNvPr id="6" name="Picture Placeholder 5"/>
          <p:cNvSpPr>
            <a:spLocks noGrp="1"/>
          </p:cNvSpPr>
          <p:nvPr>
            <p:ph type="pic" sz="quarter" idx="14" hasCustomPrompt="1"/>
          </p:nvPr>
        </p:nvSpPr>
        <p:spPr>
          <a:xfrm>
            <a:off x="8991602" y="561977"/>
            <a:ext cx="2476500" cy="466725"/>
          </a:xfrm>
          <a:solidFill>
            <a:schemeClr val="bg2">
              <a:lumMod val="20000"/>
              <a:lumOff val="80000"/>
            </a:schemeClr>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672738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Option2">
    <p:spTree>
      <p:nvGrpSpPr>
        <p:cNvPr id="1" name=""/>
        <p:cNvGrpSpPr/>
        <p:nvPr/>
      </p:nvGrpSpPr>
      <p:grpSpPr>
        <a:xfrm>
          <a:off x="0" y="0"/>
          <a:ext cx="0" cy="0"/>
          <a:chOff x="0" y="0"/>
          <a:chExt cx="0" cy="0"/>
        </a:xfrm>
      </p:grpSpPr>
      <p:sp>
        <p:nvSpPr>
          <p:cNvPr id="3" name="Rectangle 2"/>
          <p:cNvSpPr/>
          <p:nvPr userDrawn="1"/>
        </p:nvSpPr>
        <p:spPr>
          <a:xfrm>
            <a:off x="4381500" y="1409700"/>
            <a:ext cx="7099300" cy="46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4381500" y="1872629"/>
            <a:ext cx="7099300" cy="409954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720002" y="417602"/>
            <a:ext cx="8106500" cy="545247"/>
          </a:xfrm>
        </p:spPr>
        <p:txBody>
          <a:bodyPr/>
          <a:lstStyle/>
          <a:p>
            <a:r>
              <a:rPr lang="en-US"/>
              <a:t>Click to edit Master title style</a:t>
            </a:r>
          </a:p>
        </p:txBody>
      </p:sp>
      <p:sp>
        <p:nvSpPr>
          <p:cNvPr id="7" name="Text Placeholder 6"/>
          <p:cNvSpPr>
            <a:spLocks noGrp="1"/>
          </p:cNvSpPr>
          <p:nvPr>
            <p:ph type="body" sz="quarter" idx="10"/>
          </p:nvPr>
        </p:nvSpPr>
        <p:spPr>
          <a:xfrm>
            <a:off x="4632512" y="1447242"/>
            <a:ext cx="6645088" cy="428625"/>
          </a:xfrm>
        </p:spPr>
        <p:txBody>
          <a:bodyPr anchor="ctr" anchorCtr="0"/>
          <a:lstStyle>
            <a:lvl1pPr>
              <a:lnSpc>
                <a:spcPts val="2100"/>
              </a:lnSpc>
              <a:defRPr sz="2000" b="1">
                <a:solidFill>
                  <a:schemeClr val="tx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4660151" y="2019300"/>
            <a:ext cx="6490450"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6" indent="-85726">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0" name="Picture Placeholder 5"/>
          <p:cNvSpPr>
            <a:spLocks noGrp="1"/>
          </p:cNvSpPr>
          <p:nvPr>
            <p:ph type="pic" sz="quarter" idx="12" hasCustomPrompt="1"/>
          </p:nvPr>
        </p:nvSpPr>
        <p:spPr>
          <a:xfrm>
            <a:off x="723902" y="1409700"/>
            <a:ext cx="3416300" cy="2190750"/>
          </a:xfrm>
          <a:solidFill>
            <a:srgbClr val="BBBBBB"/>
          </a:solidFill>
        </p:spPr>
        <p:txBody>
          <a:bodyPr tIns="1440000"/>
          <a:lstStyle>
            <a:lvl1pPr algn="ctr">
              <a:defRPr sz="1000" b="0"/>
            </a:lvl1pPr>
          </a:lstStyle>
          <a:p>
            <a:r>
              <a:rPr lang="en-GB"/>
              <a:t>insert photographic image</a:t>
            </a:r>
            <a:endParaRPr lang="en-US"/>
          </a:p>
        </p:txBody>
      </p:sp>
      <p:sp>
        <p:nvSpPr>
          <p:cNvPr id="11" name="Picture Placeholder 5"/>
          <p:cNvSpPr>
            <a:spLocks noGrp="1"/>
          </p:cNvSpPr>
          <p:nvPr>
            <p:ph type="pic" sz="quarter" idx="13" hasCustomPrompt="1"/>
          </p:nvPr>
        </p:nvSpPr>
        <p:spPr>
          <a:xfrm>
            <a:off x="723902" y="3762376"/>
            <a:ext cx="3416300" cy="2190750"/>
          </a:xfrm>
          <a:solidFill>
            <a:srgbClr val="BBBBBB"/>
          </a:solidFill>
        </p:spPr>
        <p:txBody>
          <a:bodyPr tIns="1440000"/>
          <a:lstStyle>
            <a:lvl1pPr algn="ctr">
              <a:defRPr sz="1000" b="0"/>
            </a:lvl1pPr>
          </a:lstStyle>
          <a:p>
            <a:r>
              <a:rPr lang="en-GB"/>
              <a:t>insert photographic image</a:t>
            </a:r>
            <a:endParaRPr lang="en-US"/>
          </a:p>
        </p:txBody>
      </p:sp>
      <p:sp>
        <p:nvSpPr>
          <p:cNvPr id="12" name="Picture Placeholder 5"/>
          <p:cNvSpPr>
            <a:spLocks noGrp="1"/>
          </p:cNvSpPr>
          <p:nvPr>
            <p:ph type="pic" sz="quarter" idx="14" hasCustomPrompt="1"/>
          </p:nvPr>
        </p:nvSpPr>
        <p:spPr>
          <a:xfrm>
            <a:off x="8991602" y="561977"/>
            <a:ext cx="2476500" cy="466725"/>
          </a:xfrm>
          <a:solidFill>
            <a:schemeClr val="bg2">
              <a:lumMod val="20000"/>
              <a:lumOff val="80000"/>
            </a:schemeClr>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31312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Boxed Text x3">
    <p:spTree>
      <p:nvGrpSpPr>
        <p:cNvPr id="1" name=""/>
        <p:cNvGrpSpPr/>
        <p:nvPr/>
      </p:nvGrpSpPr>
      <p:grpSpPr>
        <a:xfrm>
          <a:off x="0" y="0"/>
          <a:ext cx="0" cy="0"/>
          <a:chOff x="0" y="0"/>
          <a:chExt cx="0" cy="0"/>
        </a:xfrm>
      </p:grpSpPr>
      <p:sp>
        <p:nvSpPr>
          <p:cNvPr id="3" name="Rectangle 2"/>
          <p:cNvSpPr/>
          <p:nvPr userDrawn="1"/>
        </p:nvSpPr>
        <p:spPr>
          <a:xfrm>
            <a:off x="736601" y="1751529"/>
            <a:ext cx="4819193" cy="76105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736601" y="2512585"/>
            <a:ext cx="4835794" cy="2908967"/>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720001" y="417602"/>
            <a:ext cx="8479369" cy="944475"/>
          </a:xfrm>
        </p:spPr>
        <p:txBody>
          <a:bodyPr/>
          <a:lstStyle/>
          <a:p>
            <a:r>
              <a:rPr lang="en-US"/>
              <a:t>Click to edit Master title style</a:t>
            </a:r>
          </a:p>
        </p:txBody>
      </p:sp>
      <p:sp>
        <p:nvSpPr>
          <p:cNvPr id="7" name="Text Placeholder 6"/>
          <p:cNvSpPr>
            <a:spLocks noGrp="1"/>
          </p:cNvSpPr>
          <p:nvPr>
            <p:ph type="body" sz="quarter" idx="10"/>
          </p:nvPr>
        </p:nvSpPr>
        <p:spPr>
          <a:xfrm>
            <a:off x="1685458" y="1925670"/>
            <a:ext cx="2921479" cy="428625"/>
          </a:xfrm>
        </p:spPr>
        <p:txBody>
          <a:bodyPr anchor="ctr" anchorCtr="0"/>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1140655" y="2670872"/>
            <a:ext cx="2994626"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7" name="Rectangle 16"/>
          <p:cNvSpPr/>
          <p:nvPr userDrawn="1"/>
        </p:nvSpPr>
        <p:spPr>
          <a:xfrm>
            <a:off x="6104760" y="1751812"/>
            <a:ext cx="4819195" cy="76077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6104760" y="2528155"/>
            <a:ext cx="4819195" cy="2893397"/>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6"/>
          <p:cNvSpPr>
            <a:spLocks noGrp="1"/>
          </p:cNvSpPr>
          <p:nvPr>
            <p:ph type="body" sz="quarter" idx="12"/>
          </p:nvPr>
        </p:nvSpPr>
        <p:spPr>
          <a:xfrm>
            <a:off x="7053618" y="1925670"/>
            <a:ext cx="2921479" cy="428625"/>
          </a:xfrm>
        </p:spPr>
        <p:txBody>
          <a:bodyPr anchor="ctr" anchorCtr="0"/>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6487745" y="2636027"/>
            <a:ext cx="2994626"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GB"/>
              <a:t>Third level</a:t>
            </a:r>
            <a:endParaRPr lang="en-US"/>
          </a:p>
        </p:txBody>
      </p:sp>
      <p:sp>
        <p:nvSpPr>
          <p:cNvPr id="16"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42173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spTree>
      <p:nvGrpSpPr>
        <p:cNvPr id="1" name=""/>
        <p:cNvGrpSpPr/>
        <p:nvPr/>
      </p:nvGrpSpPr>
      <p:grpSpPr>
        <a:xfrm>
          <a:off x="0" y="0"/>
          <a:ext cx="0" cy="0"/>
          <a:chOff x="0" y="0"/>
          <a:chExt cx="0" cy="0"/>
        </a:xfrm>
      </p:grpSpPr>
      <p:sp>
        <p:nvSpPr>
          <p:cNvPr id="26" name="Rectangle 25"/>
          <p:cNvSpPr/>
          <p:nvPr userDrawn="1"/>
        </p:nvSpPr>
        <p:spPr>
          <a:xfrm>
            <a:off x="4376412" y="2377300"/>
            <a:ext cx="3446400" cy="17184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userDrawn="1"/>
        </p:nvSpPr>
        <p:spPr>
          <a:xfrm>
            <a:off x="8034012" y="2377300"/>
            <a:ext cx="3446400" cy="17184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718812" y="2377300"/>
            <a:ext cx="3446400" cy="17184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720001" y="417602"/>
            <a:ext cx="8479369" cy="944475"/>
          </a:xfrm>
        </p:spPr>
        <p:txBody>
          <a:bodyPr/>
          <a:lstStyle/>
          <a:p>
            <a:r>
              <a:rPr lang="en-US"/>
              <a:t>Click to edit Master title style</a:t>
            </a:r>
          </a:p>
        </p:txBody>
      </p:sp>
      <p:sp>
        <p:nvSpPr>
          <p:cNvPr id="9" name="Text Placeholder 8"/>
          <p:cNvSpPr>
            <a:spLocks noGrp="1"/>
          </p:cNvSpPr>
          <p:nvPr>
            <p:ph type="body" sz="quarter" idx="11"/>
          </p:nvPr>
        </p:nvSpPr>
        <p:spPr>
          <a:xfrm>
            <a:off x="901700" y="3503225"/>
            <a:ext cx="31496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736601" y="1685925"/>
            <a:ext cx="5994400" cy="647700"/>
          </a:xfrm>
        </p:spPr>
        <p:txBody>
          <a:bodyPr/>
          <a:lstStyle>
            <a:lvl1pPr>
              <a:defRPr>
                <a:solidFill>
                  <a:srgbClr val="000000"/>
                </a:solidFill>
              </a:defRPr>
            </a:lvl1pPr>
          </a:lstStyle>
          <a:p>
            <a:pPr lvl="0"/>
            <a:r>
              <a:rPr lang="en-US"/>
              <a:t>Click to edit Master text styles</a:t>
            </a:r>
          </a:p>
        </p:txBody>
      </p:sp>
      <p:sp>
        <p:nvSpPr>
          <p:cNvPr id="16" name="Picture Placeholder 5"/>
          <p:cNvSpPr>
            <a:spLocks noGrp="1"/>
          </p:cNvSpPr>
          <p:nvPr>
            <p:ph type="pic" sz="quarter" idx="17" hasCustomPrompt="1"/>
          </p:nvPr>
        </p:nvSpPr>
        <p:spPr>
          <a:xfrm>
            <a:off x="718812" y="4067176"/>
            <a:ext cx="3446400" cy="1752600"/>
          </a:xfrm>
          <a:solidFill>
            <a:srgbClr val="BBBBBB"/>
          </a:solidFill>
        </p:spPr>
        <p:txBody>
          <a:bodyPr tIns="1152000"/>
          <a:lstStyle>
            <a:lvl1pPr algn="ctr">
              <a:defRPr sz="1000" b="0"/>
            </a:lvl1pPr>
          </a:lstStyle>
          <a:p>
            <a:r>
              <a:rPr lang="en-GB"/>
              <a:t>insert photographic image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7617" y="2660142"/>
            <a:ext cx="735586" cy="108272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23915" y="2657743"/>
            <a:ext cx="737172" cy="108505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91016" y="2645818"/>
            <a:ext cx="737172" cy="1085059"/>
          </a:xfrm>
          <a:prstGeom prst="rect">
            <a:avLst/>
          </a:prstGeom>
        </p:spPr>
      </p:pic>
      <p:sp>
        <p:nvSpPr>
          <p:cNvPr id="27" name="Text Placeholder 8"/>
          <p:cNvSpPr>
            <a:spLocks noGrp="1"/>
          </p:cNvSpPr>
          <p:nvPr>
            <p:ph type="body" sz="quarter" idx="18"/>
          </p:nvPr>
        </p:nvSpPr>
        <p:spPr>
          <a:xfrm>
            <a:off x="4559300" y="3503225"/>
            <a:ext cx="31496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4376412" y="4067176"/>
            <a:ext cx="3446400" cy="1752600"/>
          </a:xfrm>
          <a:solidFill>
            <a:srgbClr val="BBBBBB"/>
          </a:solidFill>
        </p:spPr>
        <p:txBody>
          <a:bodyPr tIns="1152000"/>
          <a:lstStyle>
            <a:lvl1pPr algn="ctr">
              <a:defRPr sz="1000" b="0"/>
            </a:lvl1pPr>
          </a:lstStyle>
          <a:p>
            <a:r>
              <a:rPr lang="en-GB"/>
              <a:t>insert photographic image</a:t>
            </a:r>
            <a:endParaRPr lang="en-US"/>
          </a:p>
        </p:txBody>
      </p:sp>
      <p:sp>
        <p:nvSpPr>
          <p:cNvPr id="31" name="Text Placeholder 8"/>
          <p:cNvSpPr>
            <a:spLocks noGrp="1"/>
          </p:cNvSpPr>
          <p:nvPr>
            <p:ph type="body" sz="quarter" idx="20"/>
          </p:nvPr>
        </p:nvSpPr>
        <p:spPr>
          <a:xfrm>
            <a:off x="8216900" y="3503225"/>
            <a:ext cx="31496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6" indent="-85726">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8034012" y="4067176"/>
            <a:ext cx="3446400" cy="1752600"/>
          </a:xfrm>
          <a:solidFill>
            <a:srgbClr val="BBBBBB"/>
          </a:solidFill>
        </p:spPr>
        <p:txBody>
          <a:bodyPr tIns="1152000"/>
          <a:lstStyle>
            <a:lvl1pPr algn="ctr">
              <a:defRPr sz="1000" b="0"/>
            </a:lvl1pPr>
          </a:lstStyle>
          <a:p>
            <a:r>
              <a:rPr lang="en-GB"/>
              <a:t>insert photographic image</a:t>
            </a:r>
            <a:endParaRPr lang="en-US"/>
          </a:p>
        </p:txBody>
      </p:sp>
      <p:sp>
        <p:nvSpPr>
          <p:cNvPr id="18" name="Slide Number Placeholder 4"/>
          <p:cNvSpPr>
            <a:spLocks noGrp="1"/>
          </p:cNvSpPr>
          <p:nvPr>
            <p:ph type="sldNum" sz="quarter" idx="4"/>
          </p:nvPr>
        </p:nvSpPr>
        <p:spPr>
          <a:xfrm>
            <a:off x="9079500" y="6491336"/>
            <a:ext cx="2118057" cy="123777"/>
          </a:xfrm>
        </p:spPr>
        <p:txBody>
          <a:bodyPr/>
          <a:lstStyle/>
          <a:p>
            <a:r>
              <a:rPr lang="en-GB"/>
              <a:t>                        TELPAS       </a:t>
            </a:r>
          </a:p>
        </p:txBody>
      </p:sp>
      <p:sp>
        <p:nvSpPr>
          <p:cNvPr id="17" name="Shape 136"/>
          <p:cNvSpPr txBox="1">
            <a:spLocks/>
          </p:cNvSpPr>
          <p:nvPr userDrawn="1"/>
        </p:nvSpPr>
        <p:spPr>
          <a:xfrm>
            <a:off x="11330357" y="6489578"/>
            <a:ext cx="577516" cy="125534"/>
          </a:xfrm>
          <a:prstGeom prst="rect">
            <a:avLst/>
          </a:prstGeom>
        </p:spPr>
        <p:txBody>
          <a:bodyPr vert="horz" lIns="0" tIns="0" rIns="0" bIns="0" rtlCol="0" anchor="ctr" anchorCtr="0"/>
          <a:lstStyle>
            <a:defPPr>
              <a:defRPr lang="en-US"/>
            </a:defPPr>
            <a:lvl1pPr marL="0" algn="l" defTabSz="914400" rtl="0" eaLnBrk="1" latinLnBrk="0" hangingPunct="1">
              <a:defRPr sz="738" b="1" kern="1200">
                <a:solidFill>
                  <a:srgbClr val="013865"/>
                </a:solidFill>
                <a:latin typeface="+mj-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09F890B-87C4-4C35-9063-D73218BD2274}" type="slidenum">
              <a:rPr lang="en-GB" altLang="en-US" sz="738" smtClean="0"/>
              <a:pPr>
                <a:defRPr/>
              </a:pPr>
              <a:t>‹#›</a:t>
            </a:fld>
            <a:r>
              <a:rPr lang="en-GB" altLang="en-US" sz="738"/>
              <a:t> </a:t>
            </a:r>
          </a:p>
        </p:txBody>
      </p:sp>
    </p:spTree>
    <p:extLst>
      <p:ext uri="{BB962C8B-B14F-4D97-AF65-F5344CB8AC3E}">
        <p14:creationId xmlns:p14="http://schemas.microsoft.com/office/powerpoint/2010/main" val="948064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1785" y="417601"/>
            <a:ext cx="6775449" cy="1096875"/>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723902" y="1704976"/>
            <a:ext cx="8079317"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11"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700694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721785" y="417601"/>
            <a:ext cx="6775449" cy="1115925"/>
          </a:xfrm>
        </p:spPr>
        <p:txBody>
          <a:bodyPr/>
          <a:lstStyle/>
          <a:p>
            <a:r>
              <a:rPr lang="en-US"/>
              <a:t>Click to edit Master title style</a:t>
            </a:r>
            <a:endParaRPr lang="en-GB"/>
          </a:p>
        </p:txBody>
      </p:sp>
      <p:sp>
        <p:nvSpPr>
          <p:cNvPr id="4" name="Text Placeholder 3"/>
          <p:cNvSpPr>
            <a:spLocks noGrp="1"/>
          </p:cNvSpPr>
          <p:nvPr>
            <p:ph type="body" sz="quarter" idx="10"/>
          </p:nvPr>
        </p:nvSpPr>
        <p:spPr>
          <a:xfrm>
            <a:off x="723900" y="1809751"/>
            <a:ext cx="8661401" cy="3781425"/>
          </a:xfrm>
        </p:spPr>
        <p:txBody>
          <a:bodyPr/>
          <a:lstStyle>
            <a:lvl1pPr marL="238128" indent="-238128">
              <a:spcBef>
                <a:spcPts val="1134"/>
              </a:spcBef>
              <a:buFont typeface="+mj-lt"/>
              <a:buAutoNum type="arabicPeriod"/>
              <a:defRPr b="1">
                <a:solidFill>
                  <a:schemeClr val="tx1"/>
                </a:solidFill>
              </a:defRPr>
            </a:lvl1pPr>
            <a:lvl2pPr marL="428631" indent="-180977">
              <a:buFont typeface="Arial" panose="020B0604020202020204" pitchFamily="34" charset="0"/>
              <a:buChar char="‒"/>
              <a:defRPr>
                <a:solidFill>
                  <a:srgbClr val="000000"/>
                </a:solidFill>
              </a:defRPr>
            </a:lvl2pPr>
            <a:lvl3pPr marL="628658" indent="-209553">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2498680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x3">
    <p:spTree>
      <p:nvGrpSpPr>
        <p:cNvPr id="1" name=""/>
        <p:cNvGrpSpPr/>
        <p:nvPr/>
      </p:nvGrpSpPr>
      <p:grpSpPr>
        <a:xfrm>
          <a:off x="0" y="0"/>
          <a:ext cx="0" cy="0"/>
          <a:chOff x="0" y="0"/>
          <a:chExt cx="0" cy="0"/>
        </a:xfrm>
      </p:grpSpPr>
      <p:sp>
        <p:nvSpPr>
          <p:cNvPr id="2" name="Title 1"/>
          <p:cNvSpPr>
            <a:spLocks noGrp="1"/>
          </p:cNvSpPr>
          <p:nvPr>
            <p:ph type="title"/>
          </p:nvPr>
        </p:nvSpPr>
        <p:spPr>
          <a:xfrm>
            <a:off x="721785" y="417600"/>
            <a:ext cx="10301817" cy="1030200"/>
          </a:xfrm>
        </p:spPr>
        <p:txBody>
          <a:bodyPr/>
          <a:lstStyle/>
          <a:p>
            <a:r>
              <a:rPr lang="en-US"/>
              <a:t>Click to edit Master title style</a:t>
            </a:r>
            <a:endParaRPr lang="en-GB"/>
          </a:p>
        </p:txBody>
      </p:sp>
      <p:sp>
        <p:nvSpPr>
          <p:cNvPr id="5" name="Picture Placeholder 4"/>
          <p:cNvSpPr>
            <a:spLocks noGrp="1"/>
          </p:cNvSpPr>
          <p:nvPr>
            <p:ph type="pic" sz="quarter" idx="10" hasCustomPrompt="1"/>
          </p:nvPr>
        </p:nvSpPr>
        <p:spPr>
          <a:xfrm>
            <a:off x="1115487"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1107019" y="4425950"/>
            <a:ext cx="2654300"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1115487" y="3924926"/>
            <a:ext cx="2645833" cy="418474"/>
          </a:xfrm>
        </p:spPr>
        <p:txBody>
          <a:bodyPr/>
          <a:lstStyle>
            <a:lvl1pPr algn="ctr">
              <a:lnSpc>
                <a:spcPts val="4000"/>
              </a:lnSpc>
              <a:defRPr sz="3400" b="1">
                <a:solidFill>
                  <a:schemeClr val="tx2"/>
                </a:solidFill>
                <a:latin typeface="+mn-lt"/>
              </a:defRPr>
            </a:lvl1pPr>
          </a:lstStyle>
          <a:p>
            <a:pPr lvl="0"/>
            <a:r>
              <a:rPr lang="en-US"/>
              <a:t>Click</a:t>
            </a:r>
          </a:p>
        </p:txBody>
      </p:sp>
      <p:sp>
        <p:nvSpPr>
          <p:cNvPr id="18" name="Text Placeholder 12"/>
          <p:cNvSpPr>
            <a:spLocks noGrp="1"/>
          </p:cNvSpPr>
          <p:nvPr>
            <p:ph type="body" sz="quarter" idx="15"/>
          </p:nvPr>
        </p:nvSpPr>
        <p:spPr>
          <a:xfrm>
            <a:off x="4751853" y="3924926"/>
            <a:ext cx="2645833" cy="418474"/>
          </a:xfrm>
        </p:spPr>
        <p:txBody>
          <a:bodyPr/>
          <a:lstStyle>
            <a:lvl1pPr algn="ctr">
              <a:lnSpc>
                <a:spcPts val="4000"/>
              </a:lnSpc>
              <a:defRPr sz="3400" b="1">
                <a:solidFill>
                  <a:schemeClr val="accent1"/>
                </a:solidFill>
                <a:latin typeface="+mn-lt"/>
              </a:defRPr>
            </a:lvl1pPr>
          </a:lstStyle>
          <a:p>
            <a:pPr lvl="0"/>
            <a:r>
              <a:rPr lang="en-US"/>
              <a:t>Click</a:t>
            </a:r>
          </a:p>
        </p:txBody>
      </p:sp>
      <p:sp>
        <p:nvSpPr>
          <p:cNvPr id="22" name="Text Placeholder 12"/>
          <p:cNvSpPr>
            <a:spLocks noGrp="1"/>
          </p:cNvSpPr>
          <p:nvPr>
            <p:ph type="body" sz="quarter" idx="18"/>
          </p:nvPr>
        </p:nvSpPr>
        <p:spPr>
          <a:xfrm>
            <a:off x="8400259" y="3924927"/>
            <a:ext cx="2645833" cy="408949"/>
          </a:xfrm>
        </p:spPr>
        <p:txBody>
          <a:bodyPr/>
          <a:lstStyle>
            <a:lvl1pPr algn="ctr">
              <a:lnSpc>
                <a:spcPts val="4000"/>
              </a:lnSpc>
              <a:defRPr sz="3400" b="1">
                <a:solidFill>
                  <a:schemeClr val="accent2"/>
                </a:solidFill>
                <a:latin typeface="+mn-lt"/>
              </a:defRPr>
            </a:lvl1pPr>
          </a:lstStyle>
          <a:p>
            <a:pPr lvl="0"/>
            <a:r>
              <a:rPr lang="en-US"/>
              <a:t>Click</a:t>
            </a:r>
          </a:p>
        </p:txBody>
      </p:sp>
      <p:sp>
        <p:nvSpPr>
          <p:cNvPr id="23" name="Text Placeholder 10"/>
          <p:cNvSpPr>
            <a:spLocks noGrp="1"/>
          </p:cNvSpPr>
          <p:nvPr>
            <p:ph type="body" sz="quarter" idx="19"/>
          </p:nvPr>
        </p:nvSpPr>
        <p:spPr>
          <a:xfrm>
            <a:off x="4777318" y="4425950"/>
            <a:ext cx="2654300" cy="979488"/>
          </a:xfrm>
        </p:spPr>
        <p:txBody>
          <a:bodyPr/>
          <a:lstStyle>
            <a:lvl1pPr algn="ctr">
              <a:lnSpc>
                <a:spcPts val="1700"/>
              </a:lnSpc>
              <a:spcAft>
                <a:spcPts val="800"/>
              </a:spcAft>
              <a:defRPr sz="1500" b="1">
                <a:solidFill>
                  <a:schemeClr val="tx1"/>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8409518" y="4425950"/>
            <a:ext cx="2654300" cy="979488"/>
          </a:xfrm>
        </p:spPr>
        <p:txBody>
          <a:bodyPr/>
          <a:lstStyle>
            <a:lvl1pPr algn="ctr">
              <a:lnSpc>
                <a:spcPts val="1700"/>
              </a:lnSpc>
              <a:spcAft>
                <a:spcPts val="800"/>
              </a:spcAft>
              <a:defRPr sz="1500" b="1">
                <a:solidFill>
                  <a:schemeClr val="accent2"/>
                </a:solidFill>
              </a:defRPr>
            </a:lvl1pPr>
            <a:lvl2pPr marL="0" indent="0" algn="ctr">
              <a:lnSpc>
                <a:spcPts val="1100"/>
              </a:lnSpc>
              <a:buNone/>
              <a:defRPr sz="1000" i="0">
                <a:solidFill>
                  <a:schemeClr val="bg2"/>
                </a:solidFill>
              </a:defRPr>
            </a:lvl2pPr>
          </a:lstStyle>
          <a:p>
            <a:pPr lvl="0"/>
            <a:r>
              <a:rPr lang="en-US"/>
              <a:t>Click to edit Master text styles</a:t>
            </a:r>
          </a:p>
          <a:p>
            <a:pPr lvl="1"/>
            <a:r>
              <a:rPr lang="en-US"/>
              <a:t>Second level</a:t>
            </a:r>
          </a:p>
        </p:txBody>
      </p:sp>
      <p:cxnSp>
        <p:nvCxnSpPr>
          <p:cNvPr id="25" name="Straight Connector 24"/>
          <p:cNvCxnSpPr/>
          <p:nvPr userDrawn="1"/>
        </p:nvCxnSpPr>
        <p:spPr>
          <a:xfrm>
            <a:off x="711200" y="6124575"/>
            <a:ext cx="107823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7023100" y="6172202"/>
            <a:ext cx="4457700"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4716815"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8374415" y="2514601"/>
            <a:ext cx="2645833"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3795791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145069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1784" y="417600"/>
            <a:ext cx="10251017" cy="774450"/>
          </a:xfrm>
        </p:spPr>
        <p:txBody>
          <a:bodyPr/>
          <a:lstStyle/>
          <a:p>
            <a:r>
              <a:rPr lang="en-US"/>
              <a:t>Click to edit Master title style</a:t>
            </a:r>
            <a:endParaRPr lang="en-GB"/>
          </a:p>
        </p:txBody>
      </p:sp>
      <p:sp>
        <p:nvSpPr>
          <p:cNvPr id="3"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
        <p:nvSpPr>
          <p:cNvPr id="4" name="Text Placeholder 3"/>
          <p:cNvSpPr>
            <a:spLocks noGrp="1"/>
          </p:cNvSpPr>
          <p:nvPr>
            <p:ph type="body" sz="quarter" idx="10"/>
          </p:nvPr>
        </p:nvSpPr>
        <p:spPr>
          <a:xfrm>
            <a:off x="721786" y="1336008"/>
            <a:ext cx="10443522" cy="3171825"/>
          </a:xfrm>
        </p:spPr>
        <p:txBody>
          <a:bodyPr/>
          <a:lstStyle>
            <a:lvl1pPr marL="160734" indent="-160734">
              <a:buFont typeface="Arial" panose="020B0604020202020204" pitchFamily="34" charset="0"/>
              <a:buChar char="•"/>
              <a:defRPr/>
            </a:lvl1pPr>
          </a:lstStyle>
          <a:p>
            <a:r>
              <a:rPr lang="en-US"/>
              <a:t>TELPAS Online Training Center</a:t>
            </a:r>
            <a:r>
              <a:rPr lang="en-US">
                <a:solidFill>
                  <a:schemeClr val="tx1"/>
                </a:solidFill>
              </a:rPr>
              <a:t> </a:t>
            </a:r>
            <a:r>
              <a:rPr lang="en-US"/>
              <a:t> </a:t>
            </a:r>
          </a:p>
          <a:p>
            <a:pPr marL="285753" lvl="0" indent="-285753">
              <a:buClr>
                <a:srgbClr val="007FA3"/>
              </a:buClr>
              <a:buFont typeface="Arial" panose="020B0604020202020204" pitchFamily="34" charset="0"/>
              <a:buChar char="•"/>
            </a:pPr>
            <a:r>
              <a:rPr lang="en-US" kern="0"/>
              <a:t>Used by raters and other personnel that need to complete courses or calibration activities</a:t>
            </a:r>
          </a:p>
          <a:p>
            <a:pPr marL="285750" indent="-285750">
              <a:buFont typeface="Arial" panose="020B0604020202020204" pitchFamily="34" charset="0"/>
              <a:buChar char="•"/>
            </a:pPr>
            <a:endParaRPr lang="en-US"/>
          </a:p>
          <a:p>
            <a:r>
              <a:rPr lang="en-US"/>
              <a:t>TELPAS Assessment Management System </a:t>
            </a:r>
          </a:p>
          <a:p>
            <a:pPr marL="285753" lvl="0" indent="-285753">
              <a:buClr>
                <a:srgbClr val="007FA3"/>
              </a:buClr>
              <a:buFont typeface="Arial" panose="020B0604020202020204" pitchFamily="34" charset="0"/>
              <a:buChar char="•"/>
            </a:pPr>
            <a:r>
              <a:rPr lang="en-US" kern="0"/>
              <a:t>Used by coordinators, test administrators and other designated staff to prepare and administer TELPAS</a:t>
            </a:r>
          </a:p>
          <a:p>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895825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2" name="Title 1"/>
          <p:cNvSpPr>
            <a:spLocks noGrp="1"/>
          </p:cNvSpPr>
          <p:nvPr>
            <p:ph type="title"/>
          </p:nvPr>
        </p:nvSpPr>
        <p:spPr>
          <a:xfrm>
            <a:off x="721784" y="417600"/>
            <a:ext cx="10251017" cy="774450"/>
          </a:xfrm>
        </p:spPr>
        <p:txBody>
          <a:bodyPr/>
          <a:lstStyle/>
          <a:p>
            <a:r>
              <a:rPr lang="en-US"/>
              <a:t>Click to edit Master title style</a:t>
            </a:r>
            <a:endParaRPr lang="en-GB"/>
          </a:p>
        </p:txBody>
      </p:sp>
      <p:sp>
        <p:nvSpPr>
          <p:cNvPr id="5" name="Text Placeholder 4"/>
          <p:cNvSpPr>
            <a:spLocks noGrp="1"/>
          </p:cNvSpPr>
          <p:nvPr>
            <p:ph type="body" sz="quarter" idx="10"/>
          </p:nvPr>
        </p:nvSpPr>
        <p:spPr>
          <a:xfrm>
            <a:off x="736601" y="1685925"/>
            <a:ext cx="59944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11330357" y="6489578"/>
            <a:ext cx="577516" cy="125534"/>
          </a:xfrm>
        </p:spPr>
        <p:txBody>
          <a:bodyPr/>
          <a:lstStyle/>
          <a:p>
            <a:fld id="{DDBE135E-2566-4748-853C-8A3B78F0FB00}" type="slidenum">
              <a:rPr lang="en-GB" smtClean="0"/>
              <a:pPr/>
              <a:t>‹#›</a:t>
            </a:fld>
            <a:endParaRPr lang="en-GB"/>
          </a:p>
        </p:txBody>
      </p:sp>
    </p:spTree>
    <p:extLst>
      <p:ext uri="{BB962C8B-B14F-4D97-AF65-F5344CB8AC3E}">
        <p14:creationId xmlns:p14="http://schemas.microsoft.com/office/powerpoint/2010/main" val="395614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833" y="409960"/>
            <a:ext cx="1526400" cy="809347"/>
          </a:xfrm>
          <a:prstGeom prst="rect">
            <a:avLst/>
          </a:prstGeom>
        </p:spPr>
      </p:pic>
      <p:sp>
        <p:nvSpPr>
          <p:cNvPr id="2" name="Title 1"/>
          <p:cNvSpPr>
            <a:spLocks noGrp="1"/>
          </p:cNvSpPr>
          <p:nvPr>
            <p:ph type="ctrTitle"/>
          </p:nvPr>
        </p:nvSpPr>
        <p:spPr>
          <a:xfrm>
            <a:off x="596900" y="1681200"/>
            <a:ext cx="4978400" cy="19775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595202" y="4057202"/>
            <a:ext cx="4592146" cy="1130791"/>
          </a:xfrm>
        </p:spPr>
        <p:txBody>
          <a:bodyPr/>
          <a:lstStyle>
            <a:lvl1pPr marL="0" indent="0" algn="l">
              <a:lnSpc>
                <a:spcPts val="2400"/>
              </a:lnSpc>
              <a:spcAft>
                <a:spcPts val="0"/>
              </a:spcAft>
              <a:buNone/>
              <a:defRPr sz="1800" b="0" i="0">
                <a:solidFill>
                  <a:schemeClr val="accent6"/>
                </a:solidFill>
                <a:latin typeface="+mn-lt"/>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GB"/>
          </a:p>
        </p:txBody>
      </p:sp>
      <p:sp>
        <p:nvSpPr>
          <p:cNvPr id="14" name="Text Placeholder 13"/>
          <p:cNvSpPr>
            <a:spLocks noGrp="1"/>
          </p:cNvSpPr>
          <p:nvPr>
            <p:ph type="body" sz="quarter" idx="10"/>
          </p:nvPr>
        </p:nvSpPr>
        <p:spPr>
          <a:xfrm>
            <a:off x="592698" y="6265863"/>
            <a:ext cx="5287404" cy="285750"/>
          </a:xfrm>
        </p:spPr>
        <p:txBody>
          <a:bodyPr/>
          <a:lstStyle>
            <a:lvl1pPr>
              <a:lnSpc>
                <a:spcPts val="2200"/>
              </a:lnSpc>
              <a:spcAft>
                <a:spcPts val="0"/>
              </a:spcAft>
              <a:defRPr sz="1800" b="0" i="0">
                <a:solidFill>
                  <a:schemeClr val="accent6"/>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6108700" y="0"/>
            <a:ext cx="60833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2153007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184652" y="1"/>
            <a:ext cx="10067550" cy="6858000"/>
          </a:xfrm>
          <a:prstGeom prst="rect">
            <a:avLst/>
          </a:prstGeom>
        </p:spPr>
      </p:pic>
      <p:sp>
        <p:nvSpPr>
          <p:cNvPr id="2" name="Title 1"/>
          <p:cNvSpPr>
            <a:spLocks noGrp="1"/>
          </p:cNvSpPr>
          <p:nvPr>
            <p:ph type="ctrTitle"/>
          </p:nvPr>
        </p:nvSpPr>
        <p:spPr>
          <a:xfrm>
            <a:off x="3111498" y="2728867"/>
            <a:ext cx="6208900" cy="985884"/>
          </a:xfrm>
        </p:spPr>
        <p:txBody>
          <a:bodyPr anchor="b" anchorCtr="0"/>
          <a:lstStyle>
            <a:lvl1pPr algn="ctr">
              <a:lnSpc>
                <a:spcPts val="4000"/>
              </a:lnSpc>
              <a:defRPr sz="3400" i="0">
                <a:solidFill>
                  <a:schemeClr val="tx1"/>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3124199" y="3829051"/>
            <a:ext cx="6324601"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49669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910" y="3558921"/>
            <a:ext cx="4506985" cy="216408"/>
          </a:xfrm>
          <a:prstGeom prst="rect">
            <a:avLst/>
          </a:prstGeom>
        </p:spPr>
      </p:pic>
    </p:spTree>
    <p:extLst>
      <p:ext uri="{BB962C8B-B14F-4D97-AF65-F5344CB8AC3E}">
        <p14:creationId xmlns:p14="http://schemas.microsoft.com/office/powerpoint/2010/main" val="2440331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accent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910" y="3558922"/>
            <a:ext cx="4506985" cy="216407"/>
          </a:xfrm>
          <a:prstGeom prst="rect">
            <a:avLst/>
          </a:prstGeom>
        </p:spPr>
      </p:pic>
    </p:spTree>
    <p:extLst>
      <p:ext uri="{BB962C8B-B14F-4D97-AF65-F5344CB8AC3E}">
        <p14:creationId xmlns:p14="http://schemas.microsoft.com/office/powerpoint/2010/main" val="298837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rgbClr val="505759"/>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910" y="3558921"/>
            <a:ext cx="4506985" cy="216408"/>
          </a:xfrm>
          <a:prstGeom prst="rect">
            <a:avLst/>
          </a:prstGeom>
        </p:spPr>
      </p:pic>
    </p:spTree>
    <p:extLst>
      <p:ext uri="{BB962C8B-B14F-4D97-AF65-F5344CB8AC3E}">
        <p14:creationId xmlns:p14="http://schemas.microsoft.com/office/powerpoint/2010/main" val="1468222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nections">
    <p:spTree>
      <p:nvGrpSpPr>
        <p:cNvPr id="1" name=""/>
        <p:cNvGrpSpPr/>
        <p:nvPr/>
      </p:nvGrpSpPr>
      <p:grpSpPr>
        <a:xfrm>
          <a:off x="0" y="0"/>
          <a:ext cx="0" cy="0"/>
          <a:chOff x="0" y="0"/>
          <a:chExt cx="0" cy="0"/>
        </a:xfrm>
      </p:grpSpPr>
      <p:sp>
        <p:nvSpPr>
          <p:cNvPr id="20" name="Rectangle 19"/>
          <p:cNvSpPr/>
          <p:nvPr userDrawn="1"/>
        </p:nvSpPr>
        <p:spPr>
          <a:xfrm>
            <a:off x="736601" y="1752602"/>
            <a:ext cx="1816100" cy="4562475"/>
          </a:xfrm>
          <a:prstGeom prst="rect">
            <a:avLst/>
          </a:prstGeom>
          <a:solidFill>
            <a:srgbClr val="00305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3"/>
          <p:cNvSpPr>
            <a:spLocks noGrp="1"/>
          </p:cNvSpPr>
          <p:nvPr>
            <p:ph type="title"/>
          </p:nvPr>
        </p:nvSpPr>
        <p:spPr>
          <a:xfrm>
            <a:off x="664634" y="486002"/>
            <a:ext cx="5837769" cy="545247"/>
          </a:xfrm>
        </p:spPr>
        <p:txBody>
          <a:bodyPr/>
          <a:lstStyle/>
          <a:p>
            <a:r>
              <a:rPr lang="en-US"/>
              <a:t>Click to edit Master title style</a:t>
            </a:r>
          </a:p>
        </p:txBody>
      </p:sp>
      <p:sp>
        <p:nvSpPr>
          <p:cNvPr id="3" name="Rectangle 2"/>
          <p:cNvSpPr/>
          <p:nvPr userDrawn="1"/>
        </p:nvSpPr>
        <p:spPr>
          <a:xfrm>
            <a:off x="2717801" y="1752602"/>
            <a:ext cx="5499100" cy="4562475"/>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spc="-30" baseline="0"/>
          </a:p>
        </p:txBody>
      </p:sp>
      <p:sp>
        <p:nvSpPr>
          <p:cNvPr id="8" name="Text Placeholder 7"/>
          <p:cNvSpPr>
            <a:spLocks noGrp="1"/>
          </p:cNvSpPr>
          <p:nvPr>
            <p:ph type="body" sz="quarter" idx="10"/>
          </p:nvPr>
        </p:nvSpPr>
        <p:spPr>
          <a:xfrm>
            <a:off x="3048002" y="1943100"/>
            <a:ext cx="4914900" cy="3162300"/>
          </a:xfrm>
        </p:spPr>
        <p:txBody>
          <a:bodyPr/>
          <a:lstStyle>
            <a:lvl1pPr>
              <a:lnSpc>
                <a:spcPts val="1250"/>
              </a:lnSpc>
              <a:spcBef>
                <a:spcPts val="0"/>
              </a:spcBef>
              <a:spcAft>
                <a:spcPts val="500"/>
              </a:spcAft>
              <a:defRPr sz="1000" spc="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8418028" y="1752600"/>
            <a:ext cx="3076800" cy="4572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5"/>
          <p:cNvSpPr>
            <a:spLocks noGrp="1"/>
          </p:cNvSpPr>
          <p:nvPr>
            <p:ph type="pic" sz="quarter" idx="12" hasCustomPrompt="1"/>
          </p:nvPr>
        </p:nvSpPr>
        <p:spPr>
          <a:xfrm>
            <a:off x="8418029" y="530225"/>
            <a:ext cx="3075472" cy="1231900"/>
          </a:xfrm>
          <a:solidFill>
            <a:schemeClr val="bg2">
              <a:lumMod val="20000"/>
              <a:lumOff val="80000"/>
            </a:schemeClr>
          </a:solidFill>
        </p:spPr>
        <p:txBody>
          <a:bodyPr tIns="108000"/>
          <a:lstStyle>
            <a:lvl1pPr algn="ctr">
              <a:defRPr sz="1000" b="0"/>
            </a:lvl1pPr>
          </a:lstStyle>
          <a:p>
            <a:r>
              <a:rPr lang="en-GB"/>
              <a:t>insert picture</a:t>
            </a:r>
            <a:endParaRPr lang="en-US"/>
          </a:p>
        </p:txBody>
      </p:sp>
      <p:sp>
        <p:nvSpPr>
          <p:cNvPr id="11" name="Text Placeholder 7"/>
          <p:cNvSpPr>
            <a:spLocks noGrp="1"/>
          </p:cNvSpPr>
          <p:nvPr>
            <p:ph type="body" sz="quarter" idx="13"/>
          </p:nvPr>
        </p:nvSpPr>
        <p:spPr>
          <a:xfrm>
            <a:off x="8707422" y="1943101"/>
            <a:ext cx="2498759" cy="4162425"/>
          </a:xfrm>
        </p:spPr>
        <p:txBody>
          <a:bodyPr/>
          <a:lstStyle>
            <a:lvl1pPr>
              <a:lnSpc>
                <a:spcPts val="1100"/>
              </a:lnSpc>
              <a:spcBef>
                <a:spcPts val="567"/>
              </a:spcBef>
              <a:spcAft>
                <a:spcPts val="1134"/>
              </a:spcAft>
              <a:defRPr sz="800" b="1" cap="all" spc="0" baseline="0">
                <a:solidFill>
                  <a:schemeClr val="tx2"/>
                </a:solidFill>
              </a:defRPr>
            </a:lvl1pPr>
            <a:lvl2pPr marL="114302" indent="-114302">
              <a:lnSpc>
                <a:spcPts val="1100"/>
              </a:lnSpc>
              <a:spcBef>
                <a:spcPts val="0"/>
              </a:spcBef>
              <a:spcAft>
                <a:spcPts val="283"/>
              </a:spcAft>
              <a:buClr>
                <a:schemeClr val="tx2"/>
              </a:buClr>
              <a:buFont typeface="Arial" panose="020B0604020202020204" pitchFamily="34" charset="0"/>
              <a:buChar char="•"/>
              <a:defRPr sz="800" spc="-20" baseline="0">
                <a:solidFill>
                  <a:schemeClr val="tx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13" name="Text Placeholder 7"/>
          <p:cNvSpPr>
            <a:spLocks noGrp="1"/>
          </p:cNvSpPr>
          <p:nvPr>
            <p:ph type="body" sz="quarter" idx="14"/>
          </p:nvPr>
        </p:nvSpPr>
        <p:spPr>
          <a:xfrm>
            <a:off x="985081" y="1943101"/>
            <a:ext cx="1315300" cy="4162425"/>
          </a:xfrm>
        </p:spPr>
        <p:txBody>
          <a:bodyPr/>
          <a:lstStyle>
            <a:lvl1pPr>
              <a:lnSpc>
                <a:spcPts val="1100"/>
              </a:lnSpc>
              <a:spcBef>
                <a:spcPts val="567"/>
              </a:spcBef>
              <a:spcAft>
                <a:spcPts val="1134"/>
              </a:spcAft>
              <a:defRPr sz="800" b="1" cap="all" spc="0" baseline="0">
                <a:solidFill>
                  <a:schemeClr val="accent3"/>
                </a:solidFill>
              </a:defRPr>
            </a:lvl1pPr>
            <a:lvl2pPr marL="0" indent="0">
              <a:lnSpc>
                <a:spcPts val="1100"/>
              </a:lnSpc>
              <a:spcBef>
                <a:spcPts val="0"/>
              </a:spcBef>
              <a:spcAft>
                <a:spcPts val="283"/>
              </a:spcAft>
              <a:buClr>
                <a:schemeClr val="tx2"/>
              </a:buClr>
              <a:buFont typeface="Arial" panose="020B0604020202020204" pitchFamily="34" charset="0"/>
              <a:buNone/>
              <a:defRPr sz="800" spc="0" baseline="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GB"/>
              <a:t>Level 2</a:t>
            </a:r>
            <a:endParaRPr lang="en-US"/>
          </a:p>
        </p:txBody>
      </p:sp>
      <p:sp>
        <p:nvSpPr>
          <p:cNvPr id="14" name="Text Placeholder 7"/>
          <p:cNvSpPr>
            <a:spLocks noGrp="1"/>
          </p:cNvSpPr>
          <p:nvPr>
            <p:ph type="body" sz="quarter" idx="15"/>
          </p:nvPr>
        </p:nvSpPr>
        <p:spPr>
          <a:xfrm>
            <a:off x="3437469" y="5581650"/>
            <a:ext cx="1985070" cy="606365"/>
          </a:xfrm>
        </p:spPr>
        <p:txBody>
          <a:bodyPr/>
          <a:lstStyle>
            <a:lvl1pPr>
              <a:lnSpc>
                <a:spcPts val="900"/>
              </a:lnSpc>
              <a:spcBef>
                <a:spcPts val="0"/>
              </a:spcBef>
              <a:spcAft>
                <a:spcPts val="0"/>
              </a:spcAft>
              <a:defRPr sz="700" spc="-2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15" name="Text Placeholder 7"/>
          <p:cNvSpPr>
            <a:spLocks noGrp="1"/>
          </p:cNvSpPr>
          <p:nvPr>
            <p:ph type="body" sz="quarter" idx="16"/>
          </p:nvPr>
        </p:nvSpPr>
        <p:spPr>
          <a:xfrm>
            <a:off x="5943602" y="5575751"/>
            <a:ext cx="1849876" cy="569091"/>
          </a:xfrm>
        </p:spPr>
        <p:txBody>
          <a:bodyPr/>
          <a:lstStyle>
            <a:lvl1pPr>
              <a:lnSpc>
                <a:spcPts val="900"/>
              </a:lnSpc>
              <a:spcBef>
                <a:spcPts val="0"/>
              </a:spcBef>
              <a:spcAft>
                <a:spcPts val="0"/>
              </a:spcAft>
              <a:defRPr sz="700" spc="-2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22" name="Text Placeholder 21"/>
          <p:cNvSpPr>
            <a:spLocks noGrp="1"/>
          </p:cNvSpPr>
          <p:nvPr>
            <p:ph type="body" sz="quarter" idx="17"/>
          </p:nvPr>
        </p:nvSpPr>
        <p:spPr>
          <a:xfrm>
            <a:off x="673101" y="964408"/>
            <a:ext cx="5842000" cy="400050"/>
          </a:xfrm>
        </p:spPr>
        <p:txBody>
          <a:bodyPr/>
          <a:lstStyle>
            <a:lvl1pPr>
              <a:lnSpc>
                <a:spcPts val="1500"/>
              </a:lnSpc>
              <a:spcAft>
                <a:spcPts val="0"/>
              </a:spcAft>
              <a:defRPr sz="1200">
                <a:solidFill>
                  <a:schemeClr val="accent1"/>
                </a:solidFill>
              </a:defRPr>
            </a:lvl1pPr>
          </a:lstStyle>
          <a:p>
            <a:pPr lvl="0"/>
            <a:r>
              <a:rPr lang="en-US"/>
              <a:t>Click to edit Master text styles</a:t>
            </a:r>
          </a:p>
        </p:txBody>
      </p:sp>
      <p:sp>
        <p:nvSpPr>
          <p:cNvPr id="16" name="Slide Number Placeholder 5"/>
          <p:cNvSpPr>
            <a:spLocks noGrp="1"/>
          </p:cNvSpPr>
          <p:nvPr>
            <p:ph type="sldNum" sz="quarter" idx="4"/>
          </p:nvPr>
        </p:nvSpPr>
        <p:spPr>
          <a:xfrm>
            <a:off x="11332802" y="6489578"/>
            <a:ext cx="256434"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spTree>
    <p:extLst>
      <p:ext uri="{BB962C8B-B14F-4D97-AF65-F5344CB8AC3E}">
        <p14:creationId xmlns:p14="http://schemas.microsoft.com/office/powerpoint/2010/main" val="140911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981101" y="1332225"/>
            <a:ext cx="5779100" cy="393450"/>
          </a:xfrm>
        </p:spPr>
        <p:txBody>
          <a:bodyPr anchor="b" anchorCtr="0"/>
          <a:lstStyle>
            <a:lvl1pPr>
              <a:lnSpc>
                <a:spcPts val="2800"/>
              </a:lnSpc>
              <a:defRPr sz="26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6011334" y="2000250"/>
            <a:ext cx="5469467" cy="3113088"/>
          </a:xfrm>
        </p:spPr>
        <p:txBody>
          <a:bodyPr/>
          <a:lstStyle>
            <a:lvl1pPr marL="428631" indent="-428631">
              <a:lnSpc>
                <a:spcPts val="1800"/>
              </a:lnSpc>
              <a:spcAft>
                <a:spcPts val="600"/>
              </a:spcAft>
              <a:tabLst>
                <a:tab pos="409580" algn="l"/>
              </a:tabLst>
              <a:defRPr sz="1600">
                <a:solidFill>
                  <a:schemeClr val="tx2"/>
                </a:solidFill>
              </a:defRPr>
            </a:lvl1pPr>
            <a:lvl2pPr>
              <a:lnSpc>
                <a:spcPts val="1800"/>
              </a:lnSpc>
              <a:spcAft>
                <a:spcPts val="0"/>
              </a:spcAft>
              <a:defRPr sz="1600">
                <a:solidFill>
                  <a:schemeClr val="tx2"/>
                </a:solidFill>
              </a:defRPr>
            </a:lvl2pPr>
          </a:lstStyle>
          <a:p>
            <a:pPr lvl="0"/>
            <a:r>
              <a:rPr lang="en-US"/>
              <a:t>00	Click to edit Master text styles</a:t>
            </a:r>
          </a:p>
        </p:txBody>
      </p:sp>
      <p:sp>
        <p:nvSpPr>
          <p:cNvPr id="8" name="Picture Placeholder 6"/>
          <p:cNvSpPr>
            <a:spLocks noGrp="1"/>
          </p:cNvSpPr>
          <p:nvPr>
            <p:ph type="pic" sz="quarter" idx="12" hasCustomPrompt="1"/>
          </p:nvPr>
        </p:nvSpPr>
        <p:spPr>
          <a:xfrm>
            <a:off x="2" y="0"/>
            <a:ext cx="5168900" cy="6858000"/>
          </a:xfrm>
          <a:solidFill>
            <a:srgbClr val="BBBBBB"/>
          </a:solidFill>
        </p:spPr>
        <p:txBody>
          <a:bodyPr vert="horz" lIns="0" tIns="2592000" rIns="0" bIns="0" rtlCol="0">
            <a:noAutofit/>
          </a:bodyPr>
          <a:lstStyle>
            <a:lvl1pPr marL="0" marR="0" indent="0" algn="ctr" defTabSz="914411"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11"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7" name="Straight Connector 6"/>
          <p:cNvCxnSpPr/>
          <p:nvPr userDrawn="1"/>
        </p:nvCxnSpPr>
        <p:spPr>
          <a:xfrm>
            <a:off x="11286724"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30357" y="6489578"/>
            <a:ext cx="577516"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spTree>
    <p:extLst>
      <p:ext uri="{BB962C8B-B14F-4D97-AF65-F5344CB8AC3E}">
        <p14:creationId xmlns:p14="http://schemas.microsoft.com/office/powerpoint/2010/main" val="4885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1401" y="2973675"/>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01088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75971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82576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87896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28902" y="784225"/>
            <a:ext cx="694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ctrTitle"/>
          </p:nvPr>
        </p:nvSpPr>
        <p:spPr>
          <a:xfrm>
            <a:off x="3240000" y="2973600"/>
            <a:ext cx="5712000" cy="1044000"/>
          </a:xfrm>
        </p:spPr>
        <p:txBody>
          <a:bodyPr anchor="ctr" anchorCtr="0"/>
          <a:lstStyle>
            <a:lvl1pPr algn="ctr">
              <a:lnSpc>
                <a:spcPts val="3600"/>
              </a:lnSpc>
              <a:defRPr sz="3400">
                <a:solidFill>
                  <a:schemeClr val="tx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3643735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1783" y="417601"/>
            <a:ext cx="7977717"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713200" y="1704975"/>
            <a:ext cx="8001508" cy="42851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endParaRPr lang="en-GB"/>
          </a:p>
        </p:txBody>
      </p:sp>
      <p:cxnSp>
        <p:nvCxnSpPr>
          <p:cNvPr id="5" name="Straight Connector 4"/>
          <p:cNvCxnSpPr/>
          <p:nvPr userDrawn="1"/>
        </p:nvCxnSpPr>
        <p:spPr>
          <a:xfrm>
            <a:off x="11286724"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330357" y="6489578"/>
            <a:ext cx="577516"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67212" y="6376791"/>
            <a:ext cx="1224000" cy="279915"/>
          </a:xfrm>
          <a:prstGeom prst="rect">
            <a:avLst/>
          </a:prstGeom>
        </p:spPr>
      </p:pic>
      <p:sp>
        <p:nvSpPr>
          <p:cNvPr id="8" name="Slide Number Placeholder 5"/>
          <p:cNvSpPr txBox="1">
            <a:spLocks/>
          </p:cNvSpPr>
          <p:nvPr userDrawn="1"/>
        </p:nvSpPr>
        <p:spPr>
          <a:xfrm>
            <a:off x="9296522" y="6370071"/>
            <a:ext cx="2175028" cy="355818"/>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    Kentucky PearsonAccess</a:t>
            </a:r>
            <a:r>
              <a:rPr lang="en-GB" sz="800" baseline="30000"/>
              <a:t>next</a:t>
            </a:r>
            <a:r>
              <a:rPr lang="en-GB" sz="800"/>
              <a:t> Training</a:t>
            </a:r>
          </a:p>
        </p:txBody>
      </p:sp>
    </p:spTree>
    <p:extLst>
      <p:ext uri="{BB962C8B-B14F-4D97-AF65-F5344CB8AC3E}">
        <p14:creationId xmlns:p14="http://schemas.microsoft.com/office/powerpoint/2010/main" val="950495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11"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11" rtl="0" eaLnBrk="1" latinLnBrk="0" hangingPunct="1">
        <a:lnSpc>
          <a:spcPts val="1900"/>
        </a:lnSpc>
        <a:spcBef>
          <a:spcPts val="0"/>
        </a:spcBef>
        <a:spcAft>
          <a:spcPts val="0"/>
        </a:spcAft>
        <a:buFont typeface="Arial" pitchFamily="34" charset="0"/>
        <a:buNone/>
        <a:defRPr sz="1600" b="0" i="0" kern="1200">
          <a:solidFill>
            <a:schemeClr val="bg2"/>
          </a:solidFill>
          <a:latin typeface="+mn-lt"/>
          <a:ea typeface="Lato Medium" panose="020F0502020204030203" pitchFamily="34" charset="0"/>
          <a:cs typeface="Lato Medium" panose="020F0502020204030203" pitchFamily="34" charset="0"/>
        </a:defRPr>
      </a:lvl1pPr>
      <a:lvl2pPr marL="180977" indent="-180977" algn="l" defTabSz="914411"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bg2"/>
          </a:solidFill>
          <a:latin typeface="+mn-lt"/>
          <a:ea typeface="+mn-ea"/>
          <a:cs typeface="+mn-cs"/>
        </a:defRPr>
      </a:lvl2pPr>
      <a:lvl3pPr marL="352429" indent="-171452" algn="l" defTabSz="914411"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60" indent="0" algn="l" defTabSz="914411"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26" indent="-228603" algn="l" defTabSz="914411"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32"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y.pearsonaccessnext.com/customer/index.action"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hyperlink" Target="https://education.ky.gov/AA/distsupp/Documents/KSA_Online_Testing_Toolbox.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https://support.assessment.pearson.com/PAsup/setup/manage-students/authorize-enrollment-transfer" TargetMode="External"/><Relationship Id="rId2" Type="http://schemas.openxmlformats.org/officeDocument/2006/relationships/hyperlink" Target="https://support.assessment.pearson.com/PAsup/setup/manage-students/request-enrollment-transfer"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hyperlink" Target="https://support.assessment.pearson.com/PAsup/setup/manage-students/create-a-student-record"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hyperlink" Target="https://support.assessment.pearson.com/PAsup/setup/manage-students/register-unregister-a-student"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899" y="1738120"/>
            <a:ext cx="5772903" cy="3732782"/>
          </a:xfrm>
        </p:spPr>
        <p:txBody>
          <a:bodyPr/>
          <a:lstStyle/>
          <a:p>
            <a:r>
              <a:rPr lang="en-GB">
                <a:solidFill>
                  <a:schemeClr val="bg1"/>
                </a:solidFill>
                <a:latin typeface="+mn-lt"/>
              </a:rPr>
              <a:t>Kentucky</a:t>
            </a:r>
            <a:r>
              <a:rPr lang="en-GB" baseline="30000">
                <a:solidFill>
                  <a:schemeClr val="bg1"/>
                </a:solidFill>
                <a:latin typeface="+mn-lt"/>
              </a:rPr>
              <a:t> </a:t>
            </a:r>
            <a:r>
              <a:rPr lang="en-GB">
                <a:solidFill>
                  <a:schemeClr val="bg1"/>
                </a:solidFill>
                <a:latin typeface="+mn-lt"/>
              </a:rPr>
              <a:t>Spring 2024 Training for Operational  Testing</a:t>
            </a:r>
            <a:endParaRPr lang="en-US">
              <a:solidFill>
                <a:schemeClr val="bg1"/>
              </a:solidFill>
              <a:latin typeface="+mn-lt"/>
            </a:endParaRPr>
          </a:p>
        </p:txBody>
      </p:sp>
      <p:sp>
        <p:nvSpPr>
          <p:cNvPr id="4" name="Text Placeholder 3"/>
          <p:cNvSpPr>
            <a:spLocks noGrp="1"/>
          </p:cNvSpPr>
          <p:nvPr>
            <p:ph type="body" sz="quarter" idx="10"/>
          </p:nvPr>
        </p:nvSpPr>
        <p:spPr/>
        <p:txBody>
          <a:bodyPr/>
          <a:lstStyle/>
          <a:p>
            <a:r>
              <a:rPr lang="en-GB"/>
              <a:t>Spring 2024</a:t>
            </a:r>
            <a:endParaRPr lang="en-US"/>
          </a:p>
        </p:txBody>
      </p:sp>
      <p:pic>
        <p:nvPicPr>
          <p:cNvPr id="18" name="Picture 17" descr="Close up of hands of businesswoman working and typing on laptop." title="Hands on Keyboard"/>
          <p:cNvPicPr>
            <a:picLocks noChangeAspect="1"/>
          </p:cNvPicPr>
          <p:nvPr/>
        </p:nvPicPr>
        <p:blipFill rotWithShape="1">
          <a:blip r:embed="rId3" cstate="print">
            <a:extLst>
              <a:ext uri="{28A0092B-C50C-407E-A947-70E740481C1C}">
                <a14:useLocalDpi xmlns:a14="http://schemas.microsoft.com/office/drawing/2010/main" val="0"/>
              </a:ext>
            </a:extLst>
          </a:blip>
          <a:srcRect l="25744" r="30291" b="1094"/>
          <a:stretch/>
        </p:blipFill>
        <p:spPr>
          <a:xfrm>
            <a:off x="7619338" y="0"/>
            <a:ext cx="4572663" cy="6858000"/>
          </a:xfrm>
          <a:prstGeom prst="rect">
            <a:avLst/>
          </a:prstGeom>
        </p:spPr>
      </p:pic>
      <p:sp>
        <p:nvSpPr>
          <p:cNvPr id="11" name="TextBox 10"/>
          <p:cNvSpPr txBox="1"/>
          <p:nvPr/>
        </p:nvSpPr>
        <p:spPr>
          <a:xfrm>
            <a:off x="10929244" y="0"/>
            <a:ext cx="960263" cy="222433"/>
          </a:xfrm>
          <a:prstGeom prst="rect">
            <a:avLst/>
          </a:prstGeom>
          <a:noFill/>
        </p:spPr>
        <p:txBody>
          <a:bodyPr wrap="none" lIns="0" tIns="0" rIns="0" bIns="0" rtlCol="0">
            <a:spAutoFit/>
          </a:bodyPr>
          <a:lstStyle/>
          <a:p>
            <a:pPr algn="r" defTabSz="914411">
              <a:lnSpc>
                <a:spcPts val="900"/>
              </a:lnSpc>
              <a:defRPr/>
            </a:pPr>
            <a:endParaRPr lang="en-GB" sz="700">
              <a:solidFill>
                <a:srgbClr val="000000"/>
              </a:solidFill>
              <a:latin typeface="Arial"/>
            </a:endParaRPr>
          </a:p>
          <a:p>
            <a:pPr algn="r" defTabSz="914411">
              <a:lnSpc>
                <a:spcPts val="900"/>
              </a:lnSpc>
              <a:defRPr/>
            </a:pPr>
            <a:r>
              <a:rPr lang="en-GB" sz="700">
                <a:solidFill>
                  <a:srgbClr val="FFFFFF"/>
                </a:solidFill>
                <a:latin typeface="Arial"/>
              </a:rPr>
              <a:t>Image by Graphic Stock</a:t>
            </a:r>
          </a:p>
        </p:txBody>
      </p:sp>
    </p:spTree>
    <p:extLst>
      <p:ext uri="{BB962C8B-B14F-4D97-AF65-F5344CB8AC3E}">
        <p14:creationId xmlns:p14="http://schemas.microsoft.com/office/powerpoint/2010/main" val="260926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Operational Test Accommodations</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2" y="1308100"/>
            <a:ext cx="10608572" cy="4308872"/>
          </a:xfrm>
          <a:prstGeom prst="rect">
            <a:avLst/>
          </a:prstGeom>
          <a:noFill/>
        </p:spPr>
        <p:txBody>
          <a:bodyPr wrap="square" lIns="0" tIns="0" rIns="0" bIns="0" rtlCol="0">
            <a:spAutoFit/>
          </a:bodyPr>
          <a:lstStyle/>
          <a:p>
            <a:pPr marL="171452" indent="-171452">
              <a:buFont typeface="Arial" panose="020B0604020202020204" pitchFamily="34" charset="0"/>
              <a:buChar char="•"/>
            </a:pPr>
            <a:r>
              <a:rPr lang="en-US" sz="2000">
                <a:solidFill>
                  <a:schemeClr val="tx2"/>
                </a:solidFill>
              </a:rPr>
              <a:t>The following accommodations will be available for the Operational Test:</a:t>
            </a:r>
          </a:p>
          <a:p>
            <a:pPr marL="628652" lvl="1" indent="-171452">
              <a:buFont typeface="Arial" panose="020B0604020202020204" pitchFamily="34" charset="0"/>
              <a:buChar char="•"/>
            </a:pPr>
            <a:r>
              <a:rPr lang="en-US" sz="2000">
                <a:solidFill>
                  <a:schemeClr val="tx2"/>
                </a:solidFill>
              </a:rPr>
              <a:t>Large Print (Paper)</a:t>
            </a:r>
          </a:p>
          <a:p>
            <a:pPr marL="628652" lvl="1" indent="-171452">
              <a:buFont typeface="Arial" panose="020B0604020202020204" pitchFamily="34" charset="0"/>
              <a:buChar char="•"/>
            </a:pPr>
            <a:r>
              <a:rPr lang="en-US" sz="2000">
                <a:solidFill>
                  <a:schemeClr val="tx2"/>
                </a:solidFill>
              </a:rPr>
              <a:t>Braille (Paper)</a:t>
            </a:r>
          </a:p>
          <a:p>
            <a:pPr marL="628652" lvl="1" indent="-171452">
              <a:buFont typeface="Arial" panose="020B0604020202020204" pitchFamily="34" charset="0"/>
              <a:buChar char="•"/>
            </a:pPr>
            <a:r>
              <a:rPr lang="en-US" sz="2000">
                <a:solidFill>
                  <a:schemeClr val="tx2"/>
                </a:solidFill>
              </a:rPr>
              <a:t>Text to Speech (Online)</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Students using paper accommodations will be tested using a test booklet and a student response booklet (SRB). The accommodation kits for these students will be ordered in </a:t>
            </a:r>
            <a:r>
              <a:rPr lang="en-US" sz="2000">
                <a:solidFill>
                  <a:schemeClr val="tx2">
                    <a:lumMod val="90000"/>
                    <a:lumOff val="10000"/>
                  </a:schemeClr>
                </a:solidFill>
                <a:hlinkClick r:id="rId3"/>
              </a:rPr>
              <a:t>PearsonAccess</a:t>
            </a:r>
            <a:r>
              <a:rPr lang="en-US" sz="2000" baseline="30000">
                <a:solidFill>
                  <a:schemeClr val="tx2">
                    <a:lumMod val="90000"/>
                    <a:lumOff val="10000"/>
                  </a:schemeClr>
                </a:solidFill>
                <a:hlinkClick r:id="rId3"/>
              </a:rPr>
              <a:t>next</a:t>
            </a:r>
            <a:r>
              <a:rPr lang="en-US" sz="2000" baseline="30000">
                <a:solidFill>
                  <a:schemeClr val="tx2"/>
                </a:solidFill>
              </a:rPr>
              <a:t> </a:t>
            </a:r>
            <a:r>
              <a:rPr lang="en-US" sz="2000">
                <a:solidFill>
                  <a:schemeClr val="tx2"/>
                </a:solidFill>
              </a:rPr>
              <a:t>via the additional order screen.</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Human Reader-please refer to the </a:t>
            </a:r>
            <a:r>
              <a:rPr lang="en-US" sz="2000">
                <a:solidFill>
                  <a:schemeClr val="tx2"/>
                </a:solidFill>
                <a:hlinkClick r:id="rId4"/>
              </a:rPr>
              <a:t>Online Testing Toolbox </a:t>
            </a:r>
            <a:r>
              <a:rPr lang="en-US" sz="2000">
                <a:solidFill>
                  <a:schemeClr val="tx2"/>
                </a:solidFill>
              </a:rPr>
              <a:t>for this process.</a:t>
            </a:r>
          </a:p>
          <a:p>
            <a:pPr marL="171452" indent="-171452">
              <a:buFont typeface="Arial" panose="020B0604020202020204" pitchFamily="34" charset="0"/>
              <a:buChar char="•"/>
            </a:pPr>
            <a:endParaRPr lang="en-US" sz="2000">
              <a:solidFill>
                <a:schemeClr val="tx2"/>
              </a:solidFill>
            </a:endParaRPr>
          </a:p>
          <a:p>
            <a:endParaRPr lang="en-US" sz="2000">
              <a:solidFill>
                <a:schemeClr val="tx2"/>
              </a:solidFill>
            </a:endParaRPr>
          </a:p>
          <a:p>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10</a:t>
            </a:fld>
            <a:endParaRPr lang="en-GB">
              <a:solidFill>
                <a:srgbClr val="003057"/>
              </a:solidFill>
              <a:latin typeface="Arial"/>
            </a:endParaRPr>
          </a:p>
        </p:txBody>
      </p:sp>
    </p:spTree>
    <p:extLst>
      <p:ext uri="{BB962C8B-B14F-4D97-AF65-F5344CB8AC3E}">
        <p14:creationId xmlns:p14="http://schemas.microsoft.com/office/powerpoint/2010/main" val="1807415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Operational Test Large Print and Braille Accommodations Kits</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5" y="1736229"/>
            <a:ext cx="10608572" cy="3693319"/>
          </a:xfrm>
          <a:prstGeom prst="rect">
            <a:avLst/>
          </a:prstGeom>
          <a:noFill/>
        </p:spPr>
        <p:txBody>
          <a:bodyPr wrap="square" lIns="0" tIns="0" rIns="0" bIns="0" rtlCol="0">
            <a:spAutoFit/>
          </a:bodyPr>
          <a:lstStyle/>
          <a:p>
            <a:r>
              <a:rPr lang="en-US" sz="2000">
                <a:solidFill>
                  <a:schemeClr val="tx2"/>
                </a:solidFill>
              </a:rPr>
              <a:t>The Large Print and Braille test materials will be provided in kits. The kits will contain the following:</a:t>
            </a:r>
          </a:p>
          <a:p>
            <a:endParaRPr lang="en-US" sz="2000">
              <a:solidFill>
                <a:schemeClr val="tx2"/>
              </a:solidFill>
            </a:endParaRPr>
          </a:p>
          <a:p>
            <a:pPr marL="628652" lvl="1" indent="-171452">
              <a:buFont typeface="Arial" panose="020B0604020202020204" pitchFamily="34" charset="0"/>
              <a:buChar char="•"/>
            </a:pPr>
            <a:r>
              <a:rPr lang="en-US" sz="2000">
                <a:solidFill>
                  <a:schemeClr val="tx2"/>
                </a:solidFill>
              </a:rPr>
              <a:t>Large Print Kit – large print test booklet, regular test book/student response booklet, rulers, accommodation memo</a:t>
            </a:r>
          </a:p>
          <a:p>
            <a:pPr marL="628652" lvl="1" indent="-171452">
              <a:buFont typeface="Arial" panose="020B0604020202020204" pitchFamily="34" charset="0"/>
              <a:buChar char="•"/>
            </a:pPr>
            <a:endParaRPr lang="en-US" sz="2000">
              <a:solidFill>
                <a:schemeClr val="tx2"/>
              </a:solidFill>
            </a:endParaRPr>
          </a:p>
          <a:p>
            <a:pPr lvl="1"/>
            <a:endParaRPr lang="en-US" sz="2000">
              <a:solidFill>
                <a:schemeClr val="tx2"/>
              </a:solidFill>
            </a:endParaRPr>
          </a:p>
          <a:p>
            <a:pPr marL="628652" lvl="1" indent="-171452">
              <a:buFont typeface="Arial" panose="020B0604020202020204" pitchFamily="34" charset="0"/>
              <a:buChar char="•"/>
            </a:pPr>
            <a:r>
              <a:rPr lang="en-US" sz="2000">
                <a:solidFill>
                  <a:schemeClr val="tx2"/>
                </a:solidFill>
              </a:rPr>
              <a:t>UEB and/or Nemeth Braille Kit – Braille test booklet, regular test book/student response booklet, Test Administration Notes, and accommodation memo</a:t>
            </a:r>
          </a:p>
          <a:p>
            <a:pPr lvl="1"/>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11</a:t>
            </a:fld>
            <a:endParaRPr lang="en-GB">
              <a:solidFill>
                <a:srgbClr val="003057"/>
              </a:solidFill>
              <a:latin typeface="Arial"/>
            </a:endParaRPr>
          </a:p>
        </p:txBody>
      </p:sp>
    </p:spTree>
    <p:extLst>
      <p:ext uri="{BB962C8B-B14F-4D97-AF65-F5344CB8AC3E}">
        <p14:creationId xmlns:p14="http://schemas.microsoft.com/office/powerpoint/2010/main" val="159452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Ordering Accommodated Test Kits</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2" y="1308100"/>
            <a:ext cx="10608572" cy="4247317"/>
          </a:xfrm>
          <a:prstGeom prst="rect">
            <a:avLst/>
          </a:prstGeom>
          <a:noFill/>
        </p:spPr>
        <p:txBody>
          <a:bodyPr wrap="square" lIns="0" tIns="0" rIns="0" bIns="0" rtlCol="0">
            <a:spAutoFit/>
          </a:bodyPr>
          <a:lstStyle/>
          <a:p>
            <a:pPr marL="171452" indent="-171452">
              <a:buFont typeface="Arial" panose="020B0604020202020204" pitchFamily="34" charset="0"/>
              <a:buChar char="•"/>
            </a:pPr>
            <a:r>
              <a:rPr lang="en-US" sz="2000">
                <a:solidFill>
                  <a:schemeClr val="tx2"/>
                </a:solidFill>
              </a:rPr>
              <a:t>All accommodated test kits will be ordered via additional orders.</a:t>
            </a:r>
          </a:p>
          <a:p>
            <a:endParaRPr lang="en-US" sz="2000">
              <a:solidFill>
                <a:schemeClr val="tx2"/>
              </a:solidFill>
            </a:endParaRPr>
          </a:p>
          <a:p>
            <a:pPr marL="171452" indent="-171452">
              <a:buFont typeface="Arial" panose="020B0604020202020204" pitchFamily="34" charset="0"/>
              <a:buChar char="•"/>
            </a:pPr>
            <a:r>
              <a:rPr lang="en-US" sz="2000">
                <a:solidFill>
                  <a:schemeClr val="tx2"/>
                </a:solidFill>
              </a:rPr>
              <a:t>The Additional Order window is open March 25, 2024 through June 2, 2024.</a:t>
            </a:r>
          </a:p>
          <a:p>
            <a:pPr marL="628652" lvl="1" indent="-171452">
              <a:buFont typeface="Arial" panose="020B0604020202020204" pitchFamily="34" charset="0"/>
              <a:buChar char="•"/>
            </a:pPr>
            <a:r>
              <a:rPr lang="en-US" sz="2000">
                <a:solidFill>
                  <a:schemeClr val="tx2"/>
                </a:solidFill>
              </a:rPr>
              <a:t>Last day to order </a:t>
            </a:r>
            <a:r>
              <a:rPr lang="en-US" sz="2000" b="1">
                <a:solidFill>
                  <a:schemeClr val="tx2"/>
                </a:solidFill>
              </a:rPr>
              <a:t>test materials </a:t>
            </a:r>
            <a:r>
              <a:rPr lang="en-US" sz="2000">
                <a:solidFill>
                  <a:schemeClr val="tx2"/>
                </a:solidFill>
              </a:rPr>
              <a:t>is May 29</a:t>
            </a:r>
          </a:p>
          <a:p>
            <a:pPr marL="628652" lvl="1" indent="-171452">
              <a:buFont typeface="Arial" panose="020B0604020202020204" pitchFamily="34" charset="0"/>
              <a:buChar char="•"/>
            </a:pPr>
            <a:r>
              <a:rPr lang="en-US" sz="2000" b="1">
                <a:solidFill>
                  <a:schemeClr val="tx2"/>
                </a:solidFill>
              </a:rPr>
              <a:t>Return</a:t>
            </a:r>
            <a:r>
              <a:rPr lang="en-US" sz="2000">
                <a:solidFill>
                  <a:schemeClr val="tx2"/>
                </a:solidFill>
              </a:rPr>
              <a:t> materials can be ordered until June 2</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The process for ordering accommodated test materials is included in the </a:t>
            </a:r>
            <a:r>
              <a:rPr lang="en-US" sz="2000" err="1">
                <a:solidFill>
                  <a:schemeClr val="tx2">
                    <a:lumMod val="90000"/>
                    <a:lumOff val="10000"/>
                  </a:schemeClr>
                </a:solidFill>
              </a:rPr>
              <a:t>PearsonAccess</a:t>
            </a:r>
            <a:r>
              <a:rPr lang="en-US" sz="2000" baseline="30000" err="1">
                <a:solidFill>
                  <a:schemeClr val="tx2">
                    <a:lumMod val="90000"/>
                    <a:lumOff val="10000"/>
                  </a:schemeClr>
                </a:solidFill>
              </a:rPr>
              <a:t>next</a:t>
            </a:r>
            <a:r>
              <a:rPr lang="en-US" sz="2000" baseline="30000"/>
              <a:t> </a:t>
            </a:r>
            <a:r>
              <a:rPr lang="en-US" sz="2000">
                <a:solidFill>
                  <a:schemeClr val="tx2"/>
                </a:solidFill>
              </a:rPr>
              <a:t>Navigational Instructions located on the </a:t>
            </a:r>
            <a:r>
              <a:rPr lang="en-US" sz="2000">
                <a:solidFill>
                  <a:schemeClr val="tx2"/>
                </a:solidFill>
                <a:hlinkClick r:id="rId3"/>
              </a:rPr>
              <a:t>Kentucky Portal</a:t>
            </a:r>
            <a:r>
              <a:rPr lang="en-US" sz="2000">
                <a:solidFill>
                  <a:schemeClr val="tx2"/>
                </a:solidFill>
              </a:rPr>
              <a:t>.</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When you get to that page, click on the </a:t>
            </a:r>
            <a:r>
              <a:rPr lang="en-US" sz="2000" err="1">
                <a:solidFill>
                  <a:schemeClr val="tx2"/>
                </a:solidFill>
              </a:rPr>
              <a:t>PearsonAccess</a:t>
            </a:r>
            <a:r>
              <a:rPr lang="en-US" sz="2000" baseline="30000" err="1">
                <a:solidFill>
                  <a:schemeClr val="tx2"/>
                </a:solidFill>
              </a:rPr>
              <a:t>next</a:t>
            </a:r>
            <a:r>
              <a:rPr lang="en-US" sz="2000">
                <a:solidFill>
                  <a:schemeClr val="tx2"/>
                </a:solidFill>
              </a:rPr>
              <a:t>  and then click on “</a:t>
            </a:r>
            <a:r>
              <a:rPr lang="en-US" sz="2000" err="1">
                <a:solidFill>
                  <a:schemeClr val="tx2"/>
                </a:solidFill>
              </a:rPr>
              <a:t>PearsonAccess</a:t>
            </a:r>
            <a:r>
              <a:rPr lang="en-US" sz="2000" baseline="30000" err="1">
                <a:solidFill>
                  <a:schemeClr val="tx2"/>
                </a:solidFill>
              </a:rPr>
              <a:t>next</a:t>
            </a:r>
            <a:r>
              <a:rPr lang="en-US" sz="2000" baseline="30000"/>
              <a:t> </a:t>
            </a:r>
            <a:r>
              <a:rPr lang="en-US" sz="2000">
                <a:solidFill>
                  <a:schemeClr val="tx2"/>
                </a:solidFill>
              </a:rPr>
              <a:t>Navigational Instructions”.</a:t>
            </a:r>
          </a:p>
          <a:p>
            <a:pPr marL="171452" indent="-171452">
              <a:buFont typeface="Arial" panose="020B0604020202020204" pitchFamily="34" charset="0"/>
              <a:buChar char="•"/>
            </a:pPr>
            <a:endParaRPr lang="en-US">
              <a:solidFill>
                <a:schemeClr val="tx2"/>
              </a:solidFill>
            </a:endParaRPr>
          </a:p>
          <a:p>
            <a:pPr marL="628652" lvl="1" indent="-171452">
              <a:buFont typeface="Arial" panose="020B0604020202020204" pitchFamily="34" charset="0"/>
              <a:buChar char="•"/>
            </a:pPr>
            <a:endParaRPr lang="en-US">
              <a:solidFill>
                <a:schemeClr val="tx2"/>
              </a:solidFill>
            </a:endParaRPr>
          </a:p>
          <a:p>
            <a:pPr marL="628652" lvl="1" indent="-171452">
              <a:buFont typeface="Arial" panose="020B0604020202020204" pitchFamily="34" charset="0"/>
              <a:buChar char="•"/>
            </a:pPr>
            <a:endParaRPr lang="en-US" sz="2000">
              <a:solidFill>
                <a:schemeClr val="tx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12</a:t>
            </a:fld>
            <a:endParaRPr lang="en-GB">
              <a:solidFill>
                <a:srgbClr val="003057"/>
              </a:solidFill>
              <a:latin typeface="Arial"/>
            </a:endParaRPr>
          </a:p>
        </p:txBody>
      </p:sp>
    </p:spTree>
    <p:extLst>
      <p:ext uri="{BB962C8B-B14F-4D97-AF65-F5344CB8AC3E}">
        <p14:creationId xmlns:p14="http://schemas.microsoft.com/office/powerpoint/2010/main" val="377666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dirty="0">
                <a:latin typeface="+mn-lt"/>
              </a:rPr>
              <a:t>Operational Test Text to Speech</a:t>
            </a:r>
            <a:endParaRPr lang="en-US" dirty="0">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429658" y="1736229"/>
            <a:ext cx="11081985" cy="3693319"/>
          </a:xfrm>
          <a:prstGeom prst="rect">
            <a:avLst/>
          </a:prstGeom>
          <a:noFill/>
        </p:spPr>
        <p:txBody>
          <a:bodyPr wrap="square" lIns="0" tIns="0" rIns="0" bIns="0" rtlCol="0" anchor="t">
            <a:spAutoFit/>
          </a:bodyPr>
          <a:lstStyle/>
          <a:p>
            <a:r>
              <a:rPr lang="en-US" sz="2000" dirty="0">
                <a:solidFill>
                  <a:schemeClr val="tx2"/>
                </a:solidFill>
              </a:rPr>
              <a:t>For Spring 2024 the Online Text to Speech (TTS) functionality is available. KDE provides a student data file to Pearson, this file is loaded to PAN before the testing window opens on March 25, 2024. If the district data has been updated in Infinite Campus by March 15, 2024, with students that require TTS accommodation, TTS will be included on the student record in the data file from KDE.</a:t>
            </a:r>
          </a:p>
          <a:p>
            <a:endParaRPr lang="en-US" sz="2000" dirty="0">
              <a:solidFill>
                <a:schemeClr val="tx2"/>
              </a:solidFill>
            </a:endParaRPr>
          </a:p>
          <a:p>
            <a:r>
              <a:rPr lang="en-US" sz="2000" dirty="0">
                <a:solidFill>
                  <a:schemeClr val="tx2"/>
                </a:solidFill>
              </a:rPr>
              <a:t> If TTS has not been added to the student record via the file from KDE, DAC/BACs have two options to add the accommodation: </a:t>
            </a:r>
          </a:p>
          <a:p>
            <a:pPr marL="457200" indent="-457200">
              <a:buFont typeface="+mj-lt"/>
              <a:buAutoNum type="arabicParenR"/>
            </a:pPr>
            <a:r>
              <a:rPr lang="en-US" sz="2000" dirty="0">
                <a:solidFill>
                  <a:schemeClr val="tx2"/>
                </a:solidFill>
              </a:rPr>
              <a:t>The DAC/BAC can enter the information into PearsonAccess</a:t>
            </a:r>
            <a:r>
              <a:rPr lang="en-US" sz="2000" baseline="30000" dirty="0">
                <a:solidFill>
                  <a:schemeClr val="tx2"/>
                </a:solidFill>
              </a:rPr>
              <a:t>next</a:t>
            </a:r>
            <a:r>
              <a:rPr lang="en-US" baseline="30000" dirty="0">
                <a:solidFill>
                  <a:schemeClr val="tx2"/>
                </a:solidFill>
              </a:rPr>
              <a:t> </a:t>
            </a:r>
            <a:r>
              <a:rPr lang="en-US" sz="2000" dirty="0">
                <a:solidFill>
                  <a:schemeClr val="tx2"/>
                </a:solidFill>
              </a:rPr>
              <a:t>via the UI (User Interface).</a:t>
            </a:r>
            <a:endParaRPr lang="en-US" sz="2000" dirty="0">
              <a:solidFill>
                <a:schemeClr val="tx2"/>
              </a:solidFill>
              <a:cs typeface="Arial"/>
            </a:endParaRPr>
          </a:p>
          <a:p>
            <a:pPr marL="457200" indent="-457200">
              <a:buFont typeface="+mj-lt"/>
              <a:buAutoNum type="arabicParenR"/>
            </a:pPr>
            <a:r>
              <a:rPr lang="en-US" sz="2000" dirty="0">
                <a:solidFill>
                  <a:schemeClr val="tx2"/>
                </a:solidFill>
              </a:rPr>
              <a:t>The DAC/BAC can export a file from PearsonAccess</a:t>
            </a:r>
            <a:r>
              <a:rPr lang="en-US" sz="2000" baseline="30000" dirty="0">
                <a:solidFill>
                  <a:schemeClr val="tx2"/>
                </a:solidFill>
              </a:rPr>
              <a:t>next</a:t>
            </a:r>
            <a:r>
              <a:rPr lang="en-US" sz="2000" dirty="0">
                <a:solidFill>
                  <a:schemeClr val="tx2"/>
                </a:solidFill>
              </a:rPr>
              <a:t>, make updates to the student record on the file, and import the file back into PearsonAccess</a:t>
            </a:r>
            <a:r>
              <a:rPr lang="en-US" sz="2000" baseline="30000" dirty="0">
                <a:solidFill>
                  <a:schemeClr val="tx2"/>
                </a:solidFill>
              </a:rPr>
              <a:t>next</a:t>
            </a:r>
            <a:r>
              <a:rPr lang="en-US" sz="2000" dirty="0">
                <a:solidFill>
                  <a:schemeClr val="tx2"/>
                </a:solidFill>
              </a:rPr>
              <a:t>.</a:t>
            </a:r>
          </a:p>
          <a:p>
            <a:pPr marL="171450" indent="-171450">
              <a:buFont typeface="Arial" panose="020B0604020202020204" pitchFamily="34" charset="0"/>
              <a:buChar char="•"/>
            </a:pPr>
            <a:endParaRPr lang="en-US" sz="2000" dirty="0">
              <a:solidFill>
                <a:schemeClr val="tx2"/>
              </a:solidFill>
              <a:cs typeface="Arial"/>
            </a:endParaRPr>
          </a:p>
          <a:p>
            <a:pPr marL="171450" indent="-171450">
              <a:buFont typeface="Arial" panose="020B0604020202020204" pitchFamily="34" charset="0"/>
              <a:buChar char="•"/>
            </a:pPr>
            <a:endParaRPr lang="en-US" sz="2000" dirty="0">
              <a:solidFill>
                <a:schemeClr val="tx2"/>
              </a:solidFill>
              <a:cs typeface="Aria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13</a:t>
            </a:fld>
            <a:endParaRPr lang="en-GB">
              <a:solidFill>
                <a:srgbClr val="003057"/>
              </a:solidFill>
              <a:latin typeface="Arial"/>
            </a:endParaRPr>
          </a:p>
        </p:txBody>
      </p:sp>
    </p:spTree>
    <p:extLst>
      <p:ext uri="{BB962C8B-B14F-4D97-AF65-F5344CB8AC3E}">
        <p14:creationId xmlns:p14="http://schemas.microsoft.com/office/powerpoint/2010/main" val="265842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Turning on Text to Speech</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91714" y="1076065"/>
            <a:ext cx="10608572" cy="2154436"/>
          </a:xfrm>
          <a:prstGeom prst="rect">
            <a:avLst/>
          </a:prstGeom>
          <a:noFill/>
        </p:spPr>
        <p:txBody>
          <a:bodyPr wrap="square" lIns="0" tIns="0" rIns="0" bIns="0" rtlCol="0" anchor="t">
            <a:spAutoFit/>
          </a:bodyPr>
          <a:lstStyle/>
          <a:p>
            <a:r>
              <a:rPr lang="en-US" sz="2000">
                <a:solidFill>
                  <a:schemeClr val="tx2"/>
                </a:solidFill>
              </a:rPr>
              <a:t>To turn on the TTS functionality in </a:t>
            </a:r>
            <a:r>
              <a:rPr lang="en-US" sz="2000" err="1">
                <a:solidFill>
                  <a:schemeClr val="tx2"/>
                </a:solidFill>
              </a:rPr>
              <a:t>PearsonAccess</a:t>
            </a:r>
            <a:r>
              <a:rPr lang="en-US" sz="2000" baseline="30000" err="1">
                <a:solidFill>
                  <a:schemeClr val="tx2"/>
                </a:solidFill>
              </a:rPr>
              <a:t>next</a:t>
            </a:r>
            <a:r>
              <a:rPr lang="en-US" sz="2000" baseline="30000">
                <a:solidFill>
                  <a:schemeClr val="tx2"/>
                </a:solidFill>
              </a:rPr>
              <a:t> </a:t>
            </a:r>
            <a:r>
              <a:rPr lang="en-US" sz="2000">
                <a:solidFill>
                  <a:schemeClr val="tx2"/>
                </a:solidFill>
              </a:rPr>
              <a:t>there are two boxes, shown below, that will need to be checked. As mentioned on the previous slide, there are two ways for the DACs/BACs to check the boxes. One option will be to add in the User Interface (UI), go to each student’s record, and select the boxes.</a:t>
            </a:r>
            <a:endParaRPr lang="en-US">
              <a:solidFill>
                <a:schemeClr val="tx2"/>
              </a:solidFill>
            </a:endParaRPr>
          </a:p>
          <a:p>
            <a:r>
              <a:rPr lang="en-US" sz="2000">
                <a:solidFill>
                  <a:schemeClr val="tx2"/>
                </a:solidFill>
              </a:rPr>
              <a:t>The other option would be to export a file that indicates which student(s) will need the accommodation, then import the file in to </a:t>
            </a:r>
            <a:r>
              <a:rPr lang="en-US" sz="2000" err="1">
                <a:solidFill>
                  <a:schemeClr val="tx2"/>
                </a:solidFill>
              </a:rPr>
              <a:t>PearsonAccess</a:t>
            </a:r>
            <a:r>
              <a:rPr lang="en-US" sz="2000" baseline="30000" err="1">
                <a:solidFill>
                  <a:schemeClr val="tx2"/>
                </a:solidFill>
              </a:rPr>
              <a:t>next</a:t>
            </a:r>
            <a:r>
              <a:rPr lang="en-US" sz="2000">
                <a:solidFill>
                  <a:schemeClr val="tx2"/>
                </a:solidFill>
              </a:rPr>
              <a:t>. Detailed Instructions will be on the </a:t>
            </a:r>
            <a:r>
              <a:rPr lang="en-US" sz="2000">
                <a:solidFill>
                  <a:schemeClr val="tx2"/>
                </a:solidFill>
                <a:hlinkClick r:id="rId3">
                  <a:extLst>
                    <a:ext uri="{A12FA001-AC4F-418D-AE19-62706E023703}">
                      <ahyp:hlinkClr xmlns:ahyp="http://schemas.microsoft.com/office/drawing/2018/hyperlinkcolor" val="tx"/>
                    </a:ext>
                  </a:extLst>
                </a:hlinkClick>
              </a:rPr>
              <a:t>Kentucky Portal </a:t>
            </a:r>
            <a:r>
              <a:rPr lang="en-US" sz="2000">
                <a:solidFill>
                  <a:schemeClr val="tx2"/>
                </a:solidFill>
              </a:rPr>
              <a:t>under the </a:t>
            </a:r>
            <a:r>
              <a:rPr lang="en-US" sz="2000" err="1">
                <a:solidFill>
                  <a:schemeClr val="tx2"/>
                </a:solidFill>
              </a:rPr>
              <a:t>PearsonAccess</a:t>
            </a:r>
            <a:r>
              <a:rPr lang="en-US" sz="2000" baseline="30000" err="1">
                <a:solidFill>
                  <a:schemeClr val="tx2"/>
                </a:solidFill>
              </a:rPr>
              <a:t>next</a:t>
            </a:r>
            <a:r>
              <a:rPr lang="en-US" sz="2000">
                <a:solidFill>
                  <a:schemeClr val="tx2"/>
                </a:solidFill>
              </a:rPr>
              <a:t> Guidance Documents tab.</a:t>
            </a:r>
            <a:endParaRPr lang="en-US">
              <a:solidFill>
                <a:schemeClr val="tx2"/>
              </a:solidFill>
            </a:endParaRPr>
          </a:p>
        </p:txBody>
      </p:sp>
      <p:pic>
        <p:nvPicPr>
          <p:cNvPr id="1028" name="Picture 4" descr="Text to Speech-directions of how to add to student record">
            <a:extLst>
              <a:ext uri="{FF2B5EF4-FFF2-40B4-BE49-F238E27FC236}">
                <a16:creationId xmlns:a16="http://schemas.microsoft.com/office/drawing/2014/main" id="{1FE23D6F-E5A6-4FC3-BC17-116DD23FF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055" y="3854586"/>
            <a:ext cx="6957030" cy="21544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14</a:t>
            </a:fld>
            <a:endParaRPr lang="en-GB">
              <a:solidFill>
                <a:srgbClr val="003057"/>
              </a:solidFill>
              <a:latin typeface="Arial"/>
            </a:endParaRPr>
          </a:p>
        </p:txBody>
      </p:sp>
    </p:spTree>
    <p:extLst>
      <p:ext uri="{BB962C8B-B14F-4D97-AF65-F5344CB8AC3E}">
        <p14:creationId xmlns:p14="http://schemas.microsoft.com/office/powerpoint/2010/main" val="372979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Turning on the IEP Calculator, cont’d</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91714" y="1076065"/>
            <a:ext cx="10608572" cy="4308872"/>
          </a:xfrm>
          <a:prstGeom prst="rect">
            <a:avLst/>
          </a:prstGeom>
          <a:noFill/>
        </p:spPr>
        <p:txBody>
          <a:bodyPr wrap="square" lIns="0" tIns="0" rIns="0" bIns="0" rtlCol="0" anchor="t">
            <a:spAutoFit/>
          </a:bodyPr>
          <a:lstStyle/>
          <a:p>
            <a:r>
              <a:rPr lang="en-US" sz="2000" dirty="0">
                <a:solidFill>
                  <a:schemeClr val="tx2"/>
                </a:solidFill>
              </a:rPr>
              <a:t>The box shown below is the one that will need to be checked on the student record in PAN. As mentioned on the previous slide, there are two ways for the DACs/BACs to check the box. First option is in the User Interface on PearsonAccess</a:t>
            </a:r>
            <a:r>
              <a:rPr lang="en-US" sz="2000" baseline="30000" dirty="0">
                <a:solidFill>
                  <a:schemeClr val="tx2"/>
                </a:solidFill>
              </a:rPr>
              <a:t>next</a:t>
            </a:r>
            <a:r>
              <a:rPr lang="en-US" sz="2000" dirty="0">
                <a:solidFill>
                  <a:schemeClr val="tx2"/>
                </a:solidFill>
              </a:rPr>
              <a:t>  and select the box on each student’s record.</a:t>
            </a:r>
            <a:endParaRPr lang="en-US" dirty="0">
              <a:solidFill>
                <a:schemeClr val="tx2"/>
              </a:solidFill>
            </a:endParaRPr>
          </a:p>
          <a:p>
            <a:r>
              <a:rPr lang="en-US" sz="2000" dirty="0">
                <a:solidFill>
                  <a:schemeClr val="tx2"/>
                </a:solidFill>
              </a:rPr>
              <a:t>Second option is to export a file, indicate on the file which student(s) need IEP Calculator, then import the file in to PearsonAccess</a:t>
            </a:r>
            <a:r>
              <a:rPr lang="en-US" sz="2000" baseline="30000" dirty="0">
                <a:solidFill>
                  <a:schemeClr val="tx2"/>
                </a:solidFill>
              </a:rPr>
              <a:t>next</a:t>
            </a:r>
            <a:r>
              <a:rPr lang="en-US" sz="2000" dirty="0">
                <a:solidFill>
                  <a:schemeClr val="tx2"/>
                </a:solidFill>
              </a:rPr>
              <a:t>. </a:t>
            </a:r>
            <a:endParaRPr lang="en-US" dirty="0">
              <a:solidFill>
                <a:schemeClr val="tx2"/>
              </a:solidFill>
            </a:endParaRPr>
          </a:p>
          <a:p>
            <a:endParaRPr lang="en-US" sz="2000" dirty="0">
              <a:solidFill>
                <a:schemeClr val="tx2"/>
              </a:solidFill>
            </a:endParaRPr>
          </a:p>
          <a:p>
            <a:r>
              <a:rPr lang="en-US" sz="2000" dirty="0">
                <a:solidFill>
                  <a:schemeClr val="tx2"/>
                </a:solidFill>
              </a:rPr>
              <a:t>Pearson has created specific instructions for both options, mentioned on the previous slide. The detailed instructions will be on the </a:t>
            </a:r>
            <a:r>
              <a:rPr lang="en-US" sz="2000" dirty="0">
                <a:solidFill>
                  <a:schemeClr val="tx2"/>
                </a:solidFill>
                <a:hlinkClick r:id="rId3"/>
              </a:rPr>
              <a:t>Kentucky Portal </a:t>
            </a:r>
            <a:r>
              <a:rPr lang="en-US" sz="2000" dirty="0">
                <a:solidFill>
                  <a:schemeClr val="tx2"/>
                </a:solidFill>
              </a:rPr>
              <a:t>under the PearsonAccess</a:t>
            </a:r>
            <a:r>
              <a:rPr lang="en-US" sz="2000" baseline="30000" dirty="0">
                <a:solidFill>
                  <a:schemeClr val="tx2"/>
                </a:solidFill>
              </a:rPr>
              <a:t>next</a:t>
            </a:r>
            <a:r>
              <a:rPr lang="en-US" sz="2000" dirty="0">
                <a:solidFill>
                  <a:schemeClr val="tx2"/>
                </a:solidFill>
              </a:rPr>
              <a:t> Guidance, documents tab. </a:t>
            </a:r>
          </a:p>
          <a:p>
            <a:endParaRPr lang="en-US" sz="2000" dirty="0">
              <a:solidFill>
                <a:schemeClr val="tx2"/>
              </a:solidFill>
            </a:endParaRPr>
          </a:p>
          <a:p>
            <a:endParaRPr lang="en-US" sz="2000" dirty="0">
              <a:solidFill>
                <a:schemeClr val="tx2"/>
              </a:solidFill>
            </a:endParaRPr>
          </a:p>
          <a:p>
            <a:r>
              <a:rPr lang="en-US" sz="2000" dirty="0">
                <a:solidFill>
                  <a:schemeClr val="tx2"/>
                </a:solidFill>
              </a:rPr>
              <a:t>	IEP/504 Calculator</a:t>
            </a:r>
          </a:p>
          <a:p>
            <a:endParaRPr lang="en-US" sz="2000" dirty="0">
              <a:solidFill>
                <a:schemeClr val="tx2"/>
              </a:solidFill>
            </a:endParaRPr>
          </a:p>
        </p:txBody>
      </p:sp>
      <p:sp>
        <p:nvSpPr>
          <p:cNvPr id="17" name="Rectangle 16" descr="Check box to mark for IEP/504 Calculator">
            <a:extLst>
              <a:ext uri="{FF2B5EF4-FFF2-40B4-BE49-F238E27FC236}">
                <a16:creationId xmlns:a16="http://schemas.microsoft.com/office/drawing/2014/main" id="{0297EAE8-ED69-77F6-D45B-794FB50E586A}"/>
              </a:ext>
            </a:extLst>
          </p:cNvPr>
          <p:cNvSpPr/>
          <p:nvPr/>
        </p:nvSpPr>
        <p:spPr>
          <a:xfrm>
            <a:off x="1174282" y="4735629"/>
            <a:ext cx="288758" cy="317634"/>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15</a:t>
            </a:fld>
            <a:endParaRPr lang="en-GB">
              <a:solidFill>
                <a:srgbClr val="003057"/>
              </a:solidFill>
              <a:latin typeface="Arial"/>
            </a:endParaRPr>
          </a:p>
        </p:txBody>
      </p:sp>
    </p:spTree>
    <p:extLst>
      <p:ext uri="{BB962C8B-B14F-4D97-AF65-F5344CB8AC3E}">
        <p14:creationId xmlns:p14="http://schemas.microsoft.com/office/powerpoint/2010/main" val="369778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dirty="0">
                <a:latin typeface="+mn-lt"/>
              </a:rPr>
              <a:t>Proctor Read Aloud Process</a:t>
            </a:r>
            <a:endParaRPr lang="en-US" dirty="0">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473726" y="1736229"/>
            <a:ext cx="11037918" cy="4616648"/>
          </a:xfrm>
          <a:prstGeom prst="rect">
            <a:avLst/>
          </a:prstGeom>
          <a:noFill/>
        </p:spPr>
        <p:txBody>
          <a:bodyPr wrap="square" lIns="0" tIns="0" rIns="0" bIns="0" rtlCol="0" anchor="t">
            <a:spAutoFit/>
          </a:bodyPr>
          <a:lstStyle/>
          <a:p>
            <a:r>
              <a:rPr lang="en-US" sz="2000" dirty="0">
                <a:solidFill>
                  <a:schemeClr val="tx2"/>
                </a:solidFill>
              </a:rPr>
              <a:t>Test Administrator’s/Proctors will still be able to log into their own test on TestNav instead of having to read over a student’s shoulder or using a paper copy of the test to read to the student. The administrators will log in to a test using a Proctor Read Aloud testing ticket.</a:t>
            </a:r>
          </a:p>
          <a:p>
            <a:endParaRPr lang="en-US" sz="2000" dirty="0">
              <a:solidFill>
                <a:schemeClr val="tx2"/>
              </a:solidFill>
            </a:endParaRPr>
          </a:p>
          <a:p>
            <a:r>
              <a:rPr lang="en-US" sz="2000" dirty="0">
                <a:solidFill>
                  <a:schemeClr val="tx2"/>
                </a:solidFill>
              </a:rPr>
              <a:t>Pearson has detailed instructions for both options in the </a:t>
            </a:r>
            <a:r>
              <a:rPr lang="en-US" sz="2000" i="1" dirty="0">
                <a:solidFill>
                  <a:schemeClr val="tx2"/>
                </a:solidFill>
              </a:rPr>
              <a:t>Creating Test Sessions Guide</a:t>
            </a:r>
            <a:r>
              <a:rPr lang="en-US" sz="2000" dirty="0">
                <a:solidFill>
                  <a:schemeClr val="tx2"/>
                </a:solidFill>
              </a:rPr>
              <a:t>, on the </a:t>
            </a:r>
            <a:r>
              <a:rPr lang="en-US" sz="2000" dirty="0">
                <a:solidFill>
                  <a:schemeClr val="tx2"/>
                </a:solidFill>
                <a:hlinkClick r:id="rId3"/>
              </a:rPr>
              <a:t>Kentucky Portal </a:t>
            </a:r>
            <a:r>
              <a:rPr lang="en-US" sz="2000" dirty="0">
                <a:solidFill>
                  <a:schemeClr val="tx2"/>
                </a:solidFill>
              </a:rPr>
              <a:t>under the PearsonAccess</a:t>
            </a:r>
            <a:r>
              <a:rPr lang="en-US" sz="2000" baseline="30000" dirty="0">
                <a:solidFill>
                  <a:schemeClr val="tx2"/>
                </a:solidFill>
              </a:rPr>
              <a:t>next</a:t>
            </a:r>
            <a:r>
              <a:rPr lang="en-US" sz="2000" dirty="0">
                <a:solidFill>
                  <a:schemeClr val="tx2"/>
                </a:solidFill>
              </a:rPr>
              <a:t> Guidance Documents tab.</a:t>
            </a:r>
          </a:p>
          <a:p>
            <a:endParaRPr lang="en-US" sz="2000" dirty="0">
              <a:solidFill>
                <a:schemeClr val="tx2"/>
              </a:solidFill>
            </a:endParaRPr>
          </a:p>
          <a:p>
            <a:r>
              <a:rPr lang="en-US" sz="2000" dirty="0">
                <a:solidFill>
                  <a:schemeClr val="tx2"/>
                </a:solidFill>
              </a:rPr>
              <a:t>It is imperative that the administrators do not give their Proctor Testing Ticket to the student to use to log into the test. If a student uses the proctor test ticket to log into the test, once the student submits their test, it will not be scored.</a:t>
            </a:r>
            <a:endParaRPr lang="en-US" sz="2000" dirty="0">
              <a:solidFill>
                <a:schemeClr val="tx2"/>
              </a:solidFill>
              <a:cs typeface="Arial"/>
            </a:endParaRPr>
          </a:p>
          <a:p>
            <a:endParaRPr lang="en-US" sz="2000" dirty="0">
              <a:solidFill>
                <a:schemeClr val="tx2"/>
              </a:solidFill>
              <a:cs typeface="Arial"/>
            </a:endParaRPr>
          </a:p>
          <a:p>
            <a:r>
              <a:rPr lang="en-US" sz="2000" dirty="0">
                <a:solidFill>
                  <a:srgbClr val="FF0000"/>
                </a:solidFill>
                <a:highlight>
                  <a:srgbClr val="FFFF00"/>
                </a:highlight>
                <a:cs typeface="Arial"/>
              </a:rPr>
              <a:t>Note: Spring 2024, if a student logs in with a Proctor Testing ticket, the student will receive two error messages asking them if they are the Proctor. Error messages are on the </a:t>
            </a:r>
            <a:r>
              <a:rPr lang="en-US" sz="2000">
                <a:solidFill>
                  <a:srgbClr val="FF0000"/>
                </a:solidFill>
                <a:highlight>
                  <a:srgbClr val="FFFF00"/>
                </a:highlight>
                <a:cs typeface="Arial"/>
              </a:rPr>
              <a:t>next three </a:t>
            </a:r>
            <a:r>
              <a:rPr lang="en-US" sz="2000" dirty="0">
                <a:solidFill>
                  <a:srgbClr val="FF0000"/>
                </a:solidFill>
                <a:highlight>
                  <a:srgbClr val="FFFF00"/>
                </a:highlight>
                <a:cs typeface="Arial"/>
              </a:rPr>
              <a:t>slides. </a:t>
            </a:r>
          </a:p>
          <a:p>
            <a:pPr marL="171450" indent="-171450">
              <a:buFont typeface="Arial" panose="020B0604020202020204" pitchFamily="34" charset="0"/>
              <a:buChar char="•"/>
            </a:pPr>
            <a:endParaRPr lang="en-US" sz="2000" dirty="0">
              <a:solidFill>
                <a:schemeClr val="tx2"/>
              </a:solidFill>
              <a:cs typeface="Aria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16</a:t>
            </a:fld>
            <a:endParaRPr lang="en-GB">
              <a:solidFill>
                <a:srgbClr val="003057"/>
              </a:solidFill>
              <a:latin typeface="Arial"/>
            </a:endParaRPr>
          </a:p>
        </p:txBody>
      </p:sp>
    </p:spTree>
    <p:extLst>
      <p:ext uri="{BB962C8B-B14F-4D97-AF65-F5344CB8AC3E}">
        <p14:creationId xmlns:p14="http://schemas.microsoft.com/office/powerpoint/2010/main" val="27214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EA92-8943-47D8-047F-D7F6A9B2B7D9}"/>
              </a:ext>
            </a:extLst>
          </p:cNvPr>
          <p:cNvSpPr>
            <a:spLocks noGrp="1"/>
          </p:cNvSpPr>
          <p:nvPr>
            <p:ph type="title"/>
          </p:nvPr>
        </p:nvSpPr>
        <p:spPr>
          <a:xfrm>
            <a:off x="721784" y="417600"/>
            <a:ext cx="10251017" cy="496800"/>
          </a:xfrm>
        </p:spPr>
        <p:txBody>
          <a:bodyPr/>
          <a:lstStyle/>
          <a:p>
            <a:r>
              <a:rPr lang="en-US" sz="3200" dirty="0">
                <a:latin typeface="+mn-lt"/>
              </a:rPr>
              <a:t>Error Messages for Read Aloud Slide 1</a:t>
            </a:r>
          </a:p>
        </p:txBody>
      </p:sp>
      <p:sp>
        <p:nvSpPr>
          <p:cNvPr id="7" name="TextBox 6">
            <a:extLst>
              <a:ext uri="{FF2B5EF4-FFF2-40B4-BE49-F238E27FC236}">
                <a16:creationId xmlns:a16="http://schemas.microsoft.com/office/drawing/2014/main" id="{AC842BCB-BF3E-7259-94D0-E8450D91DD0B}"/>
              </a:ext>
            </a:extLst>
          </p:cNvPr>
          <p:cNvSpPr txBox="1"/>
          <p:nvPr/>
        </p:nvSpPr>
        <p:spPr>
          <a:xfrm>
            <a:off x="455595" y="1083382"/>
            <a:ext cx="8197517" cy="968278"/>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Prompts appear when a user is signed in with a proctor </a:t>
            </a:r>
            <a:r>
              <a:rPr lang="en-US" dirty="0">
                <a:latin typeface="Calibri" panose="020F0502020204030204" pitchFamily="34" charset="0"/>
                <a:ea typeface="Calibri" panose="020F0502020204030204" pitchFamily="34" charset="0"/>
                <a:cs typeface="Times New Roman" panose="02020603050405020304" pitchFamily="18" charset="0"/>
              </a:rPr>
              <a:t>testing ticket</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ensure that students do not unintentionally attempt to test and lose their answers. The prompt below appears when a user signs in with a Proctor Testing ticket.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Prompts appear when a user is signed in with a proctor testing ticket to ensure that students do not unintentionally attempt to test and lose their answers. The prompt below appears when a user signs in with a Proctor Testing ticket.&#10;&#10;Attention, are you the student; yes or no">
            <a:extLst>
              <a:ext uri="{FF2B5EF4-FFF2-40B4-BE49-F238E27FC236}">
                <a16:creationId xmlns:a16="http://schemas.microsoft.com/office/drawing/2014/main" id="{74AF4505-E4B4-A80F-CA1E-C9879A7CD22E}"/>
              </a:ext>
            </a:extLst>
          </p:cNvPr>
          <p:cNvPicPr>
            <a:picLocks noChangeAspect="1"/>
          </p:cNvPicPr>
          <p:nvPr/>
        </p:nvPicPr>
        <p:blipFill>
          <a:blip r:embed="rId2"/>
          <a:stretch>
            <a:fillRect/>
          </a:stretch>
        </p:blipFill>
        <p:spPr>
          <a:xfrm>
            <a:off x="1687629" y="2686927"/>
            <a:ext cx="5069305" cy="2897238"/>
          </a:xfrm>
          <a:prstGeom prst="rect">
            <a:avLst/>
          </a:prstGeom>
        </p:spPr>
      </p:pic>
      <p:sp>
        <p:nvSpPr>
          <p:cNvPr id="3" name="Slide Number Placeholder 2">
            <a:extLst>
              <a:ext uri="{FF2B5EF4-FFF2-40B4-BE49-F238E27FC236}">
                <a16:creationId xmlns:a16="http://schemas.microsoft.com/office/drawing/2014/main" id="{BB9B6AC2-CC47-AE98-FD70-A5C190AF0F1D}"/>
              </a:ext>
            </a:extLst>
          </p:cNvPr>
          <p:cNvSpPr>
            <a:spLocks noGrp="1"/>
          </p:cNvSpPr>
          <p:nvPr>
            <p:ph type="sldNum" sz="quarter" idx="4"/>
          </p:nvPr>
        </p:nvSpPr>
        <p:spPr/>
        <p:txBody>
          <a:bodyPr/>
          <a:lstStyle/>
          <a:p>
            <a:fld id="{DDBE135E-2566-4748-853C-8A3B78F0FB00}" type="slidenum">
              <a:rPr lang="en-GB" smtClean="0"/>
              <a:pPr/>
              <a:t>17</a:t>
            </a:fld>
            <a:endParaRPr lang="en-GB"/>
          </a:p>
        </p:txBody>
      </p:sp>
    </p:spTree>
    <p:extLst>
      <p:ext uri="{BB962C8B-B14F-4D97-AF65-F5344CB8AC3E}">
        <p14:creationId xmlns:p14="http://schemas.microsoft.com/office/powerpoint/2010/main" val="68689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D580-F046-F559-8791-209B9E30F46A}"/>
              </a:ext>
            </a:extLst>
          </p:cNvPr>
          <p:cNvSpPr>
            <a:spLocks noGrp="1"/>
          </p:cNvSpPr>
          <p:nvPr>
            <p:ph type="title"/>
          </p:nvPr>
        </p:nvSpPr>
        <p:spPr/>
        <p:txBody>
          <a:bodyPr/>
          <a:lstStyle/>
          <a:p>
            <a:r>
              <a:rPr lang="en-US" sz="3600" dirty="0">
                <a:latin typeface="+mn-lt"/>
              </a:rPr>
              <a:t>Error Messages for Read Aloud Slide 2</a:t>
            </a:r>
            <a:endParaRPr lang="en-US" dirty="0"/>
          </a:p>
        </p:txBody>
      </p:sp>
      <p:sp>
        <p:nvSpPr>
          <p:cNvPr id="4" name="Text Placeholder 3" descr="If the proctor selects No, TestNav displays the prompt below to confirm before continuing to the test.&#10;">
            <a:extLst>
              <a:ext uri="{FF2B5EF4-FFF2-40B4-BE49-F238E27FC236}">
                <a16:creationId xmlns:a16="http://schemas.microsoft.com/office/drawing/2014/main" id="{402B3C1F-4C51-752A-4531-927DAC5F0488}"/>
              </a:ext>
            </a:extLst>
          </p:cNvPr>
          <p:cNvSpPr>
            <a:spLocks noGrp="1"/>
          </p:cNvSpPr>
          <p:nvPr>
            <p:ph type="body" sz="quarter" idx="10"/>
          </p:nvPr>
        </p:nvSpPr>
        <p:spPr>
          <a:xfrm>
            <a:off x="721786" y="1336008"/>
            <a:ext cx="10443522" cy="4689407"/>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Proctor Prompts at Sign In</a:t>
            </a:r>
          </a:p>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f the proctor selects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a:t>
            </a:r>
            <a:r>
              <a:rPr lang="en-US" sz="1800" dirty="0">
                <a:effectLst/>
                <a:latin typeface="Calibri" panose="020F0502020204030204" pitchFamily="34" charset="0"/>
                <a:ea typeface="Calibri" panose="020F0502020204030204" pitchFamily="34" charset="0"/>
                <a:cs typeface="Times New Roman" panose="02020603050405020304" pitchFamily="18" charset="0"/>
              </a:rPr>
              <a:t>, TestNav displays the prompt below to confirm before continuing to the test.</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Screen shot of proctor prompts in TestNav">
            <a:extLst>
              <a:ext uri="{FF2B5EF4-FFF2-40B4-BE49-F238E27FC236}">
                <a16:creationId xmlns:a16="http://schemas.microsoft.com/office/drawing/2014/main" id="{4612CD1F-1661-30C3-2B77-79EB196FD973}"/>
              </a:ext>
            </a:extLst>
          </p:cNvPr>
          <p:cNvPicPr>
            <a:picLocks noChangeAspect="1"/>
          </p:cNvPicPr>
          <p:nvPr/>
        </p:nvPicPr>
        <p:blipFill>
          <a:blip r:embed="rId2"/>
          <a:stretch>
            <a:fillRect/>
          </a:stretch>
        </p:blipFill>
        <p:spPr>
          <a:xfrm>
            <a:off x="2421556" y="2444782"/>
            <a:ext cx="5943600" cy="3077210"/>
          </a:xfrm>
          <a:prstGeom prst="rect">
            <a:avLst/>
          </a:prstGeom>
        </p:spPr>
      </p:pic>
      <p:sp>
        <p:nvSpPr>
          <p:cNvPr id="3" name="Slide Number Placeholder 2">
            <a:extLst>
              <a:ext uri="{FF2B5EF4-FFF2-40B4-BE49-F238E27FC236}">
                <a16:creationId xmlns:a16="http://schemas.microsoft.com/office/drawing/2014/main" id="{C7B3035C-2D3D-B749-09F5-65C39E38C873}"/>
              </a:ext>
            </a:extLst>
          </p:cNvPr>
          <p:cNvSpPr>
            <a:spLocks noGrp="1"/>
          </p:cNvSpPr>
          <p:nvPr>
            <p:ph type="sldNum" sz="quarter" idx="4"/>
          </p:nvPr>
        </p:nvSpPr>
        <p:spPr/>
        <p:txBody>
          <a:bodyPr/>
          <a:lstStyle/>
          <a:p>
            <a:fld id="{DDBE135E-2566-4748-853C-8A3B78F0FB00}" type="slidenum">
              <a:rPr lang="en-GB" smtClean="0"/>
              <a:pPr/>
              <a:t>18</a:t>
            </a:fld>
            <a:endParaRPr lang="en-GB"/>
          </a:p>
        </p:txBody>
      </p:sp>
    </p:spTree>
    <p:extLst>
      <p:ext uri="{BB962C8B-B14F-4D97-AF65-F5344CB8AC3E}">
        <p14:creationId xmlns:p14="http://schemas.microsoft.com/office/powerpoint/2010/main" val="296257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29E6-D99F-6082-ACA0-3180963A6FAF}"/>
              </a:ext>
            </a:extLst>
          </p:cNvPr>
          <p:cNvSpPr>
            <a:spLocks noGrp="1"/>
          </p:cNvSpPr>
          <p:nvPr>
            <p:ph type="title"/>
          </p:nvPr>
        </p:nvSpPr>
        <p:spPr/>
        <p:txBody>
          <a:bodyPr/>
          <a:lstStyle/>
          <a:p>
            <a:r>
              <a:rPr lang="en-US" sz="3200" dirty="0">
                <a:latin typeface="+mn-lt"/>
              </a:rPr>
              <a:t>Error Messages for Read Aloud Slide 3 </a:t>
            </a:r>
            <a:endParaRPr lang="en-US" dirty="0"/>
          </a:p>
        </p:txBody>
      </p:sp>
      <p:sp>
        <p:nvSpPr>
          <p:cNvPr id="4" name="Text Placeholder 3" descr="If a student selected Yes on the first prompt, indicating that they are a student, TestNav displays the prompt below. Students should select Sign in as a Student once they have their username and password.&#10;">
            <a:extLst>
              <a:ext uri="{FF2B5EF4-FFF2-40B4-BE49-F238E27FC236}">
                <a16:creationId xmlns:a16="http://schemas.microsoft.com/office/drawing/2014/main" id="{970942F9-0D88-1BF7-7AFD-0DCC6B39EE04}"/>
              </a:ext>
            </a:extLst>
          </p:cNvPr>
          <p:cNvSpPr>
            <a:spLocks noGrp="1"/>
          </p:cNvSpPr>
          <p:nvPr>
            <p:ph type="body" sz="quarter" idx="10"/>
          </p:nvPr>
        </p:nvSpPr>
        <p:spPr>
          <a:xfrm>
            <a:off x="721786" y="1336008"/>
            <a:ext cx="10443522" cy="4891537"/>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Proctor Prompts at Sign In</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student selected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Yes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the first prompt, indicating that they are a student, TestNav displays the prompt below. Students should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Sign in as a Student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once they have their username and password.</a:t>
            </a:r>
          </a:p>
          <a:p>
            <a:endParaRPr lang="en-US" dirty="0"/>
          </a:p>
        </p:txBody>
      </p:sp>
      <p:pic>
        <p:nvPicPr>
          <p:cNvPr id="5" name="Picture 4" descr="Screen shot of proctor prompts in TestNav">
            <a:extLst>
              <a:ext uri="{FF2B5EF4-FFF2-40B4-BE49-F238E27FC236}">
                <a16:creationId xmlns:a16="http://schemas.microsoft.com/office/drawing/2014/main" id="{78A020EA-ED7A-E54C-803C-3F61908B1060}"/>
              </a:ext>
            </a:extLst>
          </p:cNvPr>
          <p:cNvPicPr>
            <a:picLocks noChangeAspect="1"/>
          </p:cNvPicPr>
          <p:nvPr/>
        </p:nvPicPr>
        <p:blipFill>
          <a:blip r:embed="rId2"/>
          <a:stretch>
            <a:fillRect/>
          </a:stretch>
        </p:blipFill>
        <p:spPr>
          <a:xfrm>
            <a:off x="2118360" y="2481175"/>
            <a:ext cx="7223760" cy="3428737"/>
          </a:xfrm>
          <a:prstGeom prst="rect">
            <a:avLst/>
          </a:prstGeom>
        </p:spPr>
      </p:pic>
      <p:sp>
        <p:nvSpPr>
          <p:cNvPr id="3" name="Slide Number Placeholder 2">
            <a:extLst>
              <a:ext uri="{FF2B5EF4-FFF2-40B4-BE49-F238E27FC236}">
                <a16:creationId xmlns:a16="http://schemas.microsoft.com/office/drawing/2014/main" id="{0B1FA2B5-27CE-3111-1FF6-9DAC89F67847}"/>
              </a:ext>
            </a:extLst>
          </p:cNvPr>
          <p:cNvSpPr>
            <a:spLocks noGrp="1"/>
          </p:cNvSpPr>
          <p:nvPr>
            <p:ph type="sldNum" sz="quarter" idx="4"/>
          </p:nvPr>
        </p:nvSpPr>
        <p:spPr/>
        <p:txBody>
          <a:bodyPr/>
          <a:lstStyle/>
          <a:p>
            <a:fld id="{DDBE135E-2566-4748-853C-8A3B78F0FB00}" type="slidenum">
              <a:rPr lang="en-GB" smtClean="0"/>
              <a:pPr/>
              <a:t>19</a:t>
            </a:fld>
            <a:endParaRPr lang="en-GB"/>
          </a:p>
        </p:txBody>
      </p:sp>
    </p:spTree>
    <p:extLst>
      <p:ext uri="{BB962C8B-B14F-4D97-AF65-F5344CB8AC3E}">
        <p14:creationId xmlns:p14="http://schemas.microsoft.com/office/powerpoint/2010/main" val="158930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latin typeface="+mn-lt"/>
              </a:rPr>
              <a:t>Overview</a:t>
            </a:r>
          </a:p>
        </p:txBody>
      </p:sp>
      <p:sp>
        <p:nvSpPr>
          <p:cNvPr id="4" name="Slide Number Placeholder 3"/>
          <p:cNvSpPr>
            <a:spLocks noGrp="1"/>
          </p:cNvSpPr>
          <p:nvPr>
            <p:ph type="sldNum" sz="quarter" idx="4294967295"/>
          </p:nvPr>
        </p:nvSpPr>
        <p:spPr>
          <a:xfrm>
            <a:off x="11614150" y="6489700"/>
            <a:ext cx="577850" cy="125413"/>
          </a:xfrm>
        </p:spPr>
        <p:txBody>
          <a:bodyPr/>
          <a:lstStyle/>
          <a:p>
            <a:pPr defTabSz="914411"/>
            <a:fld id="{DDBE135E-2566-4748-853C-8A3B78F0FB00}" type="slidenum">
              <a:rPr lang="en-GB">
                <a:solidFill>
                  <a:srgbClr val="003057"/>
                </a:solidFill>
                <a:latin typeface="Arial"/>
              </a:rPr>
              <a:pPr defTabSz="914411"/>
              <a:t>2</a:t>
            </a:fld>
            <a:endParaRPr lang="en-GB">
              <a:solidFill>
                <a:srgbClr val="003057"/>
              </a:solidFill>
              <a:latin typeface="Arial"/>
            </a:endParaRPr>
          </a:p>
        </p:txBody>
      </p:sp>
    </p:spTree>
    <p:extLst>
      <p:ext uri="{BB962C8B-B14F-4D97-AF65-F5344CB8AC3E}">
        <p14:creationId xmlns:p14="http://schemas.microsoft.com/office/powerpoint/2010/main" val="331800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1762125" y="171629"/>
            <a:ext cx="8782050" cy="658812"/>
          </a:xfrm>
        </p:spPr>
        <p:txBody>
          <a:bodyPr/>
          <a:lstStyle/>
          <a:p>
            <a:r>
              <a:rPr lang="en-US" sz="3200" b="1" noProof="0">
                <a:solidFill>
                  <a:schemeClr val="tx1"/>
                </a:solidFill>
                <a:latin typeface="+mn-lt"/>
              </a:rPr>
              <a:t>Orders &amp; Shipment Tracking</a:t>
            </a:r>
          </a:p>
        </p:txBody>
      </p:sp>
      <p:sp>
        <p:nvSpPr>
          <p:cNvPr id="38917" name="Rectangle 8"/>
          <p:cNvSpPr>
            <a:spLocks noChangeArrowheads="1"/>
          </p:cNvSpPr>
          <p:nvPr/>
        </p:nvSpPr>
        <p:spPr bwMode="auto">
          <a:xfrm>
            <a:off x="1762126" y="968940"/>
            <a:ext cx="8437563" cy="746298"/>
          </a:xfrm>
          <a:prstGeom prst="rect">
            <a:avLst/>
          </a:prstGeom>
          <a:noFill/>
          <a:ln w="9525">
            <a:noFill/>
            <a:miter lim="800000"/>
            <a:headEnd/>
            <a:tailEnd/>
          </a:ln>
        </p:spPr>
        <p:txBody>
          <a:bodyPr lIns="0" tIns="152352" rIns="0" bIns="38088" anchor="ctr">
            <a:spAutoFit/>
          </a:bodyPr>
          <a:lstStyle/>
          <a:p>
            <a:r>
              <a:rPr lang="en-US" dirty="0">
                <a:solidFill>
                  <a:schemeClr val="bg2"/>
                </a:solidFill>
                <a:cs typeface="Times New Roman"/>
              </a:rPr>
              <a:t>Use </a:t>
            </a:r>
            <a:r>
              <a:rPr lang="en-US" b="1" dirty="0">
                <a:solidFill>
                  <a:schemeClr val="bg2"/>
                </a:solidFill>
                <a:cs typeface="Times New Roman"/>
              </a:rPr>
              <a:t>Orders &amp; Shipment Tracking </a:t>
            </a:r>
            <a:r>
              <a:rPr lang="en-US" dirty="0">
                <a:solidFill>
                  <a:schemeClr val="bg2"/>
                </a:solidFill>
                <a:cs typeface="Times New Roman"/>
              </a:rPr>
              <a:t>to order paper accommodated materials kits. It is also used to check on the status of existing orders and track order shipments.</a:t>
            </a:r>
          </a:p>
        </p:txBody>
      </p:sp>
      <p:sp>
        <p:nvSpPr>
          <p:cNvPr id="4" name="TextBox 3"/>
          <p:cNvSpPr txBox="1"/>
          <p:nvPr/>
        </p:nvSpPr>
        <p:spPr>
          <a:xfrm>
            <a:off x="1663701" y="1912384"/>
            <a:ext cx="5814477" cy="1477328"/>
          </a:xfrm>
          <a:prstGeom prst="rect">
            <a:avLst/>
          </a:prstGeom>
          <a:noFill/>
        </p:spPr>
        <p:txBody>
          <a:bodyPr wrap="none" rtlCol="0">
            <a:spAutoFit/>
          </a:bodyPr>
          <a:lstStyle/>
          <a:p>
            <a:pPr marL="342900" indent="-342900">
              <a:buAutoNum type="arabicPeriod"/>
            </a:pPr>
            <a:r>
              <a:rPr lang="en-US">
                <a:solidFill>
                  <a:schemeClr val="bg2"/>
                </a:solidFill>
              </a:rPr>
              <a:t>Click Setup</a:t>
            </a:r>
          </a:p>
          <a:p>
            <a:pPr marL="342900" indent="-342900">
              <a:buAutoNum type="arabicPeriod"/>
            </a:pPr>
            <a:r>
              <a:rPr lang="en-US">
                <a:solidFill>
                  <a:schemeClr val="bg2"/>
                </a:solidFill>
              </a:rPr>
              <a:t>Click Orders &amp; Shipment Tracking From Drop Down</a:t>
            </a:r>
          </a:p>
          <a:p>
            <a:pPr marL="342900" indent="-342900">
              <a:buAutoNum type="arabicPeriod"/>
            </a:pPr>
            <a:r>
              <a:rPr lang="en-US">
                <a:solidFill>
                  <a:schemeClr val="bg2"/>
                </a:solidFill>
              </a:rPr>
              <a:t>Click the Select Tasks drop-down</a:t>
            </a:r>
          </a:p>
          <a:p>
            <a:pPr marL="342900" indent="-342900">
              <a:buAutoNum type="arabicPeriod"/>
            </a:pPr>
            <a:r>
              <a:rPr lang="en-US">
                <a:solidFill>
                  <a:schemeClr val="bg2"/>
                </a:solidFill>
              </a:rPr>
              <a:t>Select Create/Edit Orders</a:t>
            </a:r>
          </a:p>
          <a:p>
            <a:pPr marL="342900" indent="-342900">
              <a:buAutoNum type="arabicPeriod"/>
            </a:pPr>
            <a:r>
              <a:rPr lang="en-US">
                <a:solidFill>
                  <a:schemeClr val="bg2"/>
                </a:solidFill>
              </a:rPr>
              <a:t>Click Start.</a:t>
            </a:r>
          </a:p>
        </p:txBody>
      </p:sp>
      <p:pic>
        <p:nvPicPr>
          <p:cNvPr id="5" name="Picture 4" descr="Orders &amp; Shipment Tracking window showing &quot;Create / Edit Orders&quot; from &quot;Select Tasks&quot; dropdown menu."/>
          <p:cNvPicPr>
            <a:picLocks noChangeAspect="1"/>
          </p:cNvPicPr>
          <p:nvPr/>
        </p:nvPicPr>
        <p:blipFill>
          <a:blip r:embed="rId2"/>
          <a:stretch>
            <a:fillRect/>
          </a:stretch>
        </p:blipFill>
        <p:spPr>
          <a:xfrm>
            <a:off x="4322299" y="3134177"/>
            <a:ext cx="6113554" cy="3552193"/>
          </a:xfrm>
          <a:prstGeom prst="rect">
            <a:avLst/>
          </a:prstGeom>
        </p:spPr>
      </p:pic>
      <p:sp>
        <p:nvSpPr>
          <p:cNvPr id="38914" name="Slide Number Placeholder 3"/>
          <p:cNvSpPr>
            <a:spLocks noGrp="1"/>
          </p:cNvSpPr>
          <p:nvPr>
            <p:ph type="sldNum" sz="quarter" idx="4"/>
          </p:nvPr>
        </p:nvSpPr>
        <p:spPr>
          <a:noFill/>
        </p:spPr>
        <p:txBody>
          <a:bodyPr/>
          <a:lstStyle/>
          <a:p>
            <a:fld id="{F23B32D0-9CDE-446B-9D26-E5E5CE8D67EE}" type="slidenum">
              <a:rPr lang="en-US" smtClean="0">
                <a:ea typeface="ＭＳ Ｐゴシック" pitchFamily="34" charset="-128"/>
              </a:rPr>
              <a:pPr/>
              <a:t>20</a:t>
            </a:fld>
            <a:endParaRPr lang="en-US">
              <a:solidFill>
                <a:schemeClr val="tx1"/>
              </a:solidFill>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588" y="417514"/>
            <a:ext cx="8337550" cy="439737"/>
          </a:xfrm>
        </p:spPr>
        <p:txBody>
          <a:bodyPr/>
          <a:lstStyle/>
          <a:p>
            <a:r>
              <a:rPr lang="en-US" sz="3200" b="1" noProof="0">
                <a:solidFill>
                  <a:schemeClr val="tx1"/>
                </a:solidFill>
                <a:latin typeface="+mn-lt"/>
              </a:rPr>
              <a:t>Orders &amp; Shipment Tracking (slide 2)</a:t>
            </a:r>
            <a:endParaRPr lang="en-US" sz="3200" noProof="0">
              <a:latin typeface="+mn-lt"/>
            </a:endParaRPr>
          </a:p>
        </p:txBody>
      </p:sp>
      <p:sp>
        <p:nvSpPr>
          <p:cNvPr id="3" name="Content Placeholder 2"/>
          <p:cNvSpPr>
            <a:spLocks noGrp="1"/>
          </p:cNvSpPr>
          <p:nvPr>
            <p:ph type="body" sz="quarter" idx="10"/>
          </p:nvPr>
        </p:nvSpPr>
        <p:spPr>
          <a:xfrm>
            <a:off x="1906588" y="1195963"/>
            <a:ext cx="7171424" cy="2052062"/>
          </a:xfrm>
        </p:spPr>
        <p:txBody>
          <a:bodyPr/>
          <a:lstStyle/>
          <a:p>
            <a:pPr marL="342900" indent="-342900">
              <a:buAutoNum type="arabicPeriod"/>
            </a:pPr>
            <a:r>
              <a:rPr lang="en-US" sz="1800">
                <a:ea typeface="Verdana" panose="020B0604030504040204" pitchFamily="34" charset="0"/>
                <a:cs typeface="Verdana" panose="020B0604030504040204" pitchFamily="34" charset="0"/>
              </a:rPr>
              <a:t>Select Create/Edit Orders</a:t>
            </a:r>
          </a:p>
          <a:p>
            <a:pPr marL="342900" indent="-342900">
              <a:buAutoNum type="arabicPeriod"/>
            </a:pPr>
            <a:r>
              <a:rPr lang="en-US" sz="1800">
                <a:solidFill>
                  <a:schemeClr val="bg2"/>
                </a:solidFill>
              </a:rPr>
              <a:t>Next Page is a Screen Shot For the Additional Order</a:t>
            </a:r>
          </a:p>
          <a:p>
            <a:endParaRPr lang="en-US" noProof="0">
              <a:ea typeface="Verdana" panose="020B0604030504040204" pitchFamily="34" charset="0"/>
              <a:cs typeface="Verdana" panose="020B0604030504040204" pitchFamily="34" charset="0"/>
            </a:endParaRPr>
          </a:p>
          <a:p>
            <a:endParaRPr lang="en-US" noProof="0"/>
          </a:p>
        </p:txBody>
      </p:sp>
      <p:pic>
        <p:nvPicPr>
          <p:cNvPr id="5" name="Picture 4" descr="Create / Edit Orders window showing &quot;+Create Additional Order&quot; selected"/>
          <p:cNvPicPr>
            <a:picLocks noChangeAspect="1"/>
          </p:cNvPicPr>
          <p:nvPr/>
        </p:nvPicPr>
        <p:blipFill>
          <a:blip r:embed="rId2"/>
          <a:stretch>
            <a:fillRect/>
          </a:stretch>
        </p:blipFill>
        <p:spPr>
          <a:xfrm>
            <a:off x="3241220" y="2221994"/>
            <a:ext cx="3489300" cy="2837453"/>
          </a:xfrm>
          <a:prstGeom prst="rect">
            <a:avLst/>
          </a:prstGeom>
        </p:spPr>
      </p:pic>
      <p:sp>
        <p:nvSpPr>
          <p:cNvPr id="4" name="Slide Number Placeholder 3"/>
          <p:cNvSpPr>
            <a:spLocks noGrp="1"/>
          </p:cNvSpPr>
          <p:nvPr>
            <p:ph type="sldNum" sz="quarter" idx="4"/>
          </p:nvPr>
        </p:nvSpPr>
        <p:spPr/>
        <p:txBody>
          <a:bodyPr/>
          <a:lstStyle/>
          <a:p>
            <a:pPr>
              <a:defRPr/>
            </a:pPr>
            <a:fld id="{D11AF107-4A6A-4193-8193-802BBB4263BC}" type="slidenum">
              <a:rPr lang="en-US" smtClean="0"/>
              <a:pPr>
                <a:defRPr/>
              </a:pPr>
              <a:t>21</a:t>
            </a:fld>
            <a:endParaRPr lang="en-US">
              <a:solidFill>
                <a:schemeClr val="tx1"/>
              </a:solidFill>
            </a:endParaRPr>
          </a:p>
        </p:txBody>
      </p:sp>
    </p:spTree>
    <p:extLst>
      <p:ext uri="{BB962C8B-B14F-4D97-AF65-F5344CB8AC3E}">
        <p14:creationId xmlns:p14="http://schemas.microsoft.com/office/powerpoint/2010/main" val="2667434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588" y="417514"/>
            <a:ext cx="8337550" cy="468312"/>
          </a:xfrm>
        </p:spPr>
        <p:txBody>
          <a:bodyPr/>
          <a:lstStyle/>
          <a:p>
            <a:r>
              <a:rPr lang="en-US" sz="3200" b="1" noProof="0" dirty="0">
                <a:solidFill>
                  <a:schemeClr val="tx1"/>
                </a:solidFill>
                <a:latin typeface="+mn-lt"/>
              </a:rPr>
              <a:t>Orders &amp; Shipment Tracking (slide 3)</a:t>
            </a:r>
            <a:endParaRPr lang="en-US" sz="3200" noProof="0" dirty="0">
              <a:latin typeface="+mn-lt"/>
            </a:endParaRPr>
          </a:p>
        </p:txBody>
      </p:sp>
      <p:sp>
        <p:nvSpPr>
          <p:cNvPr id="13" name="TextBox 12">
            <a:extLst>
              <a:ext uri="{FF2B5EF4-FFF2-40B4-BE49-F238E27FC236}">
                <a16:creationId xmlns:a16="http://schemas.microsoft.com/office/drawing/2014/main" id="{F9BC5F4F-4A09-4B32-BE2C-6811932B26F0}"/>
              </a:ext>
            </a:extLst>
          </p:cNvPr>
          <p:cNvSpPr txBox="1"/>
          <p:nvPr/>
        </p:nvSpPr>
        <p:spPr>
          <a:xfrm>
            <a:off x="231457" y="1230232"/>
            <a:ext cx="4204143" cy="2585323"/>
          </a:xfrm>
          <a:prstGeom prst="rect">
            <a:avLst/>
          </a:prstGeom>
          <a:noFill/>
        </p:spPr>
        <p:txBody>
          <a:bodyPr wrap="square">
            <a:spAutoFit/>
          </a:bodyPr>
          <a:lstStyle/>
          <a:p>
            <a:pPr marL="342900" indent="-342900">
              <a:buAutoNum type="arabicPeriod"/>
            </a:pPr>
            <a:r>
              <a:rPr lang="en-US" sz="1800" dirty="0">
                <a:solidFill>
                  <a:schemeClr val="bg2"/>
                </a:solidFill>
              </a:rPr>
              <a:t>Enter the Date Needed (</a:t>
            </a:r>
            <a:r>
              <a:rPr lang="en-US" sz="1800" b="1" dirty="0">
                <a:solidFill>
                  <a:srgbClr val="FF0000"/>
                </a:solidFill>
              </a:rPr>
              <a:t>allow at least 2-days before testing</a:t>
            </a:r>
            <a:r>
              <a:rPr lang="en-US" sz="1800" dirty="0">
                <a:solidFill>
                  <a:schemeClr val="bg2"/>
                </a:solidFill>
              </a:rPr>
              <a:t>)</a:t>
            </a:r>
          </a:p>
          <a:p>
            <a:pPr marL="342900" indent="-342900">
              <a:buAutoNum type="arabicPeriod"/>
            </a:pPr>
            <a:r>
              <a:rPr lang="en-US" sz="1800" dirty="0">
                <a:solidFill>
                  <a:schemeClr val="bg2"/>
                </a:solidFill>
              </a:rPr>
              <a:t>Click the Drop-Down Arrow for Stored Contact</a:t>
            </a:r>
          </a:p>
          <a:p>
            <a:pPr marL="342900" indent="-342900">
              <a:buAutoNum type="arabicPeriod"/>
            </a:pPr>
            <a:r>
              <a:rPr lang="en-US" sz="1800" dirty="0">
                <a:solidFill>
                  <a:schemeClr val="bg2"/>
                </a:solidFill>
              </a:rPr>
              <a:t>Click On Add Items At The Bottom Of The Page</a:t>
            </a:r>
          </a:p>
          <a:p>
            <a:pPr marL="342900" indent="-342900">
              <a:buAutoNum type="arabicPeriod"/>
            </a:pPr>
            <a:r>
              <a:rPr lang="en-US" sz="1800" dirty="0">
                <a:solidFill>
                  <a:schemeClr val="bg2"/>
                </a:solidFill>
              </a:rPr>
              <a:t>Enter Items Needed (Next Slide)</a:t>
            </a:r>
          </a:p>
          <a:p>
            <a:pPr marL="342900" indent="-342900">
              <a:buAutoNum type="arabicPeriod"/>
            </a:pPr>
            <a:r>
              <a:rPr lang="en-US" sz="1800" dirty="0">
                <a:solidFill>
                  <a:schemeClr val="bg2"/>
                </a:solidFill>
              </a:rPr>
              <a:t>Click </a:t>
            </a:r>
            <a:r>
              <a:rPr lang="en-US" sz="1800" i="1" dirty="0">
                <a:solidFill>
                  <a:schemeClr val="bg2"/>
                </a:solidFill>
              </a:rPr>
              <a:t>Save </a:t>
            </a:r>
            <a:r>
              <a:rPr lang="en-US" sz="1800" dirty="0">
                <a:solidFill>
                  <a:schemeClr val="bg2"/>
                </a:solidFill>
              </a:rPr>
              <a:t>(Next Slide)</a:t>
            </a:r>
          </a:p>
          <a:p>
            <a:pPr marL="342900" indent="-342900">
              <a:buAutoNum type="arabicPeriod"/>
            </a:pPr>
            <a:r>
              <a:rPr lang="en-US" sz="1800" dirty="0">
                <a:solidFill>
                  <a:schemeClr val="bg2"/>
                </a:solidFill>
              </a:rPr>
              <a:t>Click </a:t>
            </a:r>
            <a:r>
              <a:rPr lang="en-US" sz="1800" i="1" dirty="0">
                <a:solidFill>
                  <a:schemeClr val="bg2"/>
                </a:solidFill>
              </a:rPr>
              <a:t>Create</a:t>
            </a:r>
            <a:endParaRPr lang="en-US" sz="1800" dirty="0">
              <a:solidFill>
                <a:schemeClr val="bg2"/>
              </a:solidFill>
            </a:endParaRPr>
          </a:p>
        </p:txBody>
      </p:sp>
      <p:grpSp>
        <p:nvGrpSpPr>
          <p:cNvPr id="3" name="Group 2" descr="&quot;Additional Orders&quot; window with arrows pointing at &quot;Create&quot; and &quot;Add Items...&quot; buttons&#10;1. Enter the Date Needed (allow at least 2-days before testing)&#10;1. Click the Drop-Down Arrow for Stored Contact&#10;3. Click On Add Items At The Bottom Of The Page&#10;4. Enter Items Needed (Next Slide)&#10;5, Click Save (Next Slide)&#10;6. Click Create&#10;"/>
          <p:cNvGrpSpPr/>
          <p:nvPr/>
        </p:nvGrpSpPr>
        <p:grpSpPr>
          <a:xfrm>
            <a:off x="4494043" y="1309180"/>
            <a:ext cx="6836314" cy="5286970"/>
            <a:chOff x="1229162" y="1153516"/>
            <a:chExt cx="6564093" cy="4834650"/>
          </a:xfrm>
        </p:grpSpPr>
        <p:pic>
          <p:nvPicPr>
            <p:cNvPr id="5" name="Picture 4" descr="&quot;Additional Orders&quot; window showing &quot;Create&quot; and &quot;Add Items...&quot; buttons"/>
            <p:cNvPicPr>
              <a:picLocks noChangeAspect="1"/>
            </p:cNvPicPr>
            <p:nvPr/>
          </p:nvPicPr>
          <p:blipFill>
            <a:blip r:embed="rId3"/>
            <a:stretch>
              <a:fillRect/>
            </a:stretch>
          </p:blipFill>
          <p:spPr>
            <a:xfrm>
              <a:off x="1229162" y="1153516"/>
              <a:ext cx="6564093" cy="4834650"/>
            </a:xfrm>
            <a:prstGeom prst="rect">
              <a:avLst/>
            </a:prstGeom>
            <a:effectLst>
              <a:outerShdw blurRad="63500" sx="102000" sy="102000" algn="ctr" rotWithShape="0">
                <a:prstClr val="black">
                  <a:alpha val="40000"/>
                </a:prstClr>
              </a:outerShdw>
            </a:effectLst>
          </p:spPr>
        </p:pic>
        <p:cxnSp>
          <p:nvCxnSpPr>
            <p:cNvPr id="8" name="Straight Arrow Connector 7" descr="Red arrow pointing &quot;Add Items...&quot; button on Additional Orders window"/>
            <p:cNvCxnSpPr/>
            <p:nvPr/>
          </p:nvCxnSpPr>
          <p:spPr bwMode="auto">
            <a:xfrm flipH="1">
              <a:off x="3762066" y="5286375"/>
              <a:ext cx="428934" cy="173155"/>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10" name="Straight Arrow Connector 9" descr="Red Arrow pointing at &quot;Create&quot; button in Additional Orders window."/>
            <p:cNvCxnSpPr/>
            <p:nvPr/>
          </p:nvCxnSpPr>
          <p:spPr bwMode="auto">
            <a:xfrm flipH="1" flipV="1">
              <a:off x="7364630" y="1507115"/>
              <a:ext cx="95250" cy="38100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12" name="Straight Arrow Connector 11" descr="Red Arrow pointing at &quot;Create&quot; button on the Additional Orders window"/>
            <p:cNvCxnSpPr/>
            <p:nvPr/>
          </p:nvCxnSpPr>
          <p:spPr bwMode="auto">
            <a:xfrm>
              <a:off x="2493235" y="5867889"/>
              <a:ext cx="438150" cy="9525"/>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grpSp>
      <p:cxnSp>
        <p:nvCxnSpPr>
          <p:cNvPr id="9" name="Straight Arrow Connector 8" descr="Red Arrow pointing at &quot;Create&quot; button in Additional Orders window.">
            <a:extLst>
              <a:ext uri="{FF2B5EF4-FFF2-40B4-BE49-F238E27FC236}">
                <a16:creationId xmlns:a16="http://schemas.microsoft.com/office/drawing/2014/main" id="{0A1D47D5-FD14-47E9-8123-24A5FE983E2B}"/>
              </a:ext>
            </a:extLst>
          </p:cNvPr>
          <p:cNvCxnSpPr>
            <a:cxnSpLocks/>
          </p:cNvCxnSpPr>
          <p:nvPr/>
        </p:nvCxnSpPr>
        <p:spPr bwMode="auto">
          <a:xfrm flipH="1" flipV="1">
            <a:off x="9570962" y="2005942"/>
            <a:ext cx="593282" cy="8694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1" name="TextBox 10">
            <a:extLst>
              <a:ext uri="{FF2B5EF4-FFF2-40B4-BE49-F238E27FC236}">
                <a16:creationId xmlns:a16="http://schemas.microsoft.com/office/drawing/2014/main" id="{38D6630E-7409-4657-9B95-54EF9E0284B0}"/>
              </a:ext>
            </a:extLst>
          </p:cNvPr>
          <p:cNvSpPr txBox="1"/>
          <p:nvPr/>
        </p:nvSpPr>
        <p:spPr>
          <a:xfrm>
            <a:off x="10244138" y="2005942"/>
            <a:ext cx="229898" cy="184666"/>
          </a:xfrm>
          <a:prstGeom prst="rect">
            <a:avLst/>
          </a:prstGeom>
          <a:noFill/>
        </p:spPr>
        <p:txBody>
          <a:bodyPr wrap="square" lIns="0" tIns="0" rIns="0" bIns="0" rtlCol="0">
            <a:spAutoFit/>
          </a:bodyPr>
          <a:lstStyle/>
          <a:p>
            <a:r>
              <a:rPr lang="en-US" sz="1200">
                <a:solidFill>
                  <a:schemeClr val="tx2"/>
                </a:solidFill>
              </a:rPr>
              <a:t>1</a:t>
            </a:r>
          </a:p>
        </p:txBody>
      </p:sp>
      <p:cxnSp>
        <p:nvCxnSpPr>
          <p:cNvPr id="14" name="Straight Arrow Connector 13" descr="Red arrow pointing &quot;Add Items...&quot; button on Additional Orders window">
            <a:extLst>
              <a:ext uri="{FF2B5EF4-FFF2-40B4-BE49-F238E27FC236}">
                <a16:creationId xmlns:a16="http://schemas.microsoft.com/office/drawing/2014/main" id="{0F0E9BFC-839D-4129-A3B8-907ACFB0FD09}"/>
              </a:ext>
            </a:extLst>
          </p:cNvPr>
          <p:cNvCxnSpPr/>
          <p:nvPr/>
        </p:nvCxnSpPr>
        <p:spPr bwMode="auto">
          <a:xfrm flipH="1">
            <a:off x="9185871" y="3334322"/>
            <a:ext cx="446722" cy="189355"/>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5" name="TextBox 14">
            <a:extLst>
              <a:ext uri="{FF2B5EF4-FFF2-40B4-BE49-F238E27FC236}">
                <a16:creationId xmlns:a16="http://schemas.microsoft.com/office/drawing/2014/main" id="{482DB67D-1B99-4326-901E-5FCF1ABD89FD}"/>
              </a:ext>
            </a:extLst>
          </p:cNvPr>
          <p:cNvSpPr txBox="1"/>
          <p:nvPr/>
        </p:nvSpPr>
        <p:spPr>
          <a:xfrm>
            <a:off x="9660522" y="3237957"/>
            <a:ext cx="229898" cy="184666"/>
          </a:xfrm>
          <a:prstGeom prst="rect">
            <a:avLst/>
          </a:prstGeom>
          <a:noFill/>
        </p:spPr>
        <p:txBody>
          <a:bodyPr wrap="square" lIns="0" tIns="0" rIns="0" bIns="0" rtlCol="0">
            <a:spAutoFit/>
          </a:bodyPr>
          <a:lstStyle/>
          <a:p>
            <a:r>
              <a:rPr lang="en-US" sz="1200">
                <a:solidFill>
                  <a:schemeClr val="tx2"/>
                </a:solidFill>
              </a:rPr>
              <a:t>2</a:t>
            </a:r>
          </a:p>
        </p:txBody>
      </p:sp>
      <p:sp>
        <p:nvSpPr>
          <p:cNvPr id="16" name="TextBox 15">
            <a:extLst>
              <a:ext uri="{FF2B5EF4-FFF2-40B4-BE49-F238E27FC236}">
                <a16:creationId xmlns:a16="http://schemas.microsoft.com/office/drawing/2014/main" id="{4819CD10-9B6D-4D97-895C-34823E95F38E}"/>
              </a:ext>
            </a:extLst>
          </p:cNvPr>
          <p:cNvSpPr txBox="1"/>
          <p:nvPr/>
        </p:nvSpPr>
        <p:spPr>
          <a:xfrm>
            <a:off x="7637572" y="5736368"/>
            <a:ext cx="229898" cy="184666"/>
          </a:xfrm>
          <a:prstGeom prst="rect">
            <a:avLst/>
          </a:prstGeom>
          <a:noFill/>
        </p:spPr>
        <p:txBody>
          <a:bodyPr wrap="square" lIns="0" tIns="0" rIns="0" bIns="0" rtlCol="0">
            <a:spAutoFit/>
          </a:bodyPr>
          <a:lstStyle/>
          <a:p>
            <a:r>
              <a:rPr lang="en-US" sz="1200">
                <a:solidFill>
                  <a:schemeClr val="tx2"/>
                </a:solidFill>
              </a:rPr>
              <a:t>3</a:t>
            </a:r>
          </a:p>
        </p:txBody>
      </p:sp>
      <p:sp>
        <p:nvSpPr>
          <p:cNvPr id="17" name="TextBox 16">
            <a:extLst>
              <a:ext uri="{FF2B5EF4-FFF2-40B4-BE49-F238E27FC236}">
                <a16:creationId xmlns:a16="http://schemas.microsoft.com/office/drawing/2014/main" id="{22DEB36A-221B-417D-87AA-1EEE6EB5B0D4}"/>
              </a:ext>
            </a:extLst>
          </p:cNvPr>
          <p:cNvSpPr txBox="1"/>
          <p:nvPr/>
        </p:nvSpPr>
        <p:spPr>
          <a:xfrm>
            <a:off x="10983156" y="2190608"/>
            <a:ext cx="229898" cy="184666"/>
          </a:xfrm>
          <a:prstGeom prst="rect">
            <a:avLst/>
          </a:prstGeom>
          <a:noFill/>
        </p:spPr>
        <p:txBody>
          <a:bodyPr wrap="square" lIns="0" tIns="0" rIns="0" bIns="0" rtlCol="0">
            <a:spAutoFit/>
          </a:bodyPr>
          <a:lstStyle/>
          <a:p>
            <a:r>
              <a:rPr lang="en-US" sz="1200">
                <a:solidFill>
                  <a:schemeClr val="tx2"/>
                </a:solidFill>
              </a:rPr>
              <a:t>6</a:t>
            </a:r>
          </a:p>
        </p:txBody>
      </p:sp>
      <p:sp>
        <p:nvSpPr>
          <p:cNvPr id="18" name="TextBox 17">
            <a:extLst>
              <a:ext uri="{FF2B5EF4-FFF2-40B4-BE49-F238E27FC236}">
                <a16:creationId xmlns:a16="http://schemas.microsoft.com/office/drawing/2014/main" id="{EB1CABBD-64F0-4067-8AD5-7B215F1C2945}"/>
              </a:ext>
            </a:extLst>
          </p:cNvPr>
          <p:cNvSpPr txBox="1"/>
          <p:nvPr/>
        </p:nvSpPr>
        <p:spPr>
          <a:xfrm>
            <a:off x="5695590" y="6313232"/>
            <a:ext cx="229898" cy="184666"/>
          </a:xfrm>
          <a:prstGeom prst="rect">
            <a:avLst/>
          </a:prstGeom>
          <a:noFill/>
        </p:spPr>
        <p:txBody>
          <a:bodyPr wrap="square" lIns="0" tIns="0" rIns="0" bIns="0" rtlCol="0">
            <a:spAutoFit/>
          </a:bodyPr>
          <a:lstStyle/>
          <a:p>
            <a:r>
              <a:rPr lang="en-US" sz="1200">
                <a:solidFill>
                  <a:schemeClr val="tx2"/>
                </a:solidFill>
              </a:rPr>
              <a:t>6</a:t>
            </a:r>
          </a:p>
        </p:txBody>
      </p:sp>
      <p:sp>
        <p:nvSpPr>
          <p:cNvPr id="4" name="Slide Number Placeholder 3"/>
          <p:cNvSpPr>
            <a:spLocks noGrp="1"/>
          </p:cNvSpPr>
          <p:nvPr>
            <p:ph type="sldNum" sz="quarter" idx="4"/>
          </p:nvPr>
        </p:nvSpPr>
        <p:spPr/>
        <p:txBody>
          <a:bodyPr/>
          <a:lstStyle/>
          <a:p>
            <a:pPr>
              <a:defRPr/>
            </a:pPr>
            <a:fld id="{D11AF107-4A6A-4193-8193-802BBB4263BC}" type="slidenum">
              <a:rPr lang="en-US" smtClean="0"/>
              <a:pPr>
                <a:defRPr/>
              </a:pPr>
              <a:t>22</a:t>
            </a:fld>
            <a:endParaRPr lang="en-US">
              <a:solidFill>
                <a:schemeClr val="tx1"/>
              </a:solidFill>
            </a:endParaRPr>
          </a:p>
        </p:txBody>
      </p:sp>
    </p:spTree>
    <p:extLst>
      <p:ext uri="{BB962C8B-B14F-4D97-AF65-F5344CB8AC3E}">
        <p14:creationId xmlns:p14="http://schemas.microsoft.com/office/powerpoint/2010/main" val="4183107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888" y="417600"/>
            <a:ext cx="7681912" cy="1096875"/>
          </a:xfrm>
        </p:spPr>
        <p:txBody>
          <a:bodyPr/>
          <a:lstStyle/>
          <a:p>
            <a:r>
              <a:rPr lang="en-US" sz="3200" b="1" noProof="0">
                <a:solidFill>
                  <a:schemeClr val="tx1"/>
                </a:solidFill>
                <a:latin typeface="+mn-lt"/>
              </a:rPr>
              <a:t>Orders &amp; Shipment Tracking (slide 4)</a:t>
            </a:r>
            <a:endParaRPr lang="en-US" sz="3200" noProof="0">
              <a:latin typeface="+mn-lt"/>
            </a:endParaRPr>
          </a:p>
        </p:txBody>
      </p:sp>
      <p:pic>
        <p:nvPicPr>
          <p:cNvPr id="5" name="Content Placeholder 4" descr="4. Enter Items Needed (Next Slide)&#10;5, Click Save (Next Slide)&#10;6. Click Create"/>
          <p:cNvPicPr>
            <a:picLocks noGrp="1" noChangeAspect="1"/>
          </p:cNvPicPr>
          <p:nvPr>
            <p:ph idx="4294967295"/>
          </p:nvPr>
        </p:nvPicPr>
        <p:blipFill>
          <a:blip r:embed="rId2"/>
          <a:stretch>
            <a:fillRect/>
          </a:stretch>
        </p:blipFill>
        <p:spPr>
          <a:xfrm>
            <a:off x="524781" y="1514475"/>
            <a:ext cx="11260676" cy="3350602"/>
          </a:xfrm>
          <a:prstGeom prst="rect">
            <a:avLst/>
          </a:prstGeom>
          <a:effectLst>
            <a:outerShdw blurRad="63500" sx="102000" sy="102000" algn="ctr" rotWithShape="0">
              <a:prstClr val="black">
                <a:alpha val="40000"/>
              </a:prstClr>
            </a:outerShdw>
          </a:effectLst>
        </p:spPr>
      </p:pic>
      <p:cxnSp>
        <p:nvCxnSpPr>
          <p:cNvPr id="7" name="Straight Arrow Connector 6" descr="Red arrow pointing &quot;Add Items...&quot; button on Additional Orders window">
            <a:extLst>
              <a:ext uri="{FF2B5EF4-FFF2-40B4-BE49-F238E27FC236}">
                <a16:creationId xmlns:a16="http://schemas.microsoft.com/office/drawing/2014/main" id="{89F4A99A-5049-4914-B6F1-AF826B68E181}"/>
              </a:ext>
            </a:extLst>
          </p:cNvPr>
          <p:cNvCxnSpPr>
            <a:cxnSpLocks/>
          </p:cNvCxnSpPr>
          <p:nvPr/>
        </p:nvCxnSpPr>
        <p:spPr bwMode="auto">
          <a:xfrm flipH="1">
            <a:off x="1221535" y="2796016"/>
            <a:ext cx="417260" cy="193832"/>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1" name="TextBox 10">
            <a:extLst>
              <a:ext uri="{FF2B5EF4-FFF2-40B4-BE49-F238E27FC236}">
                <a16:creationId xmlns:a16="http://schemas.microsoft.com/office/drawing/2014/main" id="{18778257-F23B-4AE9-BF1A-3CCE0FC275D1}"/>
              </a:ext>
            </a:extLst>
          </p:cNvPr>
          <p:cNvSpPr txBox="1"/>
          <p:nvPr/>
        </p:nvSpPr>
        <p:spPr>
          <a:xfrm>
            <a:off x="1663990" y="2611350"/>
            <a:ext cx="229898" cy="184666"/>
          </a:xfrm>
          <a:prstGeom prst="rect">
            <a:avLst/>
          </a:prstGeom>
          <a:noFill/>
        </p:spPr>
        <p:txBody>
          <a:bodyPr wrap="square" lIns="0" tIns="0" rIns="0" bIns="0" rtlCol="0">
            <a:spAutoFit/>
          </a:bodyPr>
          <a:lstStyle/>
          <a:p>
            <a:r>
              <a:rPr lang="en-US" sz="1200">
                <a:solidFill>
                  <a:schemeClr val="tx2"/>
                </a:solidFill>
              </a:rPr>
              <a:t>4</a:t>
            </a:r>
          </a:p>
        </p:txBody>
      </p:sp>
      <p:sp>
        <p:nvSpPr>
          <p:cNvPr id="10" name="TextBox 9">
            <a:extLst>
              <a:ext uri="{FF2B5EF4-FFF2-40B4-BE49-F238E27FC236}">
                <a16:creationId xmlns:a16="http://schemas.microsoft.com/office/drawing/2014/main" id="{ABBD3A92-1CF3-47C1-8E17-C2D3472EB8FB}"/>
              </a:ext>
            </a:extLst>
          </p:cNvPr>
          <p:cNvSpPr txBox="1"/>
          <p:nvPr/>
        </p:nvSpPr>
        <p:spPr>
          <a:xfrm>
            <a:off x="10157207" y="1644134"/>
            <a:ext cx="229898" cy="184666"/>
          </a:xfrm>
          <a:prstGeom prst="rect">
            <a:avLst/>
          </a:prstGeom>
          <a:noFill/>
        </p:spPr>
        <p:txBody>
          <a:bodyPr wrap="square" lIns="0" tIns="0" rIns="0" bIns="0" rtlCol="0">
            <a:spAutoFit/>
          </a:bodyPr>
          <a:lstStyle/>
          <a:p>
            <a:r>
              <a:rPr lang="en-US" sz="1200">
                <a:solidFill>
                  <a:schemeClr val="tx2"/>
                </a:solidFill>
              </a:rPr>
              <a:t>5</a:t>
            </a:r>
          </a:p>
        </p:txBody>
      </p:sp>
      <p:cxnSp>
        <p:nvCxnSpPr>
          <p:cNvPr id="8" name="Straight Arrow Connector 7" descr="Red arrow pointing &quot;Add Items...&quot; button on Additional Orders window">
            <a:extLst>
              <a:ext uri="{FF2B5EF4-FFF2-40B4-BE49-F238E27FC236}">
                <a16:creationId xmlns:a16="http://schemas.microsoft.com/office/drawing/2014/main" id="{7E6B074A-9392-4B96-9A84-68C6A33D0DE4}"/>
              </a:ext>
            </a:extLst>
          </p:cNvPr>
          <p:cNvCxnSpPr>
            <a:cxnSpLocks/>
          </p:cNvCxnSpPr>
          <p:nvPr/>
        </p:nvCxnSpPr>
        <p:spPr bwMode="auto">
          <a:xfrm flipV="1">
            <a:off x="10272156" y="1621353"/>
            <a:ext cx="486888" cy="100569"/>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6" name="TextBox 5"/>
          <p:cNvSpPr txBox="1"/>
          <p:nvPr/>
        </p:nvSpPr>
        <p:spPr>
          <a:xfrm>
            <a:off x="3019925" y="5168990"/>
            <a:ext cx="6270387" cy="369332"/>
          </a:xfrm>
          <a:prstGeom prst="rect">
            <a:avLst/>
          </a:prstGeom>
          <a:noFill/>
        </p:spPr>
        <p:txBody>
          <a:bodyPr wrap="square" rtlCol="0">
            <a:spAutoFit/>
          </a:bodyPr>
          <a:lstStyle/>
          <a:p>
            <a:r>
              <a:rPr lang="en-US">
                <a:solidFill>
                  <a:schemeClr val="bg2"/>
                </a:solidFill>
              </a:rPr>
              <a:t>Once the additional order has been entered, click </a:t>
            </a:r>
            <a:r>
              <a:rPr lang="en-US" i="1">
                <a:solidFill>
                  <a:schemeClr val="bg2"/>
                </a:solidFill>
              </a:rPr>
              <a:t>Save</a:t>
            </a:r>
            <a:r>
              <a:rPr lang="en-US">
                <a:solidFill>
                  <a:schemeClr val="bg2"/>
                </a:solidFill>
              </a:rPr>
              <a:t>.</a:t>
            </a:r>
          </a:p>
        </p:txBody>
      </p:sp>
      <p:sp>
        <p:nvSpPr>
          <p:cNvPr id="4" name="Slide Number Placeholder 3"/>
          <p:cNvSpPr>
            <a:spLocks noGrp="1"/>
          </p:cNvSpPr>
          <p:nvPr>
            <p:ph type="sldNum" sz="quarter" idx="4"/>
          </p:nvPr>
        </p:nvSpPr>
        <p:spPr/>
        <p:txBody>
          <a:bodyPr/>
          <a:lstStyle/>
          <a:p>
            <a:pPr>
              <a:defRPr/>
            </a:pPr>
            <a:fld id="{D11AF107-4A6A-4193-8193-802BBB4263BC}" type="slidenum">
              <a:rPr lang="en-US" smtClean="0"/>
              <a:pPr>
                <a:defRPr/>
              </a:pPr>
              <a:t>23</a:t>
            </a:fld>
            <a:endParaRPr lang="en-US">
              <a:solidFill>
                <a:schemeClr val="tx1"/>
              </a:solidFill>
            </a:endParaRPr>
          </a:p>
        </p:txBody>
      </p:sp>
    </p:spTree>
    <p:extLst>
      <p:ext uri="{BB962C8B-B14F-4D97-AF65-F5344CB8AC3E}">
        <p14:creationId xmlns:p14="http://schemas.microsoft.com/office/powerpoint/2010/main" val="136700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Create Test Sessions</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4" y="1066800"/>
            <a:ext cx="10608572" cy="4924425"/>
          </a:xfrm>
          <a:prstGeom prst="rect">
            <a:avLst/>
          </a:prstGeom>
          <a:noFill/>
        </p:spPr>
        <p:txBody>
          <a:bodyPr wrap="square" lIns="0" tIns="0" rIns="0" bIns="0" rtlCol="0">
            <a:spAutoFit/>
          </a:bodyPr>
          <a:lstStyle/>
          <a:p>
            <a:pPr marL="171452" indent="-171452">
              <a:buFont typeface="Arial" panose="020B0604020202020204" pitchFamily="34" charset="0"/>
              <a:buChar char="•"/>
            </a:pPr>
            <a:r>
              <a:rPr lang="en-US" sz="2000" dirty="0">
                <a:solidFill>
                  <a:schemeClr val="tx2"/>
                </a:solidFill>
              </a:rPr>
              <a:t>You can begin to create test sessions on March 25, 2024.</a:t>
            </a:r>
          </a:p>
          <a:p>
            <a:pPr marL="171452" indent="-171452">
              <a:buFont typeface="Arial" panose="020B0604020202020204" pitchFamily="34" charset="0"/>
              <a:buChar char="•"/>
            </a:pPr>
            <a:endParaRPr lang="en-US" sz="2000" dirty="0">
              <a:solidFill>
                <a:schemeClr val="tx2"/>
              </a:solidFill>
            </a:endParaRPr>
          </a:p>
          <a:p>
            <a:pPr marL="171452" indent="-171452">
              <a:buFont typeface="Arial" panose="020B0604020202020204" pitchFamily="34" charset="0"/>
              <a:buChar char="•"/>
            </a:pPr>
            <a:r>
              <a:rPr lang="en-US" sz="2000" dirty="0">
                <a:solidFill>
                  <a:schemeClr val="tx2"/>
                </a:solidFill>
              </a:rPr>
              <a:t>You will need to create Test Sessions for Reading and Mathematics in Grades 3-8 &amp; 10;  Science in Grades 4, 7, &amp; 11; Social Studies, Editing and Mechanics, and On-Demand Writing in Grades 5, 8, &amp; 11. You will also need to create sessions for the Quality of School Climate and Safety (QSCS) Survey in all grades. The QSCS Survey is tested using grade bands, Grades 3-5 and Grade 6-11.</a:t>
            </a:r>
          </a:p>
          <a:p>
            <a:pPr marL="171452" indent="-171452">
              <a:buFont typeface="Arial" panose="020B0604020202020204" pitchFamily="34" charset="0"/>
              <a:buChar char="•"/>
            </a:pPr>
            <a:endParaRPr lang="en-US" sz="2000" dirty="0">
              <a:solidFill>
                <a:schemeClr val="tx2"/>
              </a:solidFill>
            </a:endParaRPr>
          </a:p>
          <a:p>
            <a:pPr marL="171452" indent="-171452">
              <a:buFont typeface="Arial" panose="020B0604020202020204" pitchFamily="34" charset="0"/>
              <a:buChar char="•"/>
            </a:pPr>
            <a:r>
              <a:rPr lang="en-US" sz="2000" dirty="0">
                <a:solidFill>
                  <a:schemeClr val="tx2"/>
                </a:solidFill>
              </a:rPr>
              <a:t>Each session will only contain </a:t>
            </a:r>
            <a:r>
              <a:rPr lang="en-US" sz="2000" b="1" dirty="0">
                <a:solidFill>
                  <a:schemeClr val="tx2"/>
                </a:solidFill>
              </a:rPr>
              <a:t>one</a:t>
            </a:r>
            <a:r>
              <a:rPr lang="en-US" sz="2000" dirty="0">
                <a:solidFill>
                  <a:schemeClr val="tx2"/>
                </a:solidFill>
              </a:rPr>
              <a:t> content area and </a:t>
            </a:r>
            <a:r>
              <a:rPr lang="en-US" sz="2000" b="1" dirty="0">
                <a:solidFill>
                  <a:schemeClr val="tx2"/>
                </a:solidFill>
              </a:rPr>
              <a:t>one</a:t>
            </a:r>
            <a:r>
              <a:rPr lang="en-US" sz="2000" dirty="0">
                <a:solidFill>
                  <a:schemeClr val="tx2"/>
                </a:solidFill>
              </a:rPr>
              <a:t> grade level. For example, you can not have a session that has some students that have a Reading test and other students that have a Mathematics test. All students in a session must have the same content.</a:t>
            </a:r>
          </a:p>
          <a:p>
            <a:pPr marL="171452" indent="-171452">
              <a:buFont typeface="Arial" panose="020B0604020202020204" pitchFamily="34" charset="0"/>
              <a:buChar char="•"/>
            </a:pPr>
            <a:endParaRPr lang="en-US" sz="2000" dirty="0">
              <a:solidFill>
                <a:schemeClr val="tx2"/>
              </a:solidFill>
            </a:endParaRPr>
          </a:p>
          <a:p>
            <a:pPr marL="171452" indent="-171452">
              <a:buFont typeface="Arial" panose="020B0604020202020204" pitchFamily="34" charset="0"/>
              <a:buChar char="•"/>
            </a:pPr>
            <a:r>
              <a:rPr lang="en-US" sz="2000" dirty="0">
                <a:solidFill>
                  <a:schemeClr val="tx2"/>
                </a:solidFill>
              </a:rPr>
              <a:t>There are detailed instructions on “</a:t>
            </a:r>
            <a:r>
              <a:rPr lang="en-US" sz="2000" i="1" dirty="0">
                <a:solidFill>
                  <a:schemeClr val="tx2"/>
                </a:solidFill>
              </a:rPr>
              <a:t>Creating Test Sessions Guide”</a:t>
            </a:r>
            <a:r>
              <a:rPr lang="en-US" sz="2000" dirty="0">
                <a:solidFill>
                  <a:schemeClr val="tx2"/>
                </a:solidFill>
              </a:rPr>
              <a:t> located on the </a:t>
            </a:r>
            <a:r>
              <a:rPr lang="en-US" sz="2000" dirty="0">
                <a:solidFill>
                  <a:schemeClr val="tx2"/>
                </a:solidFill>
                <a:hlinkClick r:id="rId3"/>
              </a:rPr>
              <a:t>Kentucky Portal</a:t>
            </a:r>
            <a:r>
              <a:rPr lang="en-US" sz="2000" u="sng" dirty="0">
                <a:solidFill>
                  <a:schemeClr val="tx2"/>
                </a:solidFill>
                <a:hlinkClick r:id="rId3"/>
              </a:rPr>
              <a:t> </a:t>
            </a:r>
            <a:r>
              <a:rPr lang="en-US" sz="2000" dirty="0">
                <a:solidFill>
                  <a:schemeClr val="tx2"/>
                </a:solidFill>
              </a:rPr>
              <a:t>under the PearsonAccess</a:t>
            </a:r>
            <a:r>
              <a:rPr lang="en-US" sz="2000" baseline="30000" dirty="0">
                <a:solidFill>
                  <a:schemeClr val="tx2"/>
                </a:solidFill>
              </a:rPr>
              <a:t>next</a:t>
            </a:r>
            <a:r>
              <a:rPr lang="en-US" sz="2000" dirty="0">
                <a:solidFill>
                  <a:schemeClr val="tx2"/>
                </a:solidFill>
              </a:rPr>
              <a:t> Guidance Documents tab.</a:t>
            </a:r>
          </a:p>
          <a:p>
            <a:endParaRPr lang="en-US" sz="2000" dirty="0">
              <a:solidFill>
                <a:schemeClr val="tx2"/>
              </a:solidFill>
            </a:endParaRPr>
          </a:p>
          <a:p>
            <a:pPr marL="171452" lvl="0" indent="-171452">
              <a:buFont typeface="Arial" panose="020B0604020202020204" pitchFamily="34" charset="0"/>
              <a:buChar char="•"/>
            </a:pPr>
            <a:r>
              <a:rPr lang="en-US" sz="2000" dirty="0">
                <a:solidFill>
                  <a:srgbClr val="003057"/>
                </a:solidFill>
              </a:rPr>
              <a:t>Click the Guidance tab and click the pdf “</a:t>
            </a:r>
            <a:r>
              <a:rPr lang="en-US" sz="2000" i="1" dirty="0">
                <a:solidFill>
                  <a:schemeClr val="tx2"/>
                </a:solidFill>
              </a:rPr>
              <a:t>Creating Test Sessions Guide</a:t>
            </a:r>
            <a:r>
              <a:rPr lang="en-US" sz="2000" dirty="0">
                <a:solidFill>
                  <a:schemeClr val="tx2"/>
                </a:solidFill>
              </a:rPr>
              <a:t> </a:t>
            </a:r>
            <a:r>
              <a:rPr lang="en-US" sz="2000" dirty="0">
                <a:solidFill>
                  <a:srgbClr val="003057"/>
                </a:solidFill>
              </a:rPr>
              <a:t>”.</a:t>
            </a: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24</a:t>
            </a:fld>
            <a:endParaRPr lang="en-GB">
              <a:solidFill>
                <a:srgbClr val="003057"/>
              </a:solidFill>
              <a:latin typeface="Arial"/>
            </a:endParaRPr>
          </a:p>
        </p:txBody>
      </p:sp>
    </p:spTree>
    <p:extLst>
      <p:ext uri="{BB962C8B-B14F-4D97-AF65-F5344CB8AC3E}">
        <p14:creationId xmlns:p14="http://schemas.microsoft.com/office/powerpoint/2010/main" val="408746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Prepare Test Sessions</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2" y="1308100"/>
            <a:ext cx="10608572" cy="4308872"/>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2000">
                <a:solidFill>
                  <a:schemeClr val="tx2"/>
                </a:solidFill>
              </a:rPr>
              <a:t>All sessions must be prepared before they can be started. Preparing the session assigns the correct test form to each student within the session.</a:t>
            </a:r>
            <a:endParaRPr lang="en-US"/>
          </a:p>
          <a:p>
            <a:endParaRPr lang="en-US" sz="2000">
              <a:solidFill>
                <a:schemeClr val="tx2"/>
              </a:solidFill>
            </a:endParaRPr>
          </a:p>
          <a:p>
            <a:pPr marL="628650" lvl="1" indent="-171450">
              <a:buFont typeface="Arial" panose="020B0604020202020204" pitchFamily="34" charset="0"/>
              <a:buChar char="•"/>
            </a:pPr>
            <a:r>
              <a:rPr lang="en-US" sz="2000">
                <a:solidFill>
                  <a:srgbClr val="FF0000"/>
                </a:solidFill>
              </a:rPr>
              <a:t>If you have students that will need the TTS accommodation, you </a:t>
            </a:r>
            <a:r>
              <a:rPr lang="en-US" sz="2000" b="1">
                <a:solidFill>
                  <a:srgbClr val="FF0000"/>
                </a:solidFill>
              </a:rPr>
              <a:t>must</a:t>
            </a:r>
            <a:r>
              <a:rPr lang="en-US" sz="2000">
                <a:solidFill>
                  <a:srgbClr val="FF0000"/>
                </a:solidFill>
              </a:rPr>
              <a:t> add the accommodation to their student record before their session is prepared.</a:t>
            </a:r>
            <a:endParaRPr lang="en-US" sz="2000">
              <a:solidFill>
                <a:srgbClr val="FF0000"/>
              </a:solidFill>
              <a:cs typeface="Arial"/>
            </a:endParaRPr>
          </a:p>
          <a:p>
            <a:pPr marL="171450" indent="-171450">
              <a:buFont typeface="Arial" panose="020B0604020202020204" pitchFamily="34" charset="0"/>
              <a:buChar char="•"/>
            </a:pPr>
            <a:endParaRPr lang="en-US" sz="2000">
              <a:solidFill>
                <a:schemeClr val="tx2"/>
              </a:solidFill>
              <a:cs typeface="Arial"/>
            </a:endParaRPr>
          </a:p>
          <a:p>
            <a:pPr marL="171450" indent="-171450">
              <a:buFont typeface="Arial" panose="020B0604020202020204" pitchFamily="34" charset="0"/>
              <a:buChar char="•"/>
            </a:pPr>
            <a:r>
              <a:rPr lang="en-US" sz="2000">
                <a:solidFill>
                  <a:schemeClr val="tx2"/>
                </a:solidFill>
              </a:rPr>
              <a:t>You can start to prepare your test sessions one to two weeks before testing.</a:t>
            </a:r>
            <a:endParaRPr lang="en-US" sz="2000">
              <a:solidFill>
                <a:schemeClr val="tx2"/>
              </a:solidFill>
              <a:cs typeface="Arial"/>
            </a:endParaRPr>
          </a:p>
          <a:p>
            <a:pPr marL="171450" indent="-171450">
              <a:buFont typeface="Arial" panose="020B0604020202020204" pitchFamily="34" charset="0"/>
              <a:buChar char="•"/>
            </a:pPr>
            <a:endParaRPr lang="en-US" sz="2000">
              <a:solidFill>
                <a:schemeClr val="tx2"/>
              </a:solidFill>
              <a:cs typeface="Arial"/>
            </a:endParaRPr>
          </a:p>
          <a:p>
            <a:pPr marL="171450" indent="-171450">
              <a:buFont typeface="Arial" panose="020B0604020202020204" pitchFamily="34" charset="0"/>
              <a:buChar char="•"/>
            </a:pPr>
            <a:r>
              <a:rPr lang="en-US" sz="2000">
                <a:solidFill>
                  <a:schemeClr val="tx2"/>
                </a:solidFill>
              </a:rPr>
              <a:t>There are detailed instructions in the “</a:t>
            </a:r>
            <a:r>
              <a:rPr lang="en-US" sz="2000" i="1">
                <a:solidFill>
                  <a:schemeClr val="tx2"/>
                </a:solidFill>
              </a:rPr>
              <a:t>Creating Test Sessions Guide”</a:t>
            </a:r>
            <a:r>
              <a:rPr lang="en-US" sz="2000">
                <a:solidFill>
                  <a:schemeClr val="tx2"/>
                </a:solidFill>
              </a:rPr>
              <a:t> located on the </a:t>
            </a:r>
            <a:r>
              <a:rPr lang="en-US" sz="2000">
                <a:solidFill>
                  <a:schemeClr val="tx2"/>
                </a:solidFill>
                <a:hlinkClick r:id="rId3"/>
              </a:rPr>
              <a:t>Kentucky Portal </a:t>
            </a:r>
            <a:r>
              <a:rPr lang="en-US" sz="2000">
                <a:solidFill>
                  <a:schemeClr val="tx2"/>
                </a:solidFill>
              </a:rPr>
              <a:t>under the PearsonAccess</a:t>
            </a:r>
            <a:r>
              <a:rPr lang="en-US" sz="2000" baseline="30000">
                <a:solidFill>
                  <a:schemeClr val="tx2"/>
                </a:solidFill>
              </a:rPr>
              <a:t>next</a:t>
            </a:r>
            <a:r>
              <a:rPr lang="en-US" sz="2000">
                <a:solidFill>
                  <a:schemeClr val="tx2"/>
                </a:solidFill>
              </a:rPr>
              <a:t> Guidance Documents tab.</a:t>
            </a:r>
            <a:endParaRPr lang="en-US" sz="2000">
              <a:solidFill>
                <a:schemeClr val="tx2"/>
              </a:solidFill>
              <a:cs typeface="Arial"/>
            </a:endParaRPr>
          </a:p>
          <a:p>
            <a:endParaRPr lang="en-US" sz="2000">
              <a:solidFill>
                <a:schemeClr val="tx2"/>
              </a:solidFill>
            </a:endParaRPr>
          </a:p>
          <a:p>
            <a:pPr marL="171450" lvl="0" indent="-171450">
              <a:buFont typeface="Arial" panose="020B0604020202020204" pitchFamily="34" charset="0"/>
              <a:buChar char="•"/>
            </a:pPr>
            <a:r>
              <a:rPr lang="en-US" sz="2000">
                <a:solidFill>
                  <a:srgbClr val="003057"/>
                </a:solidFill>
              </a:rPr>
              <a:t>Click the Guidance tab and click the pdf “</a:t>
            </a:r>
            <a:r>
              <a:rPr lang="en-US" sz="2000" i="1">
                <a:solidFill>
                  <a:schemeClr val="tx2"/>
                </a:solidFill>
              </a:rPr>
              <a:t>Creating Test Sessions Guide</a:t>
            </a:r>
            <a:r>
              <a:rPr lang="en-US" sz="2000">
                <a:solidFill>
                  <a:schemeClr val="tx2"/>
                </a:solidFill>
              </a:rPr>
              <a:t> </a:t>
            </a:r>
            <a:r>
              <a:rPr lang="en-US" sz="2000">
                <a:solidFill>
                  <a:srgbClr val="003057"/>
                </a:solidFill>
              </a:rPr>
              <a:t>”.</a:t>
            </a:r>
            <a:endParaRPr lang="en-US" sz="2000">
              <a:solidFill>
                <a:srgbClr val="003057"/>
              </a:solidFill>
              <a:cs typeface="Arial"/>
            </a:endParaRPr>
          </a:p>
          <a:p>
            <a:endParaRPr lang="en-US" sz="2000">
              <a:solidFill>
                <a:schemeClr val="tx2"/>
              </a:solidFill>
            </a:endParaRPr>
          </a:p>
          <a:p>
            <a:pPr marL="171450" indent="-171450">
              <a:buFont typeface="Arial" panose="020B0604020202020204" pitchFamily="34" charset="0"/>
              <a:buChar char="•"/>
            </a:pPr>
            <a:endParaRPr lang="en-US" sz="2000">
              <a:solidFill>
                <a:schemeClr val="tx2"/>
              </a:solidFill>
              <a:cs typeface="Aria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25</a:t>
            </a:fld>
            <a:endParaRPr lang="en-GB">
              <a:solidFill>
                <a:srgbClr val="003057"/>
              </a:solidFill>
              <a:latin typeface="Arial"/>
            </a:endParaRPr>
          </a:p>
        </p:txBody>
      </p:sp>
    </p:spTree>
    <p:extLst>
      <p:ext uri="{BB962C8B-B14F-4D97-AF65-F5344CB8AC3E}">
        <p14:creationId xmlns:p14="http://schemas.microsoft.com/office/powerpoint/2010/main" val="329642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600"/>
            <a:ext cx="10251017" cy="600972"/>
          </a:xfrm>
        </p:spPr>
        <p:txBody>
          <a:bodyPr/>
          <a:lstStyle/>
          <a:p>
            <a:r>
              <a:rPr lang="en-US" sz="3200">
                <a:latin typeface="+mn-lt"/>
              </a:rPr>
              <a:t>Student Testing Tickets and Seal Codes</a:t>
            </a:r>
            <a:endParaRPr lang="en-US">
              <a:latin typeface="+mn-lt"/>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26</a:t>
            </a:fld>
            <a:endParaRPr lang="en-GB">
              <a:solidFill>
                <a:srgbClr val="003057"/>
              </a:solidFill>
              <a:latin typeface="Arial"/>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3" y="1010245"/>
            <a:ext cx="10901465" cy="5847755"/>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2000">
                <a:solidFill>
                  <a:schemeClr val="tx2"/>
                </a:solidFill>
              </a:rPr>
              <a:t>Each student must have a student testing ticket (per content area) to sign into an online test. Each testing ticket contains the student’s unique username and password. </a:t>
            </a:r>
            <a:endParaRPr lang="en-US">
              <a:solidFill>
                <a:schemeClr val="tx2"/>
              </a:solidFill>
            </a:endParaRPr>
          </a:p>
          <a:p>
            <a:pPr marL="171450" indent="-171450">
              <a:buFont typeface="Arial" panose="020B0604020202020204" pitchFamily="34" charset="0"/>
              <a:buChar char="•"/>
            </a:pPr>
            <a:endParaRPr lang="en-US" sz="2000">
              <a:solidFill>
                <a:schemeClr val="tx2"/>
              </a:solidFill>
              <a:cs typeface="Arial"/>
            </a:endParaRPr>
          </a:p>
          <a:p>
            <a:pPr marL="171450" indent="-171450">
              <a:buFont typeface="Arial" panose="020B0604020202020204" pitchFamily="34" charset="0"/>
              <a:buChar char="•"/>
            </a:pPr>
            <a:r>
              <a:rPr lang="en-US" sz="2000">
                <a:solidFill>
                  <a:schemeClr val="tx2"/>
                </a:solidFill>
              </a:rPr>
              <a:t>The student testing tickets, rosters, and seal codes are secure documents and must be kept in a secure location until the test is administered. Testing tickets and seal codes can be printed at least one week prior to testing. If the student testing tickets are printed early, they are secure and must be locked in a secure location.</a:t>
            </a:r>
            <a:endParaRPr lang="en-US" sz="2000">
              <a:solidFill>
                <a:schemeClr val="tx2"/>
              </a:solidFill>
              <a:cs typeface="Arial"/>
            </a:endParaRPr>
          </a:p>
          <a:p>
            <a:pPr marL="171450" indent="-171450">
              <a:buFont typeface="Arial" panose="020B0604020202020204" pitchFamily="34" charset="0"/>
              <a:buChar char="•"/>
            </a:pPr>
            <a:endParaRPr lang="en-US" sz="2000">
              <a:solidFill>
                <a:schemeClr val="tx2"/>
              </a:solidFill>
              <a:cs typeface="Arial"/>
            </a:endParaRPr>
          </a:p>
          <a:p>
            <a:pPr marL="171450" indent="-171450">
              <a:buFont typeface="Arial" panose="020B0604020202020204" pitchFamily="34" charset="0"/>
              <a:buChar char="•"/>
            </a:pPr>
            <a:r>
              <a:rPr lang="en-US" sz="2000">
                <a:solidFill>
                  <a:schemeClr val="tx2"/>
                </a:solidFill>
              </a:rPr>
              <a:t>Each student will have a student testing ticket for each content area that they are testing. Each student testing ticket is unique to each student and session, so they must be used for the correct session.</a:t>
            </a:r>
            <a:endParaRPr lang="en-US" sz="2000">
              <a:solidFill>
                <a:schemeClr val="tx2"/>
              </a:solidFill>
              <a:cs typeface="Arial"/>
            </a:endParaRPr>
          </a:p>
          <a:p>
            <a:pPr marL="171450" indent="-171450">
              <a:buFont typeface="Arial" panose="020B0604020202020204" pitchFamily="34" charset="0"/>
              <a:buChar char="•"/>
            </a:pPr>
            <a:endParaRPr lang="en-US" sz="2000">
              <a:solidFill>
                <a:schemeClr val="tx2"/>
              </a:solidFill>
              <a:cs typeface="Arial"/>
            </a:endParaRPr>
          </a:p>
          <a:p>
            <a:pPr marL="171450" indent="-171450">
              <a:buFont typeface="Arial" panose="020B0604020202020204" pitchFamily="34" charset="0"/>
              <a:buChar char="•"/>
            </a:pPr>
            <a:r>
              <a:rPr lang="en-US" sz="2000">
                <a:solidFill>
                  <a:schemeClr val="tx2"/>
                </a:solidFill>
              </a:rPr>
              <a:t>You will also need to print out the Seal Codes. Seal Codes are unique, four-digit numbers, that are used to control student access to each test section. There will be one seal code for science, editing and mechanics, and on-demand writing; there will be two seal codes for reading, mathematics, and social studies. </a:t>
            </a:r>
            <a:r>
              <a:rPr lang="en-US" sz="2000">
                <a:solidFill>
                  <a:srgbClr val="FF0000"/>
                </a:solidFill>
              </a:rPr>
              <a:t>There will be no seal codes for the Quality of School Climate and Safety Survey.</a:t>
            </a:r>
            <a:endParaRPr lang="en-US" sz="2000">
              <a:solidFill>
                <a:schemeClr val="tx2"/>
              </a:solidFill>
              <a:cs typeface="Arial"/>
            </a:endParaRPr>
          </a:p>
          <a:p>
            <a:pPr marL="171450" indent="-171450">
              <a:buFont typeface="Arial" panose="020B0604020202020204" pitchFamily="34" charset="0"/>
              <a:buChar char="•"/>
            </a:pPr>
            <a:endParaRPr lang="en-US" sz="2000">
              <a:solidFill>
                <a:schemeClr val="tx2"/>
              </a:solidFill>
              <a:cs typeface="Arial"/>
            </a:endParaRPr>
          </a:p>
          <a:p>
            <a:pPr marL="171450" indent="-171450">
              <a:buFont typeface="Arial" panose="020B0604020202020204" pitchFamily="34" charset="0"/>
              <a:buChar char="•"/>
            </a:pPr>
            <a:endParaRPr lang="en-US" sz="2000">
              <a:solidFill>
                <a:schemeClr val="tx2"/>
              </a:solidFill>
              <a:cs typeface="Arial"/>
            </a:endParaRPr>
          </a:p>
        </p:txBody>
      </p:sp>
    </p:spTree>
    <p:extLst>
      <p:ext uri="{BB962C8B-B14F-4D97-AF65-F5344CB8AC3E}">
        <p14:creationId xmlns:p14="http://schemas.microsoft.com/office/powerpoint/2010/main" val="368791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Student Testing Tickets and Seal Codes (slide 2)</a:t>
            </a:r>
            <a:br>
              <a:rPr lang="en-US" sz="3200">
                <a:latin typeface="+mn-lt"/>
              </a:rPr>
            </a:b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2" y="1308100"/>
            <a:ext cx="10608572" cy="3077766"/>
          </a:xfrm>
          <a:prstGeom prst="rect">
            <a:avLst/>
          </a:prstGeom>
          <a:noFill/>
        </p:spPr>
        <p:txBody>
          <a:bodyPr wrap="square" lIns="0" tIns="0" rIns="0" bIns="0" rtlCol="0">
            <a:spAutoFit/>
          </a:bodyPr>
          <a:lstStyle/>
          <a:p>
            <a:pPr marL="171452" indent="-171452">
              <a:buFont typeface="Arial" panose="020B0604020202020204" pitchFamily="34" charset="0"/>
              <a:buChar char="•"/>
            </a:pPr>
            <a:r>
              <a:rPr lang="en-US" sz="2000">
                <a:solidFill>
                  <a:schemeClr val="tx2"/>
                </a:solidFill>
              </a:rPr>
              <a:t>The seal codes can be written on a white board so all students can clearly see what the codes are for each part of the test. Each individual script will inform the proctor when to write the seal codes on the white board.</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There are detailed instructions in the “</a:t>
            </a:r>
            <a:r>
              <a:rPr lang="en-US" sz="2000" i="1">
                <a:solidFill>
                  <a:schemeClr val="tx2"/>
                </a:solidFill>
              </a:rPr>
              <a:t>Creating Test Sessions Guide”</a:t>
            </a:r>
            <a:r>
              <a:rPr lang="en-US" sz="2000">
                <a:solidFill>
                  <a:schemeClr val="tx2"/>
                </a:solidFill>
              </a:rPr>
              <a:t> located on the </a:t>
            </a:r>
            <a:r>
              <a:rPr lang="en-US" sz="2000">
                <a:solidFill>
                  <a:schemeClr val="tx2"/>
                </a:solidFill>
                <a:hlinkClick r:id="rId3"/>
              </a:rPr>
              <a:t>Kentucky Portal </a:t>
            </a:r>
            <a:r>
              <a:rPr lang="en-US" sz="2000">
                <a:solidFill>
                  <a:schemeClr val="tx2"/>
                </a:solidFill>
              </a:rPr>
              <a:t>under the PearsonAccess</a:t>
            </a:r>
            <a:r>
              <a:rPr lang="en-US" sz="2000" baseline="30000">
                <a:solidFill>
                  <a:schemeClr val="tx2"/>
                </a:solidFill>
              </a:rPr>
              <a:t>next</a:t>
            </a:r>
            <a:r>
              <a:rPr lang="en-US" sz="2000">
                <a:solidFill>
                  <a:schemeClr val="tx2"/>
                </a:solidFill>
              </a:rPr>
              <a:t> Guidance Documents tab.</a:t>
            </a:r>
          </a:p>
          <a:p>
            <a:endParaRPr lang="en-US" sz="2000">
              <a:solidFill>
                <a:schemeClr val="tx2"/>
              </a:solidFill>
            </a:endParaRPr>
          </a:p>
          <a:p>
            <a:pPr marL="171452" lvl="0" indent="-171452">
              <a:buFont typeface="Arial" panose="020B0604020202020204" pitchFamily="34" charset="0"/>
              <a:buChar char="•"/>
            </a:pPr>
            <a:r>
              <a:rPr lang="en-US" sz="2000">
                <a:solidFill>
                  <a:srgbClr val="003057"/>
                </a:solidFill>
              </a:rPr>
              <a:t>Click the Guidance tab and click the pdf “</a:t>
            </a:r>
            <a:r>
              <a:rPr lang="en-US" sz="2000" i="1">
                <a:solidFill>
                  <a:schemeClr val="tx2"/>
                </a:solidFill>
              </a:rPr>
              <a:t>Creating Test Sessions Guide</a:t>
            </a:r>
            <a:r>
              <a:rPr lang="en-US" sz="2000">
                <a:solidFill>
                  <a:schemeClr val="tx2"/>
                </a:solidFill>
              </a:rPr>
              <a:t> </a:t>
            </a:r>
            <a:r>
              <a:rPr lang="en-US" sz="2000">
                <a:solidFill>
                  <a:srgbClr val="003057"/>
                </a:solidFill>
              </a:rPr>
              <a:t>”.</a:t>
            </a:r>
          </a:p>
          <a:p>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27</a:t>
            </a:fld>
            <a:endParaRPr lang="en-GB">
              <a:solidFill>
                <a:srgbClr val="003057"/>
              </a:solidFill>
              <a:latin typeface="Arial"/>
            </a:endParaRPr>
          </a:p>
        </p:txBody>
      </p:sp>
    </p:spTree>
    <p:extLst>
      <p:ext uri="{BB962C8B-B14F-4D97-AF65-F5344CB8AC3E}">
        <p14:creationId xmlns:p14="http://schemas.microsoft.com/office/powerpoint/2010/main" val="4210150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03FE-643F-48DD-8878-309EFBE2336E}"/>
              </a:ext>
            </a:extLst>
          </p:cNvPr>
          <p:cNvSpPr>
            <a:spLocks noGrp="1"/>
          </p:cNvSpPr>
          <p:nvPr>
            <p:ph type="title"/>
          </p:nvPr>
        </p:nvSpPr>
        <p:spPr/>
        <p:txBody>
          <a:bodyPr/>
          <a:lstStyle/>
          <a:p>
            <a:r>
              <a:rPr lang="en-US" sz="3200">
                <a:latin typeface="+mn-lt"/>
              </a:rPr>
              <a:t>Sample Student Testing Ticket</a:t>
            </a:r>
          </a:p>
        </p:txBody>
      </p:sp>
      <p:pic>
        <p:nvPicPr>
          <p:cNvPr id="5" name="Picture 4" descr="Sample of a Student Testing Ticket">
            <a:extLst>
              <a:ext uri="{FF2B5EF4-FFF2-40B4-BE49-F238E27FC236}">
                <a16:creationId xmlns:a16="http://schemas.microsoft.com/office/drawing/2014/main" id="{D4DA25CD-B790-4A30-9B97-9A328F8B765A}"/>
              </a:ext>
            </a:extLst>
          </p:cNvPr>
          <p:cNvPicPr/>
          <p:nvPr/>
        </p:nvPicPr>
        <p:blipFill>
          <a:blip r:embed="rId2"/>
          <a:stretch>
            <a:fillRect/>
          </a:stretch>
        </p:blipFill>
        <p:spPr>
          <a:xfrm>
            <a:off x="721785" y="1053529"/>
            <a:ext cx="10473753" cy="5035180"/>
          </a:xfrm>
          <a:prstGeom prst="rect">
            <a:avLst/>
          </a:prstGeom>
        </p:spPr>
      </p:pic>
      <p:sp>
        <p:nvSpPr>
          <p:cNvPr id="4" name="Slide Number Placeholder 3">
            <a:extLst>
              <a:ext uri="{FF2B5EF4-FFF2-40B4-BE49-F238E27FC236}">
                <a16:creationId xmlns:a16="http://schemas.microsoft.com/office/drawing/2014/main" id="{6546BA21-646A-4A33-8674-1ACCAA3F9354}"/>
              </a:ext>
            </a:extLst>
          </p:cNvPr>
          <p:cNvSpPr>
            <a:spLocks noGrp="1"/>
          </p:cNvSpPr>
          <p:nvPr>
            <p:ph type="sldNum" sz="quarter" idx="4"/>
          </p:nvPr>
        </p:nvSpPr>
        <p:spPr/>
        <p:txBody>
          <a:bodyPr/>
          <a:lstStyle/>
          <a:p>
            <a:fld id="{DDBE135E-2566-4748-853C-8A3B78F0FB00}" type="slidenum">
              <a:rPr lang="en-GB" smtClean="0"/>
              <a:pPr/>
              <a:t>28</a:t>
            </a:fld>
            <a:endParaRPr lang="en-GB"/>
          </a:p>
        </p:txBody>
      </p:sp>
    </p:spTree>
    <p:extLst>
      <p:ext uri="{BB962C8B-B14F-4D97-AF65-F5344CB8AC3E}">
        <p14:creationId xmlns:p14="http://schemas.microsoft.com/office/powerpoint/2010/main" val="292825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8816-ADEE-42B0-A200-859E137C0DB3}"/>
              </a:ext>
            </a:extLst>
          </p:cNvPr>
          <p:cNvSpPr>
            <a:spLocks noGrp="1"/>
          </p:cNvSpPr>
          <p:nvPr>
            <p:ph type="title"/>
          </p:nvPr>
        </p:nvSpPr>
        <p:spPr/>
        <p:txBody>
          <a:bodyPr/>
          <a:lstStyle/>
          <a:p>
            <a:r>
              <a:rPr lang="en-US">
                <a:latin typeface="+mn-lt"/>
              </a:rPr>
              <a:t>Sample Seal Code Sheet</a:t>
            </a:r>
          </a:p>
        </p:txBody>
      </p:sp>
      <p:pic>
        <p:nvPicPr>
          <p:cNvPr id="8" name="Picture 7" descr="Seal Codes for online mathematics test">
            <a:extLst>
              <a:ext uri="{FF2B5EF4-FFF2-40B4-BE49-F238E27FC236}">
                <a16:creationId xmlns:a16="http://schemas.microsoft.com/office/drawing/2014/main" id="{C61314AA-23BE-45F4-8EB9-0A2BD74F71DA}"/>
              </a:ext>
            </a:extLst>
          </p:cNvPr>
          <p:cNvPicPr>
            <a:picLocks noChangeAspect="1"/>
          </p:cNvPicPr>
          <p:nvPr/>
        </p:nvPicPr>
        <p:blipFill>
          <a:blip r:embed="rId2"/>
          <a:stretch>
            <a:fillRect/>
          </a:stretch>
        </p:blipFill>
        <p:spPr>
          <a:xfrm>
            <a:off x="676275" y="1192050"/>
            <a:ext cx="10839450" cy="4870612"/>
          </a:xfrm>
          <a:prstGeom prst="rect">
            <a:avLst/>
          </a:prstGeom>
        </p:spPr>
      </p:pic>
      <p:sp>
        <p:nvSpPr>
          <p:cNvPr id="3" name="Slide Number Placeholder 2">
            <a:extLst>
              <a:ext uri="{FF2B5EF4-FFF2-40B4-BE49-F238E27FC236}">
                <a16:creationId xmlns:a16="http://schemas.microsoft.com/office/drawing/2014/main" id="{9B2FB081-2C34-42CD-BABE-BBB1E11E666B}"/>
              </a:ext>
            </a:extLst>
          </p:cNvPr>
          <p:cNvSpPr>
            <a:spLocks noGrp="1"/>
          </p:cNvSpPr>
          <p:nvPr>
            <p:ph type="sldNum" sz="quarter" idx="4"/>
          </p:nvPr>
        </p:nvSpPr>
        <p:spPr/>
        <p:txBody>
          <a:bodyPr/>
          <a:lstStyle/>
          <a:p>
            <a:fld id="{DDBE135E-2566-4748-853C-8A3B78F0FB00}" type="slidenum">
              <a:rPr lang="en-GB" smtClean="0"/>
              <a:pPr/>
              <a:t>29</a:t>
            </a:fld>
            <a:endParaRPr lang="en-GB"/>
          </a:p>
        </p:txBody>
      </p:sp>
    </p:spTree>
    <p:extLst>
      <p:ext uri="{BB962C8B-B14F-4D97-AF65-F5344CB8AC3E}">
        <p14:creationId xmlns:p14="http://schemas.microsoft.com/office/powerpoint/2010/main" val="56010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00F465-1B3B-4B06-AAD0-C7793F6591FA}"/>
              </a:ext>
            </a:extLst>
          </p:cNvPr>
          <p:cNvSpPr>
            <a:spLocks noGrp="1"/>
          </p:cNvSpPr>
          <p:nvPr>
            <p:ph type="title"/>
          </p:nvPr>
        </p:nvSpPr>
        <p:spPr/>
        <p:txBody>
          <a:bodyPr/>
          <a:lstStyle/>
          <a:p>
            <a:r>
              <a:rPr lang="en-US">
                <a:latin typeface="+mn-lt"/>
              </a:rPr>
              <a:t>Operational Administration</a:t>
            </a:r>
          </a:p>
        </p:txBody>
      </p:sp>
      <p:sp>
        <p:nvSpPr>
          <p:cNvPr id="6" name="Text Placeholder 5">
            <a:extLst>
              <a:ext uri="{FF2B5EF4-FFF2-40B4-BE49-F238E27FC236}">
                <a16:creationId xmlns:a16="http://schemas.microsoft.com/office/drawing/2014/main" id="{D9DD5D22-679D-4D35-BD33-4648966F99FB}"/>
              </a:ext>
            </a:extLst>
          </p:cNvPr>
          <p:cNvSpPr>
            <a:spLocks noGrp="1"/>
          </p:cNvSpPr>
          <p:nvPr>
            <p:ph type="body" sz="quarter" idx="10"/>
          </p:nvPr>
        </p:nvSpPr>
        <p:spPr>
          <a:xfrm>
            <a:off x="721781" y="1192050"/>
            <a:ext cx="10133787" cy="647700"/>
          </a:xfrm>
        </p:spPr>
        <p:txBody>
          <a:bodyPr/>
          <a:lstStyle/>
          <a:p>
            <a:r>
              <a:rPr lang="en-US" sz="2400">
                <a:solidFill>
                  <a:schemeClr val="accent1"/>
                </a:solidFill>
              </a:rPr>
              <a:t>Spring 2024 Grades 3-8, 10 and 11</a:t>
            </a:r>
          </a:p>
        </p:txBody>
      </p:sp>
      <p:sp>
        <p:nvSpPr>
          <p:cNvPr id="3" name="Rectangle 2">
            <a:extLst>
              <a:ext uri="{FF2B5EF4-FFF2-40B4-BE49-F238E27FC236}">
                <a16:creationId xmlns:a16="http://schemas.microsoft.com/office/drawing/2014/main" id="{EC82953C-F16F-4148-A4EE-C2493A92348F}"/>
              </a:ext>
            </a:extLst>
          </p:cNvPr>
          <p:cNvSpPr/>
          <p:nvPr/>
        </p:nvSpPr>
        <p:spPr>
          <a:xfrm>
            <a:off x="312253" y="1515900"/>
            <a:ext cx="10853978" cy="5201424"/>
          </a:xfrm>
          <a:prstGeom prst="rect">
            <a:avLst/>
          </a:prstGeom>
        </p:spPr>
        <p:txBody>
          <a:bodyPr wrap="square">
            <a:spAutoFit/>
          </a:bodyPr>
          <a:lstStyle/>
          <a:p>
            <a:pPr marL="695325" lvl="2" indent="-342900">
              <a:lnSpc>
                <a:spcPct val="100000"/>
              </a:lnSpc>
              <a:buClr>
                <a:schemeClr val="tx1"/>
              </a:buClr>
              <a:buFont typeface="Arial" panose="020B0604020202020204" pitchFamily="34" charset="0"/>
              <a:buChar char="•"/>
            </a:pPr>
            <a:r>
              <a:rPr lang="en-US" sz="2400" dirty="0">
                <a:solidFill>
                  <a:schemeClr val="bg2"/>
                </a:solidFill>
              </a:rPr>
              <a:t>Grade 3 - Reading and Mathematics tests</a:t>
            </a:r>
          </a:p>
          <a:p>
            <a:pPr marL="695325" lvl="2" indent="-342900">
              <a:lnSpc>
                <a:spcPct val="100000"/>
              </a:lnSpc>
              <a:buClr>
                <a:schemeClr val="tx1"/>
              </a:buClr>
              <a:buFont typeface="Arial" panose="020B0604020202020204" pitchFamily="34" charset="0"/>
              <a:buChar char="•"/>
            </a:pPr>
            <a:r>
              <a:rPr lang="en-US" sz="2400" dirty="0">
                <a:solidFill>
                  <a:schemeClr val="bg2"/>
                </a:solidFill>
              </a:rPr>
              <a:t>Grade 4 - Reading, Mathematics, and Science tests</a:t>
            </a:r>
          </a:p>
          <a:p>
            <a:pPr marL="695325" lvl="2" indent="-342900">
              <a:lnSpc>
                <a:spcPct val="100000"/>
              </a:lnSpc>
              <a:buClr>
                <a:schemeClr val="tx1"/>
              </a:buClr>
              <a:buFont typeface="Arial" panose="020B0604020202020204" pitchFamily="34" charset="0"/>
              <a:buChar char="•"/>
            </a:pPr>
            <a:r>
              <a:rPr lang="en-US" sz="2400" dirty="0">
                <a:solidFill>
                  <a:schemeClr val="bg2"/>
                </a:solidFill>
              </a:rPr>
              <a:t>Grade 5 - Reading, Mathematics, Social Studies, Editing and Mechanics, and On-Demand Writing tests</a:t>
            </a:r>
          </a:p>
          <a:p>
            <a:pPr marL="695325" lvl="2" indent="-342900">
              <a:lnSpc>
                <a:spcPct val="100000"/>
              </a:lnSpc>
              <a:buClr>
                <a:schemeClr val="tx1"/>
              </a:buClr>
              <a:buFont typeface="Arial" panose="020B0604020202020204" pitchFamily="34" charset="0"/>
              <a:buChar char="•"/>
            </a:pPr>
            <a:r>
              <a:rPr lang="en-US" sz="2400" dirty="0">
                <a:solidFill>
                  <a:schemeClr val="bg2"/>
                </a:solidFill>
              </a:rPr>
              <a:t>Grade 6 - Reading and Mathematics tests</a:t>
            </a:r>
          </a:p>
          <a:p>
            <a:pPr marL="695325" lvl="2" indent="-342900">
              <a:lnSpc>
                <a:spcPct val="100000"/>
              </a:lnSpc>
              <a:buClr>
                <a:schemeClr val="tx1"/>
              </a:buClr>
              <a:buFont typeface="Arial" panose="020B0604020202020204" pitchFamily="34" charset="0"/>
              <a:buChar char="•"/>
            </a:pPr>
            <a:r>
              <a:rPr lang="en-US" sz="2400" dirty="0">
                <a:solidFill>
                  <a:schemeClr val="bg2"/>
                </a:solidFill>
              </a:rPr>
              <a:t>Grade 7 - Reading, Mathematics, and Science tests</a:t>
            </a:r>
          </a:p>
          <a:p>
            <a:pPr marL="695325" lvl="2" indent="-342900">
              <a:lnSpc>
                <a:spcPct val="100000"/>
              </a:lnSpc>
              <a:buClr>
                <a:schemeClr val="tx1"/>
              </a:buClr>
              <a:buFont typeface="Arial" panose="020B0604020202020204" pitchFamily="34" charset="0"/>
              <a:buChar char="•"/>
            </a:pPr>
            <a:r>
              <a:rPr lang="en-US" sz="2400" dirty="0">
                <a:solidFill>
                  <a:schemeClr val="bg2"/>
                </a:solidFill>
              </a:rPr>
              <a:t>Grade 8 - Reading, Mathematics, Social Studies, Editing and Mechanics, and On-Demand Writing tests</a:t>
            </a:r>
          </a:p>
          <a:p>
            <a:pPr marL="695325" lvl="2" indent="-342900">
              <a:lnSpc>
                <a:spcPct val="100000"/>
              </a:lnSpc>
              <a:buClr>
                <a:schemeClr val="tx1"/>
              </a:buClr>
              <a:buFont typeface="Arial" panose="020B0604020202020204" pitchFamily="34" charset="0"/>
              <a:buChar char="•"/>
            </a:pPr>
            <a:r>
              <a:rPr lang="en-US" sz="2400" dirty="0">
                <a:solidFill>
                  <a:schemeClr val="bg2"/>
                </a:solidFill>
              </a:rPr>
              <a:t>Grade 10 - Reading and Mathematics tests</a:t>
            </a:r>
          </a:p>
          <a:p>
            <a:pPr marL="695325" lvl="2" indent="-342900">
              <a:lnSpc>
                <a:spcPct val="100000"/>
              </a:lnSpc>
              <a:buClr>
                <a:schemeClr val="tx1"/>
              </a:buClr>
              <a:buFont typeface="Arial" panose="020B0604020202020204" pitchFamily="34" charset="0"/>
              <a:buChar char="•"/>
            </a:pPr>
            <a:r>
              <a:rPr lang="en-US" sz="2400" dirty="0">
                <a:solidFill>
                  <a:schemeClr val="bg2"/>
                </a:solidFill>
              </a:rPr>
              <a:t>Grade 11 - Science, Social Studies, Editing and Mechanics, and On-Demand Writing tests</a:t>
            </a:r>
          </a:p>
          <a:p>
            <a:pPr marL="695325" lvl="2" indent="-342900">
              <a:lnSpc>
                <a:spcPct val="100000"/>
              </a:lnSpc>
              <a:buClr>
                <a:schemeClr val="tx1"/>
              </a:buClr>
              <a:buFont typeface="Arial" panose="020B0604020202020204" pitchFamily="34" charset="0"/>
              <a:buChar char="•"/>
            </a:pPr>
            <a:r>
              <a:rPr lang="en-US" sz="2400" dirty="0">
                <a:solidFill>
                  <a:schemeClr val="bg2"/>
                </a:solidFill>
              </a:rPr>
              <a:t>All Grades - Quality of School Climate and Safety Survey</a:t>
            </a:r>
          </a:p>
          <a:p>
            <a:pPr marL="695325" lvl="2" indent="-342900">
              <a:lnSpc>
                <a:spcPct val="100000"/>
              </a:lnSpc>
              <a:buClr>
                <a:schemeClr val="tx1"/>
              </a:buClr>
              <a:buFont typeface="Courier New" panose="02070309020205020404" pitchFamily="49" charset="0"/>
              <a:buChar char="o"/>
            </a:pPr>
            <a:endParaRPr lang="en-US" sz="2400" dirty="0">
              <a:solidFill>
                <a:schemeClr val="bg2"/>
              </a:solidFill>
            </a:endParaRPr>
          </a:p>
          <a:p>
            <a:pPr marL="352425" lvl="2">
              <a:lnSpc>
                <a:spcPct val="100000"/>
              </a:lnSpc>
              <a:buClr>
                <a:schemeClr val="tx1"/>
              </a:buClr>
            </a:pPr>
            <a:endParaRPr lang="en-US" sz="2000" dirty="0">
              <a:solidFill>
                <a:schemeClr val="bg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3</a:t>
            </a:fld>
            <a:endParaRPr lang="en-GB"/>
          </a:p>
        </p:txBody>
      </p:sp>
    </p:spTree>
    <p:extLst>
      <p:ext uri="{BB962C8B-B14F-4D97-AF65-F5344CB8AC3E}">
        <p14:creationId xmlns:p14="http://schemas.microsoft.com/office/powerpoint/2010/main" val="4109207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Starting Test Sessions and Student Testing</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2" y="1308100"/>
            <a:ext cx="10608572" cy="2769989"/>
          </a:xfrm>
          <a:prstGeom prst="rect">
            <a:avLst/>
          </a:prstGeom>
          <a:noFill/>
        </p:spPr>
        <p:txBody>
          <a:bodyPr wrap="square" lIns="0" tIns="0" rIns="0" bIns="0" rtlCol="0">
            <a:spAutoFit/>
          </a:bodyPr>
          <a:lstStyle/>
          <a:p>
            <a:pPr marL="171452" indent="-171452">
              <a:buFont typeface="Arial" panose="020B0604020202020204" pitchFamily="34" charset="0"/>
              <a:buChar char="•"/>
            </a:pPr>
            <a:r>
              <a:rPr lang="en-US" sz="2000">
                <a:solidFill>
                  <a:schemeClr val="tx2"/>
                </a:solidFill>
              </a:rPr>
              <a:t>All sessions must be started in PearsonAccess</a:t>
            </a:r>
            <a:r>
              <a:rPr lang="en-US" sz="2000" baseline="30000">
                <a:solidFill>
                  <a:schemeClr val="tx2"/>
                </a:solidFill>
              </a:rPr>
              <a:t>next</a:t>
            </a:r>
            <a:r>
              <a:rPr lang="en-US" sz="2000">
                <a:solidFill>
                  <a:schemeClr val="tx2"/>
                </a:solidFill>
              </a:rPr>
              <a:t> before students can log into TestNav. You can start sessions one at a time or you can start multiple sessions at the same time</a:t>
            </a:r>
          </a:p>
          <a:p>
            <a:endParaRPr lang="en-US" sz="2000">
              <a:solidFill>
                <a:schemeClr val="tx2"/>
              </a:solidFill>
            </a:endParaRPr>
          </a:p>
          <a:p>
            <a:pPr marL="171452" indent="-171452">
              <a:buFont typeface="Arial" panose="020B0604020202020204" pitchFamily="34" charset="0"/>
              <a:buChar char="•"/>
            </a:pPr>
            <a:r>
              <a:rPr lang="en-US" sz="2000">
                <a:solidFill>
                  <a:schemeClr val="tx2"/>
                </a:solidFill>
              </a:rPr>
              <a:t>There are detailed instructions on Preparing Test Sessions located at: “</a:t>
            </a:r>
            <a:r>
              <a:rPr lang="en-US" sz="2000" i="1">
                <a:solidFill>
                  <a:schemeClr val="tx2"/>
                </a:solidFill>
              </a:rPr>
              <a:t>Creating Test Sessions Guide”</a:t>
            </a:r>
            <a:r>
              <a:rPr lang="en-US" sz="2000">
                <a:solidFill>
                  <a:schemeClr val="tx2"/>
                </a:solidFill>
              </a:rPr>
              <a:t> located on the </a:t>
            </a:r>
            <a:r>
              <a:rPr lang="en-US" sz="2000">
                <a:solidFill>
                  <a:schemeClr val="tx2"/>
                </a:solidFill>
                <a:hlinkClick r:id="rId3"/>
              </a:rPr>
              <a:t>Kentucky Portal </a:t>
            </a:r>
            <a:r>
              <a:rPr lang="en-US" sz="2000">
                <a:solidFill>
                  <a:schemeClr val="tx2"/>
                </a:solidFill>
              </a:rPr>
              <a:t>under the PearsonAccess</a:t>
            </a:r>
            <a:r>
              <a:rPr lang="en-US" sz="2000" baseline="30000">
                <a:solidFill>
                  <a:schemeClr val="tx2"/>
                </a:solidFill>
              </a:rPr>
              <a:t>next</a:t>
            </a:r>
            <a:r>
              <a:rPr lang="en-US" sz="2000">
                <a:solidFill>
                  <a:schemeClr val="tx2"/>
                </a:solidFill>
              </a:rPr>
              <a:t> Guidance Documents tab.</a:t>
            </a:r>
          </a:p>
          <a:p>
            <a:endParaRPr lang="en-US" sz="2000">
              <a:solidFill>
                <a:schemeClr val="tx2"/>
              </a:solidFill>
            </a:endParaRPr>
          </a:p>
          <a:p>
            <a:pPr marL="171452" lvl="0" indent="-171452">
              <a:buFont typeface="Arial" panose="020B0604020202020204" pitchFamily="34" charset="0"/>
              <a:buChar char="•"/>
            </a:pPr>
            <a:r>
              <a:rPr lang="en-US" sz="2000">
                <a:solidFill>
                  <a:srgbClr val="003057"/>
                </a:solidFill>
              </a:rPr>
              <a:t>Click the Guidance tab and click the pdf “</a:t>
            </a:r>
            <a:r>
              <a:rPr lang="en-US" sz="2000" i="1">
                <a:solidFill>
                  <a:schemeClr val="tx2"/>
                </a:solidFill>
              </a:rPr>
              <a:t>Creating Test Sessions Guide</a:t>
            </a:r>
            <a:r>
              <a:rPr lang="en-US" sz="2000">
                <a:solidFill>
                  <a:schemeClr val="tx2"/>
                </a:solidFill>
              </a:rPr>
              <a:t> </a:t>
            </a:r>
            <a:r>
              <a:rPr lang="en-US" sz="2000">
                <a:solidFill>
                  <a:srgbClr val="003057"/>
                </a:solidFill>
              </a:rPr>
              <a:t>”.</a:t>
            </a:r>
          </a:p>
          <a:p>
            <a:pPr marL="171452" indent="-171452">
              <a:buFont typeface="Arial" panose="020B0604020202020204" pitchFamily="34" charset="0"/>
              <a:buChar char="•"/>
            </a:pPr>
            <a:endParaRPr lang="en-US" sz="2000">
              <a:solidFill>
                <a:schemeClr val="tx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30</a:t>
            </a:fld>
            <a:endParaRPr lang="en-GB">
              <a:solidFill>
                <a:srgbClr val="003057"/>
              </a:solidFill>
              <a:latin typeface="Arial"/>
            </a:endParaRPr>
          </a:p>
        </p:txBody>
      </p:sp>
    </p:spTree>
    <p:extLst>
      <p:ext uri="{BB962C8B-B14F-4D97-AF65-F5344CB8AC3E}">
        <p14:creationId xmlns:p14="http://schemas.microsoft.com/office/powerpoint/2010/main" val="74043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Starting Sessions and Student Testing</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2" y="1308100"/>
            <a:ext cx="10608572" cy="5232202"/>
          </a:xfrm>
          <a:prstGeom prst="rect">
            <a:avLst/>
          </a:prstGeom>
          <a:noFill/>
        </p:spPr>
        <p:txBody>
          <a:bodyPr wrap="square" lIns="0" tIns="0" rIns="0" bIns="0" rtlCol="0">
            <a:spAutoFit/>
          </a:bodyPr>
          <a:lstStyle/>
          <a:p>
            <a:pPr marL="171452" indent="-171452">
              <a:buFont typeface="Arial" panose="020B0604020202020204" pitchFamily="34" charset="0"/>
              <a:buChar char="•"/>
            </a:pPr>
            <a:r>
              <a:rPr lang="en-US" sz="2000">
                <a:solidFill>
                  <a:schemeClr val="tx2"/>
                </a:solidFill>
              </a:rPr>
              <a:t>Be sure that the student testing tickets for each session are kept separate. </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b="1">
                <a:solidFill>
                  <a:srgbClr val="FF0000"/>
                </a:solidFill>
              </a:rPr>
              <a:t>Each time you hand out the student testing tickets have each student verify that their name is the name on the testing ticket.</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Students will launch the TestNav app from their device (desktop, laptop, tablet, Chromebook).</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The Test Administrator will read instructions from the grade specific scripts, once the Test Administrator feels the class is ready to begin the test, they will write the seal code on the white board. </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After the app is launched the TestNav sign in screen will appear. Students will enter the Username and Password from their student testing ticket.</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31</a:t>
            </a:fld>
            <a:endParaRPr lang="en-GB">
              <a:solidFill>
                <a:srgbClr val="003057"/>
              </a:solidFill>
              <a:latin typeface="Arial"/>
            </a:endParaRPr>
          </a:p>
        </p:txBody>
      </p:sp>
    </p:spTree>
    <p:extLst>
      <p:ext uri="{BB962C8B-B14F-4D97-AF65-F5344CB8AC3E}">
        <p14:creationId xmlns:p14="http://schemas.microsoft.com/office/powerpoint/2010/main" val="51293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Student TestNav Sign In</a:t>
            </a:r>
          </a:p>
        </p:txBody>
      </p:sp>
      <p:pic>
        <p:nvPicPr>
          <p:cNvPr id="9" name="Picture 8" descr="Windows Desktop with icons displayed"/>
          <p:cNvPicPr>
            <a:picLocks noChangeAspect="1"/>
          </p:cNvPicPr>
          <p:nvPr/>
        </p:nvPicPr>
        <p:blipFill rotWithShape="1">
          <a:blip r:embed="rId3"/>
          <a:srcRect l="47363" r="36483"/>
          <a:stretch/>
        </p:blipFill>
        <p:spPr>
          <a:xfrm>
            <a:off x="721785" y="1273317"/>
            <a:ext cx="3336868" cy="2377653"/>
          </a:xfrm>
          <a:prstGeom prst="rect">
            <a:avLst/>
          </a:prstGeom>
          <a:effectLst>
            <a:outerShdw blurRad="63500" sx="102000" sy="102000" algn="ctr" rotWithShape="0">
              <a:prstClr val="black">
                <a:alpha val="40000"/>
              </a:prstClr>
            </a:outerShdw>
          </a:effectLst>
        </p:spPr>
      </p:pic>
      <p:sp>
        <p:nvSpPr>
          <p:cNvPr id="10" name="Rectangle 9" descr="TestNav App icon" title="TestNav App icon"/>
          <p:cNvSpPr/>
          <p:nvPr/>
        </p:nvSpPr>
        <p:spPr>
          <a:xfrm>
            <a:off x="1235242" y="1514475"/>
            <a:ext cx="962526" cy="118066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stNav Sign In page"/>
          <p:cNvPicPr>
            <a:picLocks noChangeAspect="1"/>
          </p:cNvPicPr>
          <p:nvPr/>
        </p:nvPicPr>
        <p:blipFill>
          <a:blip r:embed="rId4"/>
          <a:stretch>
            <a:fillRect/>
          </a:stretch>
        </p:blipFill>
        <p:spPr>
          <a:xfrm>
            <a:off x="5466955" y="1273317"/>
            <a:ext cx="6440918" cy="4026713"/>
          </a:xfrm>
          <a:prstGeom prst="rect">
            <a:avLst/>
          </a:prstGeom>
          <a:effectLst>
            <a:outerShdw blurRad="63500" sx="102000" sy="102000" algn="ctr" rotWithShape="0">
              <a:prstClr val="black">
                <a:alpha val="40000"/>
              </a:prstClr>
            </a:outerShdw>
          </a:effectLst>
        </p:spPr>
      </p:pic>
      <p:sp>
        <p:nvSpPr>
          <p:cNvPr id="14" name="Rectangle 13" descr="Username and Password fields" title="Username and Password"/>
          <p:cNvSpPr/>
          <p:nvPr/>
        </p:nvSpPr>
        <p:spPr>
          <a:xfrm>
            <a:off x="7033708" y="3286674"/>
            <a:ext cx="3088860" cy="9805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Sign in button" title="Sign In button"/>
          <p:cNvSpPr/>
          <p:nvPr/>
        </p:nvSpPr>
        <p:spPr>
          <a:xfrm>
            <a:off x="7033708" y="4412054"/>
            <a:ext cx="955260" cy="59308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descr="contains text that states: After the TestNav app is launched, the TestNav Sign In screen will appear&#10;&#10;Students will enter the Username and Password from the printed student testing ticket provided by the Test Administrator and click Sign In&#10;"/>
          <p:cNvSpPr>
            <a:spLocks noGrp="1"/>
          </p:cNvSpPr>
          <p:nvPr>
            <p:ph type="body" sz="quarter" idx="10"/>
          </p:nvPr>
        </p:nvSpPr>
        <p:spPr>
          <a:xfrm>
            <a:off x="284273" y="3893948"/>
            <a:ext cx="5661060" cy="2222379"/>
          </a:xfrm>
          <a:prstGeom prst="parallelogram">
            <a:avLst>
              <a:gd name="adj" fmla="val 0"/>
            </a:avLst>
          </a:prstGeom>
          <a:solidFill>
            <a:srgbClr val="01386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42900" lvl="0" indent="-342900">
              <a:lnSpc>
                <a:spcPct val="100000"/>
              </a:lnSpc>
              <a:buFont typeface="Arial" panose="020B0604020202020204" pitchFamily="34" charset="0"/>
              <a:buChar char="•"/>
            </a:pPr>
            <a:r>
              <a:rPr lang="en-US" sz="2000" dirty="0">
                <a:solidFill>
                  <a:schemeClr val="bg1"/>
                </a:solidFill>
              </a:rPr>
              <a:t>After the TestNav app is launched, the TestNav Sign In screen will appear</a:t>
            </a:r>
          </a:p>
          <a:p>
            <a:pPr lvl="0">
              <a:lnSpc>
                <a:spcPct val="100000"/>
              </a:lnSpc>
            </a:pPr>
            <a:endParaRPr lang="en-US" sz="2000" dirty="0">
              <a:solidFill>
                <a:schemeClr val="bg1"/>
              </a:solidFill>
            </a:endParaRPr>
          </a:p>
          <a:p>
            <a:pPr marL="342900" indent="-342900">
              <a:lnSpc>
                <a:spcPct val="100000"/>
              </a:lnSpc>
              <a:buFont typeface="Arial" panose="020B0604020202020204" pitchFamily="34" charset="0"/>
              <a:buChar char="•"/>
            </a:pPr>
            <a:r>
              <a:rPr lang="en-US" sz="2000" dirty="0">
                <a:solidFill>
                  <a:schemeClr val="bg1"/>
                </a:solidFill>
              </a:rPr>
              <a:t>Students will enter the Username and Password from the printed student testing ticket provided by the Test Administrator and click Sign In</a:t>
            </a:r>
            <a:endParaRPr lang="en-US" sz="2000" dirty="0"/>
          </a:p>
        </p:txBody>
      </p:sp>
      <p:sp>
        <p:nvSpPr>
          <p:cNvPr id="4" name="Slide Number Placeholder 3"/>
          <p:cNvSpPr>
            <a:spLocks noGrp="1"/>
          </p:cNvSpPr>
          <p:nvPr>
            <p:ph type="sldNum" sz="quarter" idx="4"/>
          </p:nvPr>
        </p:nvSpPr>
        <p:spPr/>
        <p:txBody>
          <a:bodyPr/>
          <a:lstStyle/>
          <a:p>
            <a:fld id="{DDBE135E-2566-4748-853C-8A3B78F0FB00}" type="slidenum">
              <a:rPr lang="en-GB" smtClean="0"/>
              <a:pPr/>
              <a:t>32</a:t>
            </a:fld>
            <a:endParaRPr lang="en-GB"/>
          </a:p>
        </p:txBody>
      </p:sp>
    </p:spTree>
    <p:extLst>
      <p:ext uri="{BB962C8B-B14F-4D97-AF65-F5344CB8AC3E}">
        <p14:creationId xmlns:p14="http://schemas.microsoft.com/office/powerpoint/2010/main" val="42501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Starting Session and Student Testing cont’d</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2" y="1308100"/>
            <a:ext cx="10608572" cy="4001095"/>
          </a:xfrm>
          <a:prstGeom prst="rect">
            <a:avLst/>
          </a:prstGeom>
          <a:noFill/>
        </p:spPr>
        <p:txBody>
          <a:bodyPr wrap="square" lIns="0" tIns="0" rIns="0" bIns="0" rtlCol="0">
            <a:spAutoFit/>
          </a:bodyPr>
          <a:lstStyle/>
          <a:p>
            <a:pPr marL="171452" indent="-171452">
              <a:buFont typeface="Arial" panose="020B0604020202020204" pitchFamily="34" charset="0"/>
              <a:buChar char="•"/>
            </a:pPr>
            <a:r>
              <a:rPr lang="en-US" sz="2000">
                <a:solidFill>
                  <a:schemeClr val="tx2"/>
                </a:solidFill>
              </a:rPr>
              <a:t>The students will then see the Student Honor Code. They will have to check the box in order to move forward.</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After the honor code will be the seal code, once students enter the seal code, they will then be able to start testing.</a:t>
            </a:r>
          </a:p>
          <a:p>
            <a:pPr marL="628652" lvl="1" indent="-171452">
              <a:buFont typeface="Arial" panose="020B0604020202020204" pitchFamily="34" charset="0"/>
              <a:buChar char="•"/>
            </a:pPr>
            <a:r>
              <a:rPr lang="en-US" sz="2000">
                <a:solidFill>
                  <a:schemeClr val="tx2"/>
                </a:solidFill>
                <a:highlight>
                  <a:srgbClr val="FFFF00"/>
                </a:highlight>
              </a:rPr>
              <a:t>For students in grades 5, 8, and 11 taking On-Demand Writing, the seal code is at the bottom of the Writer’s Reference Sheet after the Student Honor Code</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When students are done testing make sure that they submit their answers and exit out of TestNav.</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33</a:t>
            </a:fld>
            <a:endParaRPr lang="en-GB">
              <a:solidFill>
                <a:srgbClr val="003057"/>
              </a:solidFill>
              <a:latin typeface="Arial"/>
            </a:endParaRPr>
          </a:p>
        </p:txBody>
      </p:sp>
    </p:spTree>
    <p:extLst>
      <p:ext uri="{BB962C8B-B14F-4D97-AF65-F5344CB8AC3E}">
        <p14:creationId xmlns:p14="http://schemas.microsoft.com/office/powerpoint/2010/main" val="319769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a:latin typeface="+mn-lt"/>
              </a:rPr>
              <a:t>Student Transfers and New Students</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2" y="1308100"/>
            <a:ext cx="10608572" cy="3693319"/>
          </a:xfrm>
          <a:prstGeom prst="rect">
            <a:avLst/>
          </a:prstGeom>
          <a:noFill/>
        </p:spPr>
        <p:txBody>
          <a:bodyPr wrap="square" lIns="0" tIns="0" rIns="0" bIns="0" rtlCol="0">
            <a:spAutoFit/>
          </a:bodyPr>
          <a:lstStyle/>
          <a:p>
            <a:pPr marL="171452" indent="-171452">
              <a:buFont typeface="Arial" panose="020B0604020202020204" pitchFamily="34" charset="0"/>
              <a:buChar char="•"/>
            </a:pPr>
            <a:r>
              <a:rPr lang="en-US" sz="2000">
                <a:solidFill>
                  <a:schemeClr val="tx2"/>
                </a:solidFill>
              </a:rPr>
              <a:t>Students that move or transfer into your district/school will need to be tested.</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Students that transfer to a new district/school will be handled using a Work Request process in PearsonAccess</a:t>
            </a:r>
            <a:r>
              <a:rPr lang="en-US" sz="2000" baseline="30000">
                <a:solidFill>
                  <a:schemeClr val="tx2"/>
                </a:solidFill>
              </a:rPr>
              <a:t>next</a:t>
            </a:r>
            <a:r>
              <a:rPr lang="en-US" sz="2000">
                <a:solidFill>
                  <a:schemeClr val="tx2"/>
                </a:solidFill>
              </a:rPr>
              <a:t>. The process involves the DAC from where the student is coming and the DAC from where the student is now residing.</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r>
              <a:rPr lang="en-US" sz="2000">
                <a:solidFill>
                  <a:schemeClr val="tx2"/>
                </a:solidFill>
              </a:rPr>
              <a:t>The Work Request process will be in the Test Administration Manual, it is also included on the next slide. DACs and BACs </a:t>
            </a:r>
            <a:r>
              <a:rPr lang="en-US" sz="2000" b="1">
                <a:solidFill>
                  <a:schemeClr val="tx2"/>
                </a:solidFill>
              </a:rPr>
              <a:t>must</a:t>
            </a:r>
            <a:r>
              <a:rPr lang="en-US" sz="2000">
                <a:solidFill>
                  <a:schemeClr val="tx2"/>
                </a:solidFill>
              </a:rPr>
              <a:t> monitor the “Work Requests” on PAN and approve transfers from other districts.</a:t>
            </a: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a:p>
            <a:pPr marL="171452" indent="-171452">
              <a:buFont typeface="Arial" panose="020B0604020202020204" pitchFamily="34" charset="0"/>
              <a:buChar char="•"/>
            </a:pPr>
            <a:endParaRPr lang="en-US" sz="2000">
              <a:solidFill>
                <a:schemeClr val="tx2"/>
              </a:solidFil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34</a:t>
            </a:fld>
            <a:endParaRPr lang="en-GB">
              <a:solidFill>
                <a:srgbClr val="003057"/>
              </a:solidFill>
              <a:latin typeface="Arial"/>
            </a:endParaRPr>
          </a:p>
        </p:txBody>
      </p:sp>
    </p:spTree>
    <p:extLst>
      <p:ext uri="{BB962C8B-B14F-4D97-AF65-F5344CB8AC3E}">
        <p14:creationId xmlns:p14="http://schemas.microsoft.com/office/powerpoint/2010/main" val="44556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3E8C-FE27-4991-B2FA-A85DCB09E41A}"/>
              </a:ext>
            </a:extLst>
          </p:cNvPr>
          <p:cNvSpPr>
            <a:spLocks noGrp="1"/>
          </p:cNvSpPr>
          <p:nvPr>
            <p:ph type="title"/>
          </p:nvPr>
        </p:nvSpPr>
        <p:spPr>
          <a:xfrm>
            <a:off x="398585" y="89354"/>
            <a:ext cx="11145715" cy="905834"/>
          </a:xfrm>
        </p:spPr>
        <p:txBody>
          <a:bodyPr/>
          <a:lstStyle/>
          <a:p>
            <a:r>
              <a:rPr lang="en-US" sz="3200" dirty="0">
                <a:latin typeface="+mn-lt"/>
              </a:rPr>
              <a:t>Work Request Process</a:t>
            </a:r>
            <a:br>
              <a:rPr lang="en-US" sz="3200" dirty="0"/>
            </a:br>
            <a:r>
              <a:rPr lang="en-US" sz="3200" dirty="0">
                <a:solidFill>
                  <a:srgbClr val="FF0000"/>
                </a:solidFill>
              </a:rPr>
              <a:t> </a:t>
            </a:r>
          </a:p>
        </p:txBody>
      </p:sp>
      <p:sp>
        <p:nvSpPr>
          <p:cNvPr id="3" name="Slide Number Placeholder 2">
            <a:extLst>
              <a:ext uri="{FF2B5EF4-FFF2-40B4-BE49-F238E27FC236}">
                <a16:creationId xmlns:a16="http://schemas.microsoft.com/office/drawing/2014/main" id="{BF2EFFC3-C815-4794-8724-B2D0518F22BA}"/>
              </a:ext>
            </a:extLst>
          </p:cNvPr>
          <p:cNvSpPr>
            <a:spLocks noGrp="1"/>
          </p:cNvSpPr>
          <p:nvPr>
            <p:ph type="sldNum" sz="quarter" idx="4"/>
          </p:nvPr>
        </p:nvSpPr>
        <p:spPr/>
        <p:txBody>
          <a:bodyPr/>
          <a:lstStyle/>
          <a:p>
            <a:fld id="{DDBE135E-2566-4748-853C-8A3B78F0FB00}" type="slidenum">
              <a:rPr lang="en-GB" smtClean="0"/>
              <a:pPr/>
              <a:t>35</a:t>
            </a:fld>
            <a:endParaRPr lang="en-GB"/>
          </a:p>
        </p:txBody>
      </p:sp>
      <p:sp>
        <p:nvSpPr>
          <p:cNvPr id="4" name="Text Placeholder 3" descr="Work request Process for both:&#10;Request Enrollment Transfer&#10;Authorize Enrollment Transfer">
            <a:extLst>
              <a:ext uri="{FF2B5EF4-FFF2-40B4-BE49-F238E27FC236}">
                <a16:creationId xmlns:a16="http://schemas.microsoft.com/office/drawing/2014/main" id="{F4F78125-50AA-4A79-B7F0-641640CF774A}"/>
              </a:ext>
            </a:extLst>
          </p:cNvPr>
          <p:cNvSpPr>
            <a:spLocks noGrp="1"/>
          </p:cNvSpPr>
          <p:nvPr>
            <p:ph type="body" sz="quarter" idx="10"/>
          </p:nvPr>
        </p:nvSpPr>
        <p:spPr>
          <a:xfrm>
            <a:off x="341356" y="995188"/>
            <a:ext cx="11509288" cy="5035480"/>
          </a:xfrm>
        </p:spPr>
        <p:txBody>
          <a:bodyPr/>
          <a:lstStyle/>
          <a:p>
            <a:pPr>
              <a:buFont typeface="Wingdings" panose="05000000000000000000" pitchFamily="2" charset="2"/>
              <a:buChar char="v"/>
            </a:pPr>
            <a:r>
              <a:rPr lang="en-US" sz="2000" b="1" dirty="0">
                <a:hlinkClick r:id="rId2"/>
              </a:rPr>
              <a:t>Request Enrollment Transfer</a:t>
            </a:r>
            <a:br>
              <a:rPr lang="en-US" sz="1800" b="1" dirty="0"/>
            </a:br>
            <a:r>
              <a:rPr lang="en-US" sz="1800" dirty="0">
                <a:solidFill>
                  <a:schemeClr val="tx2"/>
                </a:solidFill>
              </a:rPr>
              <a:t>To move a student to your district/school, you must send a request to the student’s current district/school. Link to training module:</a:t>
            </a:r>
            <a:endParaRPr lang="en-US" sz="1800" u="sng" dirty="0"/>
          </a:p>
          <a:p>
            <a:endParaRPr lang="en-US" sz="1800" dirty="0"/>
          </a:p>
          <a:p>
            <a:pPr lvl="2"/>
            <a:r>
              <a:rPr lang="en-US" sz="1800" dirty="0">
                <a:solidFill>
                  <a:schemeClr val="tx2"/>
                </a:solidFill>
              </a:rPr>
              <a:t>On PAN from the </a:t>
            </a:r>
            <a:r>
              <a:rPr lang="en-US" sz="1800" b="1" dirty="0">
                <a:solidFill>
                  <a:schemeClr val="tx2"/>
                </a:solidFill>
              </a:rPr>
              <a:t>Setup</a:t>
            </a:r>
            <a:r>
              <a:rPr lang="en-US" sz="1800" dirty="0">
                <a:solidFill>
                  <a:schemeClr val="tx2"/>
                </a:solidFill>
              </a:rPr>
              <a:t>, select </a:t>
            </a:r>
            <a:r>
              <a:rPr lang="en-US" sz="1800" b="1" dirty="0">
                <a:solidFill>
                  <a:schemeClr val="tx2"/>
                </a:solidFill>
              </a:rPr>
              <a:t>Work Requests.</a:t>
            </a:r>
            <a:endParaRPr lang="en-US" sz="1800" dirty="0">
              <a:solidFill>
                <a:schemeClr val="tx2"/>
              </a:solidFill>
            </a:endParaRPr>
          </a:p>
          <a:p>
            <a:pPr lvl="2"/>
            <a:r>
              <a:rPr lang="en-US" sz="1800" dirty="0">
                <a:solidFill>
                  <a:schemeClr val="tx2"/>
                </a:solidFill>
              </a:rPr>
              <a:t>Click </a:t>
            </a:r>
            <a:r>
              <a:rPr lang="en-US" sz="1800" b="1" dirty="0">
                <a:solidFill>
                  <a:schemeClr val="tx2"/>
                </a:solidFill>
              </a:rPr>
              <a:t>Select Tasks</a:t>
            </a:r>
            <a:r>
              <a:rPr lang="en-US" sz="1800" dirty="0">
                <a:solidFill>
                  <a:schemeClr val="tx2"/>
                </a:solidFill>
              </a:rPr>
              <a:t>, select </a:t>
            </a:r>
            <a:r>
              <a:rPr lang="en-US" sz="1800" b="1" dirty="0">
                <a:solidFill>
                  <a:schemeClr val="tx2"/>
                </a:solidFill>
              </a:rPr>
              <a:t>Request/Delete Enrollment Transfer</a:t>
            </a:r>
            <a:r>
              <a:rPr lang="en-US" sz="1800" dirty="0">
                <a:solidFill>
                  <a:schemeClr val="tx2"/>
                </a:solidFill>
              </a:rPr>
              <a:t>, and click </a:t>
            </a:r>
            <a:r>
              <a:rPr lang="en-US" sz="1800" b="1" dirty="0">
                <a:solidFill>
                  <a:schemeClr val="tx2"/>
                </a:solidFill>
              </a:rPr>
              <a:t>Start</a:t>
            </a:r>
            <a:r>
              <a:rPr lang="en-US" sz="1800" dirty="0">
                <a:solidFill>
                  <a:schemeClr val="tx2"/>
                </a:solidFill>
              </a:rPr>
              <a:t>.</a:t>
            </a:r>
          </a:p>
          <a:p>
            <a:pPr lvl="2"/>
            <a:r>
              <a:rPr lang="en-US" sz="1800" dirty="0">
                <a:solidFill>
                  <a:schemeClr val="tx2"/>
                </a:solidFill>
              </a:rPr>
              <a:t>Type and select the student details to search for a student to transfer and click </a:t>
            </a:r>
            <a:r>
              <a:rPr lang="en-US" sz="1800" b="1" dirty="0">
                <a:solidFill>
                  <a:schemeClr val="tx2"/>
                </a:solidFill>
              </a:rPr>
              <a:t>Search</a:t>
            </a:r>
            <a:r>
              <a:rPr lang="en-US" sz="1800" dirty="0">
                <a:solidFill>
                  <a:schemeClr val="tx2"/>
                </a:solidFill>
              </a:rPr>
              <a:t>. Fill in the required fields with the exact information that the student file contains.</a:t>
            </a:r>
          </a:p>
          <a:p>
            <a:pPr lvl="2"/>
            <a:r>
              <a:rPr lang="en-US" sz="1800" dirty="0">
                <a:solidFill>
                  <a:schemeClr val="tx2"/>
                </a:solidFill>
              </a:rPr>
              <a:t>Under </a:t>
            </a:r>
            <a:r>
              <a:rPr lang="en-US" sz="1800" b="1" dirty="0">
                <a:solidFill>
                  <a:schemeClr val="tx2"/>
                </a:solidFill>
              </a:rPr>
              <a:t>Change Enrollment To</a:t>
            </a:r>
            <a:r>
              <a:rPr lang="en-US" sz="1800" dirty="0">
                <a:solidFill>
                  <a:schemeClr val="tx2"/>
                </a:solidFill>
              </a:rPr>
              <a:t>, select the organization to which you want to transfer the student.</a:t>
            </a:r>
          </a:p>
          <a:p>
            <a:pPr lvl="2"/>
            <a:r>
              <a:rPr lang="en-US" sz="1800" dirty="0">
                <a:solidFill>
                  <a:schemeClr val="tx2"/>
                </a:solidFill>
              </a:rPr>
              <a:t>Click </a:t>
            </a:r>
            <a:r>
              <a:rPr lang="en-US" sz="1800" b="1" dirty="0">
                <a:solidFill>
                  <a:schemeClr val="tx2"/>
                </a:solidFill>
              </a:rPr>
              <a:t>Send Request</a:t>
            </a:r>
            <a:r>
              <a:rPr lang="en-US" sz="1800" dirty="0">
                <a:solidFill>
                  <a:schemeClr val="tx2"/>
                </a:solidFill>
              </a:rPr>
              <a:t>.</a:t>
            </a:r>
          </a:p>
          <a:p>
            <a:endParaRPr lang="en-US" sz="1800" dirty="0">
              <a:solidFill>
                <a:schemeClr val="tx2"/>
              </a:solidFill>
            </a:endParaRPr>
          </a:p>
          <a:p>
            <a:endParaRPr lang="en-US" sz="1800" dirty="0"/>
          </a:p>
          <a:p>
            <a:pPr>
              <a:buFont typeface="Wingdings" panose="05000000000000000000" pitchFamily="2" charset="2"/>
              <a:buChar char="v"/>
            </a:pPr>
            <a:r>
              <a:rPr lang="en-US" sz="2000" b="1" dirty="0">
                <a:solidFill>
                  <a:schemeClr val="tx2"/>
                </a:solidFill>
                <a:hlinkClick r:id="rId3"/>
              </a:rPr>
              <a:t>Authorize Enrollment Transfer</a:t>
            </a:r>
            <a:br>
              <a:rPr lang="en-US" sz="1800" b="1" dirty="0">
                <a:solidFill>
                  <a:schemeClr val="tx2"/>
                </a:solidFill>
              </a:rPr>
            </a:br>
            <a:r>
              <a:rPr lang="en-US" sz="1800" dirty="0">
                <a:solidFill>
                  <a:schemeClr val="tx2"/>
                </a:solidFill>
              </a:rPr>
              <a:t>Used to move a student from your district/school, you must authorize the transfer request from the new district. Link to training module:</a:t>
            </a:r>
            <a:endParaRPr lang="en-US" sz="1800" u="sng" dirty="0"/>
          </a:p>
          <a:p>
            <a:endParaRPr lang="en-US" sz="1800" dirty="0">
              <a:solidFill>
                <a:schemeClr val="tx2"/>
              </a:solidFill>
            </a:endParaRPr>
          </a:p>
          <a:p>
            <a:pPr lvl="2"/>
            <a:r>
              <a:rPr lang="en-US" sz="1800" dirty="0">
                <a:solidFill>
                  <a:schemeClr val="tx2"/>
                </a:solidFill>
              </a:rPr>
              <a:t>On PAN from the </a:t>
            </a:r>
            <a:r>
              <a:rPr lang="en-US" sz="1800" b="1" dirty="0">
                <a:solidFill>
                  <a:schemeClr val="tx2"/>
                </a:solidFill>
              </a:rPr>
              <a:t>Setup</a:t>
            </a:r>
            <a:r>
              <a:rPr lang="en-US" sz="1800" dirty="0">
                <a:solidFill>
                  <a:schemeClr val="tx2"/>
                </a:solidFill>
              </a:rPr>
              <a:t>, select </a:t>
            </a:r>
            <a:r>
              <a:rPr lang="en-US" sz="1800" b="1" dirty="0">
                <a:solidFill>
                  <a:schemeClr val="tx2"/>
                </a:solidFill>
              </a:rPr>
              <a:t>Work Requests.</a:t>
            </a:r>
            <a:endParaRPr lang="en-US" sz="1800" dirty="0">
              <a:solidFill>
                <a:schemeClr val="tx2"/>
              </a:solidFill>
            </a:endParaRPr>
          </a:p>
          <a:p>
            <a:pPr lvl="2"/>
            <a:r>
              <a:rPr lang="en-US" sz="1800" dirty="0">
                <a:solidFill>
                  <a:schemeClr val="tx2"/>
                </a:solidFill>
              </a:rPr>
              <a:t>Click the </a:t>
            </a:r>
            <a:r>
              <a:rPr lang="en-US" sz="1800" b="1" dirty="0">
                <a:solidFill>
                  <a:schemeClr val="tx2"/>
                </a:solidFill>
              </a:rPr>
              <a:t>Work Type</a:t>
            </a:r>
            <a:r>
              <a:rPr lang="en-US" sz="1800" dirty="0">
                <a:solidFill>
                  <a:schemeClr val="tx2"/>
                </a:solidFill>
              </a:rPr>
              <a:t> filter and select </a:t>
            </a:r>
            <a:r>
              <a:rPr lang="en-US" sz="1800" b="1" dirty="0">
                <a:solidFill>
                  <a:schemeClr val="tx2"/>
                </a:solidFill>
              </a:rPr>
              <a:t>Enrollment Transfer</a:t>
            </a:r>
            <a:r>
              <a:rPr lang="en-US" sz="1800" dirty="0">
                <a:solidFill>
                  <a:schemeClr val="tx2"/>
                </a:solidFill>
              </a:rPr>
              <a:t>.</a:t>
            </a:r>
          </a:p>
          <a:p>
            <a:pPr lvl="2"/>
            <a:r>
              <a:rPr lang="en-US" sz="1800" dirty="0">
                <a:solidFill>
                  <a:schemeClr val="tx2"/>
                </a:solidFill>
              </a:rPr>
              <a:t>Select and enrollment transfer request(s).</a:t>
            </a:r>
          </a:p>
          <a:p>
            <a:pPr lvl="2"/>
            <a:r>
              <a:rPr lang="en-US" sz="1800" dirty="0">
                <a:solidFill>
                  <a:schemeClr val="tx2"/>
                </a:solidFill>
              </a:rPr>
              <a:t>Click </a:t>
            </a:r>
            <a:r>
              <a:rPr lang="en-US" sz="1800" b="1" dirty="0">
                <a:solidFill>
                  <a:schemeClr val="tx2"/>
                </a:solidFill>
              </a:rPr>
              <a:t>Select Tasks</a:t>
            </a:r>
            <a:r>
              <a:rPr lang="en-US" sz="1800" dirty="0">
                <a:solidFill>
                  <a:schemeClr val="tx2"/>
                </a:solidFill>
              </a:rPr>
              <a:t>, select </a:t>
            </a:r>
            <a:r>
              <a:rPr lang="en-US" sz="1800" b="1" dirty="0">
                <a:solidFill>
                  <a:schemeClr val="tx2"/>
                </a:solidFill>
              </a:rPr>
              <a:t>Approve/Reject Enrollment Transfer</a:t>
            </a:r>
            <a:r>
              <a:rPr lang="en-US" sz="1800" dirty="0">
                <a:solidFill>
                  <a:schemeClr val="tx2"/>
                </a:solidFill>
              </a:rPr>
              <a:t>, and click </a:t>
            </a:r>
            <a:r>
              <a:rPr lang="en-US" sz="1800" b="1" dirty="0">
                <a:solidFill>
                  <a:schemeClr val="tx2"/>
                </a:solidFill>
              </a:rPr>
              <a:t>Start</a:t>
            </a:r>
            <a:r>
              <a:rPr lang="en-US" sz="1800" dirty="0">
                <a:solidFill>
                  <a:schemeClr val="tx2"/>
                </a:solidFill>
              </a:rPr>
              <a:t>.</a:t>
            </a:r>
          </a:p>
          <a:p>
            <a:pPr lvl="2"/>
            <a:r>
              <a:rPr lang="en-US" sz="1800" dirty="0">
                <a:solidFill>
                  <a:schemeClr val="tx2"/>
                </a:solidFill>
              </a:rPr>
              <a:t>Review the enrollment request and </a:t>
            </a:r>
            <a:r>
              <a:rPr lang="en-US" sz="1800" b="1" dirty="0">
                <a:solidFill>
                  <a:schemeClr val="tx2"/>
                </a:solidFill>
              </a:rPr>
              <a:t>Approve</a:t>
            </a:r>
            <a:r>
              <a:rPr lang="en-US" sz="1800" dirty="0">
                <a:solidFill>
                  <a:schemeClr val="tx2"/>
                </a:solidFill>
              </a:rPr>
              <a:t> or </a:t>
            </a:r>
            <a:r>
              <a:rPr lang="en-US" sz="1800" b="1" dirty="0">
                <a:solidFill>
                  <a:schemeClr val="tx2"/>
                </a:solidFill>
              </a:rPr>
              <a:t>Reject</a:t>
            </a:r>
            <a:r>
              <a:rPr lang="en-US" sz="1800" dirty="0">
                <a:solidFill>
                  <a:schemeClr val="tx2"/>
                </a:solidFill>
              </a:rPr>
              <a:t>.</a:t>
            </a:r>
          </a:p>
          <a:p>
            <a:endParaRPr lang="en-US" sz="1800" dirty="0"/>
          </a:p>
        </p:txBody>
      </p:sp>
    </p:spTree>
    <p:extLst>
      <p:ext uri="{BB962C8B-B14F-4D97-AF65-F5344CB8AC3E}">
        <p14:creationId xmlns:p14="http://schemas.microsoft.com/office/powerpoint/2010/main" val="900138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a:xfrm>
            <a:off x="721784" y="417599"/>
            <a:ext cx="10251017" cy="981781"/>
          </a:xfrm>
        </p:spPr>
        <p:txBody>
          <a:bodyPr/>
          <a:lstStyle/>
          <a:p>
            <a:r>
              <a:rPr lang="en-US" sz="3200">
                <a:latin typeface="+mn-lt"/>
              </a:rPr>
              <a:t>Student Transfers and New Students </a:t>
            </a:r>
            <a:br>
              <a:rPr lang="en-US" sz="3200">
                <a:latin typeface="+mn-lt"/>
              </a:rPr>
            </a:br>
            <a:r>
              <a:rPr lang="en-US" sz="3200">
                <a:latin typeface="+mn-lt"/>
              </a:rPr>
              <a:t>(Outside Kentucky Public Schools)</a:t>
            </a:r>
            <a:endParaRPr lang="en-US">
              <a:latin typeface="+mn-lt"/>
            </a:endParaRPr>
          </a:p>
        </p:txBody>
      </p:sp>
      <p:sp>
        <p:nvSpPr>
          <p:cNvPr id="4" name="TextBox 3">
            <a:extLst>
              <a:ext uri="{FF2B5EF4-FFF2-40B4-BE49-F238E27FC236}">
                <a16:creationId xmlns:a16="http://schemas.microsoft.com/office/drawing/2014/main" id="{85C95F24-6330-45C2-9B10-C8C8AC5A0230}"/>
              </a:ext>
            </a:extLst>
          </p:cNvPr>
          <p:cNvSpPr txBox="1"/>
          <p:nvPr/>
        </p:nvSpPr>
        <p:spPr>
          <a:xfrm>
            <a:off x="721784" y="1765300"/>
            <a:ext cx="10608572" cy="3385542"/>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2000">
                <a:solidFill>
                  <a:schemeClr val="tx2"/>
                </a:solidFill>
              </a:rPr>
              <a:t>Students that are new to your District/School and are not coming from another District/School in Kentucky will need to be manually added into </a:t>
            </a:r>
            <a:r>
              <a:rPr lang="en-US" sz="2000" err="1">
                <a:solidFill>
                  <a:schemeClr val="tx2"/>
                </a:solidFill>
              </a:rPr>
              <a:t>PearsonAccess</a:t>
            </a:r>
            <a:r>
              <a:rPr lang="en-US" sz="2000" baseline="30000" err="1">
                <a:solidFill>
                  <a:schemeClr val="tx2"/>
                </a:solidFill>
              </a:rPr>
              <a:t>next</a:t>
            </a:r>
            <a:r>
              <a:rPr lang="en-US" sz="2000">
                <a:solidFill>
                  <a:schemeClr val="tx2">
                    <a:lumMod val="90000"/>
                    <a:lumOff val="10000"/>
                  </a:schemeClr>
                </a:solidFill>
              </a:rPr>
              <a:t>. To add the student, they must have a current SSID.</a:t>
            </a:r>
            <a:endParaRPr lang="en-US">
              <a:solidFill>
                <a:schemeClr val="tx2">
                  <a:lumMod val="90000"/>
                  <a:lumOff val="10000"/>
                </a:schemeClr>
              </a:solidFill>
            </a:endParaRPr>
          </a:p>
          <a:p>
            <a:pPr marL="171450" indent="-171450">
              <a:buFont typeface="Arial" panose="020B0604020202020204" pitchFamily="34" charset="0"/>
              <a:buChar char="•"/>
            </a:pPr>
            <a:endParaRPr lang="en-US" sz="2000">
              <a:solidFill>
                <a:schemeClr val="tx2"/>
              </a:solidFill>
              <a:cs typeface="Arial"/>
            </a:endParaRPr>
          </a:p>
          <a:p>
            <a:pPr marL="171450" indent="-171450">
              <a:buFont typeface="Arial" panose="020B0604020202020204" pitchFamily="34" charset="0"/>
              <a:buChar char="•"/>
            </a:pPr>
            <a:r>
              <a:rPr lang="en-US" sz="2000">
                <a:solidFill>
                  <a:schemeClr val="tx2"/>
                </a:solidFill>
              </a:rPr>
              <a:t>To add a new student, click on “Setup” then select “Students” from the drop-down menu. Then in “Select Tasks” click on “Create/Edit Students” and then on “Start”. Here you will enter the information for the student.</a:t>
            </a:r>
            <a:endParaRPr lang="en-US" sz="2000">
              <a:solidFill>
                <a:schemeClr val="tx2"/>
              </a:solidFill>
              <a:cs typeface="Arial"/>
            </a:endParaRPr>
          </a:p>
          <a:p>
            <a:pPr marL="171450" indent="-171450">
              <a:buFont typeface="Arial" panose="020B0604020202020204" pitchFamily="34" charset="0"/>
              <a:buChar char="•"/>
            </a:pPr>
            <a:endParaRPr lang="en-US" sz="2000">
              <a:solidFill>
                <a:schemeClr val="tx2"/>
              </a:solidFill>
              <a:cs typeface="Arial"/>
            </a:endParaRPr>
          </a:p>
          <a:p>
            <a:pPr marL="171450" indent="-171450">
              <a:buFont typeface="Arial" panose="020B0604020202020204" pitchFamily="34" charset="0"/>
              <a:buChar char="•"/>
            </a:pPr>
            <a:r>
              <a:rPr lang="en-US" sz="2000">
                <a:solidFill>
                  <a:schemeClr val="tx2"/>
                </a:solidFill>
              </a:rPr>
              <a:t>After the student is entered into the system they will need to be registered. Since this student is new, they will not have a content already assigned. In this case you will select the content per the student’s grade level.</a:t>
            </a:r>
            <a:endParaRPr lang="en-US" sz="2000">
              <a:solidFill>
                <a:schemeClr val="tx2"/>
              </a:solidFill>
              <a:cs typeface="Aria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36</a:t>
            </a:fld>
            <a:endParaRPr lang="en-GB">
              <a:solidFill>
                <a:srgbClr val="003057"/>
              </a:solidFill>
              <a:latin typeface="Arial"/>
            </a:endParaRPr>
          </a:p>
        </p:txBody>
      </p:sp>
    </p:spTree>
    <p:extLst>
      <p:ext uri="{BB962C8B-B14F-4D97-AF65-F5344CB8AC3E}">
        <p14:creationId xmlns:p14="http://schemas.microsoft.com/office/powerpoint/2010/main" val="205391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62" y="177656"/>
            <a:ext cx="6775449" cy="1096875"/>
          </a:xfrm>
        </p:spPr>
        <p:txBody>
          <a:bodyPr/>
          <a:lstStyle/>
          <a:p>
            <a:r>
              <a:rPr lang="en-US" dirty="0">
                <a:latin typeface="+mn-lt"/>
                <a:hlinkClick r:id="rId3"/>
              </a:rPr>
              <a:t>Create New Student</a:t>
            </a:r>
            <a:endParaRPr lang="en-US" dirty="0">
              <a:latin typeface="+mn-lt"/>
            </a:endParaRPr>
          </a:p>
        </p:txBody>
      </p:sp>
      <p:pic>
        <p:nvPicPr>
          <p:cNvPr id="3" name="Picture 2" descr="Hyper-link added to title with video and step-by-step instructions.">
            <a:extLst>
              <a:ext uri="{FF2B5EF4-FFF2-40B4-BE49-F238E27FC236}">
                <a16:creationId xmlns:a16="http://schemas.microsoft.com/office/drawing/2014/main" id="{D747CB07-5721-4E55-8068-64A23A19FF62}"/>
              </a:ext>
            </a:extLst>
          </p:cNvPr>
          <p:cNvPicPr>
            <a:picLocks noChangeAspect="1"/>
          </p:cNvPicPr>
          <p:nvPr/>
        </p:nvPicPr>
        <p:blipFill>
          <a:blip r:embed="rId4"/>
          <a:stretch>
            <a:fillRect/>
          </a:stretch>
        </p:blipFill>
        <p:spPr>
          <a:xfrm>
            <a:off x="2086709" y="902451"/>
            <a:ext cx="7605932" cy="5229455"/>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p:txBody>
          <a:bodyPr/>
          <a:lstStyle/>
          <a:p>
            <a:fld id="{DDBE135E-2566-4748-853C-8A3B78F0FB00}" type="slidenum">
              <a:rPr lang="en-GB" smtClean="0"/>
              <a:pPr/>
              <a:t>37</a:t>
            </a:fld>
            <a:endParaRPr lang="en-GB"/>
          </a:p>
        </p:txBody>
      </p:sp>
    </p:spTree>
    <p:extLst>
      <p:ext uri="{BB962C8B-B14F-4D97-AF65-F5344CB8AC3E}">
        <p14:creationId xmlns:p14="http://schemas.microsoft.com/office/powerpoint/2010/main" val="2792921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420624"/>
            <a:ext cx="6775449" cy="1096875"/>
          </a:xfrm>
        </p:spPr>
        <p:txBody>
          <a:bodyPr/>
          <a:lstStyle/>
          <a:p>
            <a:r>
              <a:rPr lang="en-US" dirty="0">
                <a:latin typeface="+mn-lt"/>
                <a:hlinkClick r:id="rId3"/>
              </a:rPr>
              <a:t>Register Students</a:t>
            </a:r>
            <a:endParaRPr lang="en-US" dirty="0">
              <a:latin typeface="+mn-lt"/>
            </a:endParaRPr>
          </a:p>
        </p:txBody>
      </p:sp>
      <p:sp>
        <p:nvSpPr>
          <p:cNvPr id="4" name="Slide Number Placeholder 3"/>
          <p:cNvSpPr>
            <a:spLocks noGrp="1"/>
          </p:cNvSpPr>
          <p:nvPr>
            <p:ph type="sldNum" sz="quarter" idx="4"/>
          </p:nvPr>
        </p:nvSpPr>
        <p:spPr/>
        <p:txBody>
          <a:bodyPr/>
          <a:lstStyle/>
          <a:p>
            <a:fld id="{DDBE135E-2566-4748-853C-8A3B78F0FB00}" type="slidenum">
              <a:rPr lang="en-GB" smtClean="0"/>
              <a:pPr/>
              <a:t>38</a:t>
            </a:fld>
            <a:endParaRPr lang="en-GB"/>
          </a:p>
        </p:txBody>
      </p:sp>
      <p:pic>
        <p:nvPicPr>
          <p:cNvPr id="3" name="Picture 2" descr="Hyper-link added to title with video and step-by-step instructions.">
            <a:extLst>
              <a:ext uri="{FF2B5EF4-FFF2-40B4-BE49-F238E27FC236}">
                <a16:creationId xmlns:a16="http://schemas.microsoft.com/office/drawing/2014/main" id="{0943A81B-9FFA-4DD2-89AC-29FD47F6EE5E}"/>
              </a:ext>
            </a:extLst>
          </p:cNvPr>
          <p:cNvPicPr>
            <a:picLocks noChangeAspect="1"/>
          </p:cNvPicPr>
          <p:nvPr/>
        </p:nvPicPr>
        <p:blipFill rotWithShape="1">
          <a:blip r:embed="rId4"/>
          <a:srcRect b="67306"/>
          <a:stretch/>
        </p:blipFill>
        <p:spPr>
          <a:xfrm>
            <a:off x="609705" y="1991941"/>
            <a:ext cx="11298166" cy="21214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82058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latin typeface="+mn-lt"/>
              </a:rPr>
              <a:t>Contact Information</a:t>
            </a:r>
          </a:p>
        </p:txBody>
      </p:sp>
      <p:sp>
        <p:nvSpPr>
          <p:cNvPr id="4" name="Slide Number Placeholder 3"/>
          <p:cNvSpPr>
            <a:spLocks noGrp="1"/>
          </p:cNvSpPr>
          <p:nvPr>
            <p:ph type="sldNum" sz="quarter" idx="4294967295"/>
          </p:nvPr>
        </p:nvSpPr>
        <p:spPr>
          <a:xfrm>
            <a:off x="11614150" y="6489700"/>
            <a:ext cx="577850" cy="125413"/>
          </a:xfrm>
        </p:spPr>
        <p:txBody>
          <a:bodyPr/>
          <a:lstStyle/>
          <a:p>
            <a:pPr defTabSz="914411"/>
            <a:fld id="{DDBE135E-2566-4748-853C-8A3B78F0FB00}" type="slidenum">
              <a:rPr lang="en-GB">
                <a:solidFill>
                  <a:srgbClr val="003057"/>
                </a:solidFill>
                <a:latin typeface="Arial"/>
              </a:rPr>
              <a:pPr defTabSz="914411"/>
              <a:t>39</a:t>
            </a:fld>
            <a:endParaRPr lang="en-GB">
              <a:solidFill>
                <a:srgbClr val="003057"/>
              </a:solidFill>
              <a:latin typeface="Arial"/>
            </a:endParaRPr>
          </a:p>
        </p:txBody>
      </p:sp>
    </p:spTree>
    <p:extLst>
      <p:ext uri="{BB962C8B-B14F-4D97-AF65-F5344CB8AC3E}">
        <p14:creationId xmlns:p14="http://schemas.microsoft.com/office/powerpoint/2010/main" val="250794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CEB626-EA48-447A-BFC5-20DD53554557}"/>
              </a:ext>
            </a:extLst>
          </p:cNvPr>
          <p:cNvSpPr>
            <a:spLocks noGrp="1"/>
          </p:cNvSpPr>
          <p:nvPr>
            <p:ph type="title"/>
          </p:nvPr>
        </p:nvSpPr>
        <p:spPr/>
        <p:txBody>
          <a:bodyPr/>
          <a:lstStyle/>
          <a:p>
            <a:r>
              <a:rPr lang="en-US" sz="3200" dirty="0">
                <a:latin typeface="+mn-lt"/>
              </a:rPr>
              <a:t>On</a:t>
            </a:r>
            <a:r>
              <a:rPr lang="en-US" sz="3200" dirty="0">
                <a:latin typeface="+mn-lt"/>
                <a:cs typeface="Times New Roman" panose="02020603050405020304" pitchFamily="18" charset="0"/>
              </a:rPr>
              <a:t>line Test Timing Guidance-Recommended</a:t>
            </a:r>
            <a:endParaRPr lang="en-US" dirty="0">
              <a:latin typeface="+mn-lt"/>
            </a:endParaRPr>
          </a:p>
        </p:txBody>
      </p:sp>
      <p:sp>
        <p:nvSpPr>
          <p:cNvPr id="3" name="Rectangle 2">
            <a:extLst>
              <a:ext uri="{FF2B5EF4-FFF2-40B4-BE49-F238E27FC236}">
                <a16:creationId xmlns:a16="http://schemas.microsoft.com/office/drawing/2014/main" id="{EC82953C-F16F-4148-A4EE-C2493A92348F}"/>
              </a:ext>
            </a:extLst>
          </p:cNvPr>
          <p:cNvSpPr/>
          <p:nvPr/>
        </p:nvSpPr>
        <p:spPr>
          <a:xfrm>
            <a:off x="374294" y="1747276"/>
            <a:ext cx="9214338" cy="3323987"/>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dirty="0">
                <a:solidFill>
                  <a:schemeClr val="bg2"/>
                </a:solidFill>
              </a:rPr>
              <a:t>Reading Test – 120-140 minutes</a:t>
            </a:r>
          </a:p>
          <a:p>
            <a:pPr marL="342900" indent="-342900">
              <a:buFont typeface="Arial" panose="020B0604020202020204" pitchFamily="34" charset="0"/>
              <a:buChar char="•"/>
            </a:pPr>
            <a:r>
              <a:rPr lang="en-US" sz="2400" dirty="0">
                <a:solidFill>
                  <a:schemeClr val="bg2"/>
                </a:solidFill>
              </a:rPr>
              <a:t>Mathematics Test – 120 minutes</a:t>
            </a:r>
          </a:p>
          <a:p>
            <a:pPr marL="342900" indent="-342900">
              <a:buFont typeface="Arial" panose="020B0604020202020204" pitchFamily="34" charset="0"/>
              <a:buChar char="•"/>
            </a:pPr>
            <a:r>
              <a:rPr lang="en-US" sz="2400" dirty="0">
                <a:solidFill>
                  <a:schemeClr val="bg2"/>
                </a:solidFill>
              </a:rPr>
              <a:t>Science Test – 90 minutes</a:t>
            </a:r>
          </a:p>
          <a:p>
            <a:pPr marL="342900" indent="-342900">
              <a:buFont typeface="Arial" panose="020B0604020202020204" pitchFamily="34" charset="0"/>
              <a:buChar char="•"/>
            </a:pPr>
            <a:r>
              <a:rPr lang="en-US" sz="2400" dirty="0">
                <a:solidFill>
                  <a:schemeClr val="bg2"/>
                </a:solidFill>
              </a:rPr>
              <a:t>Social Studies – 120 minutes</a:t>
            </a:r>
          </a:p>
          <a:p>
            <a:pPr marL="342900" indent="-342900">
              <a:buFont typeface="Arial" panose="020B0604020202020204" pitchFamily="34" charset="0"/>
              <a:buChar char="•"/>
            </a:pPr>
            <a:r>
              <a:rPr lang="en-US" sz="2400" dirty="0">
                <a:solidFill>
                  <a:schemeClr val="bg2"/>
                </a:solidFill>
              </a:rPr>
              <a:t>Editing and Mechanics Test – 45 minutes</a:t>
            </a:r>
          </a:p>
          <a:p>
            <a:pPr marL="342900" indent="-342900">
              <a:buFont typeface="Arial" panose="020B0604020202020204" pitchFamily="34" charset="0"/>
              <a:buChar char="•"/>
            </a:pPr>
            <a:r>
              <a:rPr lang="en-US" sz="2400" dirty="0">
                <a:solidFill>
                  <a:schemeClr val="bg2"/>
                </a:solidFill>
              </a:rPr>
              <a:t>On-Demand Writing Test – 90 minutes</a:t>
            </a:r>
          </a:p>
          <a:p>
            <a:pPr marL="342900" indent="-342900">
              <a:buFont typeface="Arial" panose="020B0604020202020204" pitchFamily="34" charset="0"/>
              <a:buChar char="•"/>
            </a:pPr>
            <a:r>
              <a:rPr lang="en-US" sz="2400" dirty="0">
                <a:solidFill>
                  <a:schemeClr val="bg2"/>
                </a:solidFill>
              </a:rPr>
              <a:t>Quality of School Climate and Safety Survey – 20 minutes</a:t>
            </a:r>
            <a:br>
              <a:rPr lang="en-US" dirty="0">
                <a:solidFill>
                  <a:schemeClr val="bg2"/>
                </a:solidFill>
              </a:rPr>
            </a:br>
            <a:endParaRPr lang="en-US" dirty="0">
              <a:solidFill>
                <a:schemeClr val="bg2"/>
              </a:solidFill>
            </a:endParaRPr>
          </a:p>
          <a:p>
            <a:r>
              <a:rPr lang="en-US" sz="2400" dirty="0">
                <a:solidFill>
                  <a:schemeClr val="bg2"/>
                </a:solidFill>
              </a:rPr>
              <a:t>TestNav will not shut off on students once time has expired. </a:t>
            </a:r>
            <a:endParaRPr lang="en-US" sz="2400" dirty="0">
              <a:solidFill>
                <a:schemeClr val="bg2"/>
              </a:solidFill>
              <a:cs typeface="Arial"/>
            </a:endParaRPr>
          </a:p>
        </p:txBody>
      </p:sp>
      <p:sp>
        <p:nvSpPr>
          <p:cNvPr id="2" name="Slide Number Placeholder 1">
            <a:extLst>
              <a:ext uri="{FF2B5EF4-FFF2-40B4-BE49-F238E27FC236}">
                <a16:creationId xmlns:a16="http://schemas.microsoft.com/office/drawing/2014/main" id="{CF6B91AA-7542-459E-A75B-5E47DC896C6E}"/>
              </a:ext>
            </a:extLst>
          </p:cNvPr>
          <p:cNvSpPr>
            <a:spLocks noGrp="1"/>
          </p:cNvSpPr>
          <p:nvPr>
            <p:ph type="sldNum" sz="quarter" idx="4"/>
          </p:nvPr>
        </p:nvSpPr>
        <p:spPr/>
        <p:txBody>
          <a:bodyPr/>
          <a:lstStyle/>
          <a:p>
            <a:fld id="{DDBE135E-2566-4748-853C-8A3B78F0FB00}" type="slidenum">
              <a:rPr lang="en-GB" smtClean="0"/>
              <a:pPr/>
              <a:t>4</a:t>
            </a:fld>
            <a:endParaRPr lang="en-GB"/>
          </a:p>
        </p:txBody>
      </p:sp>
    </p:spTree>
    <p:extLst>
      <p:ext uri="{BB962C8B-B14F-4D97-AF65-F5344CB8AC3E}">
        <p14:creationId xmlns:p14="http://schemas.microsoft.com/office/powerpoint/2010/main" val="1960884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n-lt"/>
              </a:rPr>
              <a:t>Contact Us</a:t>
            </a:r>
          </a:p>
        </p:txBody>
      </p:sp>
      <p:sp>
        <p:nvSpPr>
          <p:cNvPr id="3" name="Text Placeholder 2"/>
          <p:cNvSpPr>
            <a:spLocks noGrp="1"/>
          </p:cNvSpPr>
          <p:nvPr>
            <p:ph type="body" sz="quarter" idx="10"/>
          </p:nvPr>
        </p:nvSpPr>
        <p:spPr>
          <a:xfrm>
            <a:off x="721785" y="1514475"/>
            <a:ext cx="5138688" cy="2668721"/>
          </a:xfrm>
        </p:spPr>
        <p:txBody>
          <a:bodyPr/>
          <a:lstStyle/>
          <a:p>
            <a:pPr>
              <a:lnSpc>
                <a:spcPct val="100000"/>
              </a:lnSpc>
            </a:pPr>
            <a:r>
              <a:rPr lang="en-US" sz="2000"/>
              <a:t>Office of Assessment and Accountability (OAA):</a:t>
            </a:r>
          </a:p>
          <a:p>
            <a:pPr>
              <a:lnSpc>
                <a:spcPct val="100000"/>
              </a:lnSpc>
            </a:pPr>
            <a:r>
              <a:rPr lang="en-US" sz="2000"/>
              <a:t>(502) 564-4394</a:t>
            </a:r>
          </a:p>
          <a:p>
            <a:pPr>
              <a:lnSpc>
                <a:spcPct val="100000"/>
              </a:lnSpc>
            </a:pPr>
            <a:r>
              <a:rPr lang="en-US" sz="2000"/>
              <a:t>dacinfo@education.ky.gov</a:t>
            </a:r>
          </a:p>
          <a:p>
            <a:pPr>
              <a:lnSpc>
                <a:spcPct val="100000"/>
              </a:lnSpc>
            </a:pPr>
            <a:endParaRPr lang="en-US" sz="2000"/>
          </a:p>
          <a:p>
            <a:pPr>
              <a:lnSpc>
                <a:spcPct val="100000"/>
              </a:lnSpc>
            </a:pPr>
            <a:endParaRPr lang="en-US" sz="2000"/>
          </a:p>
          <a:p>
            <a:pPr>
              <a:lnSpc>
                <a:spcPct val="100000"/>
              </a:lnSpc>
            </a:pPr>
            <a:r>
              <a:rPr lang="en-US" sz="2000"/>
              <a:t>Pearson Help Desk:</a:t>
            </a:r>
          </a:p>
          <a:p>
            <a:pPr>
              <a:lnSpc>
                <a:spcPct val="100000"/>
              </a:lnSpc>
            </a:pPr>
            <a:r>
              <a:rPr lang="en-US" sz="2000"/>
              <a:t>(888) 437-1430</a:t>
            </a:r>
          </a:p>
        </p:txBody>
      </p:sp>
      <p:pic>
        <p:nvPicPr>
          <p:cNvPr id="5" name="Picture 4" descr="Female customer support agent with headet" title="Customer support agent"/>
          <p:cNvPicPr>
            <a:picLocks noChangeAspect="1"/>
          </p:cNvPicPr>
          <p:nvPr/>
        </p:nvPicPr>
        <p:blipFill rotWithShape="1">
          <a:blip r:embed="rId3" cstate="print">
            <a:extLst>
              <a:ext uri="{28A0092B-C50C-407E-A947-70E740481C1C}">
                <a14:useLocalDpi xmlns:a14="http://schemas.microsoft.com/office/drawing/2010/main" val="0"/>
              </a:ext>
            </a:extLst>
          </a:blip>
          <a:srcRect l="43616" t="-1424" r="15792" b="16073"/>
          <a:stretch/>
        </p:blipFill>
        <p:spPr>
          <a:xfrm>
            <a:off x="7908787" y="275771"/>
            <a:ext cx="4283213" cy="6010202"/>
          </a:xfrm>
          <a:prstGeom prst="rect">
            <a:avLst/>
          </a:prstGeom>
        </p:spPr>
      </p:pic>
      <p:sp>
        <p:nvSpPr>
          <p:cNvPr id="4" name="Slide Number Placeholder 3"/>
          <p:cNvSpPr>
            <a:spLocks noGrp="1"/>
          </p:cNvSpPr>
          <p:nvPr>
            <p:ph type="sldNum" sz="quarter" idx="4"/>
          </p:nvPr>
        </p:nvSpPr>
        <p:spPr/>
        <p:txBody>
          <a:bodyPr/>
          <a:lstStyle/>
          <a:p>
            <a:fld id="{DDBE135E-2566-4748-853C-8A3B78F0FB00}" type="slidenum">
              <a:rPr lang="en-GB" smtClean="0"/>
              <a:pPr/>
              <a:t>40</a:t>
            </a:fld>
            <a:endParaRPr lang="en-GB"/>
          </a:p>
        </p:txBody>
      </p:sp>
    </p:spTree>
    <p:extLst>
      <p:ext uri="{BB962C8B-B14F-4D97-AF65-F5344CB8AC3E}">
        <p14:creationId xmlns:p14="http://schemas.microsoft.com/office/powerpoint/2010/main" val="93474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5" y="417600"/>
            <a:ext cx="6775449" cy="661693"/>
          </a:xfrm>
        </p:spPr>
        <p:txBody>
          <a:bodyPr/>
          <a:lstStyle/>
          <a:p>
            <a:r>
              <a:rPr lang="en-US">
                <a:latin typeface="+mn-lt"/>
              </a:rPr>
              <a:t>General Testing Information</a:t>
            </a:r>
          </a:p>
        </p:txBody>
      </p:sp>
      <p:sp>
        <p:nvSpPr>
          <p:cNvPr id="3" name="Text Placeholder 2"/>
          <p:cNvSpPr>
            <a:spLocks noGrp="1"/>
          </p:cNvSpPr>
          <p:nvPr>
            <p:ph type="body" sz="quarter" idx="10"/>
          </p:nvPr>
        </p:nvSpPr>
        <p:spPr>
          <a:xfrm>
            <a:off x="721784" y="1407559"/>
            <a:ext cx="9505581" cy="4790041"/>
          </a:xfrm>
        </p:spPr>
        <p:txBody>
          <a:bodyPr vert="horz" lIns="0" tIns="0" rIns="0" bIns="0" rtlCol="0" anchor="t">
            <a:noAutofit/>
          </a:bodyPr>
          <a:lstStyle/>
          <a:p>
            <a:pPr marL="342900" indent="-342900">
              <a:lnSpc>
                <a:spcPct val="100000"/>
              </a:lnSpc>
              <a:buClr>
                <a:schemeClr val="tx1"/>
              </a:buClr>
              <a:buFont typeface="Arial" panose="020B0604020202020204" pitchFamily="34" charset="0"/>
              <a:buChar char="•"/>
            </a:pPr>
            <a:r>
              <a:rPr lang="en-US" sz="2000" dirty="0">
                <a:ea typeface="Lato Medium"/>
                <a:cs typeface="Lato Medium"/>
              </a:rPr>
              <a:t>Students should complete the test in a single, continuous test session per content area. There may be exceptions for students with accommodations.</a:t>
            </a:r>
          </a:p>
          <a:p>
            <a:pPr marL="342900" indent="-342900">
              <a:lnSpc>
                <a:spcPct val="100000"/>
              </a:lnSpc>
              <a:buClr>
                <a:schemeClr val="tx1"/>
              </a:buClr>
              <a:buFont typeface="Arial" panose="020B0604020202020204" pitchFamily="34" charset="0"/>
              <a:buChar char="•"/>
            </a:pPr>
            <a:endParaRPr lang="en-US" sz="2000" dirty="0"/>
          </a:p>
          <a:p>
            <a:pPr marL="342900" indent="-342900">
              <a:lnSpc>
                <a:spcPct val="100000"/>
              </a:lnSpc>
              <a:buClr>
                <a:schemeClr val="tx1"/>
              </a:buClr>
              <a:buFont typeface="Arial" panose="020B0604020202020204" pitchFamily="34" charset="0"/>
              <a:buChar char="•"/>
            </a:pPr>
            <a:r>
              <a:rPr lang="en-US" sz="2000" dirty="0">
                <a:ea typeface="Lato Medium"/>
                <a:cs typeface="Lato Medium"/>
              </a:rPr>
              <a:t>Science, Editing and Mechanics, and On-Demand Writing have only Part A that must be tested in one session.</a:t>
            </a:r>
          </a:p>
          <a:p>
            <a:pPr marL="342900" indent="-342900">
              <a:lnSpc>
                <a:spcPct val="100000"/>
              </a:lnSpc>
              <a:buClr>
                <a:schemeClr val="tx1"/>
              </a:buClr>
              <a:buFont typeface="Arial" panose="020B0604020202020204" pitchFamily="34" charset="0"/>
              <a:buChar char="•"/>
            </a:pPr>
            <a:endParaRPr lang="en-US" sz="2000" dirty="0"/>
          </a:p>
          <a:p>
            <a:pPr marL="342900" indent="-342900">
              <a:lnSpc>
                <a:spcPct val="100000"/>
              </a:lnSpc>
              <a:buClr>
                <a:schemeClr val="tx1"/>
              </a:buClr>
              <a:buFont typeface="Arial" panose="020B0604020202020204" pitchFamily="34" charset="0"/>
              <a:buChar char="•"/>
            </a:pPr>
            <a:r>
              <a:rPr lang="en-US" sz="2000" dirty="0">
                <a:solidFill>
                  <a:schemeClr val="bg2"/>
                </a:solidFill>
                <a:ea typeface="Lato Medium"/>
                <a:cs typeface="Lato Medium"/>
              </a:rPr>
              <a:t>Reading, Mathematics, and Social Studies have Part A and Part B that may be tested over </a:t>
            </a:r>
            <a:r>
              <a:rPr lang="en-US" sz="2000" dirty="0">
                <a:ea typeface="Lato Medium"/>
                <a:cs typeface="Lato Medium"/>
              </a:rPr>
              <a:t>multiple days.</a:t>
            </a:r>
          </a:p>
          <a:p>
            <a:pPr marL="180975" lvl="2" indent="0">
              <a:lnSpc>
                <a:spcPct val="100000"/>
              </a:lnSpc>
              <a:buClr>
                <a:schemeClr val="tx1"/>
              </a:buClr>
              <a:buNone/>
            </a:pPr>
            <a:endParaRPr lang="en-US" sz="2000" dirty="0"/>
          </a:p>
          <a:p>
            <a:pPr marL="342900" indent="-342900">
              <a:lnSpc>
                <a:spcPct val="100000"/>
              </a:lnSpc>
              <a:buClr>
                <a:schemeClr val="tx1"/>
              </a:buClr>
              <a:buFont typeface="Arial" panose="020B0604020202020204" pitchFamily="34" charset="0"/>
              <a:buChar char="•"/>
            </a:pPr>
            <a:r>
              <a:rPr lang="en-US" sz="2000" dirty="0">
                <a:ea typeface="Lato Medium"/>
                <a:cs typeface="Lato Medium"/>
              </a:rPr>
              <a:t>Multiple test sessions may be scheduled each day for each content area.</a:t>
            </a:r>
            <a:endParaRPr lang="en-US" sz="2000" dirty="0">
              <a:solidFill>
                <a:srgbClr val="FF0000"/>
              </a:solidFill>
            </a:endParaRPr>
          </a:p>
          <a:p>
            <a:pPr marL="342900" indent="-342900">
              <a:lnSpc>
                <a:spcPct val="100000"/>
              </a:lnSpc>
              <a:buClr>
                <a:schemeClr val="tx1"/>
              </a:buClr>
              <a:buFont typeface="Arial" panose="020B0604020202020204" pitchFamily="34" charset="0"/>
              <a:buChar char="•"/>
            </a:pPr>
            <a:endParaRPr lang="en-US" sz="2000" dirty="0">
              <a:solidFill>
                <a:srgbClr val="FF0000"/>
              </a:solidFill>
            </a:endParaRPr>
          </a:p>
          <a:p>
            <a:pPr>
              <a:lnSpc>
                <a:spcPct val="100000"/>
              </a:lnSpc>
              <a:buClr>
                <a:srgbClr val="007FA3"/>
              </a:buClr>
            </a:pPr>
            <a:endParaRPr lang="en-US" sz="2000" dirty="0">
              <a:solidFill>
                <a:srgbClr val="FF0000"/>
              </a:solidFill>
              <a:ea typeface="Lato Medium"/>
              <a:cs typeface="Lato Medium"/>
            </a:endParaRPr>
          </a:p>
          <a:p>
            <a:pPr>
              <a:lnSpc>
                <a:spcPct val="100000"/>
              </a:lnSpc>
            </a:pPr>
            <a:endParaRPr lang="en-US" sz="2000" dirty="0">
              <a:solidFill>
                <a:srgbClr val="FF0000"/>
              </a:solidFill>
              <a:ea typeface="Lato Medium"/>
              <a:cs typeface="Lato Medium"/>
            </a:endParaRPr>
          </a:p>
          <a:p>
            <a:pPr>
              <a:lnSpc>
                <a:spcPct val="100000"/>
              </a:lnSpc>
            </a:pPr>
            <a:r>
              <a:rPr lang="en-US" sz="1800" dirty="0">
                <a:solidFill>
                  <a:srgbClr val="FF0000"/>
                </a:solidFill>
                <a:ea typeface="+mn-lt"/>
                <a:cs typeface="+mn-lt"/>
              </a:rPr>
              <a:t>Note: DACs and BACs have the ability to override Part A so absent students can test the same section as the rest of the class. Contact OAA at KDE for more information.</a:t>
            </a:r>
            <a:r>
              <a:rPr lang="en-US" sz="2000" dirty="0">
                <a:solidFill>
                  <a:srgbClr val="FF0000"/>
                </a:solidFill>
                <a:ea typeface="+mn-lt"/>
                <a:cs typeface="+mn-lt"/>
              </a:rPr>
              <a:t> </a:t>
            </a:r>
            <a:endParaRPr lang="en-US" dirty="0">
              <a:ea typeface="+mn-lt"/>
              <a:cs typeface="+mn-lt"/>
            </a:endParaRPr>
          </a:p>
          <a:p>
            <a:pPr marL="342900" indent="-342900">
              <a:lnSpc>
                <a:spcPct val="100000"/>
              </a:lnSpc>
              <a:buClr>
                <a:schemeClr val="tx1"/>
              </a:buClr>
              <a:buChar char="•"/>
            </a:pPr>
            <a:endParaRPr lang="en-US" sz="2000" dirty="0"/>
          </a:p>
          <a:p>
            <a:pPr>
              <a:lnSpc>
                <a:spcPct val="100000"/>
              </a:lnSpc>
              <a:buClr>
                <a:schemeClr val="tx1"/>
              </a:buClr>
            </a:pPr>
            <a:br>
              <a:rPr lang="en-US" sz="2000" dirty="0"/>
            </a:br>
            <a:endParaRPr lang="en-US" sz="2000" dirty="0"/>
          </a:p>
          <a:p>
            <a:pPr marL="342900" indent="-342900">
              <a:lnSpc>
                <a:spcPct val="100000"/>
              </a:lnSpc>
              <a:buClr>
                <a:schemeClr val="tx1"/>
              </a:buClr>
              <a:buFont typeface="Arial" panose="020B0604020202020204" pitchFamily="34" charset="0"/>
              <a:buChar char="•"/>
            </a:pPr>
            <a:endParaRPr lang="en-US" sz="2000" dirty="0"/>
          </a:p>
          <a:p>
            <a:pPr marL="342900" indent="-342900">
              <a:lnSpc>
                <a:spcPct val="100000"/>
              </a:lnSpc>
              <a:buClr>
                <a:schemeClr val="tx1"/>
              </a:buClr>
              <a:buChar char="•"/>
            </a:pPr>
            <a:endParaRPr lang="en-US" sz="2000" dirty="0">
              <a:latin typeface="Arial"/>
            </a:endParaRPr>
          </a:p>
          <a:p>
            <a:pPr>
              <a:lnSpc>
                <a:spcPct val="100000"/>
              </a:lnSpc>
              <a:buClr>
                <a:schemeClr val="tx1"/>
              </a:buClr>
            </a:pPr>
            <a:endParaRPr lang="en-US" sz="2000" dirty="0"/>
          </a:p>
          <a:p>
            <a:pPr marL="342900" indent="-342900">
              <a:lnSpc>
                <a:spcPct val="100000"/>
              </a:lnSpc>
              <a:buClr>
                <a:schemeClr val="tx1"/>
              </a:buClr>
              <a:buFont typeface="Arial" panose="020B0604020202020204" pitchFamily="34" charset="0"/>
              <a:buChar char="•"/>
            </a:pPr>
            <a:endParaRPr lang="en-US" sz="2000" dirty="0"/>
          </a:p>
          <a:p>
            <a:pPr marL="342900" indent="-342900">
              <a:lnSpc>
                <a:spcPct val="100000"/>
              </a:lnSpc>
              <a:buClr>
                <a:schemeClr val="tx1"/>
              </a:buClr>
              <a:buFont typeface="Arial" panose="020B0604020202020204" pitchFamily="34" charset="0"/>
              <a:buChar char="•"/>
            </a:pPr>
            <a:endParaRPr lang="en-US" sz="2000" dirty="0"/>
          </a:p>
          <a:p>
            <a:pPr marL="342900" indent="-342900">
              <a:lnSpc>
                <a:spcPct val="100000"/>
              </a:lnSpc>
              <a:buClr>
                <a:schemeClr val="tx1"/>
              </a:buClr>
              <a:buFont typeface="Arial" panose="020B0604020202020204" pitchFamily="34" charset="0"/>
              <a:buChar char="•"/>
            </a:pPr>
            <a:endParaRPr lang="en-US" sz="2000" dirty="0"/>
          </a:p>
        </p:txBody>
      </p:sp>
      <p:sp>
        <p:nvSpPr>
          <p:cNvPr id="4" name="Slide Number Placeholder 3"/>
          <p:cNvSpPr>
            <a:spLocks noGrp="1"/>
          </p:cNvSpPr>
          <p:nvPr>
            <p:ph type="sldNum" sz="quarter" idx="4"/>
          </p:nvPr>
        </p:nvSpPr>
        <p:spPr/>
        <p:txBody>
          <a:bodyPr/>
          <a:lstStyle/>
          <a:p>
            <a:fld id="{DDBE135E-2566-4748-853C-8A3B78F0FB00}" type="slidenum">
              <a:rPr lang="en-GB" smtClean="0"/>
              <a:pPr/>
              <a:t>5</a:t>
            </a:fld>
            <a:endParaRPr lang="en-GB"/>
          </a:p>
        </p:txBody>
      </p:sp>
    </p:spTree>
    <p:extLst>
      <p:ext uri="{BB962C8B-B14F-4D97-AF65-F5344CB8AC3E}">
        <p14:creationId xmlns:p14="http://schemas.microsoft.com/office/powerpoint/2010/main" val="404382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Important Dates</a:t>
            </a:r>
          </a:p>
        </p:txBody>
      </p:sp>
      <p:sp>
        <p:nvSpPr>
          <p:cNvPr id="4" name="Slide Number Placeholder 3"/>
          <p:cNvSpPr>
            <a:spLocks noGrp="1"/>
          </p:cNvSpPr>
          <p:nvPr>
            <p:ph type="sldNum" sz="quarter" idx="4294967295"/>
          </p:nvPr>
        </p:nvSpPr>
        <p:spPr>
          <a:xfrm>
            <a:off x="11614150" y="6489700"/>
            <a:ext cx="577850" cy="125413"/>
          </a:xfrm>
        </p:spPr>
        <p:txBody>
          <a:bodyPr/>
          <a:lstStyle/>
          <a:p>
            <a:pPr defTabSz="914411"/>
            <a:fld id="{DDBE135E-2566-4748-853C-8A3B78F0FB00}" type="slidenum">
              <a:rPr lang="en-GB">
                <a:solidFill>
                  <a:srgbClr val="003057"/>
                </a:solidFill>
                <a:latin typeface="Arial"/>
              </a:rPr>
              <a:pPr defTabSz="914411"/>
              <a:t>6</a:t>
            </a:fld>
            <a:endParaRPr lang="en-GB">
              <a:solidFill>
                <a:srgbClr val="003057"/>
              </a:solidFill>
              <a:latin typeface="Arial"/>
            </a:endParaRPr>
          </a:p>
        </p:txBody>
      </p:sp>
    </p:spTree>
    <p:extLst>
      <p:ext uri="{BB962C8B-B14F-4D97-AF65-F5344CB8AC3E}">
        <p14:creationId xmlns:p14="http://schemas.microsoft.com/office/powerpoint/2010/main" val="76066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420624"/>
            <a:ext cx="10472846" cy="1084619"/>
          </a:xfrm>
        </p:spPr>
        <p:txBody>
          <a:bodyPr/>
          <a:lstStyle/>
          <a:p>
            <a:r>
              <a:rPr lang="en-US" sz="2800">
                <a:latin typeface="+mn-lt"/>
              </a:rPr>
              <a:t>Operational Testing Important Dates</a:t>
            </a:r>
          </a:p>
        </p:txBody>
      </p:sp>
      <p:pic>
        <p:nvPicPr>
          <p:cNvPr id="7" name="Picture 6" descr="The action to &quot;Load student data into PearsonAccessnext&quot; should be completed prior to March 25.&#10;&quot;PearsonAccessnext live and training sites available&quot; is scheduled for March 25.&#10;&quot;Post Test Administration Manual&quot; is to be available in January 2024.&#10;For the User &quot;DAC&quot; (District Assessment Coordinator):&#10;&#10;&quot;DAC available to create user account&quot; is noted as available at all times (PAN available at all times).&#10;&quot;Create Test Sessions&quot; is set from March 25 to May 31.&#10;&quot;Additional Order window for Accommodated Test Materials&quot; and &quot;Additional Order window for Return Materials Prepare Sessions&quot; are from March 25 to May 29 and March 25 to June 2, respectively.&#10;&quot;Print Testing Tickets&quot; should be done one to two weeks before testing begins.&#10;&quot;Start and monitor sessions&quot; is planned for March 25 to May 31.&#10;The table serves as a schedule for the preparation and administration of the Kentucky Summative Assessments for the specified grades and is color-coded for ease of viewing, with critical actions and dates highlighted for the users involved in the assessment process.">
            <a:extLst>
              <a:ext uri="{FF2B5EF4-FFF2-40B4-BE49-F238E27FC236}">
                <a16:creationId xmlns:a16="http://schemas.microsoft.com/office/drawing/2014/main" id="{38FB8F8B-4CD0-8E4B-4BD1-EE3088B8B741}"/>
              </a:ext>
            </a:extLst>
          </p:cNvPr>
          <p:cNvPicPr>
            <a:picLocks noChangeAspect="1"/>
          </p:cNvPicPr>
          <p:nvPr/>
        </p:nvPicPr>
        <p:blipFill>
          <a:blip r:embed="rId3"/>
          <a:stretch>
            <a:fillRect/>
          </a:stretch>
        </p:blipFill>
        <p:spPr>
          <a:xfrm>
            <a:off x="722376" y="962932"/>
            <a:ext cx="8754133" cy="5353159"/>
          </a:xfrm>
          <a:prstGeom prst="rect">
            <a:avLst/>
          </a:prstGeom>
        </p:spPr>
      </p:pic>
      <p:sp>
        <p:nvSpPr>
          <p:cNvPr id="4" name="Slide Number Placeholder 3"/>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7</a:t>
            </a:fld>
            <a:endParaRPr lang="en-GB">
              <a:solidFill>
                <a:srgbClr val="003057"/>
              </a:solidFill>
              <a:latin typeface="Arial"/>
            </a:endParaRPr>
          </a:p>
        </p:txBody>
      </p:sp>
    </p:spTree>
    <p:extLst>
      <p:ext uri="{BB962C8B-B14F-4D97-AF65-F5344CB8AC3E}">
        <p14:creationId xmlns:p14="http://schemas.microsoft.com/office/powerpoint/2010/main" val="198095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7" y="242888"/>
            <a:ext cx="10917689" cy="1096875"/>
          </a:xfrm>
        </p:spPr>
        <p:txBody>
          <a:bodyPr/>
          <a:lstStyle/>
          <a:p>
            <a:r>
              <a:rPr lang="en-US" sz="2800">
                <a:latin typeface="+mn-lt"/>
              </a:rPr>
              <a:t>Operational Testing Important Dates (cont’d)</a:t>
            </a:r>
          </a:p>
        </p:txBody>
      </p:sp>
      <p:pic>
        <p:nvPicPr>
          <p:cNvPr id="5" name="Picture 4" descr="The action to &quot;Load student data into PearsonAccessnext&quot; should be completed prior to March 25.&#10;&quot;PearsonAccessnext live and training sites available&quot; is scheduled for March 25.&#10;&quot;Post Test Administration Manual&quot; is to be available in January 2024.&#10;For the User &quot;DAC&quot; (District Assessment Coordinator):&#10;&#10;&quot;DAC available to create user account&quot; is noted as available at all times (PAN available at all times).&#10;&quot;Create Test Sessions&quot; is set from March 25 to May 31.&#10;&quot;Additional Order window for Accommodated Test Materials&quot; and &quot;Additional Order window for Return Materials Prepare Sessions&quot; are from March 25 to May 29 and March 25 to June 2, respectively.&#10;&quot;Print Testing Tickets&quot; should be done one to two weeks before testing begins.&#10;&quot;Start and monitor sessions&quot; is planned for March 25 to May 31.&#10;The table serves as a schedule for the preparation and administration of the Kentucky Summative Assessments for the specified grades and is color-coded for ease of viewing, with critical actions and dates highlighted for the users involved in the assessment process.">
            <a:extLst>
              <a:ext uri="{FF2B5EF4-FFF2-40B4-BE49-F238E27FC236}">
                <a16:creationId xmlns:a16="http://schemas.microsoft.com/office/drawing/2014/main" id="{E3A6B5A9-4789-6B51-DCCD-F97ED9AE153E}"/>
              </a:ext>
            </a:extLst>
          </p:cNvPr>
          <p:cNvPicPr>
            <a:picLocks noChangeAspect="1"/>
          </p:cNvPicPr>
          <p:nvPr/>
        </p:nvPicPr>
        <p:blipFill>
          <a:blip r:embed="rId3"/>
          <a:stretch>
            <a:fillRect/>
          </a:stretch>
        </p:blipFill>
        <p:spPr>
          <a:xfrm>
            <a:off x="722377" y="791325"/>
            <a:ext cx="8718506" cy="5544000"/>
          </a:xfrm>
          <a:prstGeom prst="rect">
            <a:avLst/>
          </a:prstGeom>
        </p:spPr>
      </p:pic>
      <p:sp>
        <p:nvSpPr>
          <p:cNvPr id="4" name="Slide Number Placeholder 3"/>
          <p:cNvSpPr>
            <a:spLocks noGrp="1"/>
          </p:cNvSpPr>
          <p:nvPr>
            <p:ph type="sldNum" sz="quarter" idx="4"/>
          </p:nvPr>
        </p:nvSpPr>
        <p:spPr/>
        <p:txBody>
          <a:bodyPr/>
          <a:lstStyle/>
          <a:p>
            <a:pPr defTabSz="914411"/>
            <a:fld id="{DDBE135E-2566-4748-853C-8A3B78F0FB00}" type="slidenum">
              <a:rPr lang="en-GB">
                <a:solidFill>
                  <a:srgbClr val="003057"/>
                </a:solidFill>
                <a:latin typeface="Arial"/>
              </a:rPr>
              <a:pPr defTabSz="914411"/>
              <a:t>8</a:t>
            </a:fld>
            <a:endParaRPr lang="en-GB">
              <a:solidFill>
                <a:srgbClr val="003057"/>
              </a:solidFill>
              <a:latin typeface="Arial"/>
            </a:endParaRPr>
          </a:p>
        </p:txBody>
      </p:sp>
    </p:spTree>
    <p:extLst>
      <p:ext uri="{BB962C8B-B14F-4D97-AF65-F5344CB8AC3E}">
        <p14:creationId xmlns:p14="http://schemas.microsoft.com/office/powerpoint/2010/main" val="147762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20602" y="2973600"/>
            <a:ext cx="5931398" cy="1044000"/>
          </a:xfrm>
        </p:spPr>
        <p:txBody>
          <a:bodyPr/>
          <a:lstStyle/>
          <a:p>
            <a:r>
              <a:rPr lang="en-US">
                <a:latin typeface="+mn-lt"/>
              </a:rPr>
              <a:t>Specific Steps to Prepare for Operational Online Testing</a:t>
            </a:r>
          </a:p>
        </p:txBody>
      </p:sp>
      <p:sp>
        <p:nvSpPr>
          <p:cNvPr id="4" name="Slide Number Placeholder 3"/>
          <p:cNvSpPr>
            <a:spLocks noGrp="1"/>
          </p:cNvSpPr>
          <p:nvPr>
            <p:ph type="sldNum" sz="quarter" idx="4294967295"/>
          </p:nvPr>
        </p:nvSpPr>
        <p:spPr>
          <a:xfrm>
            <a:off x="11614150" y="6489700"/>
            <a:ext cx="577850" cy="125413"/>
          </a:xfrm>
        </p:spPr>
        <p:txBody>
          <a:bodyPr/>
          <a:lstStyle/>
          <a:p>
            <a:pPr defTabSz="914411"/>
            <a:fld id="{DDBE135E-2566-4748-853C-8A3B78F0FB00}" type="slidenum">
              <a:rPr lang="en-GB">
                <a:solidFill>
                  <a:srgbClr val="003057"/>
                </a:solidFill>
                <a:latin typeface="Arial"/>
              </a:rPr>
              <a:pPr defTabSz="914411"/>
              <a:t>9</a:t>
            </a:fld>
            <a:endParaRPr lang="en-GB">
              <a:solidFill>
                <a:srgbClr val="003057"/>
              </a:solidFill>
              <a:latin typeface="Arial"/>
            </a:endParaRPr>
          </a:p>
        </p:txBody>
      </p:sp>
    </p:spTree>
    <p:extLst>
      <p:ext uri="{BB962C8B-B14F-4D97-AF65-F5344CB8AC3E}">
        <p14:creationId xmlns:p14="http://schemas.microsoft.com/office/powerpoint/2010/main" val="1024046544"/>
      </p:ext>
    </p:extLst>
  </p:cSld>
  <p:clrMapOvr>
    <a:masterClrMapping/>
  </p:clrMapOvr>
</p:sld>
</file>

<file path=ppt/theme/theme1.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
        <AccountId xsi:nil="true"/>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 Kentucky Field Test Training for Online Testing</RoutingRuleDescription>
    <PublishingExpirationDate xmlns="http://schemas.microsoft.com/sharepoint/v3" xsi:nil="true"/>
    <PublishingStartDate xmlns="http://schemas.microsoft.com/sharepoint/v3" xsi:nil="true"/>
    <Publication_x0020_Date xmlns="3a62de7d-ba57-4f43-9dae-9623ba637be0">2023-01-27T05:00:00+00:00</Publication_x0020_Date>
    <Audience1 xmlns="3a62de7d-ba57-4f43-9dae-9623ba637be0">
      <Value>1</Value>
      <Value>2</Value>
    </Audience1>
    <_dlc_DocId xmlns="3a62de7d-ba57-4f43-9dae-9623ba637be0">KYED-14-1830</_dlc_DocId>
    <_dlc_DocIdUrl xmlns="3a62de7d-ba57-4f43-9dae-9623ba637be0">
      <Url>https://www.education.ky.gov/AA/distsupp/_layouts/15/DocIdRedir.aspx?ID=KYED-14-1830</Url>
      <Description>KYED-14-1830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DE03546-A380-491B-93A5-8102F04A9C49}">
  <ds:schemaRefs>
    <ds:schemaRef ds:uri="http://purl.org/dc/dcmitype/"/>
    <ds:schemaRef ds:uri="http://schemas.microsoft.com/office/infopath/2007/PartnerControls"/>
    <ds:schemaRef ds:uri="d2e0887b-4a8a-4736-99cf-56284292f442"/>
    <ds:schemaRef ds:uri="http://schemas.openxmlformats.org/package/2006/metadata/core-properties"/>
    <ds:schemaRef ds:uri="http://schemas.microsoft.com/office/2006/documentManagement/types"/>
    <ds:schemaRef ds:uri="http://purl.org/dc/elements/1.1/"/>
    <ds:schemaRef ds:uri="http://www.w3.org/XML/1998/namespace"/>
    <ds:schemaRef ds:uri="9e447306-43c9-46fc-85e8-9d0ed75a31b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0508FB5-DBDF-4E98-AB30-23481DE668A8}"/>
</file>

<file path=customXml/itemProps3.xml><?xml version="1.0" encoding="utf-8"?>
<ds:datastoreItem xmlns:ds="http://schemas.openxmlformats.org/officeDocument/2006/customXml" ds:itemID="{4092C75B-24FD-4C26-B859-7A484E04A929}">
  <ds:schemaRefs>
    <ds:schemaRef ds:uri="http://schemas.microsoft.com/sharepoint/v3/contenttype/forms"/>
  </ds:schemaRefs>
</ds:datastoreItem>
</file>

<file path=customXml/itemProps4.xml><?xml version="1.0" encoding="utf-8"?>
<ds:datastoreItem xmlns:ds="http://schemas.openxmlformats.org/officeDocument/2006/customXml" ds:itemID="{F5105681-FC61-4331-BD69-E21AF266D53A}"/>
</file>

<file path=docProps/app.xml><?xml version="1.0" encoding="utf-8"?>
<Properties xmlns="http://schemas.openxmlformats.org/officeDocument/2006/extended-properties" xmlns:vt="http://schemas.openxmlformats.org/officeDocument/2006/docPropsVTypes">
  <TotalTime>142</TotalTime>
  <Words>3042</Words>
  <Application>Microsoft Office PowerPoint</Application>
  <PresentationFormat>Widescreen</PresentationFormat>
  <Paragraphs>318</Paragraphs>
  <Slides>40</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ＭＳ Ｐゴシック</vt:lpstr>
      <vt:lpstr>Arial</vt:lpstr>
      <vt:lpstr>Calibri</vt:lpstr>
      <vt:lpstr>Courier New</vt:lpstr>
      <vt:lpstr>Lato Medium</vt:lpstr>
      <vt:lpstr>Times New Roman</vt:lpstr>
      <vt:lpstr>Verdana</vt:lpstr>
      <vt:lpstr>Wingdings</vt:lpstr>
      <vt:lpstr>Pearson</vt:lpstr>
      <vt:lpstr>Kentucky Spring 2024 Training for Operational  Testing</vt:lpstr>
      <vt:lpstr>Overview</vt:lpstr>
      <vt:lpstr>Operational Administration</vt:lpstr>
      <vt:lpstr>Online Test Timing Guidance-Recommended</vt:lpstr>
      <vt:lpstr>General Testing Information</vt:lpstr>
      <vt:lpstr>Important Dates</vt:lpstr>
      <vt:lpstr>Operational Testing Important Dates</vt:lpstr>
      <vt:lpstr>Operational Testing Important Dates (cont’d)</vt:lpstr>
      <vt:lpstr>Specific Steps to Prepare for Operational Online Testing</vt:lpstr>
      <vt:lpstr>Operational Test Accommodations</vt:lpstr>
      <vt:lpstr>Operational Test Large Print and Braille Accommodations Kits</vt:lpstr>
      <vt:lpstr>Ordering Accommodated Test Kits</vt:lpstr>
      <vt:lpstr>Operational Test Text to Speech</vt:lpstr>
      <vt:lpstr>Turning on Text to Speech</vt:lpstr>
      <vt:lpstr>Turning on the IEP Calculator, cont’d</vt:lpstr>
      <vt:lpstr>Proctor Read Aloud Process</vt:lpstr>
      <vt:lpstr>Error Messages for Read Aloud Slide 1</vt:lpstr>
      <vt:lpstr>Error Messages for Read Aloud Slide 2</vt:lpstr>
      <vt:lpstr>Error Messages for Read Aloud Slide 3 </vt:lpstr>
      <vt:lpstr>Orders &amp; Shipment Tracking</vt:lpstr>
      <vt:lpstr>Orders &amp; Shipment Tracking (slide 2)</vt:lpstr>
      <vt:lpstr>Orders &amp; Shipment Tracking (slide 3)</vt:lpstr>
      <vt:lpstr>Orders &amp; Shipment Tracking (slide 4)</vt:lpstr>
      <vt:lpstr>Create Test Sessions</vt:lpstr>
      <vt:lpstr>Prepare Test Sessions</vt:lpstr>
      <vt:lpstr>Student Testing Tickets and Seal Codes</vt:lpstr>
      <vt:lpstr>Student Testing Tickets and Seal Codes (slide 2) </vt:lpstr>
      <vt:lpstr>Sample Student Testing Ticket</vt:lpstr>
      <vt:lpstr>Sample Seal Code Sheet</vt:lpstr>
      <vt:lpstr>Starting Test Sessions and Student Testing</vt:lpstr>
      <vt:lpstr>Starting Sessions and Student Testing</vt:lpstr>
      <vt:lpstr>Student TestNav Sign In</vt:lpstr>
      <vt:lpstr>Starting Session and Student Testing cont’d</vt:lpstr>
      <vt:lpstr>Student Transfers and New Students</vt:lpstr>
      <vt:lpstr>Work Request Process  </vt:lpstr>
      <vt:lpstr>Student Transfers and New Students  (Outside Kentucky Public Schools)</vt:lpstr>
      <vt:lpstr>Create New Student</vt:lpstr>
      <vt:lpstr>Register Students</vt:lpstr>
      <vt:lpstr>Contact Information</vt:lpstr>
      <vt:lpstr>Contact Us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Field Test Training for Online Testing</dc:title>
  <dc:subject>Kentucky Field Test Training for Online Testing</dc:subject>
  <dc:creator>Wilson, Scott</dc:creator>
  <dc:description>Contact OSAA dacinfo@education.ky.gov with questions.</dc:description>
  <cp:lastModifiedBy>Riley, Ben - Division of Assessment and Accountability Support</cp:lastModifiedBy>
  <cp:revision>18</cp:revision>
  <dcterms:created xsi:type="dcterms:W3CDTF">2020-01-09T16:38:51Z</dcterms:created>
  <dcterms:modified xsi:type="dcterms:W3CDTF">2024-01-24T20:48:24Z</dcterms:modified>
  <cp:category>K-PREP</cp:category>
  <cp:contentStatus>Accessible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_dlc_DocIdItemGuid">
    <vt:lpwstr>52fdbb47-9b6f-4b89-9c01-f76d9b1feeea</vt:lpwstr>
  </property>
</Properties>
</file>