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2" r:id="rId5"/>
  </p:sldMasterIdLst>
  <p:notesMasterIdLst>
    <p:notesMasterId r:id="rId33"/>
  </p:notesMasterIdLst>
  <p:handoutMasterIdLst>
    <p:handoutMasterId r:id="rId34"/>
  </p:handoutMasterIdLst>
  <p:sldIdLst>
    <p:sldId id="266" r:id="rId6"/>
    <p:sldId id="361" r:id="rId7"/>
    <p:sldId id="289" r:id="rId8"/>
    <p:sldId id="272" r:id="rId9"/>
    <p:sldId id="291" r:id="rId10"/>
    <p:sldId id="507" r:id="rId11"/>
    <p:sldId id="285" r:id="rId12"/>
    <p:sldId id="288" r:id="rId13"/>
    <p:sldId id="293" r:id="rId14"/>
    <p:sldId id="296" r:id="rId15"/>
    <p:sldId id="287" r:id="rId16"/>
    <p:sldId id="517" r:id="rId17"/>
    <p:sldId id="503" r:id="rId18"/>
    <p:sldId id="512" r:id="rId19"/>
    <p:sldId id="510" r:id="rId20"/>
    <p:sldId id="513" r:id="rId21"/>
    <p:sldId id="516" r:id="rId22"/>
    <p:sldId id="515" r:id="rId23"/>
    <p:sldId id="506" r:id="rId24"/>
    <p:sldId id="501" r:id="rId25"/>
    <p:sldId id="518" r:id="rId26"/>
    <p:sldId id="519" r:id="rId27"/>
    <p:sldId id="450" r:id="rId28"/>
    <p:sldId id="508" r:id="rId29"/>
    <p:sldId id="267" r:id="rId30"/>
    <p:sldId id="264" r:id="rId31"/>
    <p:sldId id="262"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gers, Jackie - Division of Program Standards" initials="RJ-DoPS" lastIdx="1" clrIdx="0">
    <p:extLst>
      <p:ext uri="{19B8F6BF-5375-455C-9EA6-DF929625EA0E}">
        <p15:presenceInfo xmlns:p15="http://schemas.microsoft.com/office/powerpoint/2012/main" userId="S-1-5-21-2077426921-23679709-1353397897-42313" providerId="AD"/>
      </p:ext>
    </p:extLst>
  </p:cmAuthor>
  <p:cmAuthor id="2" name="Fraker, Jennifer L - Office of Teaching and Learning" initials="FJL-OoTaL" lastIdx="1" clrIdx="1">
    <p:extLst>
      <p:ext uri="{19B8F6BF-5375-455C-9EA6-DF929625EA0E}">
        <p15:presenceInfo xmlns:p15="http://schemas.microsoft.com/office/powerpoint/2012/main" userId="S-1-5-21-2077426921-23679709-1353397897-38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609A"/>
    <a:srgbClr val="44528E"/>
    <a:srgbClr val="CC6600"/>
    <a:srgbClr val="506BA3"/>
    <a:srgbClr val="6F8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5A3F8-59D7-6456-FDC7-059724AA2B73}" v="320" dt="2020-01-09T13:04:48.386"/>
    <p1510:client id="{2B3735B2-61EF-4A1E-9B0A-91440C0C3666}" v="695" dt="2020-01-09T14:55:06.094"/>
    <p1510:client id="{306C0B5C-877F-4FB5-8849-28A004F91CFE}" v="786" dt="2020-01-08T21:45:56.996"/>
    <p1510:client id="{3853E6C0-70DF-21E0-B884-96D4D1A508DA}" v="4" dt="2020-01-09T14:35:15.643"/>
    <p1510:client id="{4D437DFD-45C5-43F3-B6C2-B1970C202131}" v="2675" dt="2020-01-08T16:37:15.613"/>
    <p1510:client id="{4E903A33-9B90-49FA-9DEF-E1FBA4E89B08}" v="98" dt="2020-01-09T12:31:13.993"/>
    <p1510:client id="{5D370F68-7489-4384-BB15-C6E7AC6E9DF6}" v="237" dt="2020-01-09T14:43:09.235"/>
    <p1510:client id="{6EF8043A-B95B-4CCB-9B77-A18C584C43C8}" v="3221" dt="2020-01-09T14:54:26.567"/>
    <p1510:client id="{EB425998-A495-43EF-BAA7-E42C93169D2D}" v="649" dt="2020-01-09T14:25:13.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Helen - Division of Assessment and Accountability Support" userId="b7d6fb4f-88fd-4227-920b-6a3119e5e7a1" providerId="ADAL" clId="{EB425998-A495-43EF-BAA7-E42C93169D2D}"/>
    <pc:docChg chg="undo custSel addSld delSld modSld sldOrd">
      <pc:chgData name="Jones, Helen - Division of Assessment and Accountability Support" userId="b7d6fb4f-88fd-4227-920b-6a3119e5e7a1" providerId="ADAL" clId="{EB425998-A495-43EF-BAA7-E42C93169D2D}" dt="2020-01-09T14:25:13.944" v="645" actId="20577"/>
      <pc:docMkLst>
        <pc:docMk/>
      </pc:docMkLst>
      <pc:sldChg chg="modNotesTx">
        <pc:chgData name="Jones, Helen - Division of Assessment and Accountability Support" userId="b7d6fb4f-88fd-4227-920b-6a3119e5e7a1" providerId="ADAL" clId="{EB425998-A495-43EF-BAA7-E42C93169D2D}" dt="2020-01-08T14:23:02.396" v="13" actId="20577"/>
        <pc:sldMkLst>
          <pc:docMk/>
          <pc:sldMk cId="278423600" sldId="287"/>
        </pc:sldMkLst>
      </pc:sldChg>
      <pc:sldChg chg="modSp">
        <pc:chgData name="Jones, Helen - Division of Assessment and Accountability Support" userId="b7d6fb4f-88fd-4227-920b-6a3119e5e7a1" providerId="ADAL" clId="{EB425998-A495-43EF-BAA7-E42C93169D2D}" dt="2020-01-09T14:24:41.628" v="636" actId="20577"/>
        <pc:sldMkLst>
          <pc:docMk/>
          <pc:sldMk cId="1612151168" sldId="361"/>
        </pc:sldMkLst>
        <pc:spChg chg="mod">
          <ac:chgData name="Jones, Helen - Division of Assessment and Accountability Support" userId="b7d6fb4f-88fd-4227-920b-6a3119e5e7a1" providerId="ADAL" clId="{EB425998-A495-43EF-BAA7-E42C93169D2D}" dt="2020-01-09T14:24:41.628" v="636" actId="20577"/>
          <ac:spMkLst>
            <pc:docMk/>
            <pc:sldMk cId="1612151168" sldId="361"/>
            <ac:spMk id="3" creationId="{00000000-0000-0000-0000-000000000000}"/>
          </ac:spMkLst>
        </pc:spChg>
      </pc:sldChg>
      <pc:sldChg chg="modSp">
        <pc:chgData name="Jones, Helen - Division of Assessment and Accountability Support" userId="b7d6fb4f-88fd-4227-920b-6a3119e5e7a1" providerId="ADAL" clId="{EB425998-A495-43EF-BAA7-E42C93169D2D}" dt="2020-01-06T17:21:14.571" v="0" actId="13926"/>
        <pc:sldMkLst>
          <pc:docMk/>
          <pc:sldMk cId="1635181478" sldId="450"/>
        </pc:sldMkLst>
        <pc:spChg chg="mod">
          <ac:chgData name="Jones, Helen - Division of Assessment and Accountability Support" userId="b7d6fb4f-88fd-4227-920b-6a3119e5e7a1" providerId="ADAL" clId="{EB425998-A495-43EF-BAA7-E42C93169D2D}" dt="2020-01-06T17:21:14.571" v="0" actId="13926"/>
          <ac:spMkLst>
            <pc:docMk/>
            <pc:sldMk cId="1635181478" sldId="450"/>
            <ac:spMk id="2" creationId="{00000000-0000-0000-0000-000000000000}"/>
          </ac:spMkLst>
        </pc:spChg>
      </pc:sldChg>
      <pc:sldChg chg="modSp ord">
        <pc:chgData name="Jones, Helen - Division of Assessment and Accountability Support" userId="b7d6fb4f-88fd-4227-920b-6a3119e5e7a1" providerId="ADAL" clId="{EB425998-A495-43EF-BAA7-E42C93169D2D}" dt="2020-01-09T14:25:13.944" v="645" actId="20577"/>
        <pc:sldMkLst>
          <pc:docMk/>
          <pc:sldMk cId="1046010962" sldId="503"/>
        </pc:sldMkLst>
        <pc:spChg chg="mod">
          <ac:chgData name="Jones, Helen - Division of Assessment and Accountability Support" userId="b7d6fb4f-88fd-4227-920b-6a3119e5e7a1" providerId="ADAL" clId="{EB425998-A495-43EF-BAA7-E42C93169D2D}" dt="2020-01-09T14:25:13.944" v="645" actId="20577"/>
          <ac:spMkLst>
            <pc:docMk/>
            <pc:sldMk cId="1046010962" sldId="503"/>
            <ac:spMk id="6" creationId="{BA3FF7A3-E4F0-4056-B2FD-1F4AC687692B}"/>
          </ac:spMkLst>
        </pc:spChg>
      </pc:sldChg>
      <pc:sldChg chg="del">
        <pc:chgData name="Jones, Helen - Division of Assessment and Accountability Support" userId="b7d6fb4f-88fd-4227-920b-6a3119e5e7a1" providerId="ADAL" clId="{EB425998-A495-43EF-BAA7-E42C93169D2D}" dt="2020-01-08T15:11:16.786" v="286" actId="2696"/>
        <pc:sldMkLst>
          <pc:docMk/>
          <pc:sldMk cId="2883264233" sldId="504"/>
        </pc:sldMkLst>
      </pc:sldChg>
      <pc:sldChg chg="del">
        <pc:chgData name="Jones, Helen - Division of Assessment and Accountability Support" userId="b7d6fb4f-88fd-4227-920b-6a3119e5e7a1" providerId="ADAL" clId="{EB425998-A495-43EF-BAA7-E42C93169D2D}" dt="2020-01-09T13:00:09.870" v="335" actId="2696"/>
        <pc:sldMkLst>
          <pc:docMk/>
          <pc:sldMk cId="2170748793" sldId="505"/>
        </pc:sldMkLst>
      </pc:sldChg>
      <pc:sldChg chg="del">
        <pc:chgData name="Jones, Helen - Division of Assessment and Accountability Support" userId="b7d6fb4f-88fd-4227-920b-6a3119e5e7a1" providerId="ADAL" clId="{EB425998-A495-43EF-BAA7-E42C93169D2D}" dt="2020-01-08T15:11:54.562" v="287" actId="2696"/>
        <pc:sldMkLst>
          <pc:docMk/>
          <pc:sldMk cId="3932022703" sldId="511"/>
        </pc:sldMkLst>
      </pc:sldChg>
      <pc:sldChg chg="addSp delSp modSp add ord modNotesTx">
        <pc:chgData name="Jones, Helen - Division of Assessment and Accountability Support" userId="b7d6fb4f-88fd-4227-920b-6a3119e5e7a1" providerId="ADAL" clId="{EB425998-A495-43EF-BAA7-E42C93169D2D}" dt="2020-01-09T14:15:51.281" v="579"/>
        <pc:sldMkLst>
          <pc:docMk/>
          <pc:sldMk cId="460217803" sldId="515"/>
        </pc:sldMkLst>
        <pc:spChg chg="add mod">
          <ac:chgData name="Jones, Helen - Division of Assessment and Accountability Support" userId="b7d6fb4f-88fd-4227-920b-6a3119e5e7a1" providerId="ADAL" clId="{EB425998-A495-43EF-BAA7-E42C93169D2D}" dt="2020-01-09T13:13:59.269" v="428" actId="27636"/>
          <ac:spMkLst>
            <pc:docMk/>
            <pc:sldMk cId="460217803" sldId="515"/>
            <ac:spMk id="2" creationId="{9F4797F5-DF99-4DA3-AB9F-E1C03CE6E9BF}"/>
          </ac:spMkLst>
        </pc:spChg>
        <pc:spChg chg="del">
          <ac:chgData name="Jones, Helen - Division of Assessment and Accountability Support" userId="b7d6fb4f-88fd-4227-920b-6a3119e5e7a1" providerId="ADAL" clId="{EB425998-A495-43EF-BAA7-E42C93169D2D}" dt="2020-01-08T14:44:44.418" v="17"/>
          <ac:spMkLst>
            <pc:docMk/>
            <pc:sldMk cId="460217803" sldId="515"/>
            <ac:spMk id="2" creationId="{FEB681B1-0EEB-4228-99DE-55814757E425}"/>
          </ac:spMkLst>
        </pc:spChg>
        <pc:spChg chg="add mod">
          <ac:chgData name="Jones, Helen - Division of Assessment and Accountability Support" userId="b7d6fb4f-88fd-4227-920b-6a3119e5e7a1" providerId="ADAL" clId="{EB425998-A495-43EF-BAA7-E42C93169D2D}" dt="2020-01-09T13:59:48.972" v="526" actId="5793"/>
          <ac:spMkLst>
            <pc:docMk/>
            <pc:sldMk cId="460217803" sldId="515"/>
            <ac:spMk id="3" creationId="{6A89B89E-8A57-4C67-A47A-EDC86FC46D06}"/>
          </ac:spMkLst>
        </pc:spChg>
        <pc:spChg chg="del">
          <ac:chgData name="Jones, Helen - Division of Assessment and Accountability Support" userId="b7d6fb4f-88fd-4227-920b-6a3119e5e7a1" providerId="ADAL" clId="{EB425998-A495-43EF-BAA7-E42C93169D2D}" dt="2020-01-08T14:44:44.418" v="17"/>
          <ac:spMkLst>
            <pc:docMk/>
            <pc:sldMk cId="460217803" sldId="515"/>
            <ac:spMk id="3" creationId="{EEE844D2-E36E-44E0-8274-9C29B9C50C70}"/>
          </ac:spMkLst>
        </pc:spChg>
        <pc:spChg chg="add del mod">
          <ac:chgData name="Jones, Helen - Division of Assessment and Accountability Support" userId="b7d6fb4f-88fd-4227-920b-6a3119e5e7a1" providerId="ADAL" clId="{EB425998-A495-43EF-BAA7-E42C93169D2D}" dt="2020-01-08T14:51:26.897" v="119" actId="478"/>
          <ac:spMkLst>
            <pc:docMk/>
            <pc:sldMk cId="460217803" sldId="515"/>
            <ac:spMk id="6" creationId="{A3376CBD-0AEF-4E3F-8CFA-5A11AF6B16F8}"/>
          </ac:spMkLst>
        </pc:spChg>
        <pc:spChg chg="add mod">
          <ac:chgData name="Jones, Helen - Division of Assessment and Accountability Support" userId="b7d6fb4f-88fd-4227-920b-6a3119e5e7a1" providerId="ADAL" clId="{EB425998-A495-43EF-BAA7-E42C93169D2D}" dt="2020-01-09T14:11:20.861" v="552" actId="14100"/>
          <ac:spMkLst>
            <pc:docMk/>
            <pc:sldMk cId="460217803" sldId="515"/>
            <ac:spMk id="6" creationId="{CF873CF5-E013-4759-8A07-42DAD1B5A70F}"/>
          </ac:spMkLst>
        </pc:spChg>
        <pc:spChg chg="add mod">
          <ac:chgData name="Jones, Helen - Division of Assessment and Accountability Support" userId="b7d6fb4f-88fd-4227-920b-6a3119e5e7a1" providerId="ADAL" clId="{EB425998-A495-43EF-BAA7-E42C93169D2D}" dt="2020-01-09T13:13:54.077" v="426" actId="1076"/>
          <ac:spMkLst>
            <pc:docMk/>
            <pc:sldMk cId="460217803" sldId="515"/>
            <ac:spMk id="7" creationId="{E2122CE7-B0C1-46FE-978E-4DA764CB3EDF}"/>
          </ac:spMkLst>
        </pc:spChg>
        <pc:spChg chg="add mod">
          <ac:chgData name="Jones, Helen - Division of Assessment and Accountability Support" userId="b7d6fb4f-88fd-4227-920b-6a3119e5e7a1" providerId="ADAL" clId="{EB425998-A495-43EF-BAA7-E42C93169D2D}" dt="2020-01-09T13:17:14.225" v="448" actId="20577"/>
          <ac:spMkLst>
            <pc:docMk/>
            <pc:sldMk cId="460217803" sldId="515"/>
            <ac:spMk id="8" creationId="{5F83DB6B-E3CC-46E9-9316-4073ED6EAED3}"/>
          </ac:spMkLst>
        </pc:spChg>
        <pc:spChg chg="add mod">
          <ac:chgData name="Jones, Helen - Division of Assessment and Accountability Support" userId="b7d6fb4f-88fd-4227-920b-6a3119e5e7a1" providerId="ADAL" clId="{EB425998-A495-43EF-BAA7-E42C93169D2D}" dt="2020-01-09T13:15:19.739" v="437" actId="1076"/>
          <ac:spMkLst>
            <pc:docMk/>
            <pc:sldMk cId="460217803" sldId="515"/>
            <ac:spMk id="9" creationId="{0779951E-CD5B-48C8-9748-1A8DF5229082}"/>
          </ac:spMkLst>
        </pc:spChg>
        <pc:spChg chg="add mod">
          <ac:chgData name="Jones, Helen - Division of Assessment and Accountability Support" userId="b7d6fb4f-88fd-4227-920b-6a3119e5e7a1" providerId="ADAL" clId="{EB425998-A495-43EF-BAA7-E42C93169D2D}" dt="2020-01-09T14:01:06.553" v="544" actId="14100"/>
          <ac:spMkLst>
            <pc:docMk/>
            <pc:sldMk cId="460217803" sldId="515"/>
            <ac:spMk id="10" creationId="{DCDD7B8A-C466-4E43-A46A-5E9893D376FE}"/>
          </ac:spMkLst>
        </pc:spChg>
        <pc:spChg chg="add del mod">
          <ac:chgData name="Jones, Helen - Division of Assessment and Accountability Support" userId="b7d6fb4f-88fd-4227-920b-6a3119e5e7a1" providerId="ADAL" clId="{EB425998-A495-43EF-BAA7-E42C93169D2D}" dt="2020-01-08T14:51:35.053" v="122" actId="478"/>
          <ac:spMkLst>
            <pc:docMk/>
            <pc:sldMk cId="460217803" sldId="515"/>
            <ac:spMk id="12" creationId="{06DF4520-BC70-433E-8124-82B67DEB1145}"/>
          </ac:spMkLst>
        </pc:spChg>
      </pc:sldChg>
      <pc:sldChg chg="addSp modSp add">
        <pc:chgData name="Jones, Helen - Division of Assessment and Accountability Support" userId="b7d6fb4f-88fd-4227-920b-6a3119e5e7a1" providerId="ADAL" clId="{EB425998-A495-43EF-BAA7-E42C93169D2D}" dt="2020-01-09T13:08:29.607" v="381" actId="20577"/>
        <pc:sldMkLst>
          <pc:docMk/>
          <pc:sldMk cId="768408154" sldId="518"/>
        </pc:sldMkLst>
        <pc:spChg chg="mod">
          <ac:chgData name="Jones, Helen - Division of Assessment and Accountability Support" userId="b7d6fb4f-88fd-4227-920b-6a3119e5e7a1" providerId="ADAL" clId="{EB425998-A495-43EF-BAA7-E42C93169D2D}" dt="2020-01-09T12:27:45.798" v="306" actId="20577"/>
          <ac:spMkLst>
            <pc:docMk/>
            <pc:sldMk cId="768408154" sldId="518"/>
            <ac:spMk id="2" creationId="{2DBF0441-04A2-4A92-8F10-B7F6D3B1F1DB}"/>
          </ac:spMkLst>
        </pc:spChg>
        <pc:spChg chg="mod">
          <ac:chgData name="Jones, Helen - Division of Assessment and Accountability Support" userId="b7d6fb4f-88fd-4227-920b-6a3119e5e7a1" providerId="ADAL" clId="{EB425998-A495-43EF-BAA7-E42C93169D2D}" dt="2020-01-09T13:08:29.607" v="381" actId="20577"/>
          <ac:spMkLst>
            <pc:docMk/>
            <pc:sldMk cId="768408154" sldId="518"/>
            <ac:spMk id="3" creationId="{1A3B929A-3202-42D4-BED9-4087D8574762}"/>
          </ac:spMkLst>
        </pc:spChg>
        <pc:spChg chg="add mod">
          <ac:chgData name="Jones, Helen - Division of Assessment and Accountability Support" userId="b7d6fb4f-88fd-4227-920b-6a3119e5e7a1" providerId="ADAL" clId="{EB425998-A495-43EF-BAA7-E42C93169D2D}" dt="2020-01-09T13:07:07.517" v="351" actId="571"/>
          <ac:spMkLst>
            <pc:docMk/>
            <pc:sldMk cId="768408154" sldId="518"/>
            <ac:spMk id="6" creationId="{8BC7F6EA-C6FC-4A82-9291-8AD0A89154E7}"/>
          </ac:spMkLst>
        </pc:spChg>
      </pc:sldChg>
    </pc:docChg>
  </pc:docChgLst>
  <pc:docChgLst>
    <pc:chgData name="Savage, Shara - Division of Assessment and Accountability Support" userId="71eadb16-699f-453e-81d8-c9ac7aaf2dd6" providerId="ADAL" clId="{5D370F68-7489-4384-BB15-C6E7AC6E9DF6}"/>
    <pc:docChg chg="modSld">
      <pc:chgData name="Savage, Shara - Division of Assessment and Accountability Support" userId="71eadb16-699f-453e-81d8-c9ac7aaf2dd6" providerId="ADAL" clId="{5D370F68-7489-4384-BB15-C6E7AC6E9DF6}" dt="2020-01-09T14:43:09.234" v="236" actId="20577"/>
      <pc:docMkLst>
        <pc:docMk/>
      </pc:docMkLst>
      <pc:sldChg chg="modSp">
        <pc:chgData name="Savage, Shara - Division of Assessment and Accountability Support" userId="71eadb16-699f-453e-81d8-c9ac7aaf2dd6" providerId="ADAL" clId="{5D370F68-7489-4384-BB15-C6E7AC6E9DF6}" dt="2020-01-09T14:43:09.234" v="236" actId="20577"/>
        <pc:sldMkLst>
          <pc:docMk/>
          <pc:sldMk cId="1791573546" sldId="519"/>
        </pc:sldMkLst>
        <pc:graphicFrameChg chg="mod">
          <ac:chgData name="Savage, Shara - Division of Assessment and Accountability Support" userId="71eadb16-699f-453e-81d8-c9ac7aaf2dd6" providerId="ADAL" clId="{5D370F68-7489-4384-BB15-C6E7AC6E9DF6}" dt="2020-01-09T14:43:09.234" v="236" actId="20577"/>
          <ac:graphicFrameMkLst>
            <pc:docMk/>
            <pc:sldMk cId="1791573546" sldId="519"/>
            <ac:graphicFrameMk id="8" creationId="{BCCBE4F0-B81C-4A38-8E49-7C055592F0FD}"/>
          </ac:graphicFrameMkLst>
        </pc:graphicFrameChg>
      </pc:sldChg>
    </pc:docChg>
  </pc:docChgLst>
  <pc:docChgLst>
    <pc:chgData name="Stafford, Jennifer - KDE Division Director" userId="0151abd4-297e-443f-a77b-a8c249c015ab" providerId="ADAL" clId="{306C0B5C-877F-4FB5-8849-28A004F91CFE}"/>
    <pc:docChg chg="custSel modSld">
      <pc:chgData name="Stafford, Jennifer - KDE Division Director" userId="0151abd4-297e-443f-a77b-a8c249c015ab" providerId="ADAL" clId="{306C0B5C-877F-4FB5-8849-28A004F91CFE}" dt="2020-01-08T21:45:57.011" v="784" actId="478"/>
      <pc:docMkLst>
        <pc:docMk/>
      </pc:docMkLst>
      <pc:sldChg chg="modSp">
        <pc:chgData name="Stafford, Jennifer - KDE Division Director" userId="0151abd4-297e-443f-a77b-a8c249c015ab" providerId="ADAL" clId="{306C0B5C-877F-4FB5-8849-28A004F91CFE}" dt="2020-01-08T21:39:33.381" v="774" actId="20577"/>
        <pc:sldMkLst>
          <pc:docMk/>
          <pc:sldMk cId="94852058" sldId="266"/>
        </pc:sldMkLst>
        <pc:spChg chg="mod">
          <ac:chgData name="Stafford, Jennifer - KDE Division Director" userId="0151abd4-297e-443f-a77b-a8c249c015ab" providerId="ADAL" clId="{306C0B5C-877F-4FB5-8849-28A004F91CFE}" dt="2020-01-08T21:39:33.381" v="774" actId="20577"/>
          <ac:spMkLst>
            <pc:docMk/>
            <pc:sldMk cId="94852058" sldId="266"/>
            <ac:spMk id="12" creationId="{00000000-0000-0000-0000-000000000000}"/>
          </ac:spMkLst>
        </pc:spChg>
      </pc:sldChg>
      <pc:sldChg chg="modSp">
        <pc:chgData name="Stafford, Jennifer - KDE Division Director" userId="0151abd4-297e-443f-a77b-a8c249c015ab" providerId="ADAL" clId="{306C0B5C-877F-4FB5-8849-28A004F91CFE}" dt="2020-01-08T19:31:28.880" v="15" actId="14100"/>
        <pc:sldMkLst>
          <pc:docMk/>
          <pc:sldMk cId="278423600" sldId="287"/>
        </pc:sldMkLst>
        <pc:spChg chg="mod">
          <ac:chgData name="Stafford, Jennifer - KDE Division Director" userId="0151abd4-297e-443f-a77b-a8c249c015ab" providerId="ADAL" clId="{306C0B5C-877F-4FB5-8849-28A004F91CFE}" dt="2020-01-08T19:31:28.880" v="15" actId="14100"/>
          <ac:spMkLst>
            <pc:docMk/>
            <pc:sldMk cId="278423600" sldId="287"/>
            <ac:spMk id="6" creationId="{676E500A-A736-436D-87A1-01877BEEB4E9}"/>
          </ac:spMkLst>
        </pc:spChg>
      </pc:sldChg>
      <pc:sldChg chg="modSp">
        <pc:chgData name="Stafford, Jennifer - KDE Division Director" userId="0151abd4-297e-443f-a77b-a8c249c015ab" providerId="ADAL" clId="{306C0B5C-877F-4FB5-8849-28A004F91CFE}" dt="2020-01-08T21:09:35.336" v="37" actId="404"/>
        <pc:sldMkLst>
          <pc:docMk/>
          <pc:sldMk cId="2459517515" sldId="293"/>
        </pc:sldMkLst>
        <pc:spChg chg="mod">
          <ac:chgData name="Stafford, Jennifer - KDE Division Director" userId="0151abd4-297e-443f-a77b-a8c249c015ab" providerId="ADAL" clId="{306C0B5C-877F-4FB5-8849-28A004F91CFE}" dt="2020-01-08T21:09:35.336" v="37" actId="404"/>
          <ac:spMkLst>
            <pc:docMk/>
            <pc:sldMk cId="2459517515" sldId="293"/>
            <ac:spMk id="6" creationId="{9BEADE00-A9A3-4614-B938-4C76ABC391B4}"/>
          </ac:spMkLst>
        </pc:spChg>
      </pc:sldChg>
      <pc:sldChg chg="modSp">
        <pc:chgData name="Stafford, Jennifer - KDE Division Director" userId="0151abd4-297e-443f-a77b-a8c249c015ab" providerId="ADAL" clId="{306C0B5C-877F-4FB5-8849-28A004F91CFE}" dt="2020-01-08T21:25:48.986" v="485" actId="20577"/>
        <pc:sldMkLst>
          <pc:docMk/>
          <pc:sldMk cId="4080306731" sldId="501"/>
        </pc:sldMkLst>
        <pc:spChg chg="mod">
          <ac:chgData name="Stafford, Jennifer - KDE Division Director" userId="0151abd4-297e-443f-a77b-a8c249c015ab" providerId="ADAL" clId="{306C0B5C-877F-4FB5-8849-28A004F91CFE}" dt="2020-01-08T21:25:48.986" v="485" actId="20577"/>
          <ac:spMkLst>
            <pc:docMk/>
            <pc:sldMk cId="4080306731" sldId="501"/>
            <ac:spMk id="4" creationId="{00000000-0000-0000-0000-000000000000}"/>
          </ac:spMkLst>
        </pc:spChg>
        <pc:spChg chg="mod">
          <ac:chgData name="Stafford, Jennifer - KDE Division Director" userId="0151abd4-297e-443f-a77b-a8c249c015ab" providerId="ADAL" clId="{306C0B5C-877F-4FB5-8849-28A004F91CFE}" dt="2020-01-08T21:23:22.112" v="148" actId="20577"/>
          <ac:spMkLst>
            <pc:docMk/>
            <pc:sldMk cId="4080306731" sldId="501"/>
            <ac:spMk id="5" creationId="{00000000-0000-0000-0000-000000000000}"/>
          </ac:spMkLst>
        </pc:spChg>
      </pc:sldChg>
      <pc:sldChg chg="delSp">
        <pc:chgData name="Stafford, Jennifer - KDE Division Director" userId="0151abd4-297e-443f-a77b-a8c249c015ab" providerId="ADAL" clId="{306C0B5C-877F-4FB5-8849-28A004F91CFE}" dt="2020-01-08T21:45:57.011" v="784" actId="478"/>
        <pc:sldMkLst>
          <pc:docMk/>
          <pc:sldMk cId="630593341" sldId="506"/>
        </pc:sldMkLst>
        <pc:spChg chg="del">
          <ac:chgData name="Stafford, Jennifer - KDE Division Director" userId="0151abd4-297e-443f-a77b-a8c249c015ab" providerId="ADAL" clId="{306C0B5C-877F-4FB5-8849-28A004F91CFE}" dt="2020-01-08T21:45:57.011" v="784" actId="478"/>
          <ac:spMkLst>
            <pc:docMk/>
            <pc:sldMk cId="630593341" sldId="506"/>
            <ac:spMk id="6" creationId="{4B384454-912C-405F-A41F-DBA88E79F831}"/>
          </ac:spMkLst>
        </pc:spChg>
      </pc:sldChg>
      <pc:sldChg chg="modSp">
        <pc:chgData name="Stafford, Jennifer - KDE Division Director" userId="0151abd4-297e-443f-a77b-a8c249c015ab" providerId="ADAL" clId="{306C0B5C-877F-4FB5-8849-28A004F91CFE}" dt="2020-01-08T19:29:26.631" v="4" actId="12"/>
        <pc:sldMkLst>
          <pc:docMk/>
          <pc:sldMk cId="936997973" sldId="507"/>
        </pc:sldMkLst>
        <pc:spChg chg="mod">
          <ac:chgData name="Stafford, Jennifer - KDE Division Director" userId="0151abd4-297e-443f-a77b-a8c249c015ab" providerId="ADAL" clId="{306C0B5C-877F-4FB5-8849-28A004F91CFE}" dt="2020-01-08T19:29:03.797" v="2" actId="108"/>
          <ac:spMkLst>
            <pc:docMk/>
            <pc:sldMk cId="936997973" sldId="507"/>
            <ac:spMk id="2" creationId="{D48F8C47-8B37-408B-B94F-A48701AD6B60}"/>
          </ac:spMkLst>
        </pc:spChg>
        <pc:spChg chg="mod">
          <ac:chgData name="Stafford, Jennifer - KDE Division Director" userId="0151abd4-297e-443f-a77b-a8c249c015ab" providerId="ADAL" clId="{306C0B5C-877F-4FB5-8849-28A004F91CFE}" dt="2020-01-08T19:29:26.631" v="4" actId="12"/>
          <ac:spMkLst>
            <pc:docMk/>
            <pc:sldMk cId="936997973" sldId="507"/>
            <ac:spMk id="3" creationId="{D3068849-6AD9-4583-9F32-B4534FECB341}"/>
          </ac:spMkLst>
        </pc:spChg>
      </pc:sldChg>
      <pc:sldChg chg="modSp">
        <pc:chgData name="Stafford, Jennifer - KDE Division Director" userId="0151abd4-297e-443f-a77b-a8c249c015ab" providerId="ADAL" clId="{306C0B5C-877F-4FB5-8849-28A004F91CFE}" dt="2020-01-08T21:20:46.534" v="48" actId="20577"/>
        <pc:sldMkLst>
          <pc:docMk/>
          <pc:sldMk cId="3528791671" sldId="510"/>
        </pc:sldMkLst>
        <pc:graphicFrameChg chg="mod">
          <ac:chgData name="Stafford, Jennifer - KDE Division Director" userId="0151abd4-297e-443f-a77b-a8c249c015ab" providerId="ADAL" clId="{306C0B5C-877F-4FB5-8849-28A004F91CFE}" dt="2020-01-08T21:20:46.534" v="48" actId="20577"/>
          <ac:graphicFrameMkLst>
            <pc:docMk/>
            <pc:sldMk cId="3528791671" sldId="510"/>
            <ac:graphicFrameMk id="7" creationId="{1DDCBB0F-9A31-4466-AB01-4DB400FCCEC7}"/>
          </ac:graphicFrameMkLst>
        </pc:graphicFrameChg>
      </pc:sldChg>
      <pc:sldChg chg="delSp">
        <pc:chgData name="Stafford, Jennifer - KDE Division Director" userId="0151abd4-297e-443f-a77b-a8c249c015ab" providerId="ADAL" clId="{306C0B5C-877F-4FB5-8849-28A004F91CFE}" dt="2020-01-08T21:27:06.382" v="486" actId="478"/>
        <pc:sldMkLst>
          <pc:docMk/>
          <pc:sldMk cId="2922200142" sldId="512"/>
        </pc:sldMkLst>
        <pc:spChg chg="del">
          <ac:chgData name="Stafford, Jennifer - KDE Division Director" userId="0151abd4-297e-443f-a77b-a8c249c015ab" providerId="ADAL" clId="{306C0B5C-877F-4FB5-8849-28A004F91CFE}" dt="2020-01-08T21:27:06.382" v="486" actId="478"/>
          <ac:spMkLst>
            <pc:docMk/>
            <pc:sldMk cId="2922200142" sldId="512"/>
            <ac:spMk id="6" creationId="{A5183E0E-1B1D-4774-83A0-F0760262DBE6}"/>
          </ac:spMkLst>
        </pc:spChg>
      </pc:sldChg>
      <pc:sldChg chg="modSp">
        <pc:chgData name="Stafford, Jennifer - KDE Division Director" userId="0151abd4-297e-443f-a77b-a8c249c015ab" providerId="ADAL" clId="{306C0B5C-877F-4FB5-8849-28A004F91CFE}" dt="2020-01-08T21:27:41.389" v="493" actId="20577"/>
        <pc:sldMkLst>
          <pc:docMk/>
          <pc:sldMk cId="1815357442" sldId="513"/>
        </pc:sldMkLst>
        <pc:spChg chg="mod">
          <ac:chgData name="Stafford, Jennifer - KDE Division Director" userId="0151abd4-297e-443f-a77b-a8c249c015ab" providerId="ADAL" clId="{306C0B5C-877F-4FB5-8849-28A004F91CFE}" dt="2020-01-08T21:21:10.621" v="61" actId="27636"/>
          <ac:spMkLst>
            <pc:docMk/>
            <pc:sldMk cId="1815357442" sldId="513"/>
            <ac:spMk id="2" creationId="{25042EB1-6541-42DC-9115-AB91241AFC55}"/>
          </ac:spMkLst>
        </pc:spChg>
        <pc:graphicFrameChg chg="mod">
          <ac:chgData name="Stafford, Jennifer - KDE Division Director" userId="0151abd4-297e-443f-a77b-a8c249c015ab" providerId="ADAL" clId="{306C0B5C-877F-4FB5-8849-28A004F91CFE}" dt="2020-01-08T21:27:41.389" v="493" actId="20577"/>
          <ac:graphicFrameMkLst>
            <pc:docMk/>
            <pc:sldMk cId="1815357442" sldId="513"/>
            <ac:graphicFrameMk id="7" creationId="{240EA91A-A332-455B-8F82-35805D3C7D1B}"/>
          </ac:graphicFrameMkLst>
        </pc:graphicFrameChg>
      </pc:sldChg>
      <pc:sldChg chg="modSp">
        <pc:chgData name="Stafford, Jennifer - KDE Division Director" userId="0151abd4-297e-443f-a77b-a8c249c015ab" providerId="ADAL" clId="{306C0B5C-877F-4FB5-8849-28A004F91CFE}" dt="2020-01-08T21:38:15.912" v="772" actId="20577"/>
        <pc:sldMkLst>
          <pc:docMk/>
          <pc:sldMk cId="460217803" sldId="515"/>
        </pc:sldMkLst>
        <pc:spChg chg="mod">
          <ac:chgData name="Stafford, Jennifer - KDE Division Director" userId="0151abd4-297e-443f-a77b-a8c249c015ab" providerId="ADAL" clId="{306C0B5C-877F-4FB5-8849-28A004F91CFE}" dt="2020-01-08T21:38:15.912" v="772" actId="20577"/>
          <ac:spMkLst>
            <pc:docMk/>
            <pc:sldMk cId="460217803" sldId="515"/>
            <ac:spMk id="8" creationId="{5F83DB6B-E3CC-46E9-9316-4073ED6EAED3}"/>
          </ac:spMkLst>
        </pc:spChg>
      </pc:sldChg>
      <pc:sldChg chg="modSp">
        <pc:chgData name="Stafford, Jennifer - KDE Division Director" userId="0151abd4-297e-443f-a77b-a8c249c015ab" providerId="ADAL" clId="{306C0B5C-877F-4FB5-8849-28A004F91CFE}" dt="2020-01-08T21:45:32.577" v="783" actId="1076"/>
        <pc:sldMkLst>
          <pc:docMk/>
          <pc:sldMk cId="3917871951" sldId="516"/>
        </pc:sldMkLst>
        <pc:spChg chg="mod">
          <ac:chgData name="Stafford, Jennifer - KDE Division Director" userId="0151abd4-297e-443f-a77b-a8c249c015ab" providerId="ADAL" clId="{306C0B5C-877F-4FB5-8849-28A004F91CFE}" dt="2020-01-08T21:32:38.002" v="663" actId="1076"/>
          <ac:spMkLst>
            <pc:docMk/>
            <pc:sldMk cId="3917871951" sldId="516"/>
            <ac:spMk id="2" creationId="{46E028B5-582D-4E0F-A51F-DB7FA718DF1D}"/>
          </ac:spMkLst>
        </pc:spChg>
        <pc:spChg chg="mod">
          <ac:chgData name="Stafford, Jennifer - KDE Division Director" userId="0151abd4-297e-443f-a77b-a8c249c015ab" providerId="ADAL" clId="{306C0B5C-877F-4FB5-8849-28A004F91CFE}" dt="2020-01-08T21:45:28.871" v="782" actId="1076"/>
          <ac:spMkLst>
            <pc:docMk/>
            <pc:sldMk cId="3917871951" sldId="516"/>
            <ac:spMk id="8" creationId="{29DB894C-5B8D-4DC2-8F6F-503E83FC2626}"/>
          </ac:spMkLst>
        </pc:spChg>
        <pc:graphicFrameChg chg="mod modGraphic">
          <ac:chgData name="Stafford, Jennifer - KDE Division Director" userId="0151abd4-297e-443f-a77b-a8c249c015ab" providerId="ADAL" clId="{306C0B5C-877F-4FB5-8849-28A004F91CFE}" dt="2020-01-08T21:45:32.577" v="783" actId="1076"/>
          <ac:graphicFrameMkLst>
            <pc:docMk/>
            <pc:sldMk cId="3917871951" sldId="516"/>
            <ac:graphicFrameMk id="7" creationId="{1A7A556C-8F44-4A73-8AD1-B2FC24064C29}"/>
          </ac:graphicFrameMkLst>
        </pc:graphicFrameChg>
      </pc:sldChg>
      <pc:sldChg chg="modSp">
        <pc:chgData name="Stafford, Jennifer - KDE Division Director" userId="0151abd4-297e-443f-a77b-a8c249c015ab" providerId="ADAL" clId="{306C0B5C-877F-4FB5-8849-28A004F91CFE}" dt="2020-01-08T21:10:37.245" v="44" actId="20577"/>
        <pc:sldMkLst>
          <pc:docMk/>
          <pc:sldMk cId="4088499625" sldId="517"/>
        </pc:sldMkLst>
        <pc:graphicFrameChg chg="mod">
          <ac:chgData name="Stafford, Jennifer - KDE Division Director" userId="0151abd4-297e-443f-a77b-a8c249c015ab" providerId="ADAL" clId="{306C0B5C-877F-4FB5-8849-28A004F91CFE}" dt="2020-01-08T21:10:37.245" v="44" actId="20577"/>
          <ac:graphicFrameMkLst>
            <pc:docMk/>
            <pc:sldMk cId="4088499625" sldId="517"/>
            <ac:graphicFrameMk id="8" creationId="{BCCBE4F0-B81C-4A38-8E49-7C055592F0FD}"/>
          </ac:graphicFrameMkLst>
        </pc:graphicFrameChg>
      </pc:sldChg>
    </pc:docChg>
  </pc:docChgLst>
  <pc:docChgLst>
    <pc:chgData name="Powers, Pamela - Division of Assessment and Accountability Support" userId="S::pamela.powers@education.ky.gov::3542699e-e997-49c2-a432-59b2eb60fc12" providerId="AD" clId="Web-{BDE00F61-B445-7EF2-8028-2EA75253FFB2}"/>
    <pc:docChg chg="modSld">
      <pc:chgData name="Powers, Pamela - Division of Assessment and Accountability Support" userId="S::pamela.powers@education.ky.gov::3542699e-e997-49c2-a432-59b2eb60fc12" providerId="AD" clId="Web-{BDE00F61-B445-7EF2-8028-2EA75253FFB2}" dt="2020-01-07T13:16:07.076" v="9" actId="20577"/>
      <pc:docMkLst>
        <pc:docMk/>
      </pc:docMkLst>
      <pc:sldChg chg="modSp">
        <pc:chgData name="Powers, Pamela - Division of Assessment and Accountability Support" userId="S::pamela.powers@education.ky.gov::3542699e-e997-49c2-a432-59b2eb60fc12" providerId="AD" clId="Web-{BDE00F61-B445-7EF2-8028-2EA75253FFB2}" dt="2020-01-07T13:13:54.680" v="0" actId="20577"/>
        <pc:sldMkLst>
          <pc:docMk/>
          <pc:sldMk cId="3414463031" sldId="288"/>
        </pc:sldMkLst>
        <pc:spChg chg="mod">
          <ac:chgData name="Powers, Pamela - Division of Assessment and Accountability Support" userId="S::pamela.powers@education.ky.gov::3542699e-e997-49c2-a432-59b2eb60fc12" providerId="AD" clId="Web-{BDE00F61-B445-7EF2-8028-2EA75253FFB2}" dt="2020-01-07T13:13:54.680" v="0" actId="20577"/>
          <ac:spMkLst>
            <pc:docMk/>
            <pc:sldMk cId="3414463031" sldId="288"/>
            <ac:spMk id="4" creationId="{EE3B5730-09DF-472F-AF90-7DC42B49C1A1}"/>
          </ac:spMkLst>
        </pc:spChg>
      </pc:sldChg>
      <pc:sldChg chg="modSp">
        <pc:chgData name="Powers, Pamela - Division of Assessment and Accountability Support" userId="S::pamela.powers@education.ky.gov::3542699e-e997-49c2-a432-59b2eb60fc12" providerId="AD" clId="Web-{BDE00F61-B445-7EF2-8028-2EA75253FFB2}" dt="2020-01-07T13:16:07.076" v="9" actId="20577"/>
        <pc:sldMkLst>
          <pc:docMk/>
          <pc:sldMk cId="1635181478" sldId="450"/>
        </pc:sldMkLst>
        <pc:spChg chg="mod">
          <ac:chgData name="Powers, Pamela - Division of Assessment and Accountability Support" userId="S::pamela.powers@education.ky.gov::3542699e-e997-49c2-a432-59b2eb60fc12" providerId="AD" clId="Web-{BDE00F61-B445-7EF2-8028-2EA75253FFB2}" dt="2020-01-07T13:16:07.076" v="9" actId="20577"/>
          <ac:spMkLst>
            <pc:docMk/>
            <pc:sldMk cId="1635181478" sldId="450"/>
            <ac:spMk id="2" creationId="{00000000-0000-0000-0000-000000000000}"/>
          </ac:spMkLst>
        </pc:spChg>
      </pc:sldChg>
    </pc:docChg>
  </pc:docChgLst>
  <pc:docChgLst>
    <pc:chgData name="Bradley, Tammy - Division of Assessment and Accountability Support" userId="S::tammy.bradley@education.ky.gov::502ab431-ac15-485e-9b22-66bc040d3246" providerId="AD" clId="Web-{41FF552D-A210-EC86-F35F-E5472D42F100}"/>
    <pc:docChg chg="modSld">
      <pc:chgData name="Bradley, Tammy - Division of Assessment and Accountability Support" userId="S::tammy.bradley@education.ky.gov::502ab431-ac15-485e-9b22-66bc040d3246" providerId="AD" clId="Web-{41FF552D-A210-EC86-F35F-E5472D42F100}" dt="2020-01-07T14:58:54.190" v="73" actId="20577"/>
      <pc:docMkLst>
        <pc:docMk/>
      </pc:docMkLst>
      <pc:sldChg chg="modSp">
        <pc:chgData name="Bradley, Tammy - Division of Assessment and Accountability Support" userId="S::tammy.bradley@education.ky.gov::502ab431-ac15-485e-9b22-66bc040d3246" providerId="AD" clId="Web-{41FF552D-A210-EC86-F35F-E5472D42F100}" dt="2020-01-07T14:56:18.470" v="71" actId="20577"/>
        <pc:sldMkLst>
          <pc:docMk/>
          <pc:sldMk cId="4080306731" sldId="501"/>
        </pc:sldMkLst>
        <pc:spChg chg="mod">
          <ac:chgData name="Bradley, Tammy - Division of Assessment and Accountability Support" userId="S::tammy.bradley@education.ky.gov::502ab431-ac15-485e-9b22-66bc040d3246" providerId="AD" clId="Web-{41FF552D-A210-EC86-F35F-E5472D42F100}" dt="2020-01-07T14:56:18.470" v="71" actId="20577"/>
          <ac:spMkLst>
            <pc:docMk/>
            <pc:sldMk cId="4080306731" sldId="501"/>
            <ac:spMk id="4" creationId="{00000000-0000-0000-0000-000000000000}"/>
          </ac:spMkLst>
        </pc:spChg>
      </pc:sldChg>
    </pc:docChg>
  </pc:docChgLst>
  <pc:docChgLst>
    <pc:chgData name="Howard, Jason - Division of Assessment and Accountability Support" userId="S::jason.howard@education.ky.gov::49814e1c-8227-44e2-9235-bb86dacf959c" providerId="AD" clId="Web-{4D437DFD-45C5-43F3-B6C2-B1970C202131}"/>
    <pc:docChg chg="addSld delSld modSld sldOrd">
      <pc:chgData name="Howard, Jason - Division of Assessment and Accountability Support" userId="S::jason.howard@education.ky.gov::49814e1c-8227-44e2-9235-bb86dacf959c" providerId="AD" clId="Web-{4D437DFD-45C5-43F3-B6C2-B1970C202131}" dt="2020-01-08T16:37:15.613" v="2682" actId="20577"/>
      <pc:docMkLst>
        <pc:docMk/>
      </pc:docMkLst>
      <pc:sldChg chg="modSp new del ord">
        <pc:chgData name="Howard, Jason - Division of Assessment and Accountability Support" userId="S::jason.howard@education.ky.gov::49814e1c-8227-44e2-9235-bb86dacf959c" providerId="AD" clId="Web-{4D437DFD-45C5-43F3-B6C2-B1970C202131}" dt="2020-01-08T14:28:20.438" v="1635"/>
        <pc:sldMkLst>
          <pc:docMk/>
          <pc:sldMk cId="1538987825" sldId="509"/>
        </pc:sldMkLst>
        <pc:spChg chg="mod">
          <ac:chgData name="Howard, Jason - Division of Assessment and Accountability Support" userId="S::jason.howard@education.ky.gov::49814e1c-8227-44e2-9235-bb86dacf959c" providerId="AD" clId="Web-{4D437DFD-45C5-43F3-B6C2-B1970C202131}" dt="2020-01-08T13:20:27.161" v="64" actId="20577"/>
          <ac:spMkLst>
            <pc:docMk/>
            <pc:sldMk cId="1538987825" sldId="509"/>
            <ac:spMk id="2" creationId="{670F9E68-9424-4FD5-8CCE-7A83E639A55D}"/>
          </ac:spMkLst>
        </pc:spChg>
        <pc:spChg chg="mod">
          <ac:chgData name="Howard, Jason - Division of Assessment and Accountability Support" userId="S::jason.howard@education.ky.gov::49814e1c-8227-44e2-9235-bb86dacf959c" providerId="AD" clId="Web-{4D437DFD-45C5-43F3-B6C2-B1970C202131}" dt="2020-01-08T13:50:49.926" v="69" actId="20577"/>
          <ac:spMkLst>
            <pc:docMk/>
            <pc:sldMk cId="1538987825" sldId="509"/>
            <ac:spMk id="4" creationId="{7D29748A-87A7-46C2-922A-8248F355009A}"/>
          </ac:spMkLst>
        </pc:spChg>
      </pc:sldChg>
      <pc:sldChg chg="addSp delSp modSp new mod ord setBg">
        <pc:chgData name="Howard, Jason - Division of Assessment and Accountability Support" userId="S::jason.howard@education.ky.gov::49814e1c-8227-44e2-9235-bb86dacf959c" providerId="AD" clId="Web-{4D437DFD-45C5-43F3-B6C2-B1970C202131}" dt="2020-01-08T16:35:49.735" v="2591" actId="1076"/>
        <pc:sldMkLst>
          <pc:docMk/>
          <pc:sldMk cId="3528791671" sldId="510"/>
        </pc:sldMkLst>
        <pc:spChg chg="mod">
          <ac:chgData name="Howard, Jason - Division of Assessment and Accountability Support" userId="S::jason.howard@education.ky.gov::49814e1c-8227-44e2-9235-bb86dacf959c" providerId="AD" clId="Web-{4D437DFD-45C5-43F3-B6C2-B1970C202131}" dt="2020-01-08T16:34:14.511" v="2585"/>
          <ac:spMkLst>
            <pc:docMk/>
            <pc:sldMk cId="3528791671" sldId="510"/>
            <ac:spMk id="2" creationId="{A506448E-2A08-4FCD-85DA-81654F1C4680}"/>
          </ac:spMkLst>
        </pc:spChg>
        <pc:spChg chg="mod">
          <ac:chgData name="Howard, Jason - Division of Assessment and Accountability Support" userId="S::jason.howard@education.ky.gov::49814e1c-8227-44e2-9235-bb86dacf959c" providerId="AD" clId="Web-{4D437DFD-45C5-43F3-B6C2-B1970C202131}" dt="2020-01-08T16:34:14.511" v="2585"/>
          <ac:spMkLst>
            <pc:docMk/>
            <pc:sldMk cId="3528791671" sldId="510"/>
            <ac:spMk id="3" creationId="{626DEE72-A041-4A2B-A0DA-117FA0710472}"/>
          </ac:spMkLst>
        </pc:spChg>
        <pc:spChg chg="del mod">
          <ac:chgData name="Howard, Jason - Division of Assessment and Accountability Support" userId="S::jason.howard@education.ky.gov::49814e1c-8227-44e2-9235-bb86dacf959c" providerId="AD" clId="Web-{4D437DFD-45C5-43F3-B6C2-B1970C202131}" dt="2020-01-08T16:34:14.511" v="2585"/>
          <ac:spMkLst>
            <pc:docMk/>
            <pc:sldMk cId="3528791671" sldId="510"/>
            <ac:spMk id="4" creationId="{7AE3292B-B565-4DB7-960D-E91D45109CA8}"/>
          </ac:spMkLst>
        </pc:spChg>
        <pc:spChg chg="mod">
          <ac:chgData name="Howard, Jason - Division of Assessment and Accountability Support" userId="S::jason.howard@education.ky.gov::49814e1c-8227-44e2-9235-bb86dacf959c" providerId="AD" clId="Web-{4D437DFD-45C5-43F3-B6C2-B1970C202131}" dt="2020-01-08T16:34:14.511" v="2585"/>
          <ac:spMkLst>
            <pc:docMk/>
            <pc:sldMk cId="3528791671" sldId="510"/>
            <ac:spMk id="5" creationId="{06B79ED5-6021-40C1-8DC1-4108350D521C}"/>
          </ac:spMkLst>
        </pc:spChg>
        <pc:graphicFrameChg chg="add mod modGraphic">
          <ac:chgData name="Howard, Jason - Division of Assessment and Accountability Support" userId="S::jason.howard@education.ky.gov::49814e1c-8227-44e2-9235-bb86dacf959c" providerId="AD" clId="Web-{4D437DFD-45C5-43F3-B6C2-B1970C202131}" dt="2020-01-08T16:35:49.735" v="2591" actId="1076"/>
          <ac:graphicFrameMkLst>
            <pc:docMk/>
            <pc:sldMk cId="3528791671" sldId="510"/>
            <ac:graphicFrameMk id="7" creationId="{1DDCBB0F-9A31-4466-AB01-4DB400FCCEC7}"/>
          </ac:graphicFrameMkLst>
        </pc:graphicFrameChg>
      </pc:sldChg>
      <pc:sldChg chg="modSp add ord replId">
        <pc:chgData name="Howard, Jason - Division of Assessment and Accountability Support" userId="S::jason.howard@education.ky.gov::49814e1c-8227-44e2-9235-bb86dacf959c" providerId="AD" clId="Web-{4D437DFD-45C5-43F3-B6C2-B1970C202131}" dt="2020-01-08T14:17:04.538" v="109" actId="20577"/>
        <pc:sldMkLst>
          <pc:docMk/>
          <pc:sldMk cId="2922200142" sldId="512"/>
        </pc:sldMkLst>
        <pc:spChg chg="mod">
          <ac:chgData name="Howard, Jason - Division of Assessment and Accountability Support" userId="S::jason.howard@education.ky.gov::49814e1c-8227-44e2-9235-bb86dacf959c" providerId="AD" clId="Web-{4D437DFD-45C5-43F3-B6C2-B1970C202131}" dt="2020-01-08T14:16:56.538" v="106" actId="20577"/>
          <ac:spMkLst>
            <pc:docMk/>
            <pc:sldMk cId="2922200142" sldId="512"/>
            <ac:spMk id="5" creationId="{D4340EF9-B3BD-4A35-937A-F4A3F726FBDD}"/>
          </ac:spMkLst>
        </pc:spChg>
        <pc:spChg chg="mod">
          <ac:chgData name="Howard, Jason - Division of Assessment and Accountability Support" userId="S::jason.howard@education.ky.gov::49814e1c-8227-44e2-9235-bb86dacf959c" providerId="AD" clId="Web-{4D437DFD-45C5-43F3-B6C2-B1970C202131}" dt="2020-01-08T14:17:04.538" v="109" actId="20577"/>
          <ac:spMkLst>
            <pc:docMk/>
            <pc:sldMk cId="2922200142" sldId="512"/>
            <ac:spMk id="6" creationId="{A5183E0E-1B1D-4774-83A0-F0760262DBE6}"/>
          </ac:spMkLst>
        </pc:spChg>
      </pc:sldChg>
      <pc:sldChg chg="addSp delSp modSp new mod setBg">
        <pc:chgData name="Howard, Jason - Division of Assessment and Accountability Support" userId="S::jason.howard@education.ky.gov::49814e1c-8227-44e2-9235-bb86dacf959c" providerId="AD" clId="Web-{4D437DFD-45C5-43F3-B6C2-B1970C202131}" dt="2020-01-08T16:37:15.613" v="2682" actId="20577"/>
        <pc:sldMkLst>
          <pc:docMk/>
          <pc:sldMk cId="1815357442" sldId="513"/>
        </pc:sldMkLst>
        <pc:spChg chg="mod">
          <ac:chgData name="Howard, Jason - Division of Assessment and Accountability Support" userId="S::jason.howard@education.ky.gov::49814e1c-8227-44e2-9235-bb86dacf959c" providerId="AD" clId="Web-{4D437DFD-45C5-43F3-B6C2-B1970C202131}" dt="2020-01-08T16:34:31.840" v="2587"/>
          <ac:spMkLst>
            <pc:docMk/>
            <pc:sldMk cId="1815357442" sldId="513"/>
            <ac:spMk id="2" creationId="{25042EB1-6541-42DC-9115-AB91241AFC55}"/>
          </ac:spMkLst>
        </pc:spChg>
        <pc:spChg chg="mod">
          <ac:chgData name="Howard, Jason - Division of Assessment and Accountability Support" userId="S::jason.howard@education.ky.gov::49814e1c-8227-44e2-9235-bb86dacf959c" providerId="AD" clId="Web-{4D437DFD-45C5-43F3-B6C2-B1970C202131}" dt="2020-01-08T16:34:31.840" v="2587"/>
          <ac:spMkLst>
            <pc:docMk/>
            <pc:sldMk cId="1815357442" sldId="513"/>
            <ac:spMk id="3" creationId="{C08DFAD9-1FD2-4CDE-91A3-A5E0E2261147}"/>
          </ac:spMkLst>
        </pc:spChg>
        <pc:spChg chg="del mod">
          <ac:chgData name="Howard, Jason - Division of Assessment and Accountability Support" userId="S::jason.howard@education.ky.gov::49814e1c-8227-44e2-9235-bb86dacf959c" providerId="AD" clId="Web-{4D437DFD-45C5-43F3-B6C2-B1970C202131}" dt="2020-01-08T16:34:31.840" v="2587"/>
          <ac:spMkLst>
            <pc:docMk/>
            <pc:sldMk cId="1815357442" sldId="513"/>
            <ac:spMk id="4" creationId="{A64C56AD-EBEC-48E8-9CC6-11C85809780C}"/>
          </ac:spMkLst>
        </pc:spChg>
        <pc:spChg chg="mod">
          <ac:chgData name="Howard, Jason - Division of Assessment and Accountability Support" userId="S::jason.howard@education.ky.gov::49814e1c-8227-44e2-9235-bb86dacf959c" providerId="AD" clId="Web-{4D437DFD-45C5-43F3-B6C2-B1970C202131}" dt="2020-01-08T16:34:31.840" v="2587"/>
          <ac:spMkLst>
            <pc:docMk/>
            <pc:sldMk cId="1815357442" sldId="513"/>
            <ac:spMk id="5" creationId="{854FA359-95B5-417E-A1A7-A6015B5D7E11}"/>
          </ac:spMkLst>
        </pc:spChg>
        <pc:graphicFrameChg chg="add mod modGraphic">
          <ac:chgData name="Howard, Jason - Division of Assessment and Accountability Support" userId="S::jason.howard@education.ky.gov::49814e1c-8227-44e2-9235-bb86dacf959c" providerId="AD" clId="Web-{4D437DFD-45C5-43F3-B6C2-B1970C202131}" dt="2020-01-08T16:37:15.613" v="2682" actId="20577"/>
          <ac:graphicFrameMkLst>
            <pc:docMk/>
            <pc:sldMk cId="1815357442" sldId="513"/>
            <ac:graphicFrameMk id="7" creationId="{240EA91A-A332-455B-8F82-35805D3C7D1B}"/>
          </ac:graphicFrameMkLst>
        </pc:graphicFrameChg>
      </pc:sldChg>
      <pc:sldChg chg="modSp new del">
        <pc:chgData name="Howard, Jason - Division of Assessment and Accountability Support" userId="S::jason.howard@education.ky.gov::49814e1c-8227-44e2-9235-bb86dacf959c" providerId="AD" clId="Web-{4D437DFD-45C5-43F3-B6C2-B1970C202131}" dt="2020-01-08T15:21:43.744" v="2584"/>
        <pc:sldMkLst>
          <pc:docMk/>
          <pc:sldMk cId="1390317298" sldId="514"/>
        </pc:sldMkLst>
        <pc:spChg chg="mod">
          <ac:chgData name="Howard, Jason - Division of Assessment and Accountability Support" userId="S::jason.howard@education.ky.gov::49814e1c-8227-44e2-9235-bb86dacf959c" providerId="AD" clId="Web-{4D437DFD-45C5-43F3-B6C2-B1970C202131}" dt="2020-01-08T14:41:52.061" v="1661" actId="20577"/>
          <ac:spMkLst>
            <pc:docMk/>
            <pc:sldMk cId="1390317298" sldId="514"/>
            <ac:spMk id="2" creationId="{B5CAF053-DBB9-4903-83E7-57195D486B76}"/>
          </ac:spMkLst>
        </pc:spChg>
        <pc:spChg chg="mod">
          <ac:chgData name="Howard, Jason - Division of Assessment and Accountability Support" userId="S::jason.howard@education.ky.gov::49814e1c-8227-44e2-9235-bb86dacf959c" providerId="AD" clId="Web-{4D437DFD-45C5-43F3-B6C2-B1970C202131}" dt="2020-01-08T14:42:13.889" v="1784" actId="20577"/>
          <ac:spMkLst>
            <pc:docMk/>
            <pc:sldMk cId="1390317298" sldId="514"/>
            <ac:spMk id="4" creationId="{0E50C21B-F182-4C0B-953C-64932829F055}"/>
          </ac:spMkLst>
        </pc:spChg>
      </pc:sldChg>
      <pc:sldChg chg="addSp delSp modSp new">
        <pc:chgData name="Howard, Jason - Division of Assessment and Accountability Support" userId="S::jason.howard@education.ky.gov::49814e1c-8227-44e2-9235-bb86dacf959c" providerId="AD" clId="Web-{4D437DFD-45C5-43F3-B6C2-B1970C202131}" dt="2020-01-08T14:53:36.851" v="2581" actId="20577"/>
        <pc:sldMkLst>
          <pc:docMk/>
          <pc:sldMk cId="3917871951" sldId="516"/>
        </pc:sldMkLst>
        <pc:spChg chg="mod">
          <ac:chgData name="Howard, Jason - Division of Assessment and Accountability Support" userId="S::jason.howard@education.ky.gov::49814e1c-8227-44e2-9235-bb86dacf959c" providerId="AD" clId="Web-{4D437DFD-45C5-43F3-B6C2-B1970C202131}" dt="2020-01-08T14:49:12.311" v="1811" actId="20577"/>
          <ac:spMkLst>
            <pc:docMk/>
            <pc:sldMk cId="3917871951" sldId="516"/>
            <ac:spMk id="2" creationId="{46E028B5-582D-4E0F-A51F-DB7FA718DF1D}"/>
          </ac:spMkLst>
        </pc:spChg>
        <pc:spChg chg="del">
          <ac:chgData name="Howard, Jason - Division of Assessment and Accountability Support" userId="S::jason.howard@education.ky.gov::49814e1c-8227-44e2-9235-bb86dacf959c" providerId="AD" clId="Web-{4D437DFD-45C5-43F3-B6C2-B1970C202131}" dt="2020-01-08T14:48:00.339" v="1787"/>
          <ac:spMkLst>
            <pc:docMk/>
            <pc:sldMk cId="3917871951" sldId="516"/>
            <ac:spMk id="4" creationId="{18BA2D44-1CA5-45F7-A44B-21E6024E4AA5}"/>
          </ac:spMkLst>
        </pc:spChg>
        <pc:spChg chg="add mod">
          <ac:chgData name="Howard, Jason - Division of Assessment and Accountability Support" userId="S::jason.howard@education.ky.gov::49814e1c-8227-44e2-9235-bb86dacf959c" providerId="AD" clId="Web-{4D437DFD-45C5-43F3-B6C2-B1970C202131}" dt="2020-01-08T14:53:36.851" v="2581" actId="20577"/>
          <ac:spMkLst>
            <pc:docMk/>
            <pc:sldMk cId="3917871951" sldId="516"/>
            <ac:spMk id="8" creationId="{29DB894C-5B8D-4DC2-8F6F-503E83FC2626}"/>
          </ac:spMkLst>
        </pc:spChg>
        <pc:graphicFrameChg chg="add mod ord modGraphic">
          <ac:chgData name="Howard, Jason - Division of Assessment and Accountability Support" userId="S::jason.howard@education.ky.gov::49814e1c-8227-44e2-9235-bb86dacf959c" providerId="AD" clId="Web-{4D437DFD-45C5-43F3-B6C2-B1970C202131}" dt="2020-01-08T14:50:20.672" v="1821"/>
          <ac:graphicFrameMkLst>
            <pc:docMk/>
            <pc:sldMk cId="3917871951" sldId="516"/>
            <ac:graphicFrameMk id="7" creationId="{1A7A556C-8F44-4A73-8AD1-B2FC24064C29}"/>
          </ac:graphicFrameMkLst>
        </pc:graphicFrameChg>
      </pc:sldChg>
    </pc:docChg>
  </pc:docChgLst>
  <pc:docChgLst>
    <pc:chgData name="Bradley, Tammy - Division of Assessment and Accountability Support" userId="S::tammy.bradley@education.ky.gov::502ab431-ac15-485e-9b22-66bc040d3246" providerId="AD" clId="Web-{16B48F77-77F0-18A9-46C5-AAE140C1B0F6}"/>
    <pc:docChg chg="modSld">
      <pc:chgData name="Bradley, Tammy - Division of Assessment and Accountability Support" userId="S::tammy.bradley@education.ky.gov::502ab431-ac15-485e-9b22-66bc040d3246" providerId="AD" clId="Web-{16B48F77-77F0-18A9-46C5-AAE140C1B0F6}" dt="2020-01-07T15:10:49.602" v="98" actId="20577"/>
      <pc:docMkLst>
        <pc:docMk/>
      </pc:docMkLst>
      <pc:sldChg chg="modSp">
        <pc:chgData name="Bradley, Tammy - Division of Assessment and Accountability Support" userId="S::tammy.bradley@education.ky.gov::502ab431-ac15-485e-9b22-66bc040d3246" providerId="AD" clId="Web-{16B48F77-77F0-18A9-46C5-AAE140C1B0F6}" dt="2020-01-07T15:10:00.946" v="96" actId="1076"/>
        <pc:sldMkLst>
          <pc:docMk/>
          <pc:sldMk cId="4080306731" sldId="501"/>
        </pc:sldMkLst>
        <pc:spChg chg="mod">
          <ac:chgData name="Bradley, Tammy - Division of Assessment and Accountability Support" userId="S::tammy.bradley@education.ky.gov::502ab431-ac15-485e-9b22-66bc040d3246" providerId="AD" clId="Web-{16B48F77-77F0-18A9-46C5-AAE140C1B0F6}" dt="2020-01-07T15:10:00.946" v="96" actId="1076"/>
          <ac:spMkLst>
            <pc:docMk/>
            <pc:sldMk cId="4080306731" sldId="501"/>
            <ac:spMk id="4" creationId="{00000000-0000-0000-0000-000000000000}"/>
          </ac:spMkLst>
        </pc:spChg>
      </pc:sldChg>
    </pc:docChg>
  </pc:docChgLst>
  <pc:docChgLst>
    <pc:chgData name="Savage, Shara - Division of Assessment and Accountability Support" userId="S::shara.savage@education.ky.gov::71eadb16-699f-453e-81d8-c9ac7aaf2dd6" providerId="AD" clId="Web-{0C65A3F8-59D7-6456-FDC7-059724AA2B73}"/>
    <pc:docChg chg="addSld modSld sldOrd">
      <pc:chgData name="Savage, Shara - Division of Assessment and Accountability Support" userId="S::shara.savage@education.ky.gov::71eadb16-699f-453e-81d8-c9ac7aaf2dd6" providerId="AD" clId="Web-{0C65A3F8-59D7-6456-FDC7-059724AA2B73}" dt="2020-01-09T13:04:48.386" v="322" actId="20577"/>
      <pc:docMkLst>
        <pc:docMk/>
      </pc:docMkLst>
      <pc:sldChg chg="modSp add ord replId">
        <pc:chgData name="Savage, Shara - Division of Assessment and Accountability Support" userId="S::shara.savage@education.ky.gov::71eadb16-699f-453e-81d8-c9ac7aaf2dd6" providerId="AD" clId="Web-{0C65A3F8-59D7-6456-FDC7-059724AA2B73}" dt="2020-01-09T13:04:48.386" v="322" actId="20577"/>
        <pc:sldMkLst>
          <pc:docMk/>
          <pc:sldMk cId="1791573546" sldId="519"/>
        </pc:sldMkLst>
        <pc:spChg chg="mod">
          <ac:chgData name="Savage, Shara - Division of Assessment and Accountability Support" userId="S::shara.savage@education.ky.gov::71eadb16-699f-453e-81d8-c9ac7aaf2dd6" providerId="AD" clId="Web-{0C65A3F8-59D7-6456-FDC7-059724AA2B73}" dt="2020-01-09T12:56:43.086" v="263" actId="20577"/>
          <ac:spMkLst>
            <pc:docMk/>
            <pc:sldMk cId="1791573546" sldId="519"/>
            <ac:spMk id="6" creationId="{813B5429-6044-4608-8847-537840C79F0C}"/>
          </ac:spMkLst>
        </pc:spChg>
        <pc:graphicFrameChg chg="mod modGraphic">
          <ac:chgData name="Savage, Shara - Division of Assessment and Accountability Support" userId="S::shara.savage@education.ky.gov::71eadb16-699f-453e-81d8-c9ac7aaf2dd6" providerId="AD" clId="Web-{0C65A3F8-59D7-6456-FDC7-059724AA2B73}" dt="2020-01-09T13:04:48.386" v="322" actId="20577"/>
          <ac:graphicFrameMkLst>
            <pc:docMk/>
            <pc:sldMk cId="1791573546" sldId="519"/>
            <ac:graphicFrameMk id="8" creationId="{BCCBE4F0-B81C-4A38-8E49-7C055592F0FD}"/>
          </ac:graphicFrameMkLst>
        </pc:graphicFrameChg>
      </pc:sldChg>
    </pc:docChg>
  </pc:docChgLst>
  <pc:docChgLst>
    <pc:chgData name="Barr, Joy - Division of Assessment and Accountability Support" userId="bf7dc07e-093b-4579-91f5-ca94ba07ddda" providerId="ADAL" clId="{4E903A33-9B90-49FA-9DEF-E1FBA4E89B08}"/>
    <pc:docChg chg="custSel modSld">
      <pc:chgData name="Barr, Joy - Division of Assessment and Accountability Support" userId="bf7dc07e-093b-4579-91f5-ca94ba07ddda" providerId="ADAL" clId="{4E903A33-9B90-49FA-9DEF-E1FBA4E89B08}" dt="2020-01-09T12:31:01.346" v="132" actId="20577"/>
      <pc:docMkLst>
        <pc:docMk/>
      </pc:docMkLst>
      <pc:sldChg chg="modSp">
        <pc:chgData name="Barr, Joy - Division of Assessment and Accountability Support" userId="bf7dc07e-093b-4579-91f5-ca94ba07ddda" providerId="ADAL" clId="{4E903A33-9B90-49FA-9DEF-E1FBA4E89B08}" dt="2020-01-07T13:29:53.062" v="3" actId="1076"/>
        <pc:sldMkLst>
          <pc:docMk/>
          <pc:sldMk cId="2890993120" sldId="272"/>
        </pc:sldMkLst>
        <pc:graphicFrameChg chg="mod">
          <ac:chgData name="Barr, Joy - Division of Assessment and Accountability Support" userId="bf7dc07e-093b-4579-91f5-ca94ba07ddda" providerId="ADAL" clId="{4E903A33-9B90-49FA-9DEF-E1FBA4E89B08}" dt="2020-01-07T13:29:53.062" v="3" actId="1076"/>
          <ac:graphicFrameMkLst>
            <pc:docMk/>
            <pc:sldMk cId="2890993120" sldId="272"/>
            <ac:graphicFrameMk id="5" creationId="{00000000-0000-0000-0000-000000000000}"/>
          </ac:graphicFrameMkLst>
        </pc:graphicFrameChg>
      </pc:sldChg>
      <pc:sldChg chg="modSp">
        <pc:chgData name="Barr, Joy - Division of Assessment and Accountability Support" userId="bf7dc07e-093b-4579-91f5-ca94ba07ddda" providerId="ADAL" clId="{4E903A33-9B90-49FA-9DEF-E1FBA4E89B08}" dt="2020-01-07T13:38:20.346" v="18" actId="14100"/>
        <pc:sldMkLst>
          <pc:docMk/>
          <pc:sldMk cId="606201737" sldId="285"/>
        </pc:sldMkLst>
        <pc:spChg chg="mod">
          <ac:chgData name="Barr, Joy - Division of Assessment and Accountability Support" userId="bf7dc07e-093b-4579-91f5-ca94ba07ddda" providerId="ADAL" clId="{4E903A33-9B90-49FA-9DEF-E1FBA4E89B08}" dt="2020-01-07T13:38:20.346" v="18" actId="14100"/>
          <ac:spMkLst>
            <pc:docMk/>
            <pc:sldMk cId="606201737" sldId="285"/>
            <ac:spMk id="4" creationId="{00000000-0000-0000-0000-000000000000}"/>
          </ac:spMkLst>
        </pc:spChg>
      </pc:sldChg>
      <pc:sldChg chg="modSp">
        <pc:chgData name="Barr, Joy - Division of Assessment and Accountability Support" userId="bf7dc07e-093b-4579-91f5-ca94ba07ddda" providerId="ADAL" clId="{4E903A33-9B90-49FA-9DEF-E1FBA4E89B08}" dt="2020-01-09T12:27:38.958" v="80" actId="20577"/>
        <pc:sldMkLst>
          <pc:docMk/>
          <pc:sldMk cId="278423600" sldId="287"/>
        </pc:sldMkLst>
        <pc:graphicFrameChg chg="modGraphic">
          <ac:chgData name="Barr, Joy - Division of Assessment and Accountability Support" userId="bf7dc07e-093b-4579-91f5-ca94ba07ddda" providerId="ADAL" clId="{4E903A33-9B90-49FA-9DEF-E1FBA4E89B08}" dt="2020-01-09T12:27:38.958" v="80" actId="20577"/>
          <ac:graphicFrameMkLst>
            <pc:docMk/>
            <pc:sldMk cId="278423600" sldId="287"/>
            <ac:graphicFrameMk id="5" creationId="{69109D59-86C5-4147-89F5-CDB4315A53F9}"/>
          </ac:graphicFrameMkLst>
        </pc:graphicFrameChg>
      </pc:sldChg>
      <pc:sldChg chg="modSp">
        <pc:chgData name="Barr, Joy - Division of Assessment and Accountability Support" userId="bf7dc07e-093b-4579-91f5-ca94ba07ddda" providerId="ADAL" clId="{4E903A33-9B90-49FA-9DEF-E1FBA4E89B08}" dt="2020-01-07T13:53:07.312" v="27" actId="20577"/>
        <pc:sldMkLst>
          <pc:docMk/>
          <pc:sldMk cId="3414463031" sldId="288"/>
        </pc:sldMkLst>
        <pc:graphicFrameChg chg="mod">
          <ac:chgData name="Barr, Joy - Division of Assessment and Accountability Support" userId="bf7dc07e-093b-4579-91f5-ca94ba07ddda" providerId="ADAL" clId="{4E903A33-9B90-49FA-9DEF-E1FBA4E89B08}" dt="2020-01-07T13:53:07.312" v="27" actId="20577"/>
          <ac:graphicFrameMkLst>
            <pc:docMk/>
            <pc:sldMk cId="3414463031" sldId="288"/>
            <ac:graphicFrameMk id="7" creationId="{29AAA7EE-E0C7-457C-9547-DEF0A8BBE5F2}"/>
          </ac:graphicFrameMkLst>
        </pc:graphicFrameChg>
      </pc:sldChg>
      <pc:sldChg chg="modSp">
        <pc:chgData name="Barr, Joy - Division of Assessment and Accountability Support" userId="bf7dc07e-093b-4579-91f5-ca94ba07ddda" providerId="ADAL" clId="{4E903A33-9B90-49FA-9DEF-E1FBA4E89B08}" dt="2020-01-09T12:26:56.490" v="75" actId="20577"/>
        <pc:sldMkLst>
          <pc:docMk/>
          <pc:sldMk cId="1737723233" sldId="291"/>
        </pc:sldMkLst>
        <pc:spChg chg="mod">
          <ac:chgData name="Barr, Joy - Division of Assessment and Accountability Support" userId="bf7dc07e-093b-4579-91f5-ca94ba07ddda" providerId="ADAL" clId="{4E903A33-9B90-49FA-9DEF-E1FBA4E89B08}" dt="2020-01-09T12:26:56.490" v="75" actId="20577"/>
          <ac:spMkLst>
            <pc:docMk/>
            <pc:sldMk cId="1737723233" sldId="291"/>
            <ac:spMk id="4" creationId="{00000000-0000-0000-0000-000000000000}"/>
          </ac:spMkLst>
        </pc:spChg>
        <pc:spChg chg="mod">
          <ac:chgData name="Barr, Joy - Division of Assessment and Accountability Support" userId="bf7dc07e-093b-4579-91f5-ca94ba07ddda" providerId="ADAL" clId="{4E903A33-9B90-49FA-9DEF-E1FBA4E89B08}" dt="2020-01-07T13:30:47.425" v="5" actId="14100"/>
          <ac:spMkLst>
            <pc:docMk/>
            <pc:sldMk cId="1737723233" sldId="291"/>
            <ac:spMk id="6" creationId="{9BEADE00-A9A3-4614-B938-4C76ABC391B4}"/>
          </ac:spMkLst>
        </pc:spChg>
      </pc:sldChg>
      <pc:sldChg chg="modSp">
        <pc:chgData name="Barr, Joy - Division of Assessment and Accountability Support" userId="bf7dc07e-093b-4579-91f5-ca94ba07ddda" providerId="ADAL" clId="{4E903A33-9B90-49FA-9DEF-E1FBA4E89B08}" dt="2020-01-09T12:26:23.705" v="57" actId="20577"/>
        <pc:sldMkLst>
          <pc:docMk/>
          <pc:sldMk cId="1612151168" sldId="361"/>
        </pc:sldMkLst>
        <pc:spChg chg="mod">
          <ac:chgData name="Barr, Joy - Division of Assessment and Accountability Support" userId="bf7dc07e-093b-4579-91f5-ca94ba07ddda" providerId="ADAL" clId="{4E903A33-9B90-49FA-9DEF-E1FBA4E89B08}" dt="2020-01-09T12:26:23.705" v="57" actId="20577"/>
          <ac:spMkLst>
            <pc:docMk/>
            <pc:sldMk cId="1612151168" sldId="361"/>
            <ac:spMk id="3" creationId="{00000000-0000-0000-0000-000000000000}"/>
          </ac:spMkLst>
        </pc:spChg>
      </pc:sldChg>
      <pc:sldChg chg="modSp">
        <pc:chgData name="Barr, Joy - Division of Assessment and Accountability Support" userId="bf7dc07e-093b-4579-91f5-ca94ba07ddda" providerId="ADAL" clId="{4E903A33-9B90-49FA-9DEF-E1FBA4E89B08}" dt="2020-01-07T13:56:52.931" v="31" actId="13926"/>
        <pc:sldMkLst>
          <pc:docMk/>
          <pc:sldMk cId="4080306731" sldId="501"/>
        </pc:sldMkLst>
        <pc:spChg chg="mod">
          <ac:chgData name="Barr, Joy - Division of Assessment and Accountability Support" userId="bf7dc07e-093b-4579-91f5-ca94ba07ddda" providerId="ADAL" clId="{4E903A33-9B90-49FA-9DEF-E1FBA4E89B08}" dt="2020-01-07T13:56:52.931" v="31" actId="13926"/>
          <ac:spMkLst>
            <pc:docMk/>
            <pc:sldMk cId="4080306731" sldId="501"/>
            <ac:spMk id="4" creationId="{00000000-0000-0000-0000-000000000000}"/>
          </ac:spMkLst>
        </pc:spChg>
      </pc:sldChg>
      <pc:sldChg chg="modSp">
        <pc:chgData name="Barr, Joy - Division of Assessment and Accountability Support" userId="bf7dc07e-093b-4579-91f5-ca94ba07ddda" providerId="ADAL" clId="{4E903A33-9B90-49FA-9DEF-E1FBA4E89B08}" dt="2020-01-09T12:31:01.346" v="132" actId="20577"/>
        <pc:sldMkLst>
          <pc:docMk/>
          <pc:sldMk cId="2170748793" sldId="505"/>
        </pc:sldMkLst>
        <pc:spChg chg="mod">
          <ac:chgData name="Barr, Joy - Division of Assessment and Accountability Support" userId="bf7dc07e-093b-4579-91f5-ca94ba07ddda" providerId="ADAL" clId="{4E903A33-9B90-49FA-9DEF-E1FBA4E89B08}" dt="2020-01-07T13:57:53.771" v="32" actId="14100"/>
          <ac:spMkLst>
            <pc:docMk/>
            <pc:sldMk cId="2170748793" sldId="505"/>
            <ac:spMk id="2" creationId="{05B47E2E-45E6-43F9-A831-6AE5A5B9607F}"/>
          </ac:spMkLst>
        </pc:spChg>
        <pc:spChg chg="mod">
          <ac:chgData name="Barr, Joy - Division of Assessment and Accountability Support" userId="bf7dc07e-093b-4579-91f5-ca94ba07ddda" providerId="ADAL" clId="{4E903A33-9B90-49FA-9DEF-E1FBA4E89B08}" dt="2020-01-09T12:31:01.346" v="132" actId="20577"/>
          <ac:spMkLst>
            <pc:docMk/>
            <pc:sldMk cId="2170748793" sldId="505"/>
            <ac:spMk id="3" creationId="{31932836-8A90-4483-B694-1987431AABB8}"/>
          </ac:spMkLst>
        </pc:spChg>
      </pc:sldChg>
      <pc:sldChg chg="modSp">
        <pc:chgData name="Barr, Joy - Division of Assessment and Accountability Support" userId="bf7dc07e-093b-4579-91f5-ca94ba07ddda" providerId="ADAL" clId="{4E903A33-9B90-49FA-9DEF-E1FBA4E89B08}" dt="2020-01-09T12:28:15.870" v="84" actId="20577"/>
        <pc:sldMkLst>
          <pc:docMk/>
          <pc:sldMk cId="3528791671" sldId="510"/>
        </pc:sldMkLst>
        <pc:graphicFrameChg chg="mod">
          <ac:chgData name="Barr, Joy - Division of Assessment and Accountability Support" userId="bf7dc07e-093b-4579-91f5-ca94ba07ddda" providerId="ADAL" clId="{4E903A33-9B90-49FA-9DEF-E1FBA4E89B08}" dt="2020-01-09T12:28:15.870" v="84" actId="20577"/>
          <ac:graphicFrameMkLst>
            <pc:docMk/>
            <pc:sldMk cId="3528791671" sldId="510"/>
            <ac:graphicFrameMk id="7" creationId="{1DDCBB0F-9A31-4466-AB01-4DB400FCCEC7}"/>
          </ac:graphicFrameMkLst>
        </pc:graphicFrameChg>
      </pc:sldChg>
      <pc:sldChg chg="modSp">
        <pc:chgData name="Barr, Joy - Division of Assessment and Accountability Support" userId="bf7dc07e-093b-4579-91f5-ca94ba07ddda" providerId="ADAL" clId="{4E903A33-9B90-49FA-9DEF-E1FBA4E89B08}" dt="2020-01-09T12:30:48.471" v="124" actId="20577"/>
        <pc:sldMkLst>
          <pc:docMk/>
          <pc:sldMk cId="460217803" sldId="515"/>
        </pc:sldMkLst>
        <pc:spChg chg="mod">
          <ac:chgData name="Barr, Joy - Division of Assessment and Accountability Support" userId="bf7dc07e-093b-4579-91f5-ca94ba07ddda" providerId="ADAL" clId="{4E903A33-9B90-49FA-9DEF-E1FBA4E89B08}" dt="2020-01-09T12:30:48.471" v="124" actId="20577"/>
          <ac:spMkLst>
            <pc:docMk/>
            <pc:sldMk cId="460217803" sldId="515"/>
            <ac:spMk id="8" creationId="{5F83DB6B-E3CC-46E9-9316-4073ED6EAED3}"/>
          </ac:spMkLst>
        </pc:spChg>
        <pc:spChg chg="mod">
          <ac:chgData name="Barr, Joy - Division of Assessment and Accountability Support" userId="bf7dc07e-093b-4579-91f5-ca94ba07ddda" providerId="ADAL" clId="{4E903A33-9B90-49FA-9DEF-E1FBA4E89B08}" dt="2020-01-09T12:30:42.079" v="119" actId="113"/>
          <ac:spMkLst>
            <pc:docMk/>
            <pc:sldMk cId="460217803" sldId="515"/>
            <ac:spMk id="10" creationId="{DCDD7B8A-C466-4E43-A46A-5E9893D376FE}"/>
          </ac:spMkLst>
        </pc:spChg>
      </pc:sldChg>
      <pc:sldChg chg="modSp">
        <pc:chgData name="Barr, Joy - Division of Assessment and Accountability Support" userId="bf7dc07e-093b-4579-91f5-ca94ba07ddda" providerId="ADAL" clId="{4E903A33-9B90-49FA-9DEF-E1FBA4E89B08}" dt="2020-01-09T12:29:45.271" v="107" actId="20577"/>
        <pc:sldMkLst>
          <pc:docMk/>
          <pc:sldMk cId="3917871951" sldId="516"/>
        </pc:sldMkLst>
        <pc:spChg chg="mod">
          <ac:chgData name="Barr, Joy - Division of Assessment and Accountability Support" userId="bf7dc07e-093b-4579-91f5-ca94ba07ddda" providerId="ADAL" clId="{4E903A33-9B90-49FA-9DEF-E1FBA4E89B08}" dt="2020-01-09T12:29:08.312" v="88" actId="20577"/>
          <ac:spMkLst>
            <pc:docMk/>
            <pc:sldMk cId="3917871951" sldId="516"/>
            <ac:spMk id="8" creationId="{29DB894C-5B8D-4DC2-8F6F-503E83FC2626}"/>
          </ac:spMkLst>
        </pc:spChg>
        <pc:graphicFrameChg chg="modGraphic">
          <ac:chgData name="Barr, Joy - Division of Assessment and Accountability Support" userId="bf7dc07e-093b-4579-91f5-ca94ba07ddda" providerId="ADAL" clId="{4E903A33-9B90-49FA-9DEF-E1FBA4E89B08}" dt="2020-01-09T12:29:45.271" v="107" actId="20577"/>
          <ac:graphicFrameMkLst>
            <pc:docMk/>
            <pc:sldMk cId="3917871951" sldId="516"/>
            <ac:graphicFrameMk id="7" creationId="{1A7A556C-8F44-4A73-8AD1-B2FC24064C29}"/>
          </ac:graphicFrameMkLst>
        </pc:graphicFrameChg>
      </pc:sldChg>
    </pc:docChg>
  </pc:docChgLst>
  <pc:docChgLst>
    <pc:chgData name="Stafford, Jennifer - KDE Division Director" userId="S::jennifer.stafford@education.ky.gov::0151abd4-297e-443f-a77b-a8c249c015ab" providerId="AD" clId="Web-{55085271-3FD7-B225-435D-A001ED6388FA}"/>
    <pc:docChg chg="addSld modSld">
      <pc:chgData name="Stafford, Jennifer - KDE Division Director" userId="S::jennifer.stafford@education.ky.gov::0151abd4-297e-443f-a77b-a8c249c015ab" providerId="AD" clId="Web-{55085271-3FD7-B225-435D-A001ED6388FA}" dt="2020-01-07T14:32:42.242" v="138"/>
      <pc:docMkLst>
        <pc:docMk/>
      </pc:docMkLst>
      <pc:sldChg chg="delSp modSp">
        <pc:chgData name="Stafford, Jennifer - KDE Division Director" userId="S::jennifer.stafford@education.ky.gov::0151abd4-297e-443f-a77b-a8c249c015ab" providerId="AD" clId="Web-{55085271-3FD7-B225-435D-A001ED6388FA}" dt="2020-01-07T14:30:28.314" v="125" actId="20577"/>
        <pc:sldMkLst>
          <pc:docMk/>
          <pc:sldMk cId="1737723233" sldId="291"/>
        </pc:sldMkLst>
        <pc:spChg chg="mod">
          <ac:chgData name="Stafford, Jennifer - KDE Division Director" userId="S::jennifer.stafford@education.ky.gov::0151abd4-297e-443f-a77b-a8c249c015ab" providerId="AD" clId="Web-{55085271-3FD7-B225-435D-A001ED6388FA}" dt="2020-01-07T14:30:28.314" v="125" actId="20577"/>
          <ac:spMkLst>
            <pc:docMk/>
            <pc:sldMk cId="1737723233" sldId="291"/>
            <ac:spMk id="4" creationId="{00000000-0000-0000-0000-000000000000}"/>
          </ac:spMkLst>
        </pc:spChg>
        <pc:picChg chg="del mod">
          <ac:chgData name="Stafford, Jennifer - KDE Division Director" userId="S::jennifer.stafford@education.ky.gov::0151abd4-297e-443f-a77b-a8c249c015ab" providerId="AD" clId="Web-{55085271-3FD7-B225-435D-A001ED6388FA}" dt="2020-01-07T14:29:45.437" v="109"/>
          <ac:picMkLst>
            <pc:docMk/>
            <pc:sldMk cId="1737723233" sldId="291"/>
            <ac:picMk id="3" creationId="{052088E1-AD7F-4FD5-8EF5-C82EB745C249}"/>
          </ac:picMkLst>
        </pc:picChg>
      </pc:sldChg>
      <pc:sldChg chg="delSp modSp">
        <pc:chgData name="Stafford, Jennifer - KDE Division Director" userId="S::jennifer.stafford@education.ky.gov::0151abd4-297e-443f-a77b-a8c249c015ab" providerId="AD" clId="Web-{55085271-3FD7-B225-435D-A001ED6388FA}" dt="2020-01-07T14:31:58.115" v="137"/>
        <pc:sldMkLst>
          <pc:docMk/>
          <pc:sldMk cId="1046010962" sldId="503"/>
        </pc:sldMkLst>
        <pc:spChg chg="del mod">
          <ac:chgData name="Stafford, Jennifer - KDE Division Director" userId="S::jennifer.stafford@education.ky.gov::0151abd4-297e-443f-a77b-a8c249c015ab" providerId="AD" clId="Web-{55085271-3FD7-B225-435D-A001ED6388FA}" dt="2020-01-07T14:31:58.115" v="137"/>
          <ac:spMkLst>
            <pc:docMk/>
            <pc:sldMk cId="1046010962" sldId="503"/>
            <ac:spMk id="7" creationId="{1012D8B6-40E2-4AE9-9ED7-7C519D6003D0}"/>
          </ac:spMkLst>
        </pc:spChg>
      </pc:sldChg>
      <pc:sldChg chg="modSp">
        <pc:chgData name="Stafford, Jennifer - KDE Division Director" userId="S::jennifer.stafford@education.ky.gov::0151abd4-297e-443f-a77b-a8c249c015ab" providerId="AD" clId="Web-{55085271-3FD7-B225-435D-A001ED6388FA}" dt="2020-01-07T14:31:50.787" v="135" actId="1076"/>
        <pc:sldMkLst>
          <pc:docMk/>
          <pc:sldMk cId="2170748793" sldId="505"/>
        </pc:sldMkLst>
        <pc:spChg chg="mod">
          <ac:chgData name="Stafford, Jennifer - KDE Division Director" userId="S::jennifer.stafford@education.ky.gov::0151abd4-297e-443f-a77b-a8c249c015ab" providerId="AD" clId="Web-{55085271-3FD7-B225-435D-A001ED6388FA}" dt="2020-01-07T14:31:50.787" v="135" actId="1076"/>
          <ac:spMkLst>
            <pc:docMk/>
            <pc:sldMk cId="2170748793" sldId="505"/>
            <ac:spMk id="3" creationId="{31932836-8A90-4483-B694-1987431AABB8}"/>
          </ac:spMkLst>
        </pc:spChg>
      </pc:sldChg>
      <pc:sldChg chg="delSp">
        <pc:chgData name="Stafford, Jennifer - KDE Division Director" userId="S::jennifer.stafford@education.ky.gov::0151abd4-297e-443f-a77b-a8c249c015ab" providerId="AD" clId="Web-{55085271-3FD7-B225-435D-A001ED6388FA}" dt="2020-01-07T14:32:42.242" v="138"/>
        <pc:sldMkLst>
          <pc:docMk/>
          <pc:sldMk cId="630593341" sldId="506"/>
        </pc:sldMkLst>
        <pc:spChg chg="del">
          <ac:chgData name="Stafford, Jennifer - KDE Division Director" userId="S::jennifer.stafford@education.ky.gov::0151abd4-297e-443f-a77b-a8c249c015ab" providerId="AD" clId="Web-{55085271-3FD7-B225-435D-A001ED6388FA}" dt="2020-01-07T14:32:42.242" v="138"/>
          <ac:spMkLst>
            <pc:docMk/>
            <pc:sldMk cId="630593341" sldId="506"/>
            <ac:spMk id="3" creationId="{7D3602BF-70E1-4825-AB69-FA6E456F8925}"/>
          </ac:spMkLst>
        </pc:spChg>
      </pc:sldChg>
      <pc:sldChg chg="addSp delSp modSp new">
        <pc:chgData name="Stafford, Jennifer - KDE Division Director" userId="S::jennifer.stafford@education.ky.gov::0151abd4-297e-443f-a77b-a8c249c015ab" providerId="AD" clId="Web-{55085271-3FD7-B225-435D-A001ED6388FA}" dt="2020-01-07T14:30:35.346" v="133" actId="20577"/>
        <pc:sldMkLst>
          <pc:docMk/>
          <pc:sldMk cId="936997973" sldId="507"/>
        </pc:sldMkLst>
        <pc:spChg chg="mod">
          <ac:chgData name="Stafford, Jennifer - KDE Division Director" userId="S::jennifer.stafford@education.ky.gov::0151abd4-297e-443f-a77b-a8c249c015ab" providerId="AD" clId="Web-{55085271-3FD7-B225-435D-A001ED6388FA}" dt="2020-01-07T14:29:27.920" v="100"/>
          <ac:spMkLst>
            <pc:docMk/>
            <pc:sldMk cId="936997973" sldId="507"/>
            <ac:spMk id="2" creationId="{D48F8C47-8B37-408B-B94F-A48701AD6B60}"/>
          </ac:spMkLst>
        </pc:spChg>
        <pc:spChg chg="mod">
          <ac:chgData name="Stafford, Jennifer - KDE Division Director" userId="S::jennifer.stafford@education.ky.gov::0151abd4-297e-443f-a77b-a8c249c015ab" providerId="AD" clId="Web-{55085271-3FD7-B225-435D-A001ED6388FA}" dt="2020-01-07T14:30:35.346" v="133" actId="20577"/>
          <ac:spMkLst>
            <pc:docMk/>
            <pc:sldMk cId="936997973" sldId="507"/>
            <ac:spMk id="3" creationId="{D3068849-6AD9-4583-9F32-B4534FECB341}"/>
          </ac:spMkLst>
        </pc:spChg>
        <pc:graphicFrameChg chg="add del mod modGraphic">
          <ac:chgData name="Stafford, Jennifer - KDE Division Director" userId="S::jennifer.stafford@education.ky.gov::0151abd4-297e-443f-a77b-a8c249c015ab" providerId="AD" clId="Web-{55085271-3FD7-B225-435D-A001ED6388FA}" dt="2020-01-07T14:29:06.498" v="83"/>
          <ac:graphicFrameMkLst>
            <pc:docMk/>
            <pc:sldMk cId="936997973" sldId="507"/>
            <ac:graphicFrameMk id="6" creationId="{2052DD8A-D35B-470F-A297-118F2EF205A2}"/>
          </ac:graphicFrameMkLst>
        </pc:graphicFrameChg>
        <pc:picChg chg="add mod">
          <ac:chgData name="Stafford, Jennifer - KDE Division Director" userId="S::jennifer.stafford@education.ky.gov::0151abd4-297e-443f-a77b-a8c249c015ab" providerId="AD" clId="Web-{55085271-3FD7-B225-435D-A001ED6388FA}" dt="2020-01-07T14:29:58.609" v="113" actId="1076"/>
          <ac:picMkLst>
            <pc:docMk/>
            <pc:sldMk cId="936997973" sldId="507"/>
            <ac:picMk id="14" creationId="{CC316D33-5776-4351-9096-2D431813E04D}"/>
          </ac:picMkLst>
        </pc:picChg>
      </pc:sldChg>
    </pc:docChg>
  </pc:docChgLst>
  <pc:docChgLst>
    <pc:chgData name="Bradley, Tammy - Division of Assessment and Accountability Support" userId="S::tammy.bradley@education.ky.gov::502ab431-ac15-485e-9b22-66bc040d3246" providerId="AD" clId="Web-{F7095E8D-0FBA-8E91-B16E-EA0434D9138F}"/>
    <pc:docChg chg="modSld">
      <pc:chgData name="Bradley, Tammy - Division of Assessment and Accountability Support" userId="S::tammy.bradley@education.ky.gov::502ab431-ac15-485e-9b22-66bc040d3246" providerId="AD" clId="Web-{F7095E8D-0FBA-8E91-B16E-EA0434D9138F}" dt="2020-01-09T14:03:16.109" v="0"/>
      <pc:docMkLst>
        <pc:docMk/>
      </pc:docMkLst>
      <pc:sldChg chg="modNotes">
        <pc:chgData name="Bradley, Tammy - Division of Assessment and Accountability Support" userId="S::tammy.bradley@education.ky.gov::502ab431-ac15-485e-9b22-66bc040d3246" providerId="AD" clId="Web-{F7095E8D-0FBA-8E91-B16E-EA0434D9138F}" dt="2020-01-09T14:03:16.109" v="0"/>
        <pc:sldMkLst>
          <pc:docMk/>
          <pc:sldMk cId="4080306731" sldId="501"/>
        </pc:sldMkLst>
      </pc:sldChg>
    </pc:docChg>
  </pc:docChgLst>
  <pc:docChgLst>
    <pc:chgData name="Powers, Pamela - Division of Assessment and Accountability Support" userId="S::pamela.powers@education.ky.gov::3542699e-e997-49c2-a432-59b2eb60fc12" providerId="AD" clId="Web-{C99E7AA4-943F-4E08-82DE-EA279F3210A5}"/>
    <pc:docChg chg="addSld modSld">
      <pc:chgData name="Powers, Pamela - Division of Assessment and Accountability Support" userId="S::pamela.powers@education.ky.gov::3542699e-e997-49c2-a432-59b2eb60fc12" providerId="AD" clId="Web-{C99E7AA4-943F-4E08-82DE-EA279F3210A5}" dt="2020-01-08T14:18:10.467" v="373" actId="20577"/>
      <pc:docMkLst>
        <pc:docMk/>
      </pc:docMkLst>
      <pc:sldChg chg="modSp">
        <pc:chgData name="Powers, Pamela - Division of Assessment and Accountability Support" userId="S::pamela.powers@education.ky.gov::3542699e-e997-49c2-a432-59b2eb60fc12" providerId="AD" clId="Web-{C99E7AA4-943F-4E08-82DE-EA279F3210A5}" dt="2020-01-08T14:09:01.775" v="26" actId="20577"/>
        <pc:sldMkLst>
          <pc:docMk/>
          <pc:sldMk cId="1612151168" sldId="361"/>
        </pc:sldMkLst>
        <pc:spChg chg="mod">
          <ac:chgData name="Powers, Pamela - Division of Assessment and Accountability Support" userId="S::pamela.powers@education.ky.gov::3542699e-e997-49c2-a432-59b2eb60fc12" providerId="AD" clId="Web-{C99E7AA4-943F-4E08-82DE-EA279F3210A5}" dt="2020-01-08T14:09:01.775" v="26" actId="20577"/>
          <ac:spMkLst>
            <pc:docMk/>
            <pc:sldMk cId="1612151168" sldId="361"/>
            <ac:spMk id="3" creationId="{00000000-0000-0000-0000-000000000000}"/>
          </ac:spMkLst>
        </pc:spChg>
      </pc:sldChg>
      <pc:sldChg chg="modSp">
        <pc:chgData name="Powers, Pamela - Division of Assessment and Accountability Support" userId="S::pamela.powers@education.ky.gov::3542699e-e997-49c2-a432-59b2eb60fc12" providerId="AD" clId="Web-{C99E7AA4-943F-4E08-82DE-EA279F3210A5}" dt="2020-01-08T14:08:16.273" v="14" actId="20577"/>
        <pc:sldMkLst>
          <pc:docMk/>
          <pc:sldMk cId="1635181478" sldId="450"/>
        </pc:sldMkLst>
        <pc:spChg chg="mod">
          <ac:chgData name="Powers, Pamela - Division of Assessment and Accountability Support" userId="S::pamela.powers@education.ky.gov::3542699e-e997-49c2-a432-59b2eb60fc12" providerId="AD" clId="Web-{C99E7AA4-943F-4E08-82DE-EA279F3210A5}" dt="2020-01-08T14:08:16.273" v="14" actId="20577"/>
          <ac:spMkLst>
            <pc:docMk/>
            <pc:sldMk cId="1635181478" sldId="450"/>
            <ac:spMk id="2" creationId="{00000000-0000-0000-0000-000000000000}"/>
          </ac:spMkLst>
        </pc:spChg>
      </pc:sldChg>
      <pc:sldChg chg="modSp new">
        <pc:chgData name="Powers, Pamela - Division of Assessment and Accountability Support" userId="S::pamela.powers@education.ky.gov::3542699e-e997-49c2-a432-59b2eb60fc12" providerId="AD" clId="Web-{C99E7AA4-943F-4E08-82DE-EA279F3210A5}" dt="2020-01-08T14:18:08.889" v="371" actId="20577"/>
        <pc:sldMkLst>
          <pc:docMk/>
          <pc:sldMk cId="3932022703" sldId="511"/>
        </pc:sldMkLst>
        <pc:spChg chg="mod">
          <ac:chgData name="Powers, Pamela - Division of Assessment and Accountability Support" userId="S::pamela.powers@education.ky.gov::3542699e-e997-49c2-a432-59b2eb60fc12" providerId="AD" clId="Web-{C99E7AA4-943F-4E08-82DE-EA279F3210A5}" dt="2020-01-08T14:18:08.889" v="371" actId="20577"/>
          <ac:spMkLst>
            <pc:docMk/>
            <pc:sldMk cId="3932022703" sldId="511"/>
            <ac:spMk id="2" creationId="{6EB17F87-B930-4118-9EEA-620D036B577D}"/>
          </ac:spMkLst>
        </pc:spChg>
        <pc:spChg chg="mod">
          <ac:chgData name="Powers, Pamela - Division of Assessment and Accountability Support" userId="S::pamela.powers@education.ky.gov::3542699e-e997-49c2-a432-59b2eb60fc12" providerId="AD" clId="Web-{C99E7AA4-943F-4E08-82DE-EA279F3210A5}" dt="2020-01-08T14:18:02.999" v="359" actId="20577"/>
          <ac:spMkLst>
            <pc:docMk/>
            <pc:sldMk cId="3932022703" sldId="511"/>
            <ac:spMk id="3" creationId="{E4CCADD7-2959-4107-88CA-11FC778A1E11}"/>
          </ac:spMkLst>
        </pc:spChg>
      </pc:sldChg>
    </pc:docChg>
  </pc:docChgLst>
  <pc:docChgLst>
    <pc:chgData name="Savage, Shara - Division of Assessment and Accountability Support" userId="S::shara.savage@education.ky.gov::71eadb16-699f-453e-81d8-c9ac7aaf2dd6" providerId="AD" clId="Web-{3853E6C0-70DF-21E0-B884-96D4D1A508DA}"/>
    <pc:docChg chg="modSld">
      <pc:chgData name="Savage, Shara - Division of Assessment and Accountability Support" userId="S::shara.savage@education.ky.gov::71eadb16-699f-453e-81d8-c9ac7aaf2dd6" providerId="AD" clId="Web-{3853E6C0-70DF-21E0-B884-96D4D1A508DA}" dt="2020-01-09T14:35:15.643" v="3"/>
      <pc:docMkLst>
        <pc:docMk/>
      </pc:docMkLst>
      <pc:sldChg chg="addSp delSp modSp">
        <pc:chgData name="Savage, Shara - Division of Assessment and Accountability Support" userId="S::shara.savage@education.ky.gov::71eadb16-699f-453e-81d8-c9ac7aaf2dd6" providerId="AD" clId="Web-{3853E6C0-70DF-21E0-B884-96D4D1A508DA}" dt="2020-01-09T14:35:15.643" v="3"/>
        <pc:sldMkLst>
          <pc:docMk/>
          <pc:sldMk cId="1791573546" sldId="519"/>
        </pc:sldMkLst>
        <pc:spChg chg="add del">
          <ac:chgData name="Savage, Shara - Division of Assessment and Accountability Support" userId="S::shara.savage@education.ky.gov::71eadb16-699f-453e-81d8-c9ac7aaf2dd6" providerId="AD" clId="Web-{3853E6C0-70DF-21E0-B884-96D4D1A508DA}" dt="2020-01-09T14:35:15.643" v="3"/>
          <ac:spMkLst>
            <pc:docMk/>
            <pc:sldMk cId="1791573546" sldId="519"/>
            <ac:spMk id="31" creationId="{3134AC5B-BC2E-4023-A192-F5EB19D990F1}"/>
          </ac:spMkLst>
        </pc:spChg>
        <pc:graphicFrameChg chg="mod">
          <ac:chgData name="Savage, Shara - Division of Assessment and Accountability Support" userId="S::shara.savage@education.ky.gov::71eadb16-699f-453e-81d8-c9ac7aaf2dd6" providerId="AD" clId="Web-{3853E6C0-70DF-21E0-B884-96D4D1A508DA}" dt="2020-01-09T14:34:48.503" v="1"/>
          <ac:graphicFrameMkLst>
            <pc:docMk/>
            <pc:sldMk cId="1791573546" sldId="519"/>
            <ac:graphicFrameMk id="8" creationId="{BCCBE4F0-B81C-4A38-8E49-7C055592F0FD}"/>
          </ac:graphicFrameMkLst>
        </pc:graphicFrameChg>
      </pc:sldChg>
    </pc:docChg>
  </pc:docChgLst>
  <pc:docChgLst>
    <pc:chgData name="Larkins, Jennifer - Division of Assessment and Accountability Support" userId="093879bc-4454-48e7-95b0-93a7f4bf4b00" providerId="ADAL" clId="{6EF8043A-B95B-4CCB-9B77-A18C584C43C8}"/>
    <pc:docChg chg="undo custSel addSld delSld modSld sldOrd">
      <pc:chgData name="Larkins, Jennifer - Division of Assessment and Accountability Support" userId="093879bc-4454-48e7-95b0-93a7f4bf4b00" providerId="ADAL" clId="{6EF8043A-B95B-4CCB-9B77-A18C584C43C8}" dt="2020-01-09T14:54:26.567" v="3397" actId="962"/>
      <pc:docMkLst>
        <pc:docMk/>
      </pc:docMkLst>
      <pc:sldChg chg="modSp add">
        <pc:chgData name="Larkins, Jennifer - Division of Assessment and Accountability Support" userId="093879bc-4454-48e7-95b0-93a7f4bf4b00" providerId="ADAL" clId="{6EF8043A-B95B-4CCB-9B77-A18C584C43C8}" dt="2020-01-09T14:54:22.548" v="3395" actId="962"/>
        <pc:sldMkLst>
          <pc:docMk/>
          <pc:sldMk cId="2890993120" sldId="272"/>
        </pc:sldMkLst>
        <pc:graphicFrameChg chg="mod">
          <ac:chgData name="Larkins, Jennifer - Division of Assessment and Accountability Support" userId="093879bc-4454-48e7-95b0-93a7f4bf4b00" providerId="ADAL" clId="{6EF8043A-B95B-4CCB-9B77-A18C584C43C8}" dt="2020-01-09T14:54:22.548" v="3395" actId="962"/>
          <ac:graphicFrameMkLst>
            <pc:docMk/>
            <pc:sldMk cId="2890993120" sldId="272"/>
            <ac:graphicFrameMk id="5" creationId="{00000000-0000-0000-0000-000000000000}"/>
          </ac:graphicFrameMkLst>
        </pc:graphicFrameChg>
      </pc:sldChg>
      <pc:sldChg chg="modSp add">
        <pc:chgData name="Larkins, Jennifer - Division of Assessment and Accountability Support" userId="093879bc-4454-48e7-95b0-93a7f4bf4b00" providerId="ADAL" clId="{6EF8043A-B95B-4CCB-9B77-A18C584C43C8}" dt="2020-01-09T13:01:05.078" v="2057" actId="20577"/>
        <pc:sldMkLst>
          <pc:docMk/>
          <pc:sldMk cId="606201737" sldId="285"/>
        </pc:sldMkLst>
        <pc:spChg chg="mod">
          <ac:chgData name="Larkins, Jennifer - Division of Assessment and Accountability Support" userId="093879bc-4454-48e7-95b0-93a7f4bf4b00" providerId="ADAL" clId="{6EF8043A-B95B-4CCB-9B77-A18C584C43C8}" dt="2020-01-09T13:01:05.078" v="2057" actId="20577"/>
          <ac:spMkLst>
            <pc:docMk/>
            <pc:sldMk cId="606201737" sldId="285"/>
            <ac:spMk id="5" creationId="{00000000-0000-0000-0000-000000000000}"/>
          </ac:spMkLst>
        </pc:spChg>
      </pc:sldChg>
      <pc:sldChg chg="modSp add modNotesTx">
        <pc:chgData name="Larkins, Jennifer - Division of Assessment and Accountability Support" userId="093879bc-4454-48e7-95b0-93a7f4bf4b00" providerId="ADAL" clId="{6EF8043A-B95B-4CCB-9B77-A18C584C43C8}" dt="2020-01-08T14:18:59.904" v="577" actId="20577"/>
        <pc:sldMkLst>
          <pc:docMk/>
          <pc:sldMk cId="278423600" sldId="287"/>
        </pc:sldMkLst>
        <pc:graphicFrameChg chg="modGraphic">
          <ac:chgData name="Larkins, Jennifer - Division of Assessment and Accountability Support" userId="093879bc-4454-48e7-95b0-93a7f4bf4b00" providerId="ADAL" clId="{6EF8043A-B95B-4CCB-9B77-A18C584C43C8}" dt="2020-01-07T21:51:43.917" v="184" actId="20577"/>
          <ac:graphicFrameMkLst>
            <pc:docMk/>
            <pc:sldMk cId="278423600" sldId="287"/>
            <ac:graphicFrameMk id="5" creationId="{69109D59-86C5-4147-89F5-CDB4315A53F9}"/>
          </ac:graphicFrameMkLst>
        </pc:graphicFrameChg>
      </pc:sldChg>
      <pc:sldChg chg="modSp add">
        <pc:chgData name="Larkins, Jennifer - Division of Assessment and Accountability Support" userId="093879bc-4454-48e7-95b0-93a7f4bf4b00" providerId="ADAL" clId="{6EF8043A-B95B-4CCB-9B77-A18C584C43C8}" dt="2020-01-09T14:28:25.426" v="3010" actId="962"/>
        <pc:sldMkLst>
          <pc:docMk/>
          <pc:sldMk cId="3414463031" sldId="288"/>
        </pc:sldMkLst>
        <pc:spChg chg="mod">
          <ac:chgData name="Larkins, Jennifer - Division of Assessment and Accountability Support" userId="093879bc-4454-48e7-95b0-93a7f4bf4b00" providerId="ADAL" clId="{6EF8043A-B95B-4CCB-9B77-A18C584C43C8}" dt="2020-01-09T14:28:25.426" v="3010" actId="962"/>
          <ac:spMkLst>
            <pc:docMk/>
            <pc:sldMk cId="3414463031" sldId="288"/>
            <ac:spMk id="4" creationId="{EE3B5730-09DF-472F-AF90-7DC42B49C1A1}"/>
          </ac:spMkLst>
        </pc:spChg>
        <pc:graphicFrameChg chg="mod">
          <ac:chgData name="Larkins, Jennifer - Division of Assessment and Accountability Support" userId="093879bc-4454-48e7-95b0-93a7f4bf4b00" providerId="ADAL" clId="{6EF8043A-B95B-4CCB-9B77-A18C584C43C8}" dt="2020-01-09T14:27:54.248" v="2750" actId="962"/>
          <ac:graphicFrameMkLst>
            <pc:docMk/>
            <pc:sldMk cId="3414463031" sldId="288"/>
            <ac:graphicFrameMk id="7" creationId="{29AAA7EE-E0C7-457C-9547-DEF0A8BBE5F2}"/>
          </ac:graphicFrameMkLst>
        </pc:graphicFrameChg>
      </pc:sldChg>
      <pc:sldChg chg="add">
        <pc:chgData name="Larkins, Jennifer - Division of Assessment and Accountability Support" userId="093879bc-4454-48e7-95b0-93a7f4bf4b00" providerId="ADAL" clId="{6EF8043A-B95B-4CCB-9B77-A18C584C43C8}" dt="2020-01-06T21:44:09.343" v="6"/>
        <pc:sldMkLst>
          <pc:docMk/>
          <pc:sldMk cId="2631232102" sldId="289"/>
        </pc:sldMkLst>
      </pc:sldChg>
      <pc:sldChg chg="modSp add">
        <pc:chgData name="Larkins, Jennifer - Division of Assessment and Accountability Support" userId="093879bc-4454-48e7-95b0-93a7f4bf4b00" providerId="ADAL" clId="{6EF8043A-B95B-4CCB-9B77-A18C584C43C8}" dt="2020-01-09T12:33:35.279" v="2028" actId="948"/>
        <pc:sldMkLst>
          <pc:docMk/>
          <pc:sldMk cId="1737723233" sldId="291"/>
        </pc:sldMkLst>
        <pc:spChg chg="mod">
          <ac:chgData name="Larkins, Jennifer - Division of Assessment and Accountability Support" userId="093879bc-4454-48e7-95b0-93a7f4bf4b00" providerId="ADAL" clId="{6EF8043A-B95B-4CCB-9B77-A18C584C43C8}" dt="2020-01-09T12:33:35.279" v="2028" actId="948"/>
          <ac:spMkLst>
            <pc:docMk/>
            <pc:sldMk cId="1737723233" sldId="291"/>
            <ac:spMk id="4" creationId="{00000000-0000-0000-0000-000000000000}"/>
          </ac:spMkLst>
        </pc:spChg>
      </pc:sldChg>
      <pc:sldChg chg="modSp add">
        <pc:chgData name="Larkins, Jennifer - Division of Assessment and Accountability Support" userId="093879bc-4454-48e7-95b0-93a7f4bf4b00" providerId="ADAL" clId="{6EF8043A-B95B-4CCB-9B77-A18C584C43C8}" dt="2020-01-07T12:13:50.287" v="91" actId="20577"/>
        <pc:sldMkLst>
          <pc:docMk/>
          <pc:sldMk cId="2459517515" sldId="293"/>
        </pc:sldMkLst>
        <pc:spChg chg="mod">
          <ac:chgData name="Larkins, Jennifer - Division of Assessment and Accountability Support" userId="093879bc-4454-48e7-95b0-93a7f4bf4b00" providerId="ADAL" clId="{6EF8043A-B95B-4CCB-9B77-A18C584C43C8}" dt="2020-01-07T12:13:50.287" v="91" actId="20577"/>
          <ac:spMkLst>
            <pc:docMk/>
            <pc:sldMk cId="2459517515" sldId="293"/>
            <ac:spMk id="4" creationId="{00000000-0000-0000-0000-000000000000}"/>
          </ac:spMkLst>
        </pc:spChg>
        <pc:spChg chg="mod">
          <ac:chgData name="Larkins, Jennifer - Division of Assessment and Accountability Support" userId="093879bc-4454-48e7-95b0-93a7f4bf4b00" providerId="ADAL" clId="{6EF8043A-B95B-4CCB-9B77-A18C584C43C8}" dt="2020-01-07T12:04:46.999" v="7" actId="1076"/>
          <ac:spMkLst>
            <pc:docMk/>
            <pc:sldMk cId="2459517515" sldId="293"/>
            <ac:spMk id="6" creationId="{9BEADE00-A9A3-4614-B938-4C76ABC391B4}"/>
          </ac:spMkLst>
        </pc:spChg>
      </pc:sldChg>
      <pc:sldChg chg="add del">
        <pc:chgData name="Larkins, Jennifer - Division of Assessment and Accountability Support" userId="093879bc-4454-48e7-95b0-93a7f4bf4b00" providerId="ADAL" clId="{6EF8043A-B95B-4CCB-9B77-A18C584C43C8}" dt="2020-01-08T14:09:13.176" v="190" actId="2696"/>
        <pc:sldMkLst>
          <pc:docMk/>
          <pc:sldMk cId="2903100362" sldId="294"/>
        </pc:sldMkLst>
      </pc:sldChg>
      <pc:sldChg chg="modSp add">
        <pc:chgData name="Larkins, Jennifer - Division of Assessment and Accountability Support" userId="093879bc-4454-48e7-95b0-93a7f4bf4b00" providerId="ADAL" clId="{6EF8043A-B95B-4CCB-9B77-A18C584C43C8}" dt="2020-01-07T12:24:39.792" v="92" actId="1076"/>
        <pc:sldMkLst>
          <pc:docMk/>
          <pc:sldMk cId="88769557" sldId="296"/>
        </pc:sldMkLst>
        <pc:spChg chg="mod">
          <ac:chgData name="Larkins, Jennifer - Division of Assessment and Accountability Support" userId="093879bc-4454-48e7-95b0-93a7f4bf4b00" providerId="ADAL" clId="{6EF8043A-B95B-4CCB-9B77-A18C584C43C8}" dt="2020-01-07T12:24:39.792" v="92" actId="1076"/>
          <ac:spMkLst>
            <pc:docMk/>
            <pc:sldMk cId="88769557" sldId="296"/>
            <ac:spMk id="4" creationId="{00000000-0000-0000-0000-000000000000}"/>
          </ac:spMkLst>
        </pc:spChg>
      </pc:sldChg>
      <pc:sldChg chg="add del">
        <pc:chgData name="Larkins, Jennifer - Division of Assessment and Accountability Support" userId="093879bc-4454-48e7-95b0-93a7f4bf4b00" providerId="ADAL" clId="{6EF8043A-B95B-4CCB-9B77-A18C584C43C8}" dt="2020-01-06T21:44:05.009" v="4" actId="47"/>
        <pc:sldMkLst>
          <pc:docMk/>
          <pc:sldMk cId="311688988" sldId="497"/>
        </pc:sldMkLst>
      </pc:sldChg>
      <pc:sldChg chg="add del">
        <pc:chgData name="Larkins, Jennifer - Division of Assessment and Accountability Support" userId="093879bc-4454-48e7-95b0-93a7f4bf4b00" providerId="ADAL" clId="{6EF8043A-B95B-4CCB-9B77-A18C584C43C8}" dt="2020-01-06T21:44:06.566" v="5" actId="47"/>
        <pc:sldMkLst>
          <pc:docMk/>
          <pc:sldMk cId="2170227944" sldId="502"/>
        </pc:sldMkLst>
      </pc:sldChg>
      <pc:sldChg chg="addSp delSp modSp add ord modNotesTx">
        <pc:chgData name="Larkins, Jennifer - Division of Assessment and Accountability Support" userId="093879bc-4454-48e7-95b0-93a7f4bf4b00" providerId="ADAL" clId="{6EF8043A-B95B-4CCB-9B77-A18C584C43C8}" dt="2020-01-09T14:54:26.567" v="3397" actId="962"/>
        <pc:sldMkLst>
          <pc:docMk/>
          <pc:sldMk cId="4088499625" sldId="517"/>
        </pc:sldMkLst>
        <pc:spChg chg="del">
          <ac:chgData name="Larkins, Jennifer - Division of Assessment and Accountability Support" userId="093879bc-4454-48e7-95b0-93a7f4bf4b00" providerId="ADAL" clId="{6EF8043A-B95B-4CCB-9B77-A18C584C43C8}" dt="2020-01-08T16:07:30.348" v="579"/>
          <ac:spMkLst>
            <pc:docMk/>
            <pc:sldMk cId="4088499625" sldId="517"/>
            <ac:spMk id="2" creationId="{23FE732F-13B8-4459-AA88-9D828BF426BF}"/>
          </ac:spMkLst>
        </pc:spChg>
        <pc:spChg chg="del">
          <ac:chgData name="Larkins, Jennifer - Division of Assessment and Accountability Support" userId="093879bc-4454-48e7-95b0-93a7f4bf4b00" providerId="ADAL" clId="{6EF8043A-B95B-4CCB-9B77-A18C584C43C8}" dt="2020-01-08T16:07:30.348" v="579"/>
          <ac:spMkLst>
            <pc:docMk/>
            <pc:sldMk cId="4088499625" sldId="517"/>
            <ac:spMk id="3" creationId="{41574714-CECC-46AD-A558-A393463281BB}"/>
          </ac:spMkLst>
        </pc:spChg>
        <pc:spChg chg="add mod">
          <ac:chgData name="Larkins, Jennifer - Division of Assessment and Accountability Support" userId="093879bc-4454-48e7-95b0-93a7f4bf4b00" providerId="ADAL" clId="{6EF8043A-B95B-4CCB-9B77-A18C584C43C8}" dt="2020-01-08T18:49:40.660" v="1589" actId="14100"/>
          <ac:spMkLst>
            <pc:docMk/>
            <pc:sldMk cId="4088499625" sldId="517"/>
            <ac:spMk id="6" creationId="{813B5429-6044-4608-8847-537840C79F0C}"/>
          </ac:spMkLst>
        </pc:spChg>
        <pc:spChg chg="add del mod">
          <ac:chgData name="Larkins, Jennifer - Division of Assessment and Accountability Support" userId="093879bc-4454-48e7-95b0-93a7f4bf4b00" providerId="ADAL" clId="{6EF8043A-B95B-4CCB-9B77-A18C584C43C8}" dt="2020-01-08T16:08:35.706" v="604" actId="478"/>
          <ac:spMkLst>
            <pc:docMk/>
            <pc:sldMk cId="4088499625" sldId="517"/>
            <ac:spMk id="7" creationId="{721F1C89-3CEF-4F7C-AFBB-B6DF4AE7502D}"/>
          </ac:spMkLst>
        </pc:spChg>
        <pc:graphicFrameChg chg="add mod">
          <ac:chgData name="Larkins, Jennifer - Division of Assessment and Accountability Support" userId="093879bc-4454-48e7-95b0-93a7f4bf4b00" providerId="ADAL" clId="{6EF8043A-B95B-4CCB-9B77-A18C584C43C8}" dt="2020-01-09T14:54:26.567" v="3397" actId="962"/>
          <ac:graphicFrameMkLst>
            <pc:docMk/>
            <pc:sldMk cId="4088499625" sldId="517"/>
            <ac:graphicFrameMk id="8" creationId="{BCCBE4F0-B81C-4A38-8E49-7C055592F0FD}"/>
          </ac:graphicFrameMkLst>
        </pc:graphicFrameChg>
        <pc:graphicFrameChg chg="add del mod">
          <ac:chgData name="Larkins, Jennifer - Division of Assessment and Accountability Support" userId="093879bc-4454-48e7-95b0-93a7f4bf4b00" providerId="ADAL" clId="{6EF8043A-B95B-4CCB-9B77-A18C584C43C8}" dt="2020-01-08T16:12:47.762" v="812" actId="478"/>
          <ac:graphicFrameMkLst>
            <pc:docMk/>
            <pc:sldMk cId="4088499625" sldId="517"/>
            <ac:graphicFrameMk id="9" creationId="{E7CFE535-1F07-45A1-931C-E7169D2F73DE}"/>
          </ac:graphicFrameMkLst>
        </pc:graphicFrameChg>
      </pc:sldChg>
      <pc:sldChg chg="addSp delSp modSp add del">
        <pc:chgData name="Larkins, Jennifer - Division of Assessment and Accountability Support" userId="093879bc-4454-48e7-95b0-93a7f4bf4b00" providerId="ADAL" clId="{6EF8043A-B95B-4CCB-9B77-A18C584C43C8}" dt="2020-01-08T21:01:49.537" v="1885" actId="2696"/>
        <pc:sldMkLst>
          <pc:docMk/>
          <pc:sldMk cId="3109265180" sldId="518"/>
        </pc:sldMkLst>
        <pc:spChg chg="add del mod">
          <ac:chgData name="Larkins, Jennifer - Division of Assessment and Accountability Support" userId="093879bc-4454-48e7-95b0-93a7f4bf4b00" providerId="ADAL" clId="{6EF8043A-B95B-4CCB-9B77-A18C584C43C8}" dt="2020-01-08T20:54:13.762" v="1883" actId="478"/>
          <ac:spMkLst>
            <pc:docMk/>
            <pc:sldMk cId="3109265180" sldId="518"/>
            <ac:spMk id="4" creationId="{EE928C3C-09F4-487A-B0F7-7CC27C3920FB}"/>
          </ac:spMkLst>
        </pc:spChg>
        <pc:spChg chg="add mod">
          <ac:chgData name="Larkins, Jennifer - Division of Assessment and Accountability Support" userId="093879bc-4454-48e7-95b0-93a7f4bf4b00" providerId="ADAL" clId="{6EF8043A-B95B-4CCB-9B77-A18C584C43C8}" dt="2020-01-08T20:52:41.025" v="1851"/>
          <ac:spMkLst>
            <pc:docMk/>
            <pc:sldMk cId="3109265180" sldId="518"/>
            <ac:spMk id="5" creationId="{B2C03649-6391-433C-B11C-50F7A363E45C}"/>
          </ac:spMkLst>
        </pc:spChg>
      </pc:sldChg>
    </pc:docChg>
  </pc:docChgLst>
  <pc:docChgLst>
    <pc:chgData name="Powers, Pamela - Division of Assessment and Accountability Support" userId="3542699e-e997-49c2-a432-59b2eb60fc12" providerId="ADAL" clId="{2B3735B2-61EF-4A1E-9B0A-91440C0C3666}"/>
    <pc:docChg chg="undo custSel addSld delSld modSld">
      <pc:chgData name="Powers, Pamela - Division of Assessment and Accountability Support" userId="3542699e-e997-49c2-a432-59b2eb60fc12" providerId="ADAL" clId="{2B3735B2-61EF-4A1E-9B0A-91440C0C3666}" dt="2020-01-09T14:54:54.719" v="1796" actId="20577"/>
      <pc:docMkLst>
        <pc:docMk/>
      </pc:docMkLst>
      <pc:sldChg chg="modSp">
        <pc:chgData name="Powers, Pamela - Division of Assessment and Accountability Support" userId="3542699e-e997-49c2-a432-59b2eb60fc12" providerId="ADAL" clId="{2B3735B2-61EF-4A1E-9B0A-91440C0C3666}" dt="2020-01-09T14:29:49.268" v="1715" actId="13244"/>
        <pc:sldMkLst>
          <pc:docMk/>
          <pc:sldMk cId="2890993120" sldId="272"/>
        </pc:sldMkLst>
        <pc:spChg chg="mod">
          <ac:chgData name="Powers, Pamela - Division of Assessment and Accountability Support" userId="3542699e-e997-49c2-a432-59b2eb60fc12" providerId="ADAL" clId="{2B3735B2-61EF-4A1E-9B0A-91440C0C3666}" dt="2020-01-09T14:29:49.268" v="1715" actId="13244"/>
          <ac:spMkLst>
            <pc:docMk/>
            <pc:sldMk cId="2890993120" sldId="272"/>
            <ac:spMk id="17412" creationId="{00000000-0000-0000-0000-000000000000}"/>
          </ac:spMkLst>
        </pc:spChg>
        <pc:graphicFrameChg chg="mod">
          <ac:chgData name="Powers, Pamela - Division of Assessment and Accountability Support" userId="3542699e-e997-49c2-a432-59b2eb60fc12" providerId="ADAL" clId="{2B3735B2-61EF-4A1E-9B0A-91440C0C3666}" dt="2020-01-07T15:40:16.830" v="569" actId="207"/>
          <ac:graphicFrameMkLst>
            <pc:docMk/>
            <pc:sldMk cId="2890993120" sldId="272"/>
            <ac:graphicFrameMk id="5" creationId="{00000000-0000-0000-0000-000000000000}"/>
          </ac:graphicFrameMkLst>
        </pc:graphicFrameChg>
      </pc:sldChg>
      <pc:sldChg chg="modSp">
        <pc:chgData name="Powers, Pamela - Division of Assessment and Accountability Support" userId="3542699e-e997-49c2-a432-59b2eb60fc12" providerId="ADAL" clId="{2B3735B2-61EF-4A1E-9B0A-91440C0C3666}" dt="2020-01-09T12:53:00.297" v="1222" actId="20577"/>
        <pc:sldMkLst>
          <pc:docMk/>
          <pc:sldMk cId="606201737" sldId="285"/>
        </pc:sldMkLst>
        <pc:spChg chg="mod">
          <ac:chgData name="Powers, Pamela - Division of Assessment and Accountability Support" userId="3542699e-e997-49c2-a432-59b2eb60fc12" providerId="ADAL" clId="{2B3735B2-61EF-4A1E-9B0A-91440C0C3666}" dt="2020-01-09T12:53:00.297" v="1222" actId="20577"/>
          <ac:spMkLst>
            <pc:docMk/>
            <pc:sldMk cId="606201737" sldId="285"/>
            <ac:spMk id="5" creationId="{00000000-0000-0000-0000-000000000000}"/>
          </ac:spMkLst>
        </pc:spChg>
      </pc:sldChg>
      <pc:sldChg chg="addSp modSp">
        <pc:chgData name="Powers, Pamela - Division of Assessment and Accountability Support" userId="3542699e-e997-49c2-a432-59b2eb60fc12" providerId="ADAL" clId="{2B3735B2-61EF-4A1E-9B0A-91440C0C3666}" dt="2020-01-09T14:31:05.029" v="1725" actId="13244"/>
        <pc:sldMkLst>
          <pc:docMk/>
          <pc:sldMk cId="278423600" sldId="287"/>
        </pc:sldMkLst>
        <pc:spChg chg="mod">
          <ac:chgData name="Powers, Pamela - Division of Assessment and Accountability Support" userId="3542699e-e997-49c2-a432-59b2eb60fc12" providerId="ADAL" clId="{2B3735B2-61EF-4A1E-9B0A-91440C0C3666}" dt="2020-01-07T15:40:48.623" v="572" actId="27636"/>
          <ac:spMkLst>
            <pc:docMk/>
            <pc:sldMk cId="278423600" sldId="287"/>
            <ac:spMk id="2" creationId="{193B5D53-A5CB-44D9-9269-D5E8567B7814}"/>
          </ac:spMkLst>
        </pc:spChg>
        <pc:spChg chg="mod">
          <ac:chgData name="Powers, Pamela - Division of Assessment and Accountability Support" userId="3542699e-e997-49c2-a432-59b2eb60fc12" providerId="ADAL" clId="{2B3735B2-61EF-4A1E-9B0A-91440C0C3666}" dt="2020-01-09T14:31:00.035" v="1724" actId="13244"/>
          <ac:spMkLst>
            <pc:docMk/>
            <pc:sldMk cId="278423600" sldId="287"/>
            <ac:spMk id="3" creationId="{B34C3273-0377-4049-B41E-9BE355938ECF}"/>
          </ac:spMkLst>
        </pc:spChg>
        <pc:spChg chg="mod">
          <ac:chgData name="Powers, Pamela - Division of Assessment and Accountability Support" userId="3542699e-e997-49c2-a432-59b2eb60fc12" providerId="ADAL" clId="{2B3735B2-61EF-4A1E-9B0A-91440C0C3666}" dt="2020-01-09T14:31:05.029" v="1725" actId="13244"/>
          <ac:spMkLst>
            <pc:docMk/>
            <pc:sldMk cId="278423600" sldId="287"/>
            <ac:spMk id="6" creationId="{676E500A-A736-436D-87A1-01877BEEB4E9}"/>
          </ac:spMkLst>
        </pc:spChg>
        <pc:spChg chg="add mod">
          <ac:chgData name="Powers, Pamela - Division of Assessment and Accountability Support" userId="3542699e-e997-49c2-a432-59b2eb60fc12" providerId="ADAL" clId="{2B3735B2-61EF-4A1E-9B0A-91440C0C3666}" dt="2020-01-09T14:30:57.936" v="1723" actId="13244"/>
          <ac:spMkLst>
            <pc:docMk/>
            <pc:sldMk cId="278423600" sldId="287"/>
            <ac:spMk id="7" creationId="{DFFED2C1-F98A-4C17-A9D3-0AD0FBAA8149}"/>
          </ac:spMkLst>
        </pc:spChg>
        <pc:graphicFrameChg chg="mod modGraphic">
          <ac:chgData name="Powers, Pamela - Division of Assessment and Accountability Support" userId="3542699e-e997-49c2-a432-59b2eb60fc12" providerId="ADAL" clId="{2B3735B2-61EF-4A1E-9B0A-91440C0C3666}" dt="2020-01-07T15:41:16.440" v="575" actId="2165"/>
          <ac:graphicFrameMkLst>
            <pc:docMk/>
            <pc:sldMk cId="278423600" sldId="287"/>
            <ac:graphicFrameMk id="5" creationId="{69109D59-86C5-4147-89F5-CDB4315A53F9}"/>
          </ac:graphicFrameMkLst>
        </pc:graphicFrameChg>
      </pc:sldChg>
      <pc:sldChg chg="modSp">
        <pc:chgData name="Powers, Pamela - Division of Assessment and Accountability Support" userId="3542699e-e997-49c2-a432-59b2eb60fc12" providerId="ADAL" clId="{2B3735B2-61EF-4A1E-9B0A-91440C0C3666}" dt="2020-01-09T14:30:30.780" v="1720" actId="13244"/>
        <pc:sldMkLst>
          <pc:docMk/>
          <pc:sldMk cId="3414463031" sldId="288"/>
        </pc:sldMkLst>
        <pc:spChg chg="mod">
          <ac:chgData name="Powers, Pamela - Division of Assessment and Accountability Support" userId="3542699e-e997-49c2-a432-59b2eb60fc12" providerId="ADAL" clId="{2B3735B2-61EF-4A1E-9B0A-91440C0C3666}" dt="2020-01-09T14:30:22.684" v="1719" actId="13244"/>
          <ac:spMkLst>
            <pc:docMk/>
            <pc:sldMk cId="3414463031" sldId="288"/>
            <ac:spMk id="3" creationId="{5774300F-2A8E-49A5-A7AA-D74A428F38E1}"/>
          </ac:spMkLst>
        </pc:spChg>
        <pc:spChg chg="mod">
          <ac:chgData name="Powers, Pamela - Division of Assessment and Accountability Support" userId="3542699e-e997-49c2-a432-59b2eb60fc12" providerId="ADAL" clId="{2B3735B2-61EF-4A1E-9B0A-91440C0C3666}" dt="2020-01-09T14:30:30.780" v="1720" actId="13244"/>
          <ac:spMkLst>
            <pc:docMk/>
            <pc:sldMk cId="3414463031" sldId="288"/>
            <ac:spMk id="4" creationId="{EE3B5730-09DF-472F-AF90-7DC42B49C1A1}"/>
          </ac:spMkLst>
        </pc:spChg>
        <pc:spChg chg="mod">
          <ac:chgData name="Powers, Pamela - Division of Assessment and Accountability Support" userId="3542699e-e997-49c2-a432-59b2eb60fc12" providerId="ADAL" clId="{2B3735B2-61EF-4A1E-9B0A-91440C0C3666}" dt="2020-01-07T15:43:08.464" v="604" actId="14100"/>
          <ac:spMkLst>
            <pc:docMk/>
            <pc:sldMk cId="3414463031" sldId="288"/>
            <ac:spMk id="6" creationId="{AD0ADA43-7FBB-4C11-A166-57256CABFD90}"/>
          </ac:spMkLst>
        </pc:spChg>
        <pc:graphicFrameChg chg="mod">
          <ac:chgData name="Powers, Pamela - Division of Assessment and Accountability Support" userId="3542699e-e997-49c2-a432-59b2eb60fc12" providerId="ADAL" clId="{2B3735B2-61EF-4A1E-9B0A-91440C0C3666}" dt="2020-01-07T15:43:32.192" v="609" actId="255"/>
          <ac:graphicFrameMkLst>
            <pc:docMk/>
            <pc:sldMk cId="3414463031" sldId="288"/>
            <ac:graphicFrameMk id="7" creationId="{29AAA7EE-E0C7-457C-9547-DEF0A8BBE5F2}"/>
          </ac:graphicFrameMkLst>
        </pc:graphicFrameChg>
      </pc:sldChg>
      <pc:sldChg chg="modSp">
        <pc:chgData name="Powers, Pamela - Division of Assessment and Accountability Support" userId="3542699e-e997-49c2-a432-59b2eb60fc12" providerId="ADAL" clId="{2B3735B2-61EF-4A1E-9B0A-91440C0C3666}" dt="2020-01-09T14:29:54.436" v="1716" actId="13244"/>
        <pc:sldMkLst>
          <pc:docMk/>
          <pc:sldMk cId="1737723233" sldId="291"/>
        </pc:sldMkLst>
        <pc:spChg chg="mod">
          <ac:chgData name="Powers, Pamela - Division of Assessment and Accountability Support" userId="3542699e-e997-49c2-a432-59b2eb60fc12" providerId="ADAL" clId="{2B3735B2-61EF-4A1E-9B0A-91440C0C3666}" dt="2020-01-09T14:29:54.436" v="1716" actId="13244"/>
          <ac:spMkLst>
            <pc:docMk/>
            <pc:sldMk cId="1737723233" sldId="291"/>
            <ac:spMk id="2" creationId="{9DB3190A-8AFC-4B68-BA2B-78C9410100CB}"/>
          </ac:spMkLst>
        </pc:spChg>
        <pc:spChg chg="mod">
          <ac:chgData name="Powers, Pamela - Division of Assessment and Accountability Support" userId="3542699e-e997-49c2-a432-59b2eb60fc12" providerId="ADAL" clId="{2B3735B2-61EF-4A1E-9B0A-91440C0C3666}" dt="2020-01-09T12:52:38.310" v="1218" actId="6549"/>
          <ac:spMkLst>
            <pc:docMk/>
            <pc:sldMk cId="1737723233" sldId="291"/>
            <ac:spMk id="4" creationId="{00000000-0000-0000-0000-000000000000}"/>
          </ac:spMkLst>
        </pc:spChg>
      </pc:sldChg>
      <pc:sldChg chg="modSp">
        <pc:chgData name="Powers, Pamela - Division of Assessment and Accountability Support" userId="3542699e-e997-49c2-a432-59b2eb60fc12" providerId="ADAL" clId="{2B3735B2-61EF-4A1E-9B0A-91440C0C3666}" dt="2020-01-09T14:30:46.550" v="1722" actId="13244"/>
        <pc:sldMkLst>
          <pc:docMk/>
          <pc:sldMk cId="2459517515" sldId="293"/>
        </pc:sldMkLst>
        <pc:spChg chg="mod">
          <ac:chgData name="Powers, Pamela - Division of Assessment and Accountability Support" userId="3542699e-e997-49c2-a432-59b2eb60fc12" providerId="ADAL" clId="{2B3735B2-61EF-4A1E-9B0A-91440C0C3666}" dt="2020-01-09T14:30:46.550" v="1722" actId="13244"/>
          <ac:spMkLst>
            <pc:docMk/>
            <pc:sldMk cId="2459517515" sldId="293"/>
            <ac:spMk id="4" creationId="{00000000-0000-0000-0000-000000000000}"/>
          </ac:spMkLst>
        </pc:spChg>
        <pc:spChg chg="mod">
          <ac:chgData name="Powers, Pamela - Division of Assessment and Accountability Support" userId="3542699e-e997-49c2-a432-59b2eb60fc12" providerId="ADAL" clId="{2B3735B2-61EF-4A1E-9B0A-91440C0C3666}" dt="2020-01-09T14:30:41.236" v="1721" actId="13244"/>
          <ac:spMkLst>
            <pc:docMk/>
            <pc:sldMk cId="2459517515" sldId="293"/>
            <ac:spMk id="6" creationId="{9BEADE00-A9A3-4614-B938-4C76ABC391B4}"/>
          </ac:spMkLst>
        </pc:spChg>
      </pc:sldChg>
      <pc:sldChg chg="addSp modSp">
        <pc:chgData name="Powers, Pamela - Division of Assessment and Accountability Support" userId="3542699e-e997-49c2-a432-59b2eb60fc12" providerId="ADAL" clId="{2B3735B2-61EF-4A1E-9B0A-91440C0C3666}" dt="2020-01-07T15:44:07.646" v="611"/>
        <pc:sldMkLst>
          <pc:docMk/>
          <pc:sldMk cId="2903100362" sldId="294"/>
        </pc:sldMkLst>
        <pc:spChg chg="add mod">
          <ac:chgData name="Powers, Pamela - Division of Assessment and Accountability Support" userId="3542699e-e997-49c2-a432-59b2eb60fc12" providerId="ADAL" clId="{2B3735B2-61EF-4A1E-9B0A-91440C0C3666}" dt="2020-01-07T15:44:07.646" v="611"/>
          <ac:spMkLst>
            <pc:docMk/>
            <pc:sldMk cId="2903100362" sldId="294"/>
            <ac:spMk id="5" creationId="{99DABDA9-7FE4-4CD4-BA8F-9197B943E1CD}"/>
          </ac:spMkLst>
        </pc:spChg>
      </pc:sldChg>
      <pc:sldChg chg="addSp delSp modSp">
        <pc:chgData name="Powers, Pamela - Division of Assessment and Accountability Support" userId="3542699e-e997-49c2-a432-59b2eb60fc12" providerId="ADAL" clId="{2B3735B2-61EF-4A1E-9B0A-91440C0C3666}" dt="2020-01-06T19:15:45.330" v="554"/>
        <pc:sldMkLst>
          <pc:docMk/>
          <pc:sldMk cId="1635181478" sldId="450"/>
        </pc:sldMkLst>
        <pc:spChg chg="mod">
          <ac:chgData name="Powers, Pamela - Division of Assessment and Accountability Support" userId="3542699e-e997-49c2-a432-59b2eb60fc12" providerId="ADAL" clId="{2B3735B2-61EF-4A1E-9B0A-91440C0C3666}" dt="2020-01-06T19:15:45.330" v="554"/>
          <ac:spMkLst>
            <pc:docMk/>
            <pc:sldMk cId="1635181478" sldId="450"/>
            <ac:spMk id="2" creationId="{00000000-0000-0000-0000-000000000000}"/>
          </ac:spMkLst>
        </pc:spChg>
        <pc:spChg chg="add del mod">
          <ac:chgData name="Powers, Pamela - Division of Assessment and Accountability Support" userId="3542699e-e997-49c2-a432-59b2eb60fc12" providerId="ADAL" clId="{2B3735B2-61EF-4A1E-9B0A-91440C0C3666}" dt="2020-01-06T19:15:45.330" v="554"/>
          <ac:spMkLst>
            <pc:docMk/>
            <pc:sldMk cId="1635181478" sldId="450"/>
            <ac:spMk id="3" creationId="{501FEB08-C2CB-47D3-86DF-49C4B8FD35C3}"/>
          </ac:spMkLst>
        </pc:spChg>
      </pc:sldChg>
      <pc:sldChg chg="del">
        <pc:chgData name="Powers, Pamela - Division of Assessment and Accountability Support" userId="3542699e-e997-49c2-a432-59b2eb60fc12" providerId="ADAL" clId="{2B3735B2-61EF-4A1E-9B0A-91440C0C3666}" dt="2020-01-07T16:41:44.363" v="1013" actId="2696"/>
        <pc:sldMkLst>
          <pc:docMk/>
          <pc:sldMk cId="1634847389" sldId="464"/>
        </pc:sldMkLst>
      </pc:sldChg>
      <pc:sldChg chg="addSp delSp modSp">
        <pc:chgData name="Powers, Pamela - Division of Assessment and Accountability Support" userId="3542699e-e997-49c2-a432-59b2eb60fc12" providerId="ADAL" clId="{2B3735B2-61EF-4A1E-9B0A-91440C0C3666}" dt="2020-01-06T19:15:26.562" v="550" actId="120"/>
        <pc:sldMkLst>
          <pc:docMk/>
          <pc:sldMk cId="311688988" sldId="497"/>
        </pc:sldMkLst>
        <pc:spChg chg="del mod">
          <ac:chgData name="Powers, Pamela - Division of Assessment and Accountability Support" userId="3542699e-e997-49c2-a432-59b2eb60fc12" providerId="ADAL" clId="{2B3735B2-61EF-4A1E-9B0A-91440C0C3666}" dt="2020-01-06T19:03:04.927" v="9"/>
          <ac:spMkLst>
            <pc:docMk/>
            <pc:sldMk cId="311688988" sldId="497"/>
            <ac:spMk id="2" creationId="{00000000-0000-0000-0000-000000000000}"/>
          </ac:spMkLst>
        </pc:spChg>
        <pc:spChg chg="add del mod">
          <ac:chgData name="Powers, Pamela - Division of Assessment and Accountability Support" userId="3542699e-e997-49c2-a432-59b2eb60fc12" providerId="ADAL" clId="{2B3735B2-61EF-4A1E-9B0A-91440C0C3666}" dt="2020-01-06T19:02:35.968" v="1"/>
          <ac:spMkLst>
            <pc:docMk/>
            <pc:sldMk cId="311688988" sldId="497"/>
            <ac:spMk id="3" creationId="{FB8A7542-0754-4CD6-A9BD-166CCE73F331}"/>
          </ac:spMkLst>
        </pc:spChg>
        <pc:spChg chg="del mod">
          <ac:chgData name="Powers, Pamela - Division of Assessment and Accountability Support" userId="3542699e-e997-49c2-a432-59b2eb60fc12" providerId="ADAL" clId="{2B3735B2-61EF-4A1E-9B0A-91440C0C3666}" dt="2020-01-06T19:03:00.922" v="8"/>
          <ac:spMkLst>
            <pc:docMk/>
            <pc:sldMk cId="311688988" sldId="497"/>
            <ac:spMk id="6" creationId="{29C765C6-9B87-4436-93B4-22053689A192}"/>
          </ac:spMkLst>
        </pc:spChg>
        <pc:spChg chg="add del mod">
          <ac:chgData name="Powers, Pamela - Division of Assessment and Accountability Support" userId="3542699e-e997-49c2-a432-59b2eb60fc12" providerId="ADAL" clId="{2B3735B2-61EF-4A1E-9B0A-91440C0C3666}" dt="2020-01-06T19:02:35.968" v="1"/>
          <ac:spMkLst>
            <pc:docMk/>
            <pc:sldMk cId="311688988" sldId="497"/>
            <ac:spMk id="7" creationId="{D4E28A6C-BA15-4372-924E-B217F052C571}"/>
          </ac:spMkLst>
        </pc:spChg>
        <pc:spChg chg="add del mod">
          <ac:chgData name="Powers, Pamela - Division of Assessment and Accountability Support" userId="3542699e-e997-49c2-a432-59b2eb60fc12" providerId="ADAL" clId="{2B3735B2-61EF-4A1E-9B0A-91440C0C3666}" dt="2020-01-06T19:02:35.968" v="1"/>
          <ac:spMkLst>
            <pc:docMk/>
            <pc:sldMk cId="311688988" sldId="497"/>
            <ac:spMk id="8" creationId="{0500B1B8-3322-410E-AAEF-EA20386D9E87}"/>
          </ac:spMkLst>
        </pc:spChg>
        <pc:spChg chg="add del mod">
          <ac:chgData name="Powers, Pamela - Division of Assessment and Accountability Support" userId="3542699e-e997-49c2-a432-59b2eb60fc12" providerId="ADAL" clId="{2B3735B2-61EF-4A1E-9B0A-91440C0C3666}" dt="2020-01-06T19:02:35.968" v="1"/>
          <ac:spMkLst>
            <pc:docMk/>
            <pc:sldMk cId="311688988" sldId="497"/>
            <ac:spMk id="9" creationId="{F9D88886-1CC6-479E-9DA1-38FA1DA157B0}"/>
          </ac:spMkLst>
        </pc:spChg>
        <pc:spChg chg="add del mod">
          <ac:chgData name="Powers, Pamela - Division of Assessment and Accountability Support" userId="3542699e-e997-49c2-a432-59b2eb60fc12" providerId="ADAL" clId="{2B3735B2-61EF-4A1E-9B0A-91440C0C3666}" dt="2020-01-06T19:02:50.157" v="3"/>
          <ac:spMkLst>
            <pc:docMk/>
            <pc:sldMk cId="311688988" sldId="497"/>
            <ac:spMk id="10" creationId="{2896AE65-EB30-4203-8CF0-39291F7C3B92}"/>
          </ac:spMkLst>
        </pc:spChg>
        <pc:spChg chg="add del mod">
          <ac:chgData name="Powers, Pamela - Division of Assessment and Accountability Support" userId="3542699e-e997-49c2-a432-59b2eb60fc12" providerId="ADAL" clId="{2B3735B2-61EF-4A1E-9B0A-91440C0C3666}" dt="2020-01-06T19:02:50.157" v="3"/>
          <ac:spMkLst>
            <pc:docMk/>
            <pc:sldMk cId="311688988" sldId="497"/>
            <ac:spMk id="11" creationId="{3B657AF7-2319-4B73-8FEB-632D15A1335F}"/>
          </ac:spMkLst>
        </pc:spChg>
        <pc:spChg chg="add del mod">
          <ac:chgData name="Powers, Pamela - Division of Assessment and Accountability Support" userId="3542699e-e997-49c2-a432-59b2eb60fc12" providerId="ADAL" clId="{2B3735B2-61EF-4A1E-9B0A-91440C0C3666}" dt="2020-01-06T19:02:50.157" v="3"/>
          <ac:spMkLst>
            <pc:docMk/>
            <pc:sldMk cId="311688988" sldId="497"/>
            <ac:spMk id="12" creationId="{2B841C7D-8BFA-4D70-A764-AD70CB79CC7A}"/>
          </ac:spMkLst>
        </pc:spChg>
        <pc:spChg chg="add del mod">
          <ac:chgData name="Powers, Pamela - Division of Assessment and Accountability Support" userId="3542699e-e997-49c2-a432-59b2eb60fc12" providerId="ADAL" clId="{2B3735B2-61EF-4A1E-9B0A-91440C0C3666}" dt="2020-01-06T19:02:50.157" v="3"/>
          <ac:spMkLst>
            <pc:docMk/>
            <pc:sldMk cId="311688988" sldId="497"/>
            <ac:spMk id="13" creationId="{9B2BFBF6-FE67-41D2-B8F5-0079608842A0}"/>
          </ac:spMkLst>
        </pc:spChg>
        <pc:spChg chg="add del mod">
          <ac:chgData name="Powers, Pamela - Division of Assessment and Accountability Support" userId="3542699e-e997-49c2-a432-59b2eb60fc12" providerId="ADAL" clId="{2B3735B2-61EF-4A1E-9B0A-91440C0C3666}" dt="2020-01-06T19:03:04.927" v="9"/>
          <ac:spMkLst>
            <pc:docMk/>
            <pc:sldMk cId="311688988" sldId="497"/>
            <ac:spMk id="14" creationId="{726AB22D-7DFE-4738-B44A-21DB464D81CB}"/>
          </ac:spMkLst>
        </pc:spChg>
        <pc:spChg chg="add mod">
          <ac:chgData name="Powers, Pamela - Division of Assessment and Accountability Support" userId="3542699e-e997-49c2-a432-59b2eb60fc12" providerId="ADAL" clId="{2B3735B2-61EF-4A1E-9B0A-91440C0C3666}" dt="2020-01-06T19:15:26.562" v="550" actId="120"/>
          <ac:spMkLst>
            <pc:docMk/>
            <pc:sldMk cId="311688988" sldId="497"/>
            <ac:spMk id="15" creationId="{F0A240BF-DA30-4C2C-AFA2-54E36DC41AE5}"/>
          </ac:spMkLst>
        </pc:spChg>
        <pc:spChg chg="add del mod">
          <ac:chgData name="Powers, Pamela - Division of Assessment and Accountability Support" userId="3542699e-e997-49c2-a432-59b2eb60fc12" providerId="ADAL" clId="{2B3735B2-61EF-4A1E-9B0A-91440C0C3666}" dt="2020-01-06T19:03:24.549" v="12"/>
          <ac:spMkLst>
            <pc:docMk/>
            <pc:sldMk cId="311688988" sldId="497"/>
            <ac:spMk id="16" creationId="{E75EE8B8-20A6-4B7F-ACC0-DA02F28AB73C}"/>
          </ac:spMkLst>
        </pc:spChg>
        <pc:spChg chg="add del mod">
          <ac:chgData name="Powers, Pamela - Division of Assessment and Accountability Support" userId="3542699e-e997-49c2-a432-59b2eb60fc12" providerId="ADAL" clId="{2B3735B2-61EF-4A1E-9B0A-91440C0C3666}" dt="2020-01-06T19:03:24.549" v="12"/>
          <ac:spMkLst>
            <pc:docMk/>
            <pc:sldMk cId="311688988" sldId="497"/>
            <ac:spMk id="17" creationId="{C002EBB0-9864-460C-9BC9-DB4DD1F85C1F}"/>
          </ac:spMkLst>
        </pc:spChg>
        <pc:spChg chg="add del mod">
          <ac:chgData name="Powers, Pamela - Division of Assessment and Accountability Support" userId="3542699e-e997-49c2-a432-59b2eb60fc12" providerId="ADAL" clId="{2B3735B2-61EF-4A1E-9B0A-91440C0C3666}" dt="2020-01-06T19:03:24.549" v="12"/>
          <ac:spMkLst>
            <pc:docMk/>
            <pc:sldMk cId="311688988" sldId="497"/>
            <ac:spMk id="18" creationId="{B6B84DC6-2112-4B0E-BCB5-82A451DD3528}"/>
          </ac:spMkLst>
        </pc:spChg>
        <pc:spChg chg="add del mod">
          <ac:chgData name="Powers, Pamela - Division of Assessment and Accountability Support" userId="3542699e-e997-49c2-a432-59b2eb60fc12" providerId="ADAL" clId="{2B3735B2-61EF-4A1E-9B0A-91440C0C3666}" dt="2020-01-06T19:03:24.549" v="12"/>
          <ac:spMkLst>
            <pc:docMk/>
            <pc:sldMk cId="311688988" sldId="497"/>
            <ac:spMk id="19" creationId="{79894BB3-B514-426C-A335-404623E4B892}"/>
          </ac:spMkLst>
        </pc:spChg>
        <pc:spChg chg="add mod">
          <ac:chgData name="Powers, Pamela - Division of Assessment and Accountability Support" userId="3542699e-e997-49c2-a432-59b2eb60fc12" providerId="ADAL" clId="{2B3735B2-61EF-4A1E-9B0A-91440C0C3666}" dt="2020-01-06T19:03:24.549" v="12"/>
          <ac:spMkLst>
            <pc:docMk/>
            <pc:sldMk cId="311688988" sldId="497"/>
            <ac:spMk id="20" creationId="{DC0AD906-901D-4DDA-89F5-9DBC68B1DC1D}"/>
          </ac:spMkLst>
        </pc:spChg>
      </pc:sldChg>
      <pc:sldChg chg="addSp delSp modSp del">
        <pc:chgData name="Powers, Pamela - Division of Assessment and Accountability Support" userId="3542699e-e997-49c2-a432-59b2eb60fc12" providerId="ADAL" clId="{2B3735B2-61EF-4A1E-9B0A-91440C0C3666}" dt="2020-01-06T19:15:17.155" v="549" actId="2696"/>
        <pc:sldMkLst>
          <pc:docMk/>
          <pc:sldMk cId="1951701815" sldId="498"/>
        </pc:sldMkLst>
        <pc:spChg chg="add del mod">
          <ac:chgData name="Powers, Pamela - Division of Assessment and Accountability Support" userId="3542699e-e997-49c2-a432-59b2eb60fc12" providerId="ADAL" clId="{2B3735B2-61EF-4A1E-9B0A-91440C0C3666}" dt="2020-01-06T19:14:53.166" v="545"/>
          <ac:spMkLst>
            <pc:docMk/>
            <pc:sldMk cId="1951701815" sldId="498"/>
            <ac:spMk id="3" creationId="{DEED0FBF-6183-4732-B264-2214C1C1A552}"/>
          </ac:spMkLst>
        </pc:spChg>
        <pc:spChg chg="add del mod">
          <ac:chgData name="Powers, Pamela - Division of Assessment and Accountability Support" userId="3542699e-e997-49c2-a432-59b2eb60fc12" providerId="ADAL" clId="{2B3735B2-61EF-4A1E-9B0A-91440C0C3666}" dt="2020-01-06T19:14:53.166" v="545"/>
          <ac:spMkLst>
            <pc:docMk/>
            <pc:sldMk cId="1951701815" sldId="498"/>
            <ac:spMk id="5" creationId="{352D38EE-139D-4DD5-9AF7-8C25B17806B7}"/>
          </ac:spMkLst>
        </pc:spChg>
        <pc:spChg chg="add del mod">
          <ac:chgData name="Powers, Pamela - Division of Assessment and Accountability Support" userId="3542699e-e997-49c2-a432-59b2eb60fc12" providerId="ADAL" clId="{2B3735B2-61EF-4A1E-9B0A-91440C0C3666}" dt="2020-01-06T19:14:53.166" v="545"/>
          <ac:spMkLst>
            <pc:docMk/>
            <pc:sldMk cId="1951701815" sldId="498"/>
            <ac:spMk id="6" creationId="{333FB2D2-F3D1-400E-B4C2-9C6762B40B39}"/>
          </ac:spMkLst>
        </pc:spChg>
        <pc:spChg chg="add del mod">
          <ac:chgData name="Powers, Pamela - Division of Assessment and Accountability Support" userId="3542699e-e997-49c2-a432-59b2eb60fc12" providerId="ADAL" clId="{2B3735B2-61EF-4A1E-9B0A-91440C0C3666}" dt="2020-01-06T19:14:57.762" v="546"/>
          <ac:spMkLst>
            <pc:docMk/>
            <pc:sldMk cId="1951701815" sldId="498"/>
            <ac:spMk id="7" creationId="{85050785-A9D0-4642-BDAC-2AE1A56E08FA}"/>
          </ac:spMkLst>
        </pc:spChg>
        <pc:spChg chg="add mod">
          <ac:chgData name="Powers, Pamela - Division of Assessment and Accountability Support" userId="3542699e-e997-49c2-a432-59b2eb60fc12" providerId="ADAL" clId="{2B3735B2-61EF-4A1E-9B0A-91440C0C3666}" dt="2020-01-06T19:14:57.762" v="546"/>
          <ac:spMkLst>
            <pc:docMk/>
            <pc:sldMk cId="1951701815" sldId="498"/>
            <ac:spMk id="8" creationId="{B0EFFA82-FA1C-4241-8EBF-5F32BCB27189}"/>
          </ac:spMkLst>
        </pc:spChg>
      </pc:sldChg>
      <pc:sldChg chg="modSp">
        <pc:chgData name="Powers, Pamela - Division of Assessment and Accountability Support" userId="3542699e-e997-49c2-a432-59b2eb60fc12" providerId="ADAL" clId="{2B3735B2-61EF-4A1E-9B0A-91440C0C3666}" dt="2020-01-09T14:27:58.107" v="1708" actId="1076"/>
        <pc:sldMkLst>
          <pc:docMk/>
          <pc:sldMk cId="4080306731" sldId="501"/>
        </pc:sldMkLst>
        <pc:spChg chg="mod">
          <ac:chgData name="Powers, Pamela - Division of Assessment and Accountability Support" userId="3542699e-e997-49c2-a432-59b2eb60fc12" providerId="ADAL" clId="{2B3735B2-61EF-4A1E-9B0A-91440C0C3666}" dt="2020-01-09T14:27:58.107" v="1708" actId="1076"/>
          <ac:spMkLst>
            <pc:docMk/>
            <pc:sldMk cId="4080306731" sldId="501"/>
            <ac:spMk id="4" creationId="{00000000-0000-0000-0000-000000000000}"/>
          </ac:spMkLst>
        </pc:spChg>
      </pc:sldChg>
      <pc:sldChg chg="modSp">
        <pc:chgData name="Powers, Pamela - Division of Assessment and Accountability Support" userId="3542699e-e997-49c2-a432-59b2eb60fc12" providerId="ADAL" clId="{2B3735B2-61EF-4A1E-9B0A-91440C0C3666}" dt="2020-01-06T19:16:43.545" v="560" actId="20577"/>
        <pc:sldMkLst>
          <pc:docMk/>
          <pc:sldMk cId="2170227944" sldId="502"/>
        </pc:sldMkLst>
        <pc:spChg chg="mod">
          <ac:chgData name="Powers, Pamela - Division of Assessment and Accountability Support" userId="3542699e-e997-49c2-a432-59b2eb60fc12" providerId="ADAL" clId="{2B3735B2-61EF-4A1E-9B0A-91440C0C3666}" dt="2020-01-06T19:16:43.545" v="560" actId="20577"/>
          <ac:spMkLst>
            <pc:docMk/>
            <pc:sldMk cId="2170227944" sldId="502"/>
            <ac:spMk id="2" creationId="{4A00FA54-6A41-457E-B4A3-C313AB0B0C95}"/>
          </ac:spMkLst>
        </pc:spChg>
      </pc:sldChg>
      <pc:sldChg chg="addSp delSp modSp add">
        <pc:chgData name="Powers, Pamela - Division of Assessment and Accountability Support" userId="3542699e-e997-49c2-a432-59b2eb60fc12" providerId="ADAL" clId="{2B3735B2-61EF-4A1E-9B0A-91440C0C3666}" dt="2020-01-06T19:04:00.688" v="55" actId="20577"/>
        <pc:sldMkLst>
          <pc:docMk/>
          <pc:sldMk cId="1046010962" sldId="503"/>
        </pc:sldMkLst>
        <pc:spChg chg="del">
          <ac:chgData name="Powers, Pamela - Division of Assessment and Accountability Support" userId="3542699e-e997-49c2-a432-59b2eb60fc12" providerId="ADAL" clId="{2B3735B2-61EF-4A1E-9B0A-91440C0C3666}" dt="2020-01-06T19:03:48.655" v="16"/>
          <ac:spMkLst>
            <pc:docMk/>
            <pc:sldMk cId="1046010962" sldId="503"/>
            <ac:spMk id="2" creationId="{F0F77BCD-CEEE-4429-BBF1-76400012E880}"/>
          </ac:spMkLst>
        </pc:spChg>
        <pc:spChg chg="del">
          <ac:chgData name="Powers, Pamela - Division of Assessment and Accountability Support" userId="3542699e-e997-49c2-a432-59b2eb60fc12" providerId="ADAL" clId="{2B3735B2-61EF-4A1E-9B0A-91440C0C3666}" dt="2020-01-06T19:03:48.655" v="16"/>
          <ac:spMkLst>
            <pc:docMk/>
            <pc:sldMk cId="1046010962" sldId="503"/>
            <ac:spMk id="3" creationId="{C60EF270-4F9A-4C10-85D7-EE4B6311046F}"/>
          </ac:spMkLst>
        </pc:spChg>
        <pc:spChg chg="add mod">
          <ac:chgData name="Powers, Pamela - Division of Assessment and Accountability Support" userId="3542699e-e997-49c2-a432-59b2eb60fc12" providerId="ADAL" clId="{2B3735B2-61EF-4A1E-9B0A-91440C0C3666}" dt="2020-01-06T19:04:00.688" v="55" actId="20577"/>
          <ac:spMkLst>
            <pc:docMk/>
            <pc:sldMk cId="1046010962" sldId="503"/>
            <ac:spMk id="6" creationId="{BA3FF7A3-E4F0-4056-B2FD-1F4AC687692B}"/>
          </ac:spMkLst>
        </pc:spChg>
        <pc:spChg chg="add mod">
          <ac:chgData name="Powers, Pamela - Division of Assessment and Accountability Support" userId="3542699e-e997-49c2-a432-59b2eb60fc12" providerId="ADAL" clId="{2B3735B2-61EF-4A1E-9B0A-91440C0C3666}" dt="2020-01-06T19:03:48.655" v="16"/>
          <ac:spMkLst>
            <pc:docMk/>
            <pc:sldMk cId="1046010962" sldId="503"/>
            <ac:spMk id="7" creationId="{1012D8B6-40E2-4AE9-9ED7-7C519D6003D0}"/>
          </ac:spMkLst>
        </pc:spChg>
      </pc:sldChg>
      <pc:sldChg chg="modSp add">
        <pc:chgData name="Powers, Pamela - Division of Assessment and Accountability Support" userId="3542699e-e997-49c2-a432-59b2eb60fc12" providerId="ADAL" clId="{2B3735B2-61EF-4A1E-9B0A-91440C0C3666}" dt="2020-01-06T19:06:09.512" v="129" actId="113"/>
        <pc:sldMkLst>
          <pc:docMk/>
          <pc:sldMk cId="2883264233" sldId="504"/>
        </pc:sldMkLst>
        <pc:spChg chg="mod">
          <ac:chgData name="Powers, Pamela - Division of Assessment and Accountability Support" userId="3542699e-e997-49c2-a432-59b2eb60fc12" providerId="ADAL" clId="{2B3735B2-61EF-4A1E-9B0A-91440C0C3666}" dt="2020-01-06T19:04:33.725" v="84" actId="20577"/>
          <ac:spMkLst>
            <pc:docMk/>
            <pc:sldMk cId="2883264233" sldId="504"/>
            <ac:spMk id="2" creationId="{F01F14F5-6F00-4A02-B1BD-496115F95900}"/>
          </ac:spMkLst>
        </pc:spChg>
        <pc:spChg chg="mod">
          <ac:chgData name="Powers, Pamela - Division of Assessment and Accountability Support" userId="3542699e-e997-49c2-a432-59b2eb60fc12" providerId="ADAL" clId="{2B3735B2-61EF-4A1E-9B0A-91440C0C3666}" dt="2020-01-06T19:06:09.512" v="129" actId="113"/>
          <ac:spMkLst>
            <pc:docMk/>
            <pc:sldMk cId="2883264233" sldId="504"/>
            <ac:spMk id="3" creationId="{99EF4E56-7E66-4A33-BB5E-62A3151A7260}"/>
          </ac:spMkLst>
        </pc:spChg>
      </pc:sldChg>
      <pc:sldChg chg="modSp add">
        <pc:chgData name="Powers, Pamela - Division of Assessment and Accountability Support" userId="3542699e-e997-49c2-a432-59b2eb60fc12" providerId="ADAL" clId="{2B3735B2-61EF-4A1E-9B0A-91440C0C3666}" dt="2020-01-06T19:14:28.971" v="544" actId="20577"/>
        <pc:sldMkLst>
          <pc:docMk/>
          <pc:sldMk cId="2170748793" sldId="505"/>
        </pc:sldMkLst>
        <pc:spChg chg="mod">
          <ac:chgData name="Powers, Pamela - Division of Assessment and Accountability Support" userId="3542699e-e997-49c2-a432-59b2eb60fc12" providerId="ADAL" clId="{2B3735B2-61EF-4A1E-9B0A-91440C0C3666}" dt="2020-01-06T19:06:47.577" v="153" actId="20577"/>
          <ac:spMkLst>
            <pc:docMk/>
            <pc:sldMk cId="2170748793" sldId="505"/>
            <ac:spMk id="2" creationId="{05B47E2E-45E6-43F9-A831-6AE5A5B9607F}"/>
          </ac:spMkLst>
        </pc:spChg>
        <pc:spChg chg="mod">
          <ac:chgData name="Powers, Pamela - Division of Assessment and Accountability Support" userId="3542699e-e997-49c2-a432-59b2eb60fc12" providerId="ADAL" clId="{2B3735B2-61EF-4A1E-9B0A-91440C0C3666}" dt="2020-01-06T19:14:28.971" v="544" actId="20577"/>
          <ac:spMkLst>
            <pc:docMk/>
            <pc:sldMk cId="2170748793" sldId="505"/>
            <ac:spMk id="3" creationId="{31932836-8A90-4483-B694-1987431AABB8}"/>
          </ac:spMkLst>
        </pc:spChg>
      </pc:sldChg>
      <pc:sldChg chg="addSp modSp add">
        <pc:chgData name="Powers, Pamela - Division of Assessment and Accountability Support" userId="3542699e-e997-49c2-a432-59b2eb60fc12" providerId="ADAL" clId="{2B3735B2-61EF-4A1E-9B0A-91440C0C3666}" dt="2020-01-07T15:44:15.917" v="612"/>
        <pc:sldMkLst>
          <pc:docMk/>
          <pc:sldMk cId="630593341" sldId="506"/>
        </pc:sldMkLst>
        <pc:spChg chg="mod">
          <ac:chgData name="Powers, Pamela - Division of Assessment and Accountability Support" userId="3542699e-e997-49c2-a432-59b2eb60fc12" providerId="ADAL" clId="{2B3735B2-61EF-4A1E-9B0A-91440C0C3666}" dt="2020-01-06T19:15:11.609" v="548"/>
          <ac:spMkLst>
            <pc:docMk/>
            <pc:sldMk cId="630593341" sldId="506"/>
            <ac:spMk id="2" creationId="{D47B17E9-89A8-4669-AD6F-4AF96FDCD479}"/>
          </ac:spMkLst>
        </pc:spChg>
        <pc:spChg chg="add mod">
          <ac:chgData name="Powers, Pamela - Division of Assessment and Accountability Support" userId="3542699e-e997-49c2-a432-59b2eb60fc12" providerId="ADAL" clId="{2B3735B2-61EF-4A1E-9B0A-91440C0C3666}" dt="2020-01-07T15:44:15.917" v="612"/>
          <ac:spMkLst>
            <pc:docMk/>
            <pc:sldMk cId="630593341" sldId="506"/>
            <ac:spMk id="6" creationId="{4B384454-912C-405F-A41F-DBA88E79F831}"/>
          </ac:spMkLst>
        </pc:spChg>
      </pc:sldChg>
      <pc:sldChg chg="modSp">
        <pc:chgData name="Powers, Pamela - Division of Assessment and Accountability Support" userId="3542699e-e997-49c2-a432-59b2eb60fc12" providerId="ADAL" clId="{2B3735B2-61EF-4A1E-9B0A-91440C0C3666}" dt="2020-01-09T14:30:16.292" v="1718" actId="13244"/>
        <pc:sldMkLst>
          <pc:docMk/>
          <pc:sldMk cId="936997973" sldId="507"/>
        </pc:sldMkLst>
        <pc:spChg chg="mod">
          <ac:chgData name="Powers, Pamela - Division of Assessment and Accountability Support" userId="3542699e-e997-49c2-a432-59b2eb60fc12" providerId="ADAL" clId="{2B3735B2-61EF-4A1E-9B0A-91440C0C3666}" dt="2020-01-09T14:30:16.292" v="1718" actId="13244"/>
          <ac:spMkLst>
            <pc:docMk/>
            <pc:sldMk cId="936997973" sldId="507"/>
            <ac:spMk id="3" creationId="{D3068849-6AD9-4583-9F32-B4534FECB341}"/>
          </ac:spMkLst>
        </pc:spChg>
        <pc:picChg chg="mod">
          <ac:chgData name="Powers, Pamela - Division of Assessment and Accountability Support" userId="3542699e-e997-49c2-a432-59b2eb60fc12" providerId="ADAL" clId="{2B3735B2-61EF-4A1E-9B0A-91440C0C3666}" dt="2020-01-09T14:30:06.354" v="1717" actId="13244"/>
          <ac:picMkLst>
            <pc:docMk/>
            <pc:sldMk cId="936997973" sldId="507"/>
            <ac:picMk id="14" creationId="{CC316D33-5776-4351-9096-2D431813E04D}"/>
          </ac:picMkLst>
        </pc:picChg>
      </pc:sldChg>
      <pc:sldChg chg="addSp modSp add modNotesTx">
        <pc:chgData name="Powers, Pamela - Division of Assessment and Accountability Support" userId="3542699e-e997-49c2-a432-59b2eb60fc12" providerId="ADAL" clId="{2B3735B2-61EF-4A1E-9B0A-91440C0C3666}" dt="2020-01-09T14:28:21.477" v="1712" actId="13244"/>
        <pc:sldMkLst>
          <pc:docMk/>
          <pc:sldMk cId="1631248281" sldId="508"/>
        </pc:sldMkLst>
        <pc:spChg chg="mod">
          <ac:chgData name="Powers, Pamela - Division of Assessment and Accountability Support" userId="3542699e-e997-49c2-a432-59b2eb60fc12" providerId="ADAL" clId="{2B3735B2-61EF-4A1E-9B0A-91440C0C3666}" dt="2020-01-09T14:28:17.647" v="1711" actId="13244"/>
          <ac:spMkLst>
            <pc:docMk/>
            <pc:sldMk cId="1631248281" sldId="508"/>
            <ac:spMk id="2" creationId="{7FB95CE2-7388-4766-877D-A6CFAAD2E60B}"/>
          </ac:spMkLst>
        </pc:spChg>
        <pc:spChg chg="mod">
          <ac:chgData name="Powers, Pamela - Division of Assessment and Accountability Support" userId="3542699e-e997-49c2-a432-59b2eb60fc12" providerId="ADAL" clId="{2B3735B2-61EF-4A1E-9B0A-91440C0C3666}" dt="2020-01-09T14:28:21.477" v="1712" actId="13244"/>
          <ac:spMkLst>
            <pc:docMk/>
            <pc:sldMk cId="1631248281" sldId="508"/>
            <ac:spMk id="3" creationId="{646CAAA3-BA85-4F70-BAA1-8A3E831AB72B}"/>
          </ac:spMkLst>
        </pc:spChg>
        <pc:spChg chg="add mod">
          <ac:chgData name="Powers, Pamela - Division of Assessment and Accountability Support" userId="3542699e-e997-49c2-a432-59b2eb60fc12" providerId="ADAL" clId="{2B3735B2-61EF-4A1E-9B0A-91440C0C3666}" dt="2020-01-07T15:45:14.796" v="646" actId="20577"/>
          <ac:spMkLst>
            <pc:docMk/>
            <pc:sldMk cId="1631248281" sldId="508"/>
            <ac:spMk id="4" creationId="{1106E455-7123-4121-9CC6-495254054481}"/>
          </ac:spMkLst>
        </pc:spChg>
        <pc:spChg chg="add mod">
          <ac:chgData name="Powers, Pamela - Division of Assessment and Accountability Support" userId="3542699e-e997-49c2-a432-59b2eb60fc12" providerId="ADAL" clId="{2B3735B2-61EF-4A1E-9B0A-91440C0C3666}" dt="2020-01-07T16:43:51.256" v="1050" actId="14861"/>
          <ac:spMkLst>
            <pc:docMk/>
            <pc:sldMk cId="1631248281" sldId="508"/>
            <ac:spMk id="6" creationId="{30865716-AF97-4A08-B56A-9ABB058555CA}"/>
          </ac:spMkLst>
        </pc:spChg>
        <pc:spChg chg="add mod">
          <ac:chgData name="Powers, Pamela - Division of Assessment and Accountability Support" userId="3542699e-e997-49c2-a432-59b2eb60fc12" providerId="ADAL" clId="{2B3735B2-61EF-4A1E-9B0A-91440C0C3666}" dt="2020-01-07T16:48:50.171" v="1107" actId="1076"/>
          <ac:spMkLst>
            <pc:docMk/>
            <pc:sldMk cId="1631248281" sldId="508"/>
            <ac:spMk id="7" creationId="{EF714558-7646-40E2-9436-74985BBA7AC3}"/>
          </ac:spMkLst>
        </pc:spChg>
        <pc:graphicFrameChg chg="add mod modGraphic">
          <ac:chgData name="Powers, Pamela - Division of Assessment and Accountability Support" userId="3542699e-e997-49c2-a432-59b2eb60fc12" providerId="ADAL" clId="{2B3735B2-61EF-4A1E-9B0A-91440C0C3666}" dt="2020-01-08T19:38:47.484" v="1216" actId="962"/>
          <ac:graphicFrameMkLst>
            <pc:docMk/>
            <pc:sldMk cId="1631248281" sldId="508"/>
            <ac:graphicFrameMk id="5" creationId="{CC4B787C-C745-4406-BC7C-2A9058B38B74}"/>
          </ac:graphicFrameMkLst>
        </pc:graphicFrameChg>
      </pc:sldChg>
      <pc:sldChg chg="modSp">
        <pc:chgData name="Powers, Pamela - Division of Assessment and Accountability Support" userId="3542699e-e997-49c2-a432-59b2eb60fc12" providerId="ADAL" clId="{2B3735B2-61EF-4A1E-9B0A-91440C0C3666}" dt="2020-01-09T14:29:39.296" v="1714" actId="12269"/>
        <pc:sldMkLst>
          <pc:docMk/>
          <pc:sldMk cId="3528791671" sldId="510"/>
        </pc:sldMkLst>
        <pc:graphicFrameChg chg="mod">
          <ac:chgData name="Powers, Pamela - Division of Assessment and Accountability Support" userId="3542699e-e997-49c2-a432-59b2eb60fc12" providerId="ADAL" clId="{2B3735B2-61EF-4A1E-9B0A-91440C0C3666}" dt="2020-01-09T14:29:39.296" v="1714" actId="12269"/>
          <ac:graphicFrameMkLst>
            <pc:docMk/>
            <pc:sldMk cId="3528791671" sldId="510"/>
            <ac:graphicFrameMk id="7" creationId="{1DDCBB0F-9A31-4466-AB01-4DB400FCCEC7}"/>
          </ac:graphicFrameMkLst>
        </pc:graphicFrameChg>
      </pc:sldChg>
      <pc:sldChg chg="modSp">
        <pc:chgData name="Powers, Pamela - Division of Assessment and Accountability Support" userId="3542699e-e997-49c2-a432-59b2eb60fc12" providerId="ADAL" clId="{2B3735B2-61EF-4A1E-9B0A-91440C0C3666}" dt="2020-01-09T12:54:01.468" v="1242" actId="20577"/>
        <pc:sldMkLst>
          <pc:docMk/>
          <pc:sldMk cId="2922200142" sldId="512"/>
        </pc:sldMkLst>
        <pc:spChg chg="mod">
          <ac:chgData name="Powers, Pamela - Division of Assessment and Accountability Support" userId="3542699e-e997-49c2-a432-59b2eb60fc12" providerId="ADAL" clId="{2B3735B2-61EF-4A1E-9B0A-91440C0C3666}" dt="2020-01-09T12:54:01.468" v="1242" actId="20577"/>
          <ac:spMkLst>
            <pc:docMk/>
            <pc:sldMk cId="2922200142" sldId="512"/>
            <ac:spMk id="5" creationId="{D4340EF9-B3BD-4A35-937A-F4A3F726FBDD}"/>
          </ac:spMkLst>
        </pc:spChg>
      </pc:sldChg>
      <pc:sldChg chg="modSp">
        <pc:chgData name="Powers, Pamela - Division of Assessment and Accountability Support" userId="3542699e-e997-49c2-a432-59b2eb60fc12" providerId="ADAL" clId="{2B3735B2-61EF-4A1E-9B0A-91440C0C3666}" dt="2020-01-09T14:54:54.719" v="1796" actId="20577"/>
        <pc:sldMkLst>
          <pc:docMk/>
          <pc:sldMk cId="1815357442" sldId="513"/>
        </pc:sldMkLst>
        <pc:graphicFrameChg chg="mod">
          <ac:chgData name="Powers, Pamela - Division of Assessment and Accountability Support" userId="3542699e-e997-49c2-a432-59b2eb60fc12" providerId="ADAL" clId="{2B3735B2-61EF-4A1E-9B0A-91440C0C3666}" dt="2020-01-09T14:54:54.719" v="1796" actId="20577"/>
          <ac:graphicFrameMkLst>
            <pc:docMk/>
            <pc:sldMk cId="1815357442" sldId="513"/>
            <ac:graphicFrameMk id="7" creationId="{240EA91A-A332-455B-8F82-35805D3C7D1B}"/>
          </ac:graphicFrameMkLst>
        </pc:graphicFrameChg>
      </pc:sldChg>
      <pc:sldChg chg="addSp delSp modSp">
        <pc:chgData name="Powers, Pamela - Division of Assessment and Accountability Support" userId="3542699e-e997-49c2-a432-59b2eb60fc12" providerId="ADAL" clId="{2B3735B2-61EF-4A1E-9B0A-91440C0C3666}" dt="2020-01-09T14:37:03.521" v="1764" actId="113"/>
        <pc:sldMkLst>
          <pc:docMk/>
          <pc:sldMk cId="460217803" sldId="515"/>
        </pc:sldMkLst>
        <pc:spChg chg="mod">
          <ac:chgData name="Powers, Pamela - Division of Assessment and Accountability Support" userId="3542699e-e997-49c2-a432-59b2eb60fc12" providerId="ADAL" clId="{2B3735B2-61EF-4A1E-9B0A-91440C0C3666}" dt="2020-01-09T14:32:07.169" v="1731" actId="1076"/>
          <ac:spMkLst>
            <pc:docMk/>
            <pc:sldMk cId="460217803" sldId="515"/>
            <ac:spMk id="2" creationId="{9F4797F5-DF99-4DA3-AB9F-E1C03CE6E9BF}"/>
          </ac:spMkLst>
        </pc:spChg>
        <pc:spChg chg="add del">
          <ac:chgData name="Powers, Pamela - Division of Assessment and Accountability Support" userId="3542699e-e997-49c2-a432-59b2eb60fc12" providerId="ADAL" clId="{2B3735B2-61EF-4A1E-9B0A-91440C0C3666}" dt="2020-01-09T14:25:43.048" v="1695" actId="478"/>
          <ac:spMkLst>
            <pc:docMk/>
            <pc:sldMk cId="460217803" sldId="515"/>
            <ac:spMk id="3" creationId="{6A89B89E-8A57-4C67-A47A-EDC86FC46D06}"/>
          </ac:spMkLst>
        </pc:spChg>
        <pc:spChg chg="mod">
          <ac:chgData name="Powers, Pamela - Division of Assessment and Accountability Support" userId="3542699e-e997-49c2-a432-59b2eb60fc12" providerId="ADAL" clId="{2B3735B2-61EF-4A1E-9B0A-91440C0C3666}" dt="2020-01-09T14:25:11.793" v="1689" actId="13244"/>
          <ac:spMkLst>
            <pc:docMk/>
            <pc:sldMk cId="460217803" sldId="515"/>
            <ac:spMk id="4" creationId="{BEDB7501-3982-4D34-BE6B-3FC4B686D1B1}"/>
          </ac:spMkLst>
        </pc:spChg>
        <pc:spChg chg="mod">
          <ac:chgData name="Powers, Pamela - Division of Assessment and Accountability Support" userId="3542699e-e997-49c2-a432-59b2eb60fc12" providerId="ADAL" clId="{2B3735B2-61EF-4A1E-9B0A-91440C0C3666}" dt="2020-01-09T14:25:13.564" v="1690" actId="13244"/>
          <ac:spMkLst>
            <pc:docMk/>
            <pc:sldMk cId="460217803" sldId="515"/>
            <ac:spMk id="5" creationId="{98DEFE0A-BB7E-4846-AB6D-E73CAF49FFAD}"/>
          </ac:spMkLst>
        </pc:spChg>
        <pc:spChg chg="del mod">
          <ac:chgData name="Powers, Pamela - Division of Assessment and Accountability Support" userId="3542699e-e997-49c2-a432-59b2eb60fc12" providerId="ADAL" clId="{2B3735B2-61EF-4A1E-9B0A-91440C0C3666}" dt="2020-01-09T14:25:31.236" v="1692" actId="478"/>
          <ac:spMkLst>
            <pc:docMk/>
            <pc:sldMk cId="460217803" sldId="515"/>
            <ac:spMk id="6" creationId="{CF873CF5-E013-4759-8A07-42DAD1B5A70F}"/>
          </ac:spMkLst>
        </pc:spChg>
        <pc:spChg chg="mod">
          <ac:chgData name="Powers, Pamela - Division of Assessment and Accountability Support" userId="3542699e-e997-49c2-a432-59b2eb60fc12" providerId="ADAL" clId="{2B3735B2-61EF-4A1E-9B0A-91440C0C3666}" dt="2020-01-09T14:36:32.543" v="1762" actId="1076"/>
          <ac:spMkLst>
            <pc:docMk/>
            <pc:sldMk cId="460217803" sldId="515"/>
            <ac:spMk id="7" creationId="{E2122CE7-B0C1-46FE-978E-4DA764CB3EDF}"/>
          </ac:spMkLst>
        </pc:spChg>
        <pc:spChg chg="mod">
          <ac:chgData name="Powers, Pamela - Division of Assessment and Accountability Support" userId="3542699e-e997-49c2-a432-59b2eb60fc12" providerId="ADAL" clId="{2B3735B2-61EF-4A1E-9B0A-91440C0C3666}" dt="2020-01-09T14:36:17.019" v="1759" actId="113"/>
          <ac:spMkLst>
            <pc:docMk/>
            <pc:sldMk cId="460217803" sldId="515"/>
            <ac:spMk id="8" creationId="{5F83DB6B-E3CC-46E9-9316-4073ED6EAED3}"/>
          </ac:spMkLst>
        </pc:spChg>
        <pc:spChg chg="mod">
          <ac:chgData name="Powers, Pamela - Division of Assessment and Accountability Support" userId="3542699e-e997-49c2-a432-59b2eb60fc12" providerId="ADAL" clId="{2B3735B2-61EF-4A1E-9B0A-91440C0C3666}" dt="2020-01-09T14:36:43.769" v="1763" actId="14100"/>
          <ac:spMkLst>
            <pc:docMk/>
            <pc:sldMk cId="460217803" sldId="515"/>
            <ac:spMk id="9" creationId="{0779951E-CD5B-48C8-9748-1A8DF5229082}"/>
          </ac:spMkLst>
        </pc:spChg>
        <pc:spChg chg="mod">
          <ac:chgData name="Powers, Pamela - Division of Assessment and Accountability Support" userId="3542699e-e997-49c2-a432-59b2eb60fc12" providerId="ADAL" clId="{2B3735B2-61EF-4A1E-9B0A-91440C0C3666}" dt="2020-01-09T14:37:03.521" v="1764" actId="113"/>
          <ac:spMkLst>
            <pc:docMk/>
            <pc:sldMk cId="460217803" sldId="515"/>
            <ac:spMk id="10" creationId="{DCDD7B8A-C466-4E43-A46A-5E9893D376FE}"/>
          </ac:spMkLst>
        </pc:spChg>
      </pc:sldChg>
      <pc:sldChg chg="modSp">
        <pc:chgData name="Powers, Pamela - Division of Assessment and Accountability Support" userId="3542699e-e997-49c2-a432-59b2eb60fc12" providerId="ADAL" clId="{2B3735B2-61EF-4A1E-9B0A-91440C0C3666}" dt="2020-01-09T14:31:27.227" v="1730" actId="13244"/>
        <pc:sldMkLst>
          <pc:docMk/>
          <pc:sldMk cId="3917871951" sldId="516"/>
        </pc:sldMkLst>
        <pc:spChg chg="mod">
          <ac:chgData name="Powers, Pamela - Division of Assessment and Accountability Support" userId="3542699e-e997-49c2-a432-59b2eb60fc12" providerId="ADAL" clId="{2B3735B2-61EF-4A1E-9B0A-91440C0C3666}" dt="2020-01-09T14:31:20.894" v="1728" actId="13244"/>
          <ac:spMkLst>
            <pc:docMk/>
            <pc:sldMk cId="3917871951" sldId="516"/>
            <ac:spMk id="3" creationId="{E75C694F-BA83-4E56-B6F5-C423CC398036}"/>
          </ac:spMkLst>
        </pc:spChg>
        <pc:spChg chg="mod">
          <ac:chgData name="Powers, Pamela - Division of Assessment and Accountability Support" userId="3542699e-e997-49c2-a432-59b2eb60fc12" providerId="ADAL" clId="{2B3735B2-61EF-4A1E-9B0A-91440C0C3666}" dt="2020-01-09T14:31:22.643" v="1729" actId="13244"/>
          <ac:spMkLst>
            <pc:docMk/>
            <pc:sldMk cId="3917871951" sldId="516"/>
            <ac:spMk id="5" creationId="{6170501D-C0E1-4C35-914D-2F714B6B1E1B}"/>
          </ac:spMkLst>
        </pc:spChg>
        <pc:spChg chg="mod">
          <ac:chgData name="Powers, Pamela - Division of Assessment and Accountability Support" userId="3542699e-e997-49c2-a432-59b2eb60fc12" providerId="ADAL" clId="{2B3735B2-61EF-4A1E-9B0A-91440C0C3666}" dt="2020-01-09T14:31:27.227" v="1730" actId="13244"/>
          <ac:spMkLst>
            <pc:docMk/>
            <pc:sldMk cId="3917871951" sldId="516"/>
            <ac:spMk id="8" creationId="{29DB894C-5B8D-4DC2-8F6F-503E83FC2626}"/>
          </ac:spMkLst>
        </pc:spChg>
        <pc:graphicFrameChg chg="mod modGraphic">
          <ac:chgData name="Powers, Pamela - Division of Assessment and Accountability Support" userId="3542699e-e997-49c2-a432-59b2eb60fc12" providerId="ADAL" clId="{2B3735B2-61EF-4A1E-9B0A-91440C0C3666}" dt="2020-01-08T19:35:22.335" v="1118" actId="1076"/>
          <ac:graphicFrameMkLst>
            <pc:docMk/>
            <pc:sldMk cId="3917871951" sldId="516"/>
            <ac:graphicFrameMk id="7" creationId="{1A7A556C-8F44-4A73-8AD1-B2FC24064C29}"/>
          </ac:graphicFrameMkLst>
        </pc:graphicFrameChg>
      </pc:sldChg>
      <pc:sldChg chg="modSp">
        <pc:chgData name="Powers, Pamela - Division of Assessment and Accountability Support" userId="3542699e-e997-49c2-a432-59b2eb60fc12" providerId="ADAL" clId="{2B3735B2-61EF-4A1E-9B0A-91440C0C3666}" dt="2020-01-09T14:31:16.234" v="1727" actId="13244"/>
        <pc:sldMkLst>
          <pc:docMk/>
          <pc:sldMk cId="4088499625" sldId="517"/>
        </pc:sldMkLst>
        <pc:spChg chg="mod">
          <ac:chgData name="Powers, Pamela - Division of Assessment and Accountability Support" userId="3542699e-e997-49c2-a432-59b2eb60fc12" providerId="ADAL" clId="{2B3735B2-61EF-4A1E-9B0A-91440C0C3666}" dt="2020-01-09T14:31:14.500" v="1726" actId="13244"/>
          <ac:spMkLst>
            <pc:docMk/>
            <pc:sldMk cId="4088499625" sldId="517"/>
            <ac:spMk id="6" creationId="{813B5429-6044-4608-8847-537840C79F0C}"/>
          </ac:spMkLst>
        </pc:spChg>
        <pc:graphicFrameChg chg="mod">
          <ac:chgData name="Powers, Pamela - Division of Assessment and Accountability Support" userId="3542699e-e997-49c2-a432-59b2eb60fc12" providerId="ADAL" clId="{2B3735B2-61EF-4A1E-9B0A-91440C0C3666}" dt="2020-01-09T14:31:16.234" v="1727" actId="13244"/>
          <ac:graphicFrameMkLst>
            <pc:docMk/>
            <pc:sldMk cId="4088499625" sldId="517"/>
            <ac:graphicFrameMk id="8" creationId="{BCCBE4F0-B81C-4A38-8E49-7C055592F0FD}"/>
          </ac:graphicFrameMkLst>
        </pc:graphicFrameChg>
      </pc:sldChg>
      <pc:sldChg chg="addSp delSp modSp">
        <pc:chgData name="Powers, Pamela - Division of Assessment and Accountability Support" userId="3542699e-e997-49c2-a432-59b2eb60fc12" providerId="ADAL" clId="{2B3735B2-61EF-4A1E-9B0A-91440C0C3666}" dt="2020-01-09T14:28:09.662" v="1710" actId="13244"/>
        <pc:sldMkLst>
          <pc:docMk/>
          <pc:sldMk cId="1791573546" sldId="519"/>
        </pc:sldMkLst>
        <pc:spChg chg="add del mod">
          <ac:chgData name="Powers, Pamela - Division of Assessment and Accountability Support" userId="3542699e-e997-49c2-a432-59b2eb60fc12" providerId="ADAL" clId="{2B3735B2-61EF-4A1E-9B0A-91440C0C3666}" dt="2020-01-09T13:01:20.262" v="1281"/>
          <ac:spMkLst>
            <pc:docMk/>
            <pc:sldMk cId="1791573546" sldId="519"/>
            <ac:spMk id="2" creationId="{032D4BD3-E323-455C-865C-9F658C8B2078}"/>
          </ac:spMkLst>
        </pc:spChg>
        <pc:spChg chg="add del mod">
          <ac:chgData name="Powers, Pamela - Division of Assessment and Accountability Support" userId="3542699e-e997-49c2-a432-59b2eb60fc12" providerId="ADAL" clId="{2B3735B2-61EF-4A1E-9B0A-91440C0C3666}" dt="2020-01-09T13:01:20.262" v="1281"/>
          <ac:spMkLst>
            <pc:docMk/>
            <pc:sldMk cId="1791573546" sldId="519"/>
            <ac:spMk id="3" creationId="{83E049AF-539B-4C27-AD2D-315BAA6E57DE}"/>
          </ac:spMkLst>
        </pc:spChg>
        <pc:spChg chg="mod">
          <ac:chgData name="Powers, Pamela - Division of Assessment and Accountability Support" userId="3542699e-e997-49c2-a432-59b2eb60fc12" providerId="ADAL" clId="{2B3735B2-61EF-4A1E-9B0A-91440C0C3666}" dt="2020-01-09T14:28:09.662" v="1710" actId="13244"/>
          <ac:spMkLst>
            <pc:docMk/>
            <pc:sldMk cId="1791573546" sldId="519"/>
            <ac:spMk id="4" creationId="{1BF7FB22-089E-48E2-AD7C-A367EE6BE857}"/>
          </ac:spMkLst>
        </pc:spChg>
        <pc:spChg chg="mod">
          <ac:chgData name="Powers, Pamela - Division of Assessment and Accountability Support" userId="3542699e-e997-49c2-a432-59b2eb60fc12" providerId="ADAL" clId="{2B3735B2-61EF-4A1E-9B0A-91440C0C3666}" dt="2020-01-09T14:28:07.808" v="1709" actId="13244"/>
          <ac:spMkLst>
            <pc:docMk/>
            <pc:sldMk cId="1791573546" sldId="519"/>
            <ac:spMk id="5" creationId="{F6466700-EB5A-4F40-8E63-3562A7A366F6}"/>
          </ac:spMkLst>
        </pc:spChg>
        <pc:graphicFrameChg chg="mod">
          <ac:chgData name="Powers, Pamela - Division of Assessment and Accountability Support" userId="3542699e-e997-49c2-a432-59b2eb60fc12" providerId="ADAL" clId="{2B3735B2-61EF-4A1E-9B0A-91440C0C3666}" dt="2020-01-09T13:02:15.860" v="1284" actId="1076"/>
          <ac:graphicFrameMkLst>
            <pc:docMk/>
            <pc:sldMk cId="1791573546" sldId="519"/>
            <ac:graphicFrameMk id="8" creationId="{BCCBE4F0-B81C-4A38-8E49-7C055592F0FD}"/>
          </ac:graphicFrameMkLst>
        </pc:graphicFrameChg>
      </pc:sldChg>
    </pc:docChg>
  </pc:docChgLst>
  <pc:docChgLst>
    <pc:chgData name="Bradley, Tammy - Division of Assessment and Accountability Support" userId="S::tammy.bradley@education.ky.gov::502ab431-ac15-485e-9b22-66bc040d3246" providerId="AD" clId="Web-{83D47A3B-8D76-4F73-8383-EC6955DF46DE}"/>
    <pc:docChg chg="modSld">
      <pc:chgData name="Bradley, Tammy - Division of Assessment and Accountability Support" userId="S::tammy.bradley@education.ky.gov::502ab431-ac15-485e-9b22-66bc040d3246" providerId="AD" clId="Web-{83D47A3B-8D76-4F73-8383-EC6955DF46DE}" dt="2020-01-06T17:24:33.086" v="54" actId="14100"/>
      <pc:docMkLst>
        <pc:docMk/>
      </pc:docMkLst>
      <pc:sldChg chg="modSp">
        <pc:chgData name="Bradley, Tammy - Division of Assessment and Accountability Support" userId="S::tammy.bradley@education.ky.gov::502ab431-ac15-485e-9b22-66bc040d3246" providerId="AD" clId="Web-{83D47A3B-8D76-4F73-8383-EC6955DF46DE}" dt="2020-01-06T17:24:33.086" v="54" actId="14100"/>
        <pc:sldMkLst>
          <pc:docMk/>
          <pc:sldMk cId="4080306731" sldId="501"/>
        </pc:sldMkLst>
        <pc:spChg chg="mod">
          <ac:chgData name="Bradley, Tammy - Division of Assessment and Accountability Support" userId="S::tammy.bradley@education.ky.gov::502ab431-ac15-485e-9b22-66bc040d3246" providerId="AD" clId="Web-{83D47A3B-8D76-4F73-8383-EC6955DF46DE}" dt="2020-01-06T17:24:33.086" v="54" actId="14100"/>
          <ac:spMkLst>
            <pc:docMk/>
            <pc:sldMk cId="4080306731" sldId="501"/>
            <ac:spMk id="4" creationId="{00000000-0000-0000-0000-000000000000}"/>
          </ac:spMkLst>
        </pc:spChg>
      </pc:sldChg>
    </pc:docChg>
  </pc:docChgLst>
</pc:chgInfo>
</file>

<file path=ppt/diagrams/_rels/data5.xml.rels><?xml version="1.0" encoding="UTF-8" standalone="yes"?>
<Relationships xmlns="http://schemas.openxmlformats.org/package/2006/relationships"><Relationship Id="rId2" Type="http://schemas.openxmlformats.org/officeDocument/2006/relationships/hyperlink" Target="https://education.ky.gov/AA/Assessments/Documents/K-PREP%20Online%20Testing%20Toolbox%202020.pdf" TargetMode="External"/><Relationship Id="rId1" Type="http://schemas.openxmlformats.org/officeDocument/2006/relationships/hyperlink" Target="https://education.ky.gov/AA/Assessments/Pages/K-PREP.aspx"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s://education.ky.gov/AA/Assessments/Documents/K-PREP%20Online%20Testing%20Toolbox%202020.pdf" TargetMode="External"/><Relationship Id="rId1" Type="http://schemas.openxmlformats.org/officeDocument/2006/relationships/hyperlink" Target="https://education.ky.gov/AA/Assessments/Pages/K-PREP.aspx"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02A5E-A472-4D23-BF08-201CB5B54D34}" type="doc">
      <dgm:prSet loTypeId="urn:microsoft.com/office/officeart/2005/8/layout/vList6" loCatId="process" qsTypeId="urn:microsoft.com/office/officeart/2005/8/quickstyle/3d3" qsCatId="3D" csTypeId="urn:microsoft.com/office/officeart/2005/8/colors/colorful5" csCatId="colorful" phldr="1"/>
      <dgm:spPr/>
      <dgm:t>
        <a:bodyPr/>
        <a:lstStyle/>
        <a:p>
          <a:endParaRPr lang="en-US"/>
        </a:p>
      </dgm:t>
    </dgm:pt>
    <dgm:pt modelId="{E964D6CE-110F-4966-A69D-94FE803E8770}">
      <dgm:prSet phldrT="[Text]"/>
      <dgm:spPr/>
      <dgm:t>
        <a:bodyPr/>
        <a:lstStyle/>
        <a:p>
          <a:r>
            <a:rPr lang="en-US"/>
            <a:t>Quality of School Climate</a:t>
          </a:r>
        </a:p>
      </dgm:t>
      <dgm:extLst>
        <a:ext uri="{E40237B7-FDA0-4F09-8148-C483321AD2D9}">
          <dgm14:cNvPr xmlns:dgm14="http://schemas.microsoft.com/office/drawing/2010/diagram" id="0" name="" descr="The graphic describes the two overall constructs used in the survey: Quality of School Climate and Safety."/>
        </a:ext>
      </dgm:extLst>
    </dgm:pt>
    <dgm:pt modelId="{194FBE74-2E77-4E60-B405-2947D26BA36F}" type="parTrans" cxnId="{8D4778E6-2094-420C-9948-AD59B4E6FB41}">
      <dgm:prSet/>
      <dgm:spPr/>
      <dgm:t>
        <a:bodyPr/>
        <a:lstStyle/>
        <a:p>
          <a:endParaRPr lang="en-US"/>
        </a:p>
      </dgm:t>
    </dgm:pt>
    <dgm:pt modelId="{23291CB3-3478-4C04-AD81-878DEA4F0748}" type="sibTrans" cxnId="{8D4778E6-2094-420C-9948-AD59B4E6FB41}">
      <dgm:prSet/>
      <dgm:spPr/>
      <dgm:t>
        <a:bodyPr/>
        <a:lstStyle/>
        <a:p>
          <a:endParaRPr lang="en-US"/>
        </a:p>
      </dgm:t>
    </dgm:pt>
    <dgm:pt modelId="{4F773571-1FC3-4E56-A04D-E7C423848886}">
      <dgm:prSet phldrT="[Text]"/>
      <dgm:spPr/>
      <dgm:t>
        <a:bodyPr/>
        <a:lstStyle/>
        <a:p>
          <a:r>
            <a:rPr lang="en-US"/>
            <a:t>Caring Environment</a:t>
          </a:r>
        </a:p>
      </dgm:t>
      <dgm:extLst>
        <a:ext uri="{E40237B7-FDA0-4F09-8148-C483321AD2D9}">
          <dgm14:cNvPr xmlns:dgm14="http://schemas.microsoft.com/office/drawing/2010/diagram" id="0" name="" descr="The graphic describes the two overall constructs used in the survey: Quality of School Climate and Safety."/>
        </a:ext>
      </dgm:extLst>
    </dgm:pt>
    <dgm:pt modelId="{6BF50E19-750A-495F-A3EC-B7251865C54D}" type="parTrans" cxnId="{E9443A29-446D-4EF9-8F94-91393CD8BEDD}">
      <dgm:prSet/>
      <dgm:spPr/>
      <dgm:t>
        <a:bodyPr/>
        <a:lstStyle/>
        <a:p>
          <a:endParaRPr lang="en-US"/>
        </a:p>
      </dgm:t>
    </dgm:pt>
    <dgm:pt modelId="{27E073FA-C07C-4F33-9C2C-0430E8C09138}" type="sibTrans" cxnId="{E9443A29-446D-4EF9-8F94-91393CD8BEDD}">
      <dgm:prSet/>
      <dgm:spPr/>
      <dgm:t>
        <a:bodyPr/>
        <a:lstStyle/>
        <a:p>
          <a:endParaRPr lang="en-US"/>
        </a:p>
      </dgm:t>
    </dgm:pt>
    <dgm:pt modelId="{8F6EA4E6-C014-4B99-B973-4468CB964051}">
      <dgm:prSet phldrT="[Text]"/>
      <dgm:spPr/>
      <dgm:t>
        <a:bodyPr/>
        <a:lstStyle/>
        <a:p>
          <a:r>
            <a:rPr lang="en-US"/>
            <a:t>Student Belonging</a:t>
          </a:r>
        </a:p>
      </dgm:t>
    </dgm:pt>
    <dgm:pt modelId="{AF391451-89F5-4BC6-AFA7-1B0891F91EC2}" type="parTrans" cxnId="{2E496F98-2C60-4323-8DD4-ADEB42243DA2}">
      <dgm:prSet/>
      <dgm:spPr/>
      <dgm:t>
        <a:bodyPr/>
        <a:lstStyle/>
        <a:p>
          <a:endParaRPr lang="en-US"/>
        </a:p>
      </dgm:t>
    </dgm:pt>
    <dgm:pt modelId="{C09F4A60-32D5-43D4-A7FC-B8CC641C7E47}" type="sibTrans" cxnId="{2E496F98-2C60-4323-8DD4-ADEB42243DA2}">
      <dgm:prSet/>
      <dgm:spPr/>
      <dgm:t>
        <a:bodyPr/>
        <a:lstStyle/>
        <a:p>
          <a:endParaRPr lang="en-US"/>
        </a:p>
      </dgm:t>
    </dgm:pt>
    <dgm:pt modelId="{C2F900C1-1D48-4BAC-B107-A5CDDAAA227C}">
      <dgm:prSet phldrT="[Text]"/>
      <dgm:spPr/>
      <dgm:t>
        <a:bodyPr/>
        <a:lstStyle/>
        <a:p>
          <a:r>
            <a:rPr lang="en-US"/>
            <a:t>Safety</a:t>
          </a:r>
        </a:p>
      </dgm:t>
      <dgm:extLst>
        <a:ext uri="{E40237B7-FDA0-4F09-8148-C483321AD2D9}">
          <dgm14:cNvPr xmlns:dgm14="http://schemas.microsoft.com/office/drawing/2010/diagram" id="0" name="" descr="The graphic describes the two overall constructs used in the survey: Quality of School Climate and Safety."/>
        </a:ext>
      </dgm:extLst>
    </dgm:pt>
    <dgm:pt modelId="{55B23736-83EC-4B33-A8A6-1B2707763FDC}" type="parTrans" cxnId="{9DABD57A-636F-4F8E-BFCF-512858479239}">
      <dgm:prSet/>
      <dgm:spPr/>
      <dgm:t>
        <a:bodyPr/>
        <a:lstStyle/>
        <a:p>
          <a:endParaRPr lang="en-US"/>
        </a:p>
      </dgm:t>
    </dgm:pt>
    <dgm:pt modelId="{F0597B98-2D69-484D-BD78-D172A7B41D44}" type="sibTrans" cxnId="{9DABD57A-636F-4F8E-BFCF-512858479239}">
      <dgm:prSet/>
      <dgm:spPr/>
      <dgm:t>
        <a:bodyPr/>
        <a:lstStyle/>
        <a:p>
          <a:endParaRPr lang="en-US"/>
        </a:p>
      </dgm:t>
    </dgm:pt>
    <dgm:pt modelId="{8D7874E1-77A7-42CF-B159-0BBCCB430573}">
      <dgm:prSet phldrT="[Text]"/>
      <dgm:spPr/>
      <dgm:t>
        <a:bodyPr/>
        <a:lstStyle/>
        <a:p>
          <a:r>
            <a:rPr lang="en-US"/>
            <a:t>Personal</a:t>
          </a:r>
        </a:p>
      </dgm:t>
      <dgm:extLst>
        <a:ext uri="{E40237B7-FDA0-4F09-8148-C483321AD2D9}">
          <dgm14:cNvPr xmlns:dgm14="http://schemas.microsoft.com/office/drawing/2010/diagram" id="0" name="" descr="The graphic describes the two overall constructs used in the survey: Quality of School Climate and Safety.&#10;"/>
        </a:ext>
      </dgm:extLst>
    </dgm:pt>
    <dgm:pt modelId="{121D4CD4-4F37-43D0-9685-6DC8BBAF87CD}" type="parTrans" cxnId="{41ECF295-8237-4600-8F33-46BE3703E15E}">
      <dgm:prSet/>
      <dgm:spPr/>
      <dgm:t>
        <a:bodyPr/>
        <a:lstStyle/>
        <a:p>
          <a:endParaRPr lang="en-US"/>
        </a:p>
      </dgm:t>
    </dgm:pt>
    <dgm:pt modelId="{286FE308-C0FA-45C2-8E3B-2639251277D9}" type="sibTrans" cxnId="{41ECF295-8237-4600-8F33-46BE3703E15E}">
      <dgm:prSet/>
      <dgm:spPr/>
      <dgm:t>
        <a:bodyPr/>
        <a:lstStyle/>
        <a:p>
          <a:endParaRPr lang="en-US"/>
        </a:p>
      </dgm:t>
    </dgm:pt>
    <dgm:pt modelId="{2D1495A8-D045-44A7-8256-EFF39D8C0F54}">
      <dgm:prSet phldrT="[Text]"/>
      <dgm:spPr/>
      <dgm:t>
        <a:bodyPr/>
        <a:lstStyle/>
        <a:p>
          <a:r>
            <a:rPr lang="en-US"/>
            <a:t>Physical</a:t>
          </a:r>
        </a:p>
      </dgm:t>
    </dgm:pt>
    <dgm:pt modelId="{DF4BDD8D-11AC-44CE-9A84-6EB47A925C26}" type="parTrans" cxnId="{84DD3BBA-818C-4759-839F-42AD5E3CE166}">
      <dgm:prSet/>
      <dgm:spPr/>
      <dgm:t>
        <a:bodyPr/>
        <a:lstStyle/>
        <a:p>
          <a:endParaRPr lang="en-US"/>
        </a:p>
      </dgm:t>
    </dgm:pt>
    <dgm:pt modelId="{1F170B2B-264D-45F5-A95A-858CB3BB04BF}" type="sibTrans" cxnId="{84DD3BBA-818C-4759-839F-42AD5E3CE166}">
      <dgm:prSet/>
      <dgm:spPr/>
      <dgm:t>
        <a:bodyPr/>
        <a:lstStyle/>
        <a:p>
          <a:endParaRPr lang="en-US"/>
        </a:p>
      </dgm:t>
    </dgm:pt>
    <dgm:pt modelId="{AD26F27B-0F01-42CC-9966-3B7EFDC0AE80}">
      <dgm:prSet phldrT="[Text]"/>
      <dgm:spPr/>
      <dgm:t>
        <a:bodyPr/>
        <a:lstStyle/>
        <a:p>
          <a:r>
            <a:rPr lang="en-US"/>
            <a:t>Relationships</a:t>
          </a:r>
        </a:p>
      </dgm:t>
    </dgm:pt>
    <dgm:pt modelId="{1D8B1C59-16DC-4821-B162-FDE42660D85B}" type="parTrans" cxnId="{AFEA82EC-0181-4ACF-8F0A-BA48826EFC42}">
      <dgm:prSet/>
      <dgm:spPr/>
      <dgm:t>
        <a:bodyPr/>
        <a:lstStyle/>
        <a:p>
          <a:endParaRPr lang="en-US"/>
        </a:p>
      </dgm:t>
    </dgm:pt>
    <dgm:pt modelId="{E0F94A43-8A99-4844-A74C-2F8CE97E3972}" type="sibTrans" cxnId="{AFEA82EC-0181-4ACF-8F0A-BA48826EFC42}">
      <dgm:prSet/>
      <dgm:spPr/>
      <dgm:t>
        <a:bodyPr/>
        <a:lstStyle/>
        <a:p>
          <a:endParaRPr lang="en-US"/>
        </a:p>
      </dgm:t>
    </dgm:pt>
    <dgm:pt modelId="{5BAF6134-CA95-424A-BDD3-94B105D15928}">
      <dgm:prSet phldrT="[Text]"/>
      <dgm:spPr/>
      <dgm:t>
        <a:bodyPr/>
        <a:lstStyle/>
        <a:p>
          <a:r>
            <a:rPr lang="en-US"/>
            <a:t>Emotional </a:t>
          </a:r>
        </a:p>
      </dgm:t>
    </dgm:pt>
    <dgm:pt modelId="{632E65C4-E371-42B2-8DBA-F71822ED6F60}" type="parTrans" cxnId="{0728502C-68E2-48FE-945D-013E97416B40}">
      <dgm:prSet/>
      <dgm:spPr/>
      <dgm:t>
        <a:bodyPr/>
        <a:lstStyle/>
        <a:p>
          <a:endParaRPr lang="en-US"/>
        </a:p>
      </dgm:t>
    </dgm:pt>
    <dgm:pt modelId="{D56DD279-6613-48ED-A23D-508E7E102032}" type="sibTrans" cxnId="{0728502C-68E2-48FE-945D-013E97416B40}">
      <dgm:prSet/>
      <dgm:spPr/>
      <dgm:t>
        <a:bodyPr/>
        <a:lstStyle/>
        <a:p>
          <a:endParaRPr lang="en-US"/>
        </a:p>
      </dgm:t>
    </dgm:pt>
    <dgm:pt modelId="{0EBD32F5-5885-4D8A-9380-68CCBDAF131C}">
      <dgm:prSet phldrT="[Text]"/>
      <dgm:spPr/>
      <dgm:t>
        <a:bodyPr/>
        <a:lstStyle/>
        <a:p>
          <a:r>
            <a:rPr lang="en-US"/>
            <a:t>Site</a:t>
          </a:r>
        </a:p>
      </dgm:t>
    </dgm:pt>
    <dgm:pt modelId="{25BCC42E-5B5C-4781-93E4-202BE39BEF5D}" type="parTrans" cxnId="{E7A771FD-125D-4E80-AB41-91A33C242887}">
      <dgm:prSet/>
      <dgm:spPr/>
      <dgm:t>
        <a:bodyPr/>
        <a:lstStyle/>
        <a:p>
          <a:endParaRPr lang="en-US"/>
        </a:p>
      </dgm:t>
    </dgm:pt>
    <dgm:pt modelId="{C7FA9A1F-053E-4A59-99F1-040883822EF1}" type="sibTrans" cxnId="{E7A771FD-125D-4E80-AB41-91A33C242887}">
      <dgm:prSet/>
      <dgm:spPr/>
      <dgm:t>
        <a:bodyPr/>
        <a:lstStyle/>
        <a:p>
          <a:endParaRPr lang="en-US"/>
        </a:p>
      </dgm:t>
    </dgm:pt>
    <dgm:pt modelId="{8C32914D-1AC3-4EC5-B173-36798B47E5EF}" type="pres">
      <dgm:prSet presAssocID="{D0702A5E-A472-4D23-BF08-201CB5B54D34}" presName="Name0" presStyleCnt="0">
        <dgm:presLayoutVars>
          <dgm:dir/>
          <dgm:animLvl val="lvl"/>
          <dgm:resizeHandles/>
        </dgm:presLayoutVars>
      </dgm:prSet>
      <dgm:spPr/>
    </dgm:pt>
    <dgm:pt modelId="{37712922-9884-415F-9256-361C00D19221}" type="pres">
      <dgm:prSet presAssocID="{E964D6CE-110F-4966-A69D-94FE803E8770}" presName="linNode" presStyleCnt="0"/>
      <dgm:spPr/>
    </dgm:pt>
    <dgm:pt modelId="{C0B80C58-7200-4053-B760-3F7239C5B611}" type="pres">
      <dgm:prSet presAssocID="{E964D6CE-110F-4966-A69D-94FE803E8770}" presName="parentShp" presStyleLbl="node1" presStyleIdx="0" presStyleCnt="2">
        <dgm:presLayoutVars>
          <dgm:bulletEnabled val="1"/>
        </dgm:presLayoutVars>
      </dgm:prSet>
      <dgm:spPr/>
    </dgm:pt>
    <dgm:pt modelId="{BC9EB4A3-AD14-4BC8-BF3C-007AC84F94DC}" type="pres">
      <dgm:prSet presAssocID="{E964D6CE-110F-4966-A69D-94FE803E8770}" presName="childShp" presStyleLbl="bgAccFollowNode1" presStyleIdx="0" presStyleCnt="2">
        <dgm:presLayoutVars>
          <dgm:bulletEnabled val="1"/>
        </dgm:presLayoutVars>
      </dgm:prSet>
      <dgm:spPr/>
    </dgm:pt>
    <dgm:pt modelId="{C78E72FB-A3B7-41D4-A76B-233F87425E5F}" type="pres">
      <dgm:prSet presAssocID="{23291CB3-3478-4C04-AD81-878DEA4F0748}" presName="spacing" presStyleCnt="0"/>
      <dgm:spPr/>
    </dgm:pt>
    <dgm:pt modelId="{4C96B530-B000-4794-8181-4C47AEBE4B42}" type="pres">
      <dgm:prSet presAssocID="{C2F900C1-1D48-4BAC-B107-A5CDDAAA227C}" presName="linNode" presStyleCnt="0"/>
      <dgm:spPr/>
    </dgm:pt>
    <dgm:pt modelId="{D0534CAB-1FE9-4FA1-8920-4815653A6F70}" type="pres">
      <dgm:prSet presAssocID="{C2F900C1-1D48-4BAC-B107-A5CDDAAA227C}" presName="parentShp" presStyleLbl="node1" presStyleIdx="1" presStyleCnt="2">
        <dgm:presLayoutVars>
          <dgm:bulletEnabled val="1"/>
        </dgm:presLayoutVars>
      </dgm:prSet>
      <dgm:spPr/>
    </dgm:pt>
    <dgm:pt modelId="{28EEBDBA-CAD5-4249-B128-27A79FC55AD5}" type="pres">
      <dgm:prSet presAssocID="{C2F900C1-1D48-4BAC-B107-A5CDDAAA227C}" presName="childShp" presStyleLbl="bgAccFollowNode1" presStyleIdx="1" presStyleCnt="2">
        <dgm:presLayoutVars>
          <dgm:bulletEnabled val="1"/>
        </dgm:presLayoutVars>
      </dgm:prSet>
      <dgm:spPr/>
    </dgm:pt>
  </dgm:ptLst>
  <dgm:cxnLst>
    <dgm:cxn modelId="{B4303316-5AB4-49AA-A701-84ACC6D04AAE}" type="presOf" srcId="{AD26F27B-0F01-42CC-9966-3B7EFDC0AE80}" destId="{BC9EB4A3-AD14-4BC8-BF3C-007AC84F94DC}" srcOrd="0" destOrd="1" presId="urn:microsoft.com/office/officeart/2005/8/layout/vList6"/>
    <dgm:cxn modelId="{D1270720-A9D1-45BD-8EAA-D77E3F0707A3}" type="presOf" srcId="{8D7874E1-77A7-42CF-B159-0BBCCB430573}" destId="{28EEBDBA-CAD5-4249-B128-27A79FC55AD5}" srcOrd="0" destOrd="0" presId="urn:microsoft.com/office/officeart/2005/8/layout/vList6"/>
    <dgm:cxn modelId="{E9443A29-446D-4EF9-8F94-91393CD8BEDD}" srcId="{E964D6CE-110F-4966-A69D-94FE803E8770}" destId="{4F773571-1FC3-4E56-A04D-E7C423848886}" srcOrd="0" destOrd="0" parTransId="{6BF50E19-750A-495F-A3EC-B7251865C54D}" sibTransId="{27E073FA-C07C-4F33-9C2C-0430E8C09138}"/>
    <dgm:cxn modelId="{9EBEA42A-7905-4F35-BBAF-AD069195C50F}" type="presOf" srcId="{2D1495A8-D045-44A7-8256-EFF39D8C0F54}" destId="{28EEBDBA-CAD5-4249-B128-27A79FC55AD5}" srcOrd="0" destOrd="1" presId="urn:microsoft.com/office/officeart/2005/8/layout/vList6"/>
    <dgm:cxn modelId="{0728502C-68E2-48FE-945D-013E97416B40}" srcId="{C2F900C1-1D48-4BAC-B107-A5CDDAAA227C}" destId="{5BAF6134-CA95-424A-BDD3-94B105D15928}" srcOrd="2" destOrd="0" parTransId="{632E65C4-E371-42B2-8DBA-F71822ED6F60}" sibTransId="{D56DD279-6613-48ED-A23D-508E7E102032}"/>
    <dgm:cxn modelId="{116C9B3D-77F9-4D7C-B358-AAF17424315A}" type="presOf" srcId="{C2F900C1-1D48-4BAC-B107-A5CDDAAA227C}" destId="{D0534CAB-1FE9-4FA1-8920-4815653A6F70}" srcOrd="0" destOrd="0" presId="urn:microsoft.com/office/officeart/2005/8/layout/vList6"/>
    <dgm:cxn modelId="{8F0D955F-0A93-40B0-B86F-272F0FB35F70}" type="presOf" srcId="{4F773571-1FC3-4E56-A04D-E7C423848886}" destId="{BC9EB4A3-AD14-4BC8-BF3C-007AC84F94DC}" srcOrd="0" destOrd="0" presId="urn:microsoft.com/office/officeart/2005/8/layout/vList6"/>
    <dgm:cxn modelId="{9DABD57A-636F-4F8E-BFCF-512858479239}" srcId="{D0702A5E-A472-4D23-BF08-201CB5B54D34}" destId="{C2F900C1-1D48-4BAC-B107-A5CDDAAA227C}" srcOrd="1" destOrd="0" parTransId="{55B23736-83EC-4B33-A8A6-1B2707763FDC}" sibTransId="{F0597B98-2D69-484D-BD78-D172A7B41D44}"/>
    <dgm:cxn modelId="{41ECF295-8237-4600-8F33-46BE3703E15E}" srcId="{C2F900C1-1D48-4BAC-B107-A5CDDAAA227C}" destId="{8D7874E1-77A7-42CF-B159-0BBCCB430573}" srcOrd="0" destOrd="0" parTransId="{121D4CD4-4F37-43D0-9685-6DC8BBAF87CD}" sibTransId="{286FE308-C0FA-45C2-8E3B-2639251277D9}"/>
    <dgm:cxn modelId="{2E496F98-2C60-4323-8DD4-ADEB42243DA2}" srcId="{E964D6CE-110F-4966-A69D-94FE803E8770}" destId="{8F6EA4E6-C014-4B99-B973-4468CB964051}" srcOrd="2" destOrd="0" parTransId="{AF391451-89F5-4BC6-AFA7-1B0891F91EC2}" sibTransId="{C09F4A60-32D5-43D4-A7FC-B8CC641C7E47}"/>
    <dgm:cxn modelId="{A4E483AB-8AE2-4130-9103-F3AAE9D92DC6}" type="presOf" srcId="{E964D6CE-110F-4966-A69D-94FE803E8770}" destId="{C0B80C58-7200-4053-B760-3F7239C5B611}" srcOrd="0" destOrd="0" presId="urn:microsoft.com/office/officeart/2005/8/layout/vList6"/>
    <dgm:cxn modelId="{84DD3BBA-818C-4759-839F-42AD5E3CE166}" srcId="{C2F900C1-1D48-4BAC-B107-A5CDDAAA227C}" destId="{2D1495A8-D045-44A7-8256-EFF39D8C0F54}" srcOrd="1" destOrd="0" parTransId="{DF4BDD8D-11AC-44CE-9A84-6EB47A925C26}" sibTransId="{1F170B2B-264D-45F5-A95A-858CB3BB04BF}"/>
    <dgm:cxn modelId="{093E01D0-5173-4F29-A11F-39800E9AD2B9}" type="presOf" srcId="{D0702A5E-A472-4D23-BF08-201CB5B54D34}" destId="{8C32914D-1AC3-4EC5-B173-36798B47E5EF}" srcOrd="0" destOrd="0" presId="urn:microsoft.com/office/officeart/2005/8/layout/vList6"/>
    <dgm:cxn modelId="{4863E6D1-6741-4E57-BA31-06690C054719}" type="presOf" srcId="{0EBD32F5-5885-4D8A-9380-68CCBDAF131C}" destId="{28EEBDBA-CAD5-4249-B128-27A79FC55AD5}" srcOrd="0" destOrd="3" presId="urn:microsoft.com/office/officeart/2005/8/layout/vList6"/>
    <dgm:cxn modelId="{3AA9E1DC-CE86-4989-B91A-1B55EBC632DA}" type="presOf" srcId="{8F6EA4E6-C014-4B99-B973-4468CB964051}" destId="{BC9EB4A3-AD14-4BC8-BF3C-007AC84F94DC}" srcOrd="0" destOrd="2" presId="urn:microsoft.com/office/officeart/2005/8/layout/vList6"/>
    <dgm:cxn modelId="{8D4778E6-2094-420C-9948-AD59B4E6FB41}" srcId="{D0702A5E-A472-4D23-BF08-201CB5B54D34}" destId="{E964D6CE-110F-4966-A69D-94FE803E8770}" srcOrd="0" destOrd="0" parTransId="{194FBE74-2E77-4E60-B405-2947D26BA36F}" sibTransId="{23291CB3-3478-4C04-AD81-878DEA4F0748}"/>
    <dgm:cxn modelId="{AFEA82EC-0181-4ACF-8F0A-BA48826EFC42}" srcId="{E964D6CE-110F-4966-A69D-94FE803E8770}" destId="{AD26F27B-0F01-42CC-9966-3B7EFDC0AE80}" srcOrd="1" destOrd="0" parTransId="{1D8B1C59-16DC-4821-B162-FDE42660D85B}" sibTransId="{E0F94A43-8A99-4844-A74C-2F8CE97E3972}"/>
    <dgm:cxn modelId="{7D7543F2-584B-4779-8AA6-46DA60CF8C4E}" type="presOf" srcId="{5BAF6134-CA95-424A-BDD3-94B105D15928}" destId="{28EEBDBA-CAD5-4249-B128-27A79FC55AD5}" srcOrd="0" destOrd="2" presId="urn:microsoft.com/office/officeart/2005/8/layout/vList6"/>
    <dgm:cxn modelId="{E7A771FD-125D-4E80-AB41-91A33C242887}" srcId="{C2F900C1-1D48-4BAC-B107-A5CDDAAA227C}" destId="{0EBD32F5-5885-4D8A-9380-68CCBDAF131C}" srcOrd="3" destOrd="0" parTransId="{25BCC42E-5B5C-4781-93E4-202BE39BEF5D}" sibTransId="{C7FA9A1F-053E-4A59-99F1-040883822EF1}"/>
    <dgm:cxn modelId="{260725A1-DC12-4DAC-A089-7797A932203B}" type="presParOf" srcId="{8C32914D-1AC3-4EC5-B173-36798B47E5EF}" destId="{37712922-9884-415F-9256-361C00D19221}" srcOrd="0" destOrd="0" presId="urn:microsoft.com/office/officeart/2005/8/layout/vList6"/>
    <dgm:cxn modelId="{A693675B-B9C3-4AE4-99B4-922E1D905C6B}" type="presParOf" srcId="{37712922-9884-415F-9256-361C00D19221}" destId="{C0B80C58-7200-4053-B760-3F7239C5B611}" srcOrd="0" destOrd="0" presId="urn:microsoft.com/office/officeart/2005/8/layout/vList6"/>
    <dgm:cxn modelId="{A2E72956-CBD0-4EE7-BD66-198DC3E2DB59}" type="presParOf" srcId="{37712922-9884-415F-9256-361C00D19221}" destId="{BC9EB4A3-AD14-4BC8-BF3C-007AC84F94DC}" srcOrd="1" destOrd="0" presId="urn:microsoft.com/office/officeart/2005/8/layout/vList6"/>
    <dgm:cxn modelId="{810D3BAB-7EA5-4F47-803A-571C54C1C21C}" type="presParOf" srcId="{8C32914D-1AC3-4EC5-B173-36798B47E5EF}" destId="{C78E72FB-A3B7-41D4-A76B-233F87425E5F}" srcOrd="1" destOrd="0" presId="urn:microsoft.com/office/officeart/2005/8/layout/vList6"/>
    <dgm:cxn modelId="{10304A1D-2F5B-4EF6-9D50-F955D0DED843}" type="presParOf" srcId="{8C32914D-1AC3-4EC5-B173-36798B47E5EF}" destId="{4C96B530-B000-4794-8181-4C47AEBE4B42}" srcOrd="2" destOrd="0" presId="urn:microsoft.com/office/officeart/2005/8/layout/vList6"/>
    <dgm:cxn modelId="{2C6B96E6-3C95-41DB-AE0E-F25C4C23671A}" type="presParOf" srcId="{4C96B530-B000-4794-8181-4C47AEBE4B42}" destId="{D0534CAB-1FE9-4FA1-8920-4815653A6F70}" srcOrd="0" destOrd="0" presId="urn:microsoft.com/office/officeart/2005/8/layout/vList6"/>
    <dgm:cxn modelId="{4FADC57A-3A94-4E54-BD30-7E6C212C6894}" type="presParOf" srcId="{4C96B530-B000-4794-8181-4C47AEBE4B42}" destId="{28EEBDBA-CAD5-4249-B128-27A79FC55AD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1DA0C-A04F-47B4-8F08-9230DEFAE9B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C1A425A3-2A3F-4337-BE8A-9264B95BEDD9}">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dgm:spPr>
      <dgm:t>
        <a:bodyPr/>
        <a:lstStyle/>
        <a:p>
          <a:r>
            <a:rPr lang="en-US"/>
            <a:t>Feb. 24- Mar. 6</a:t>
          </a:r>
        </a:p>
      </dgm:t>
    </dgm:pt>
    <dgm:pt modelId="{B11FE69E-8FC4-4DF5-87AA-01CB83E5972C}" type="parTrans" cxnId="{2D5E7C5A-60ED-4C90-9471-159D25288B88}">
      <dgm:prSet/>
      <dgm:spPr/>
      <dgm:t>
        <a:bodyPr/>
        <a:lstStyle/>
        <a:p>
          <a:endParaRPr lang="en-US"/>
        </a:p>
      </dgm:t>
    </dgm:pt>
    <dgm:pt modelId="{D5DD2B95-D4D1-41E3-BD7A-D190B2D8DFAF}" type="sibTrans" cxnId="{2D5E7C5A-60ED-4C90-9471-159D25288B88}">
      <dgm:prSet/>
      <dgm:spPr/>
      <dgm:t>
        <a:bodyPr/>
        <a:lstStyle/>
        <a:p>
          <a:endParaRPr lang="en-US"/>
        </a:p>
      </dgm:t>
    </dgm:pt>
    <dgm:pt modelId="{63A500A7-CF2E-4B86-BA84-AECEA7694BBF}">
      <dgm:prSet phldrT="[Text]"/>
      <dgm:spPr>
        <a:solidFill>
          <a:srgbClr val="92D050"/>
        </a:solidFill>
      </dgm:spPr>
      <dgm:t>
        <a:bodyPr/>
        <a:lstStyle/>
        <a:p>
          <a:r>
            <a:rPr lang="en-US"/>
            <a:t>Operational </a:t>
          </a:r>
        </a:p>
        <a:p>
          <a:r>
            <a:rPr lang="en-US"/>
            <a:t>QSCS Survey</a:t>
          </a:r>
        </a:p>
      </dgm:t>
    </dgm:pt>
    <dgm:pt modelId="{5AACC986-F062-46D0-B0BA-D9C664A4CC42}" type="parTrans" cxnId="{41996334-A4DC-498F-8D70-579B378602D1}">
      <dgm:prSet/>
      <dgm:spPr/>
      <dgm:t>
        <a:bodyPr/>
        <a:lstStyle/>
        <a:p>
          <a:endParaRPr lang="en-US"/>
        </a:p>
      </dgm:t>
    </dgm:pt>
    <dgm:pt modelId="{79D57CD7-2C0C-4017-A3A3-47B228A8EAE4}" type="sibTrans" cxnId="{41996334-A4DC-498F-8D70-579B378602D1}">
      <dgm:prSet/>
      <dgm:spPr/>
      <dgm:t>
        <a:bodyPr/>
        <a:lstStyle/>
        <a:p>
          <a:endParaRPr lang="en-US"/>
        </a:p>
      </dgm:t>
    </dgm:pt>
    <dgm:pt modelId="{45345BE7-B371-42AA-AE1C-9900D37FE227}">
      <dgm:prSet phldrT="[Text]" custT="1"/>
      <dgm:spPr>
        <a:solidFill>
          <a:srgbClr val="92D050"/>
        </a:solidFill>
      </dgm:spPr>
      <dgm:t>
        <a:bodyPr/>
        <a:lstStyle/>
        <a:p>
          <a:r>
            <a:rPr lang="en-US" sz="1800">
              <a:solidFill>
                <a:srgbClr val="FFFFFF"/>
              </a:solidFill>
            </a:rPr>
            <a:t>All</a:t>
          </a:r>
          <a:r>
            <a:rPr lang="en-US" sz="1800"/>
            <a:t> students take survey prior to assigned content area test.</a:t>
          </a:r>
        </a:p>
      </dgm:t>
    </dgm:pt>
    <dgm:pt modelId="{D49CA170-083E-49C6-BDB7-BF82A91A2792}" type="parTrans" cxnId="{AD237574-EA51-470B-8783-45D372FF9CBC}">
      <dgm:prSet/>
      <dgm:spPr/>
      <dgm:t>
        <a:bodyPr/>
        <a:lstStyle/>
        <a:p>
          <a:endParaRPr lang="en-US"/>
        </a:p>
      </dgm:t>
    </dgm:pt>
    <dgm:pt modelId="{19356B59-FC06-4BCF-B5BB-1152FD208594}" type="sibTrans" cxnId="{AD237574-EA51-470B-8783-45D372FF9CBC}">
      <dgm:prSet/>
      <dgm:spPr/>
      <dgm:t>
        <a:bodyPr/>
        <a:lstStyle/>
        <a:p>
          <a:endParaRPr lang="en-US"/>
        </a:p>
      </dgm:t>
    </dgm:pt>
    <dgm:pt modelId="{FACCEB9D-1DA0-4837-9550-60E3E5694EC4}">
      <dgm:prSet phldrT="[Text]" custT="1"/>
      <dgm:spPr>
        <a:solidFill>
          <a:srgbClr val="92D050"/>
        </a:solidFill>
      </dgm:spPr>
      <dgm:t>
        <a:bodyPr/>
        <a:lstStyle/>
        <a:p>
          <a:r>
            <a:rPr lang="en-US" sz="1800"/>
            <a:t>Included in accountability</a:t>
          </a:r>
        </a:p>
      </dgm:t>
    </dgm:pt>
    <dgm:pt modelId="{B333DE6A-B674-43C7-AB70-12D3DFE04B40}" type="parTrans" cxnId="{B94BCF4C-E2B4-429D-A96E-30ECCC681991}">
      <dgm:prSet/>
      <dgm:spPr/>
      <dgm:t>
        <a:bodyPr/>
        <a:lstStyle/>
        <a:p>
          <a:endParaRPr lang="en-US"/>
        </a:p>
      </dgm:t>
    </dgm:pt>
    <dgm:pt modelId="{AC4464AC-FE88-46A4-8A54-BC928C5EAE25}" type="sibTrans" cxnId="{B94BCF4C-E2B4-429D-A96E-30ECCC681991}">
      <dgm:prSet/>
      <dgm:spPr/>
      <dgm:t>
        <a:bodyPr/>
        <a:lstStyle/>
        <a:p>
          <a:endParaRPr lang="en-US"/>
        </a:p>
      </dgm:t>
    </dgm:pt>
    <dgm:pt modelId="{58945CBC-5162-4FD2-857F-47248586CF7F}">
      <dgm:prSet phldrT="[Text]"/>
      <dgm:spPr>
        <a:solidFill>
          <a:srgbClr val="6F81AC"/>
        </a:solidFill>
      </dgm:spPr>
      <dgm:t>
        <a:bodyPr/>
        <a:lstStyle/>
        <a:p>
          <a:r>
            <a:rPr lang="en-US"/>
            <a:t>Content Area </a:t>
          </a:r>
        </a:p>
        <a:p>
          <a:r>
            <a:rPr lang="en-US"/>
            <a:t>Field Test</a:t>
          </a:r>
        </a:p>
      </dgm:t>
    </dgm:pt>
    <dgm:pt modelId="{DA174209-2790-4D38-8BD5-2F8CDBC528EC}" type="parTrans" cxnId="{D84E0ED1-1555-4F28-B988-F365ED6B0227}">
      <dgm:prSet/>
      <dgm:spPr/>
      <dgm:t>
        <a:bodyPr/>
        <a:lstStyle/>
        <a:p>
          <a:endParaRPr lang="en-US"/>
        </a:p>
      </dgm:t>
    </dgm:pt>
    <dgm:pt modelId="{76103E1C-DADC-44CD-9945-BD217B38CDB3}" type="sibTrans" cxnId="{D84E0ED1-1555-4F28-B988-F365ED6B0227}">
      <dgm:prSet/>
      <dgm:spPr/>
      <dgm:t>
        <a:bodyPr/>
        <a:lstStyle/>
        <a:p>
          <a:endParaRPr lang="en-US"/>
        </a:p>
      </dgm:t>
    </dgm:pt>
    <dgm:pt modelId="{D91679BD-F9D2-46DB-8477-C7415AC3A20A}">
      <dgm:prSet phldrT="[Text]" custT="1"/>
      <dgm:spPr>
        <a:solidFill>
          <a:srgbClr val="6F81AC"/>
        </a:solidFill>
      </dgm:spPr>
      <dgm:t>
        <a:bodyPr/>
        <a:lstStyle/>
        <a:p>
          <a:r>
            <a:rPr lang="en-US" sz="1800"/>
            <a:t>Students take one content area test.</a:t>
          </a:r>
        </a:p>
      </dgm:t>
    </dgm:pt>
    <dgm:pt modelId="{6A70F38E-3292-4B42-945F-89D3796CCC07}" type="parTrans" cxnId="{214CB4AF-19E8-417E-93FE-D95FADDE1895}">
      <dgm:prSet/>
      <dgm:spPr/>
      <dgm:t>
        <a:bodyPr/>
        <a:lstStyle/>
        <a:p>
          <a:endParaRPr lang="en-US"/>
        </a:p>
      </dgm:t>
    </dgm:pt>
    <dgm:pt modelId="{2B07F68D-082B-480C-97F1-DE5963A7607B}" type="sibTrans" cxnId="{214CB4AF-19E8-417E-93FE-D95FADDE1895}">
      <dgm:prSet/>
      <dgm:spPr/>
      <dgm:t>
        <a:bodyPr/>
        <a:lstStyle/>
        <a:p>
          <a:endParaRPr lang="en-US"/>
        </a:p>
      </dgm:t>
    </dgm:pt>
    <dgm:pt modelId="{D854C53B-0CE4-4232-A0C1-8B0ACE5CBD10}">
      <dgm:prSet custT="1"/>
      <dgm:spPr>
        <a:solidFill>
          <a:srgbClr val="6F81AC"/>
        </a:solidFill>
      </dgm:spPr>
      <dgm:t>
        <a:bodyPr/>
        <a:lstStyle/>
        <a:p>
          <a:r>
            <a:rPr lang="en-US" sz="1800"/>
            <a:t>NOT included in accountability</a:t>
          </a:r>
        </a:p>
      </dgm:t>
    </dgm:pt>
    <dgm:pt modelId="{3BAD2852-94F3-4DED-A565-87279DB70D51}" type="parTrans" cxnId="{13F461F7-0CE6-41F6-B8F0-86A3C22FD4E3}">
      <dgm:prSet/>
      <dgm:spPr/>
      <dgm:t>
        <a:bodyPr/>
        <a:lstStyle/>
        <a:p>
          <a:endParaRPr lang="en-US"/>
        </a:p>
      </dgm:t>
    </dgm:pt>
    <dgm:pt modelId="{7F378F85-16DF-4717-966E-F2E05F74C40B}" type="sibTrans" cxnId="{13F461F7-0CE6-41F6-B8F0-86A3C22FD4E3}">
      <dgm:prSet/>
      <dgm:spPr/>
      <dgm:t>
        <a:bodyPr/>
        <a:lstStyle/>
        <a:p>
          <a:endParaRPr lang="en-US"/>
        </a:p>
      </dgm:t>
    </dgm:pt>
    <dgm:pt modelId="{70D31533-D40D-4B02-9ADB-3C274D209DF6}" type="pres">
      <dgm:prSet presAssocID="{6331DA0C-A04F-47B4-8F08-9230DEFAE9BA}" presName="Name0" presStyleCnt="0">
        <dgm:presLayoutVars>
          <dgm:chPref val="1"/>
          <dgm:dir/>
          <dgm:animOne val="branch"/>
          <dgm:animLvl val="lvl"/>
          <dgm:resizeHandles/>
        </dgm:presLayoutVars>
      </dgm:prSet>
      <dgm:spPr/>
    </dgm:pt>
    <dgm:pt modelId="{1F360402-517A-47CC-AE25-4FC1D2954A3E}" type="pres">
      <dgm:prSet presAssocID="{C1A425A3-2A3F-4337-BE8A-9264B95BEDD9}" presName="vertOne" presStyleCnt="0"/>
      <dgm:spPr/>
    </dgm:pt>
    <dgm:pt modelId="{7834BFB8-4BA8-4733-AF8F-284BC74CAD53}" type="pres">
      <dgm:prSet presAssocID="{C1A425A3-2A3F-4337-BE8A-9264B95BEDD9}" presName="txOne" presStyleLbl="node0" presStyleIdx="0" presStyleCnt="1" custLinFactNeighborX="0" custLinFactNeighborY="3600">
        <dgm:presLayoutVars>
          <dgm:chPref val="3"/>
        </dgm:presLayoutVars>
      </dgm:prSet>
      <dgm:spPr/>
    </dgm:pt>
    <dgm:pt modelId="{D7DA16CA-F5BD-4CE6-B4A1-27E0461BC0E5}" type="pres">
      <dgm:prSet presAssocID="{C1A425A3-2A3F-4337-BE8A-9264B95BEDD9}" presName="parTransOne" presStyleCnt="0"/>
      <dgm:spPr/>
    </dgm:pt>
    <dgm:pt modelId="{115FAEC4-279D-429F-935A-00A69FCAECE6}" type="pres">
      <dgm:prSet presAssocID="{C1A425A3-2A3F-4337-BE8A-9264B95BEDD9}" presName="horzOne" presStyleCnt="0"/>
      <dgm:spPr/>
    </dgm:pt>
    <dgm:pt modelId="{483AD1AB-AD4A-4572-B523-A0F38DE110B9}" type="pres">
      <dgm:prSet presAssocID="{63A500A7-CF2E-4B86-BA84-AECEA7694BBF}" presName="vertTwo" presStyleCnt="0"/>
      <dgm:spPr/>
    </dgm:pt>
    <dgm:pt modelId="{01D1CE64-7402-4CFB-92BB-69CF6E951778}" type="pres">
      <dgm:prSet presAssocID="{63A500A7-CF2E-4B86-BA84-AECEA7694BBF}" presName="txTwo" presStyleLbl="node2" presStyleIdx="0" presStyleCnt="2">
        <dgm:presLayoutVars>
          <dgm:chPref val="3"/>
        </dgm:presLayoutVars>
      </dgm:prSet>
      <dgm:spPr/>
    </dgm:pt>
    <dgm:pt modelId="{A5E4D55F-89E1-41D5-8AC3-C8F22916D118}" type="pres">
      <dgm:prSet presAssocID="{63A500A7-CF2E-4B86-BA84-AECEA7694BBF}" presName="parTransTwo" presStyleCnt="0"/>
      <dgm:spPr/>
    </dgm:pt>
    <dgm:pt modelId="{270B018A-0DBE-43BB-B0BD-BCB1379AB443}" type="pres">
      <dgm:prSet presAssocID="{63A500A7-CF2E-4B86-BA84-AECEA7694BBF}" presName="horzTwo" presStyleCnt="0"/>
      <dgm:spPr/>
    </dgm:pt>
    <dgm:pt modelId="{EACDB651-F319-4346-B69A-62B14B3B6320}" type="pres">
      <dgm:prSet presAssocID="{45345BE7-B371-42AA-AE1C-9900D37FE227}" presName="vertThree" presStyleCnt="0"/>
      <dgm:spPr/>
    </dgm:pt>
    <dgm:pt modelId="{ECD3330D-79E7-46A5-B85C-C470F91E231A}" type="pres">
      <dgm:prSet presAssocID="{45345BE7-B371-42AA-AE1C-9900D37FE227}" presName="txThree" presStyleLbl="node3" presStyleIdx="0" presStyleCnt="4">
        <dgm:presLayoutVars>
          <dgm:chPref val="3"/>
        </dgm:presLayoutVars>
      </dgm:prSet>
      <dgm:spPr/>
    </dgm:pt>
    <dgm:pt modelId="{1E872857-8ABA-4AE5-9D75-593D26C2F4A0}" type="pres">
      <dgm:prSet presAssocID="{45345BE7-B371-42AA-AE1C-9900D37FE227}" presName="horzThree" presStyleCnt="0"/>
      <dgm:spPr/>
    </dgm:pt>
    <dgm:pt modelId="{D843186A-255E-4562-B4AE-735538589B64}" type="pres">
      <dgm:prSet presAssocID="{19356B59-FC06-4BCF-B5BB-1152FD208594}" presName="sibSpaceThree" presStyleCnt="0"/>
      <dgm:spPr/>
    </dgm:pt>
    <dgm:pt modelId="{F90A2E20-5FA8-48D8-9F9F-4203CCA3D2B4}" type="pres">
      <dgm:prSet presAssocID="{FACCEB9D-1DA0-4837-9550-60E3E5694EC4}" presName="vertThree" presStyleCnt="0"/>
      <dgm:spPr/>
    </dgm:pt>
    <dgm:pt modelId="{DE3EACD0-E1C0-4318-9D84-21E9673C105A}" type="pres">
      <dgm:prSet presAssocID="{FACCEB9D-1DA0-4837-9550-60E3E5694EC4}" presName="txThree" presStyleLbl="node3" presStyleIdx="1" presStyleCnt="4">
        <dgm:presLayoutVars>
          <dgm:chPref val="3"/>
        </dgm:presLayoutVars>
      </dgm:prSet>
      <dgm:spPr/>
    </dgm:pt>
    <dgm:pt modelId="{78CA0303-48B6-42C0-B373-8A52179AF520}" type="pres">
      <dgm:prSet presAssocID="{FACCEB9D-1DA0-4837-9550-60E3E5694EC4}" presName="horzThree" presStyleCnt="0"/>
      <dgm:spPr/>
    </dgm:pt>
    <dgm:pt modelId="{F18CDA0C-E774-472A-8049-B08C5F47E480}" type="pres">
      <dgm:prSet presAssocID="{79D57CD7-2C0C-4017-A3A3-47B228A8EAE4}" presName="sibSpaceTwo" presStyleCnt="0"/>
      <dgm:spPr/>
    </dgm:pt>
    <dgm:pt modelId="{50DF380C-E2F7-4D3A-B9B0-120FF55FE675}" type="pres">
      <dgm:prSet presAssocID="{58945CBC-5162-4FD2-857F-47248586CF7F}" presName="vertTwo" presStyleCnt="0"/>
      <dgm:spPr/>
    </dgm:pt>
    <dgm:pt modelId="{B593BF2F-20FC-40CB-B052-C28A042CACAC}" type="pres">
      <dgm:prSet presAssocID="{58945CBC-5162-4FD2-857F-47248586CF7F}" presName="txTwo" presStyleLbl="node2" presStyleIdx="1" presStyleCnt="2">
        <dgm:presLayoutVars>
          <dgm:chPref val="3"/>
        </dgm:presLayoutVars>
      </dgm:prSet>
      <dgm:spPr/>
    </dgm:pt>
    <dgm:pt modelId="{4E098221-62E8-442D-B6E8-6F37663A3AC6}" type="pres">
      <dgm:prSet presAssocID="{58945CBC-5162-4FD2-857F-47248586CF7F}" presName="parTransTwo" presStyleCnt="0"/>
      <dgm:spPr/>
    </dgm:pt>
    <dgm:pt modelId="{A1586DB8-6E61-4917-8F02-89AED8BDD116}" type="pres">
      <dgm:prSet presAssocID="{58945CBC-5162-4FD2-857F-47248586CF7F}" presName="horzTwo" presStyleCnt="0"/>
      <dgm:spPr/>
    </dgm:pt>
    <dgm:pt modelId="{AB32C30D-C787-4637-A4E7-0BA75DB5E096}" type="pres">
      <dgm:prSet presAssocID="{D91679BD-F9D2-46DB-8477-C7415AC3A20A}" presName="vertThree" presStyleCnt="0"/>
      <dgm:spPr/>
    </dgm:pt>
    <dgm:pt modelId="{DF953158-A108-4A6C-8959-27CB897910AE}" type="pres">
      <dgm:prSet presAssocID="{D91679BD-F9D2-46DB-8477-C7415AC3A20A}" presName="txThree" presStyleLbl="node3" presStyleIdx="2" presStyleCnt="4">
        <dgm:presLayoutVars>
          <dgm:chPref val="3"/>
        </dgm:presLayoutVars>
      </dgm:prSet>
      <dgm:spPr/>
    </dgm:pt>
    <dgm:pt modelId="{06BBD208-2E9C-400F-9C2D-2C3AE73752F4}" type="pres">
      <dgm:prSet presAssocID="{D91679BD-F9D2-46DB-8477-C7415AC3A20A}" presName="horzThree" presStyleCnt="0"/>
      <dgm:spPr/>
    </dgm:pt>
    <dgm:pt modelId="{63BB126E-260C-4D47-866D-FB44C55292B6}" type="pres">
      <dgm:prSet presAssocID="{2B07F68D-082B-480C-97F1-DE5963A7607B}" presName="sibSpaceThree" presStyleCnt="0"/>
      <dgm:spPr/>
    </dgm:pt>
    <dgm:pt modelId="{8C06330B-7D01-4D13-BEA2-D607477FB04D}" type="pres">
      <dgm:prSet presAssocID="{D854C53B-0CE4-4232-A0C1-8B0ACE5CBD10}" presName="vertThree" presStyleCnt="0"/>
      <dgm:spPr/>
    </dgm:pt>
    <dgm:pt modelId="{13B4376D-58E2-462F-914F-DFFE5F6A014D}" type="pres">
      <dgm:prSet presAssocID="{D854C53B-0CE4-4232-A0C1-8B0ACE5CBD10}" presName="txThree" presStyleLbl="node3" presStyleIdx="3" presStyleCnt="4">
        <dgm:presLayoutVars>
          <dgm:chPref val="3"/>
        </dgm:presLayoutVars>
      </dgm:prSet>
      <dgm:spPr/>
    </dgm:pt>
    <dgm:pt modelId="{8F7779E0-5930-427F-BA36-8AE5D8CA36D5}" type="pres">
      <dgm:prSet presAssocID="{D854C53B-0CE4-4232-A0C1-8B0ACE5CBD10}" presName="horzThree" presStyleCnt="0"/>
      <dgm:spPr/>
    </dgm:pt>
  </dgm:ptLst>
  <dgm:cxnLst>
    <dgm:cxn modelId="{0580FC09-A990-4BFD-BFF8-FDDA9CD6CF5F}" type="presOf" srcId="{C1A425A3-2A3F-4337-BE8A-9264B95BEDD9}" destId="{7834BFB8-4BA8-4733-AF8F-284BC74CAD53}" srcOrd="0" destOrd="0" presId="urn:microsoft.com/office/officeart/2005/8/layout/hierarchy4"/>
    <dgm:cxn modelId="{122FDC20-0649-429C-9828-7D81BB05D6D4}" type="presOf" srcId="{6331DA0C-A04F-47B4-8F08-9230DEFAE9BA}" destId="{70D31533-D40D-4B02-9ADB-3C274D209DF6}" srcOrd="0" destOrd="0" presId="urn:microsoft.com/office/officeart/2005/8/layout/hierarchy4"/>
    <dgm:cxn modelId="{8FDDB133-CA44-4DAE-AB35-6F88F6BE0507}" type="presOf" srcId="{D91679BD-F9D2-46DB-8477-C7415AC3A20A}" destId="{DF953158-A108-4A6C-8959-27CB897910AE}" srcOrd="0" destOrd="0" presId="urn:microsoft.com/office/officeart/2005/8/layout/hierarchy4"/>
    <dgm:cxn modelId="{41996334-A4DC-498F-8D70-579B378602D1}" srcId="{C1A425A3-2A3F-4337-BE8A-9264B95BEDD9}" destId="{63A500A7-CF2E-4B86-BA84-AECEA7694BBF}" srcOrd="0" destOrd="0" parTransId="{5AACC986-F062-46D0-B0BA-D9C664A4CC42}" sibTransId="{79D57CD7-2C0C-4017-A3A3-47B228A8EAE4}"/>
    <dgm:cxn modelId="{F9175D5D-EBBA-4861-AEB7-69241A5A59ED}" type="presOf" srcId="{58945CBC-5162-4FD2-857F-47248586CF7F}" destId="{B593BF2F-20FC-40CB-B052-C28A042CACAC}" srcOrd="0" destOrd="0" presId="urn:microsoft.com/office/officeart/2005/8/layout/hierarchy4"/>
    <dgm:cxn modelId="{B72E555E-3B04-464B-AC0E-92F9B72F78B3}" type="presOf" srcId="{D854C53B-0CE4-4232-A0C1-8B0ACE5CBD10}" destId="{13B4376D-58E2-462F-914F-DFFE5F6A014D}" srcOrd="0" destOrd="0" presId="urn:microsoft.com/office/officeart/2005/8/layout/hierarchy4"/>
    <dgm:cxn modelId="{B94BCF4C-E2B4-429D-A96E-30ECCC681991}" srcId="{63A500A7-CF2E-4B86-BA84-AECEA7694BBF}" destId="{FACCEB9D-1DA0-4837-9550-60E3E5694EC4}" srcOrd="1" destOrd="0" parTransId="{B333DE6A-B674-43C7-AB70-12D3DFE04B40}" sibTransId="{AC4464AC-FE88-46A4-8A54-BC928C5EAE25}"/>
    <dgm:cxn modelId="{AD237574-EA51-470B-8783-45D372FF9CBC}" srcId="{63A500A7-CF2E-4B86-BA84-AECEA7694BBF}" destId="{45345BE7-B371-42AA-AE1C-9900D37FE227}" srcOrd="0" destOrd="0" parTransId="{D49CA170-083E-49C6-BDB7-BF82A91A2792}" sibTransId="{19356B59-FC06-4BCF-B5BB-1152FD208594}"/>
    <dgm:cxn modelId="{2D5E7C5A-60ED-4C90-9471-159D25288B88}" srcId="{6331DA0C-A04F-47B4-8F08-9230DEFAE9BA}" destId="{C1A425A3-2A3F-4337-BE8A-9264B95BEDD9}" srcOrd="0" destOrd="0" parTransId="{B11FE69E-8FC4-4DF5-87AA-01CB83E5972C}" sibTransId="{D5DD2B95-D4D1-41E3-BD7A-D190B2D8DFAF}"/>
    <dgm:cxn modelId="{214CB4AF-19E8-417E-93FE-D95FADDE1895}" srcId="{58945CBC-5162-4FD2-857F-47248586CF7F}" destId="{D91679BD-F9D2-46DB-8477-C7415AC3A20A}" srcOrd="0" destOrd="0" parTransId="{6A70F38E-3292-4B42-945F-89D3796CCC07}" sibTransId="{2B07F68D-082B-480C-97F1-DE5963A7607B}"/>
    <dgm:cxn modelId="{45F793B2-8593-4B89-9024-9E3EDC0C8149}" type="presOf" srcId="{FACCEB9D-1DA0-4837-9550-60E3E5694EC4}" destId="{DE3EACD0-E1C0-4318-9D84-21E9673C105A}" srcOrd="0" destOrd="0" presId="urn:microsoft.com/office/officeart/2005/8/layout/hierarchy4"/>
    <dgm:cxn modelId="{D84E0ED1-1555-4F28-B988-F365ED6B0227}" srcId="{C1A425A3-2A3F-4337-BE8A-9264B95BEDD9}" destId="{58945CBC-5162-4FD2-857F-47248586CF7F}" srcOrd="1" destOrd="0" parTransId="{DA174209-2790-4D38-8BD5-2F8CDBC528EC}" sibTransId="{76103E1C-DADC-44CD-9945-BD217B38CDB3}"/>
    <dgm:cxn modelId="{13F461F7-0CE6-41F6-B8F0-86A3C22FD4E3}" srcId="{58945CBC-5162-4FD2-857F-47248586CF7F}" destId="{D854C53B-0CE4-4232-A0C1-8B0ACE5CBD10}" srcOrd="1" destOrd="0" parTransId="{3BAD2852-94F3-4DED-A565-87279DB70D51}" sibTransId="{7F378F85-16DF-4717-966E-F2E05F74C40B}"/>
    <dgm:cxn modelId="{8F9659F7-E335-4A9B-BA49-7EC2690E717E}" type="presOf" srcId="{63A500A7-CF2E-4B86-BA84-AECEA7694BBF}" destId="{01D1CE64-7402-4CFB-92BB-69CF6E951778}" srcOrd="0" destOrd="0" presId="urn:microsoft.com/office/officeart/2005/8/layout/hierarchy4"/>
    <dgm:cxn modelId="{0CE790FC-5C13-4D52-8DD9-37A0BFBBD420}" type="presOf" srcId="{45345BE7-B371-42AA-AE1C-9900D37FE227}" destId="{ECD3330D-79E7-46A5-B85C-C470F91E231A}" srcOrd="0" destOrd="0" presId="urn:microsoft.com/office/officeart/2005/8/layout/hierarchy4"/>
    <dgm:cxn modelId="{CF819928-222A-4F5A-8304-75616D1F06F6}" type="presParOf" srcId="{70D31533-D40D-4B02-9ADB-3C274D209DF6}" destId="{1F360402-517A-47CC-AE25-4FC1D2954A3E}" srcOrd="0" destOrd="0" presId="urn:microsoft.com/office/officeart/2005/8/layout/hierarchy4"/>
    <dgm:cxn modelId="{1A06487B-5C3C-4090-9042-00EC6B99F7CB}" type="presParOf" srcId="{1F360402-517A-47CC-AE25-4FC1D2954A3E}" destId="{7834BFB8-4BA8-4733-AF8F-284BC74CAD53}" srcOrd="0" destOrd="0" presId="urn:microsoft.com/office/officeart/2005/8/layout/hierarchy4"/>
    <dgm:cxn modelId="{6FBE0C3C-682C-42F6-98D9-B7CBB34B1759}" type="presParOf" srcId="{1F360402-517A-47CC-AE25-4FC1D2954A3E}" destId="{D7DA16CA-F5BD-4CE6-B4A1-27E0461BC0E5}" srcOrd="1" destOrd="0" presId="urn:microsoft.com/office/officeart/2005/8/layout/hierarchy4"/>
    <dgm:cxn modelId="{960FB3A5-9EDF-43BB-A37A-3996784654C6}" type="presParOf" srcId="{1F360402-517A-47CC-AE25-4FC1D2954A3E}" destId="{115FAEC4-279D-429F-935A-00A69FCAECE6}" srcOrd="2" destOrd="0" presId="urn:microsoft.com/office/officeart/2005/8/layout/hierarchy4"/>
    <dgm:cxn modelId="{2F55A974-56EA-48F0-9141-14EAA43F9EF8}" type="presParOf" srcId="{115FAEC4-279D-429F-935A-00A69FCAECE6}" destId="{483AD1AB-AD4A-4572-B523-A0F38DE110B9}" srcOrd="0" destOrd="0" presId="urn:microsoft.com/office/officeart/2005/8/layout/hierarchy4"/>
    <dgm:cxn modelId="{70D61733-9F12-44C6-AE9C-583EEF31A8FA}" type="presParOf" srcId="{483AD1AB-AD4A-4572-B523-A0F38DE110B9}" destId="{01D1CE64-7402-4CFB-92BB-69CF6E951778}" srcOrd="0" destOrd="0" presId="urn:microsoft.com/office/officeart/2005/8/layout/hierarchy4"/>
    <dgm:cxn modelId="{6F2F02AB-2E25-42C6-8C28-293DEE1ED281}" type="presParOf" srcId="{483AD1AB-AD4A-4572-B523-A0F38DE110B9}" destId="{A5E4D55F-89E1-41D5-8AC3-C8F22916D118}" srcOrd="1" destOrd="0" presId="urn:microsoft.com/office/officeart/2005/8/layout/hierarchy4"/>
    <dgm:cxn modelId="{58580B35-3E95-45A5-AED6-6B8A7AF1A763}" type="presParOf" srcId="{483AD1AB-AD4A-4572-B523-A0F38DE110B9}" destId="{270B018A-0DBE-43BB-B0BD-BCB1379AB443}" srcOrd="2" destOrd="0" presId="urn:microsoft.com/office/officeart/2005/8/layout/hierarchy4"/>
    <dgm:cxn modelId="{10E8F078-A872-40EF-BBB4-D1601BA4CF29}" type="presParOf" srcId="{270B018A-0DBE-43BB-B0BD-BCB1379AB443}" destId="{EACDB651-F319-4346-B69A-62B14B3B6320}" srcOrd="0" destOrd="0" presId="urn:microsoft.com/office/officeart/2005/8/layout/hierarchy4"/>
    <dgm:cxn modelId="{FCFC29D8-7017-4C7C-853B-394E33EEEBE9}" type="presParOf" srcId="{EACDB651-F319-4346-B69A-62B14B3B6320}" destId="{ECD3330D-79E7-46A5-B85C-C470F91E231A}" srcOrd="0" destOrd="0" presId="urn:microsoft.com/office/officeart/2005/8/layout/hierarchy4"/>
    <dgm:cxn modelId="{695C80EC-FA12-4FEF-AE68-53D43A9BAC29}" type="presParOf" srcId="{EACDB651-F319-4346-B69A-62B14B3B6320}" destId="{1E872857-8ABA-4AE5-9D75-593D26C2F4A0}" srcOrd="1" destOrd="0" presId="urn:microsoft.com/office/officeart/2005/8/layout/hierarchy4"/>
    <dgm:cxn modelId="{95F9E39F-16AF-4069-A22C-DBB693B927EE}" type="presParOf" srcId="{270B018A-0DBE-43BB-B0BD-BCB1379AB443}" destId="{D843186A-255E-4562-B4AE-735538589B64}" srcOrd="1" destOrd="0" presId="urn:microsoft.com/office/officeart/2005/8/layout/hierarchy4"/>
    <dgm:cxn modelId="{E877B7EF-1EE1-4DE2-BE06-4A17E294360E}" type="presParOf" srcId="{270B018A-0DBE-43BB-B0BD-BCB1379AB443}" destId="{F90A2E20-5FA8-48D8-9F9F-4203CCA3D2B4}" srcOrd="2" destOrd="0" presId="urn:microsoft.com/office/officeart/2005/8/layout/hierarchy4"/>
    <dgm:cxn modelId="{D4A56FAF-BBD9-49A6-B631-AE2479E0B0AD}" type="presParOf" srcId="{F90A2E20-5FA8-48D8-9F9F-4203CCA3D2B4}" destId="{DE3EACD0-E1C0-4318-9D84-21E9673C105A}" srcOrd="0" destOrd="0" presId="urn:microsoft.com/office/officeart/2005/8/layout/hierarchy4"/>
    <dgm:cxn modelId="{25F8C944-B5AF-4BD1-9760-8DF34B63B646}" type="presParOf" srcId="{F90A2E20-5FA8-48D8-9F9F-4203CCA3D2B4}" destId="{78CA0303-48B6-42C0-B373-8A52179AF520}" srcOrd="1" destOrd="0" presId="urn:microsoft.com/office/officeart/2005/8/layout/hierarchy4"/>
    <dgm:cxn modelId="{557BC9DB-D8B9-4639-B288-D86346ED6DF7}" type="presParOf" srcId="{115FAEC4-279D-429F-935A-00A69FCAECE6}" destId="{F18CDA0C-E774-472A-8049-B08C5F47E480}" srcOrd="1" destOrd="0" presId="urn:microsoft.com/office/officeart/2005/8/layout/hierarchy4"/>
    <dgm:cxn modelId="{AD4152F6-AC03-4568-B30E-2080E87CB271}" type="presParOf" srcId="{115FAEC4-279D-429F-935A-00A69FCAECE6}" destId="{50DF380C-E2F7-4D3A-B9B0-120FF55FE675}" srcOrd="2" destOrd="0" presId="urn:microsoft.com/office/officeart/2005/8/layout/hierarchy4"/>
    <dgm:cxn modelId="{39651E2F-EA3F-4F97-B891-B26FF6E016EC}" type="presParOf" srcId="{50DF380C-E2F7-4D3A-B9B0-120FF55FE675}" destId="{B593BF2F-20FC-40CB-B052-C28A042CACAC}" srcOrd="0" destOrd="0" presId="urn:microsoft.com/office/officeart/2005/8/layout/hierarchy4"/>
    <dgm:cxn modelId="{082C3EA3-06F1-42AC-BBE1-C0ADE1D0D4BF}" type="presParOf" srcId="{50DF380C-E2F7-4D3A-B9B0-120FF55FE675}" destId="{4E098221-62E8-442D-B6E8-6F37663A3AC6}" srcOrd="1" destOrd="0" presId="urn:microsoft.com/office/officeart/2005/8/layout/hierarchy4"/>
    <dgm:cxn modelId="{52C12484-E35E-444D-BD19-7FC330829ACF}" type="presParOf" srcId="{50DF380C-E2F7-4D3A-B9B0-120FF55FE675}" destId="{A1586DB8-6E61-4917-8F02-89AED8BDD116}" srcOrd="2" destOrd="0" presId="urn:microsoft.com/office/officeart/2005/8/layout/hierarchy4"/>
    <dgm:cxn modelId="{EEF548A6-0418-43E4-83E5-D6623296CD51}" type="presParOf" srcId="{A1586DB8-6E61-4917-8F02-89AED8BDD116}" destId="{AB32C30D-C787-4637-A4E7-0BA75DB5E096}" srcOrd="0" destOrd="0" presId="urn:microsoft.com/office/officeart/2005/8/layout/hierarchy4"/>
    <dgm:cxn modelId="{BAB0E39F-8391-45F1-89EA-DCEBD67A829C}" type="presParOf" srcId="{AB32C30D-C787-4637-A4E7-0BA75DB5E096}" destId="{DF953158-A108-4A6C-8959-27CB897910AE}" srcOrd="0" destOrd="0" presId="urn:microsoft.com/office/officeart/2005/8/layout/hierarchy4"/>
    <dgm:cxn modelId="{39F361EB-D5E5-4BF2-BA51-2AEA5A5125CA}" type="presParOf" srcId="{AB32C30D-C787-4637-A4E7-0BA75DB5E096}" destId="{06BBD208-2E9C-400F-9C2D-2C3AE73752F4}" srcOrd="1" destOrd="0" presId="urn:microsoft.com/office/officeart/2005/8/layout/hierarchy4"/>
    <dgm:cxn modelId="{50140F09-CFE6-4D6E-88E3-F87A9F11C22F}" type="presParOf" srcId="{A1586DB8-6E61-4917-8F02-89AED8BDD116}" destId="{63BB126E-260C-4D47-866D-FB44C55292B6}" srcOrd="1" destOrd="0" presId="urn:microsoft.com/office/officeart/2005/8/layout/hierarchy4"/>
    <dgm:cxn modelId="{99DEBC67-9C7E-4964-9A37-737AF00D8F37}" type="presParOf" srcId="{A1586DB8-6E61-4917-8F02-89AED8BDD116}" destId="{8C06330B-7D01-4D13-BEA2-D607477FB04D}" srcOrd="2" destOrd="0" presId="urn:microsoft.com/office/officeart/2005/8/layout/hierarchy4"/>
    <dgm:cxn modelId="{22013D39-20BF-4934-B3CF-C3C3D5D3178F}" type="presParOf" srcId="{8C06330B-7D01-4D13-BEA2-D607477FB04D}" destId="{13B4376D-58E2-462F-914F-DFFE5F6A014D}" srcOrd="0" destOrd="0" presId="urn:microsoft.com/office/officeart/2005/8/layout/hierarchy4"/>
    <dgm:cxn modelId="{AE7E9EBC-67B0-47EF-94AF-BE8D5161873F}" type="presParOf" srcId="{8C06330B-7D01-4D13-BEA2-D607477FB04D}" destId="{8F7779E0-5930-427F-BA36-8AE5D8CA36D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C6F031-89AE-49ED-AF13-3C88F858F3E9}"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FD386A31-2DDB-45C0-85B4-037E0F53F8BF}">
      <dgm:prSet phldrT="[Text]" custT="1"/>
      <dgm:spPr>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a:t>January 15</a:t>
          </a:r>
        </a:p>
        <a:p>
          <a:pPr marL="0" marR="0" lvl="0" indent="0" defTabSz="914400" eaLnBrk="1" fontAlgn="auto" latinLnBrk="0" hangingPunct="1">
            <a:lnSpc>
              <a:spcPct val="100000"/>
            </a:lnSpc>
            <a:spcBef>
              <a:spcPts val="0"/>
            </a:spcBef>
            <a:spcAft>
              <a:spcPts val="0"/>
            </a:spcAft>
            <a:buClrTx/>
            <a:buSzTx/>
            <a:buFontTx/>
            <a:buNone/>
            <a:tabLst/>
            <a:defRPr/>
          </a:pPr>
          <a:r>
            <a:rPr lang="en-US" sz="2800"/>
            <a:t>Opens for field test administrative tasks</a:t>
          </a:r>
        </a:p>
      </dgm:t>
    </dgm:pt>
    <dgm:pt modelId="{9FDCD019-C3D6-40AA-BDC8-C687DA331947}" type="parTrans" cxnId="{37E5F452-EFE7-40D7-8F4E-0E5F03431949}">
      <dgm:prSet/>
      <dgm:spPr/>
      <dgm:t>
        <a:bodyPr/>
        <a:lstStyle/>
        <a:p>
          <a:endParaRPr lang="en-US"/>
        </a:p>
      </dgm:t>
    </dgm:pt>
    <dgm:pt modelId="{DF94E475-9FB6-4B73-A75D-E61637A5A795}" type="sibTrans" cxnId="{37E5F452-EFE7-40D7-8F4E-0E5F03431949}">
      <dgm:prSet/>
      <dgm:spPr/>
      <dgm:t>
        <a:bodyPr/>
        <a:lstStyle/>
        <a:p>
          <a:endParaRPr lang="en-US"/>
        </a:p>
      </dgm:t>
    </dgm:pt>
    <dgm:pt modelId="{63A7FE37-DA35-4699-A7D9-7A94940E91C0}">
      <dgm:prSet phldrT="[Text]"/>
      <dgm:spPr/>
      <dgm:t>
        <a:bodyPr/>
        <a:lstStyle/>
        <a:p>
          <a:r>
            <a:rPr lang="en-US"/>
            <a:t>Review student enrollment</a:t>
          </a:r>
          <a:endParaRPr lang="en-US">
            <a:highlight>
              <a:srgbClr val="FFFF00"/>
            </a:highlight>
          </a:endParaRPr>
        </a:p>
      </dgm:t>
      <dgm:extLst>
        <a:ext uri="{E40237B7-FDA0-4F09-8148-C483321AD2D9}">
          <dgm14:cNvPr xmlns:dgm14="http://schemas.microsoft.com/office/drawing/2010/diagram" id="0" name="" descr="The image shows that PAnext opens for field testing tasks on January 15. Staff may begin creating test sessions for content area field tests and the survey on February 3."/>
        </a:ext>
      </dgm:extLst>
    </dgm:pt>
    <dgm:pt modelId="{029C344E-1357-4892-A75D-927B1E84EDEC}" type="parTrans" cxnId="{50FDBC4D-890C-4459-9A70-2CA41FD5F967}">
      <dgm:prSet/>
      <dgm:spPr/>
      <dgm:t>
        <a:bodyPr/>
        <a:lstStyle/>
        <a:p>
          <a:endParaRPr lang="en-US"/>
        </a:p>
      </dgm:t>
    </dgm:pt>
    <dgm:pt modelId="{8031D0EC-0A7E-406A-9303-6684A602FC45}" type="sibTrans" cxnId="{50FDBC4D-890C-4459-9A70-2CA41FD5F967}">
      <dgm:prSet/>
      <dgm:spPr/>
      <dgm:t>
        <a:bodyPr/>
        <a:lstStyle/>
        <a:p>
          <a:endParaRPr lang="en-US"/>
        </a:p>
      </dgm:t>
    </dgm:pt>
    <dgm:pt modelId="{642E1C1A-15E0-4640-97B6-D56875046CBD}">
      <dgm:prSet phldrT="[Text]"/>
      <dgm:spPr>
        <a:ln>
          <a:noFill/>
        </a:ln>
      </dgm:spPr>
      <dgm:t>
        <a:bodyPr/>
        <a:lstStyle/>
        <a:p>
          <a:r>
            <a:rPr lang="en-US"/>
            <a:t>February 3</a:t>
          </a:r>
        </a:p>
      </dgm:t>
    </dgm:pt>
    <dgm:pt modelId="{F1682979-6E08-471E-945D-4F4DAC3DD4CC}" type="parTrans" cxnId="{667C801C-C20E-4C66-8D9B-4A9730662AA9}">
      <dgm:prSet/>
      <dgm:spPr/>
      <dgm:t>
        <a:bodyPr/>
        <a:lstStyle/>
        <a:p>
          <a:endParaRPr lang="en-US"/>
        </a:p>
      </dgm:t>
    </dgm:pt>
    <dgm:pt modelId="{3674ACB3-DC04-4A38-88F5-F01EFD40E60D}" type="sibTrans" cxnId="{667C801C-C20E-4C66-8D9B-4A9730662AA9}">
      <dgm:prSet/>
      <dgm:spPr/>
      <dgm:t>
        <a:bodyPr/>
        <a:lstStyle/>
        <a:p>
          <a:endParaRPr lang="en-US"/>
        </a:p>
      </dgm:t>
    </dgm:pt>
    <dgm:pt modelId="{41EDCA4A-8AF2-4F20-A120-8A9CDEC95C4E}">
      <dgm:prSet phldrT="[Text]"/>
      <dgm:spPr/>
      <dgm:t>
        <a:bodyPr/>
        <a:lstStyle/>
        <a:p>
          <a:r>
            <a:rPr lang="en-US"/>
            <a:t>Begin creating test sessions for content area field tests and QSCS survey</a:t>
          </a:r>
        </a:p>
      </dgm:t>
    </dgm:pt>
    <dgm:pt modelId="{03FDD821-DCBD-4600-9EA3-935B3EA95E08}" type="parTrans" cxnId="{51D33B73-1D6E-470C-8822-741A99F624ED}">
      <dgm:prSet/>
      <dgm:spPr/>
      <dgm:t>
        <a:bodyPr/>
        <a:lstStyle/>
        <a:p>
          <a:endParaRPr lang="en-US"/>
        </a:p>
      </dgm:t>
    </dgm:pt>
    <dgm:pt modelId="{DAE6B17D-1F24-4329-93F1-B26AAB723582}" type="sibTrans" cxnId="{51D33B73-1D6E-470C-8822-741A99F624ED}">
      <dgm:prSet/>
      <dgm:spPr/>
      <dgm:t>
        <a:bodyPr/>
        <a:lstStyle/>
        <a:p>
          <a:endParaRPr lang="en-US"/>
        </a:p>
      </dgm:t>
    </dgm:pt>
    <dgm:pt modelId="{4A0B7914-5A3A-4A13-9AB4-AEACC428357B}">
      <dgm:prSet phldrT="[Text]"/>
      <dgm:spPr/>
      <dgm:t>
        <a:bodyPr/>
        <a:lstStyle/>
        <a:p>
          <a:r>
            <a:rPr lang="en-US"/>
            <a:t>View content area field test assignments</a:t>
          </a:r>
        </a:p>
      </dgm:t>
    </dgm:pt>
    <dgm:pt modelId="{EE8B67B7-CB34-414D-94D1-AB658DD99AE3}" type="parTrans" cxnId="{150461DC-612B-4308-A501-1D7CEF320C13}">
      <dgm:prSet/>
      <dgm:spPr/>
      <dgm:t>
        <a:bodyPr/>
        <a:lstStyle/>
        <a:p>
          <a:endParaRPr lang="en-US"/>
        </a:p>
      </dgm:t>
    </dgm:pt>
    <dgm:pt modelId="{EE7BCC6B-00CD-4DD5-B75C-B9930E52227D}" type="sibTrans" cxnId="{150461DC-612B-4308-A501-1D7CEF320C13}">
      <dgm:prSet/>
      <dgm:spPr/>
      <dgm:t>
        <a:bodyPr/>
        <a:lstStyle/>
        <a:p>
          <a:endParaRPr lang="en-US"/>
        </a:p>
      </dgm:t>
    </dgm:pt>
    <dgm:pt modelId="{E8ED1831-D6CA-4EF1-BCA8-1D5065B32D06}">
      <dgm:prSet phldrT="[Text]"/>
      <dgm:spPr/>
      <dgm:t>
        <a:bodyPr/>
        <a:lstStyle/>
        <a:p>
          <a:r>
            <a:rPr lang="en-US"/>
            <a:t>Begin planning for implementation of field tests</a:t>
          </a:r>
        </a:p>
      </dgm:t>
    </dgm:pt>
    <dgm:pt modelId="{24DF4854-9243-4597-917D-87B9D6D02B9F}" type="parTrans" cxnId="{D738CFDC-B9A5-4601-9C12-9936323CA210}">
      <dgm:prSet/>
      <dgm:spPr/>
      <dgm:t>
        <a:bodyPr/>
        <a:lstStyle/>
        <a:p>
          <a:endParaRPr lang="en-US"/>
        </a:p>
      </dgm:t>
    </dgm:pt>
    <dgm:pt modelId="{4BF31982-FC44-4E19-B7A3-B028498833DA}" type="sibTrans" cxnId="{D738CFDC-B9A5-4601-9C12-9936323CA210}">
      <dgm:prSet/>
      <dgm:spPr/>
      <dgm:t>
        <a:bodyPr/>
        <a:lstStyle/>
        <a:p>
          <a:endParaRPr lang="en-US"/>
        </a:p>
      </dgm:t>
    </dgm:pt>
    <dgm:pt modelId="{731C7839-B299-49A4-AB39-CFEAFA06B754}" type="pres">
      <dgm:prSet presAssocID="{CCC6F031-89AE-49ED-AF13-3C88F858F3E9}" presName="linear" presStyleCnt="0">
        <dgm:presLayoutVars>
          <dgm:dir/>
          <dgm:animLvl val="lvl"/>
          <dgm:resizeHandles val="exact"/>
        </dgm:presLayoutVars>
      </dgm:prSet>
      <dgm:spPr/>
    </dgm:pt>
    <dgm:pt modelId="{9FA1AD23-2C7E-4CA1-9B7F-606ECA81496C}" type="pres">
      <dgm:prSet presAssocID="{FD386A31-2DDB-45C0-85B4-037E0F53F8BF}" presName="parentLin" presStyleCnt="0"/>
      <dgm:spPr/>
    </dgm:pt>
    <dgm:pt modelId="{5BF1798D-D6CF-49DD-9646-547B668E3F5B}" type="pres">
      <dgm:prSet presAssocID="{FD386A31-2DDB-45C0-85B4-037E0F53F8BF}" presName="parentLeftMargin" presStyleLbl="node1" presStyleIdx="0" presStyleCnt="2"/>
      <dgm:spPr/>
    </dgm:pt>
    <dgm:pt modelId="{589255BE-2EB6-41F7-8637-EADE7A2C193D}" type="pres">
      <dgm:prSet presAssocID="{FD386A31-2DDB-45C0-85B4-037E0F53F8BF}" presName="parentText" presStyleLbl="node1" presStyleIdx="0" presStyleCnt="2" custScaleX="142857" custScaleY="162176">
        <dgm:presLayoutVars>
          <dgm:chMax val="0"/>
          <dgm:bulletEnabled val="1"/>
        </dgm:presLayoutVars>
      </dgm:prSet>
      <dgm:spPr/>
    </dgm:pt>
    <dgm:pt modelId="{EAC0CFC9-BB90-4050-AA17-E7B4CF97E873}" type="pres">
      <dgm:prSet presAssocID="{FD386A31-2DDB-45C0-85B4-037E0F53F8BF}" presName="negativeSpace" presStyleCnt="0"/>
      <dgm:spPr/>
    </dgm:pt>
    <dgm:pt modelId="{DB406569-93DF-4E99-9754-838104D2B197}" type="pres">
      <dgm:prSet presAssocID="{FD386A31-2DDB-45C0-85B4-037E0F53F8BF}" presName="childText" presStyleLbl="conFgAcc1" presStyleIdx="0" presStyleCnt="2">
        <dgm:presLayoutVars>
          <dgm:bulletEnabled val="1"/>
        </dgm:presLayoutVars>
      </dgm:prSet>
      <dgm:spPr/>
    </dgm:pt>
    <dgm:pt modelId="{446DC749-46FC-4266-B181-6A166CDE2DBA}" type="pres">
      <dgm:prSet presAssocID="{DF94E475-9FB6-4B73-A75D-E61637A5A795}" presName="spaceBetweenRectangles" presStyleCnt="0"/>
      <dgm:spPr/>
    </dgm:pt>
    <dgm:pt modelId="{E3D17F14-9124-44DA-9A85-A46399A59BF4}" type="pres">
      <dgm:prSet presAssocID="{642E1C1A-15E0-4640-97B6-D56875046CBD}" presName="parentLin" presStyleCnt="0"/>
      <dgm:spPr/>
    </dgm:pt>
    <dgm:pt modelId="{1ADEFDF5-C9D8-4ED3-842D-498B4D2A4183}" type="pres">
      <dgm:prSet presAssocID="{642E1C1A-15E0-4640-97B6-D56875046CBD}" presName="parentLeftMargin" presStyleLbl="node1" presStyleIdx="0" presStyleCnt="2"/>
      <dgm:spPr/>
    </dgm:pt>
    <dgm:pt modelId="{D6130FBA-7952-4CFC-B95A-236621D09F11}" type="pres">
      <dgm:prSet presAssocID="{642E1C1A-15E0-4640-97B6-D56875046CBD}" presName="parentText" presStyleLbl="node1" presStyleIdx="1" presStyleCnt="2" custScaleX="136549" custScaleY="82816">
        <dgm:presLayoutVars>
          <dgm:chMax val="0"/>
          <dgm:bulletEnabled val="1"/>
        </dgm:presLayoutVars>
      </dgm:prSet>
      <dgm:spPr/>
    </dgm:pt>
    <dgm:pt modelId="{760BBDBE-3AE4-4C0A-A095-EA4190811AF0}" type="pres">
      <dgm:prSet presAssocID="{642E1C1A-15E0-4640-97B6-D56875046CBD}" presName="negativeSpace" presStyleCnt="0"/>
      <dgm:spPr/>
    </dgm:pt>
    <dgm:pt modelId="{FA3F9109-5FEA-482F-95FC-348C4B1161C2}" type="pres">
      <dgm:prSet presAssocID="{642E1C1A-15E0-4640-97B6-D56875046CBD}" presName="childText" presStyleLbl="conFgAcc1" presStyleIdx="1" presStyleCnt="2">
        <dgm:presLayoutVars>
          <dgm:bulletEnabled val="1"/>
        </dgm:presLayoutVars>
      </dgm:prSet>
      <dgm:spPr/>
    </dgm:pt>
  </dgm:ptLst>
  <dgm:cxnLst>
    <dgm:cxn modelId="{D1D0C50E-C899-4816-9FAC-7046310CEE7E}" type="presOf" srcId="{E8ED1831-D6CA-4EF1-BCA8-1D5065B32D06}" destId="{DB406569-93DF-4E99-9754-838104D2B197}" srcOrd="0" destOrd="2" presId="urn:microsoft.com/office/officeart/2005/8/layout/list1"/>
    <dgm:cxn modelId="{B8F5D314-F3EA-41DC-8664-F352FCB595DC}" type="presOf" srcId="{41EDCA4A-8AF2-4F20-A120-8A9CDEC95C4E}" destId="{FA3F9109-5FEA-482F-95FC-348C4B1161C2}" srcOrd="0" destOrd="0" presId="urn:microsoft.com/office/officeart/2005/8/layout/list1"/>
    <dgm:cxn modelId="{667C801C-C20E-4C66-8D9B-4A9730662AA9}" srcId="{CCC6F031-89AE-49ED-AF13-3C88F858F3E9}" destId="{642E1C1A-15E0-4640-97B6-D56875046CBD}" srcOrd="1" destOrd="0" parTransId="{F1682979-6E08-471E-945D-4F4DAC3DD4CC}" sibTransId="{3674ACB3-DC04-4A38-88F5-F01EFD40E60D}"/>
    <dgm:cxn modelId="{86F33629-57AE-46EE-9E26-5E5CAC2446AC}" type="presOf" srcId="{642E1C1A-15E0-4640-97B6-D56875046CBD}" destId="{1ADEFDF5-C9D8-4ED3-842D-498B4D2A4183}" srcOrd="0" destOrd="0" presId="urn:microsoft.com/office/officeart/2005/8/layout/list1"/>
    <dgm:cxn modelId="{6D271133-2819-40A7-A428-DDF77279B9C3}" type="presOf" srcId="{63A7FE37-DA35-4699-A7D9-7A94940E91C0}" destId="{DB406569-93DF-4E99-9754-838104D2B197}" srcOrd="0" destOrd="0" presId="urn:microsoft.com/office/officeart/2005/8/layout/list1"/>
    <dgm:cxn modelId="{FAA8963A-0ECB-449F-8335-358E9B1D42B7}" type="presOf" srcId="{FD386A31-2DDB-45C0-85B4-037E0F53F8BF}" destId="{589255BE-2EB6-41F7-8637-EADE7A2C193D}" srcOrd="1" destOrd="0" presId="urn:microsoft.com/office/officeart/2005/8/layout/list1"/>
    <dgm:cxn modelId="{50FDBC4D-890C-4459-9A70-2CA41FD5F967}" srcId="{FD386A31-2DDB-45C0-85B4-037E0F53F8BF}" destId="{63A7FE37-DA35-4699-A7D9-7A94940E91C0}" srcOrd="0" destOrd="0" parTransId="{029C344E-1357-4892-A75D-927B1E84EDEC}" sibTransId="{8031D0EC-0A7E-406A-9303-6684A602FC45}"/>
    <dgm:cxn modelId="{37E5F452-EFE7-40D7-8F4E-0E5F03431949}" srcId="{CCC6F031-89AE-49ED-AF13-3C88F858F3E9}" destId="{FD386A31-2DDB-45C0-85B4-037E0F53F8BF}" srcOrd="0" destOrd="0" parTransId="{9FDCD019-C3D6-40AA-BDC8-C687DA331947}" sibTransId="{DF94E475-9FB6-4B73-A75D-E61637A5A795}"/>
    <dgm:cxn modelId="{51D33B73-1D6E-470C-8822-741A99F624ED}" srcId="{642E1C1A-15E0-4640-97B6-D56875046CBD}" destId="{41EDCA4A-8AF2-4F20-A120-8A9CDEC95C4E}" srcOrd="0" destOrd="0" parTransId="{03FDD821-DCBD-4600-9EA3-935B3EA95E08}" sibTransId="{DAE6B17D-1F24-4329-93F1-B26AAB723582}"/>
    <dgm:cxn modelId="{7303757F-8305-4A20-95E4-C5AE0B79412C}" type="presOf" srcId="{FD386A31-2DDB-45C0-85B4-037E0F53F8BF}" destId="{5BF1798D-D6CF-49DD-9646-547B668E3F5B}" srcOrd="0" destOrd="0" presId="urn:microsoft.com/office/officeart/2005/8/layout/list1"/>
    <dgm:cxn modelId="{73CF0DBB-269A-4936-B11A-66F8DAD96EF0}" type="presOf" srcId="{CCC6F031-89AE-49ED-AF13-3C88F858F3E9}" destId="{731C7839-B299-49A4-AB39-CFEAFA06B754}" srcOrd="0" destOrd="0" presId="urn:microsoft.com/office/officeart/2005/8/layout/list1"/>
    <dgm:cxn modelId="{5007DFBF-CFE7-437C-BA27-DC28A5F2232E}" type="presOf" srcId="{4A0B7914-5A3A-4A13-9AB4-AEACC428357B}" destId="{DB406569-93DF-4E99-9754-838104D2B197}" srcOrd="0" destOrd="1" presId="urn:microsoft.com/office/officeart/2005/8/layout/list1"/>
    <dgm:cxn modelId="{931F2ED3-C08A-4717-981E-9722F5C8411A}" type="presOf" srcId="{642E1C1A-15E0-4640-97B6-D56875046CBD}" destId="{D6130FBA-7952-4CFC-B95A-236621D09F11}" srcOrd="1" destOrd="0" presId="urn:microsoft.com/office/officeart/2005/8/layout/list1"/>
    <dgm:cxn modelId="{150461DC-612B-4308-A501-1D7CEF320C13}" srcId="{FD386A31-2DDB-45C0-85B4-037E0F53F8BF}" destId="{4A0B7914-5A3A-4A13-9AB4-AEACC428357B}" srcOrd="1" destOrd="0" parTransId="{EE8B67B7-CB34-414D-94D1-AB658DD99AE3}" sibTransId="{EE7BCC6B-00CD-4DD5-B75C-B9930E52227D}"/>
    <dgm:cxn modelId="{D738CFDC-B9A5-4601-9C12-9936323CA210}" srcId="{FD386A31-2DDB-45C0-85B4-037E0F53F8BF}" destId="{E8ED1831-D6CA-4EF1-BCA8-1D5065B32D06}" srcOrd="2" destOrd="0" parTransId="{24DF4854-9243-4597-917D-87B9D6D02B9F}" sibTransId="{4BF31982-FC44-4E19-B7A3-B028498833DA}"/>
    <dgm:cxn modelId="{50E7353F-C30E-4B23-97F2-B151A80C1D32}" type="presParOf" srcId="{731C7839-B299-49A4-AB39-CFEAFA06B754}" destId="{9FA1AD23-2C7E-4CA1-9B7F-606ECA81496C}" srcOrd="0" destOrd="0" presId="urn:microsoft.com/office/officeart/2005/8/layout/list1"/>
    <dgm:cxn modelId="{6D2706BC-FC2A-4CCC-86E6-C047628AC572}" type="presParOf" srcId="{9FA1AD23-2C7E-4CA1-9B7F-606ECA81496C}" destId="{5BF1798D-D6CF-49DD-9646-547B668E3F5B}" srcOrd="0" destOrd="0" presId="urn:microsoft.com/office/officeart/2005/8/layout/list1"/>
    <dgm:cxn modelId="{50C1619F-9AEF-4B13-B262-DA8DA04568A9}" type="presParOf" srcId="{9FA1AD23-2C7E-4CA1-9B7F-606ECA81496C}" destId="{589255BE-2EB6-41F7-8637-EADE7A2C193D}" srcOrd="1" destOrd="0" presId="urn:microsoft.com/office/officeart/2005/8/layout/list1"/>
    <dgm:cxn modelId="{33E2643C-DA5D-476A-802B-20AA45635197}" type="presParOf" srcId="{731C7839-B299-49A4-AB39-CFEAFA06B754}" destId="{EAC0CFC9-BB90-4050-AA17-E7B4CF97E873}" srcOrd="1" destOrd="0" presId="urn:microsoft.com/office/officeart/2005/8/layout/list1"/>
    <dgm:cxn modelId="{F87758ED-78B4-4431-B225-95ED421313A0}" type="presParOf" srcId="{731C7839-B299-49A4-AB39-CFEAFA06B754}" destId="{DB406569-93DF-4E99-9754-838104D2B197}" srcOrd="2" destOrd="0" presId="urn:microsoft.com/office/officeart/2005/8/layout/list1"/>
    <dgm:cxn modelId="{E26E5276-7B17-45AF-9194-A6EFC15A29F6}" type="presParOf" srcId="{731C7839-B299-49A4-AB39-CFEAFA06B754}" destId="{446DC749-46FC-4266-B181-6A166CDE2DBA}" srcOrd="3" destOrd="0" presId="urn:microsoft.com/office/officeart/2005/8/layout/list1"/>
    <dgm:cxn modelId="{F5CF66CF-C25A-49ED-9578-7B55DADE2F54}" type="presParOf" srcId="{731C7839-B299-49A4-AB39-CFEAFA06B754}" destId="{E3D17F14-9124-44DA-9A85-A46399A59BF4}" srcOrd="4" destOrd="0" presId="urn:microsoft.com/office/officeart/2005/8/layout/list1"/>
    <dgm:cxn modelId="{26992F74-66A7-4994-86FD-E1AF3E8DE550}" type="presParOf" srcId="{E3D17F14-9124-44DA-9A85-A46399A59BF4}" destId="{1ADEFDF5-C9D8-4ED3-842D-498B4D2A4183}" srcOrd="0" destOrd="0" presId="urn:microsoft.com/office/officeart/2005/8/layout/list1"/>
    <dgm:cxn modelId="{96EEF786-C1E1-4015-B0A6-9A96493310ED}" type="presParOf" srcId="{E3D17F14-9124-44DA-9A85-A46399A59BF4}" destId="{D6130FBA-7952-4CFC-B95A-236621D09F11}" srcOrd="1" destOrd="0" presId="urn:microsoft.com/office/officeart/2005/8/layout/list1"/>
    <dgm:cxn modelId="{EE827A13-62A3-4EDF-BFF0-E7E0714183D7}" type="presParOf" srcId="{731C7839-B299-49A4-AB39-CFEAFA06B754}" destId="{760BBDBE-3AE4-4C0A-A095-EA4190811AF0}" srcOrd="5" destOrd="0" presId="urn:microsoft.com/office/officeart/2005/8/layout/list1"/>
    <dgm:cxn modelId="{1A2A8544-1057-4F92-A9F4-B6A6B67D0266}" type="presParOf" srcId="{731C7839-B299-49A4-AB39-CFEAFA06B754}" destId="{FA3F9109-5FEA-482F-95FC-348C4B1161C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4ABDB1-AA7B-40A5-9AD1-188A999A4F65}" type="doc">
      <dgm:prSet loTypeId="urn:microsoft.com/office/officeart/2005/8/layout/vList2" loCatId="list" qsTypeId="urn:microsoft.com/office/officeart/2005/8/quickstyle/simple3" qsCatId="simple" csTypeId="urn:microsoft.com/office/officeart/2005/8/colors/accent2_5" csCatId="accent2" phldr="1"/>
      <dgm:spPr/>
      <dgm:t>
        <a:bodyPr/>
        <a:lstStyle/>
        <a:p>
          <a:endParaRPr lang="en-US"/>
        </a:p>
      </dgm:t>
    </dgm:pt>
    <dgm:pt modelId="{ACE42A8E-6EE5-48AC-BFD7-964B44DE2A61}">
      <dgm:prSet/>
      <dgm:spPr/>
      <dgm:t>
        <a:bodyPr/>
        <a:lstStyle/>
        <a:p>
          <a:r>
            <a:rPr lang="en-US"/>
            <a:t>Roughly 40-page document filled with helpful information concerning online testing.</a:t>
          </a:r>
        </a:p>
      </dgm:t>
    </dgm:pt>
    <dgm:pt modelId="{06B1951D-C342-49E5-8861-FDAA1E8B7792}" type="parTrans" cxnId="{25BC999E-9D1D-4A5F-894F-62BF1A35C774}">
      <dgm:prSet/>
      <dgm:spPr/>
      <dgm:t>
        <a:bodyPr/>
        <a:lstStyle/>
        <a:p>
          <a:endParaRPr lang="en-US">
            <a:solidFill>
              <a:schemeClr val="tx1"/>
            </a:solidFill>
          </a:endParaRPr>
        </a:p>
      </dgm:t>
    </dgm:pt>
    <dgm:pt modelId="{85EA1E08-26CE-446E-B4A2-827E2E1A6B8D}" type="sibTrans" cxnId="{25BC999E-9D1D-4A5F-894F-62BF1A35C774}">
      <dgm:prSet/>
      <dgm:spPr/>
      <dgm:t>
        <a:bodyPr/>
        <a:lstStyle/>
        <a:p>
          <a:endParaRPr lang="en-US">
            <a:solidFill>
              <a:schemeClr val="tx1"/>
            </a:solidFill>
          </a:endParaRPr>
        </a:p>
      </dgm:t>
    </dgm:pt>
    <dgm:pt modelId="{88CB7002-FE82-4A3D-A068-4E165A8513BF}">
      <dgm:prSet/>
      <dgm:spPr/>
      <dgm:t>
        <a:bodyPr/>
        <a:lstStyle/>
        <a:p>
          <a:r>
            <a:rPr lang="en-US"/>
            <a:t>Filled with tips learned from the field and user experience during High School Field Testing in 2018-2019.</a:t>
          </a:r>
        </a:p>
      </dgm:t>
    </dgm:pt>
    <dgm:pt modelId="{49220C2A-B930-4454-A83A-04E4CFB7513B}" type="parTrans" cxnId="{55972125-611F-41BB-A559-F169EBFC54DB}">
      <dgm:prSet/>
      <dgm:spPr/>
      <dgm:t>
        <a:bodyPr/>
        <a:lstStyle/>
        <a:p>
          <a:endParaRPr lang="en-US">
            <a:solidFill>
              <a:schemeClr val="tx1"/>
            </a:solidFill>
          </a:endParaRPr>
        </a:p>
      </dgm:t>
    </dgm:pt>
    <dgm:pt modelId="{9046A9D1-DC89-4FA5-B0CA-D64307719B6E}" type="sibTrans" cxnId="{55972125-611F-41BB-A559-F169EBFC54DB}">
      <dgm:prSet/>
      <dgm:spPr/>
      <dgm:t>
        <a:bodyPr/>
        <a:lstStyle/>
        <a:p>
          <a:endParaRPr lang="en-US">
            <a:solidFill>
              <a:schemeClr val="tx1"/>
            </a:solidFill>
          </a:endParaRPr>
        </a:p>
      </dgm:t>
    </dgm:pt>
    <dgm:pt modelId="{AEA566FF-B960-48BA-8D78-121F1BAC34B2}">
      <dgm:prSet/>
      <dgm:spPr/>
      <dgm:t>
        <a:bodyPr/>
        <a:lstStyle/>
        <a:p>
          <a:r>
            <a:rPr lang="en-US"/>
            <a:t>Links to further resources, tools, practice tests and tutorials.</a:t>
          </a:r>
        </a:p>
      </dgm:t>
    </dgm:pt>
    <dgm:pt modelId="{FFF85A98-B373-4A21-B8F8-E0D1AE4D9E89}" type="parTrans" cxnId="{32B56C61-F589-4957-AAE9-725DB9A39310}">
      <dgm:prSet/>
      <dgm:spPr/>
      <dgm:t>
        <a:bodyPr/>
        <a:lstStyle/>
        <a:p>
          <a:endParaRPr lang="en-US">
            <a:solidFill>
              <a:schemeClr val="tx1"/>
            </a:solidFill>
          </a:endParaRPr>
        </a:p>
      </dgm:t>
    </dgm:pt>
    <dgm:pt modelId="{D3F579D2-F813-44A4-BD9B-973893DDA7D2}" type="sibTrans" cxnId="{32B56C61-F589-4957-AAE9-725DB9A39310}">
      <dgm:prSet/>
      <dgm:spPr/>
      <dgm:t>
        <a:bodyPr/>
        <a:lstStyle/>
        <a:p>
          <a:endParaRPr lang="en-US">
            <a:solidFill>
              <a:schemeClr val="tx1"/>
            </a:solidFill>
          </a:endParaRPr>
        </a:p>
      </dgm:t>
    </dgm:pt>
    <dgm:pt modelId="{4A7AFA60-2C04-4A6D-B1EA-1F8D3B8114B2}">
      <dgm:prSet/>
      <dgm:spPr/>
      <dgm:t>
        <a:bodyPr/>
        <a:lstStyle/>
        <a:p>
          <a:r>
            <a:rPr lang="en-US"/>
            <a:t>Notes for Technical staff, ProctorCaching steps and guide.</a:t>
          </a:r>
        </a:p>
      </dgm:t>
    </dgm:pt>
    <dgm:pt modelId="{85AA7E34-CF1C-413C-868D-9CDC7C5A5DEE}" type="parTrans" cxnId="{D7BA0B0E-C47F-49A1-B2F4-D9ECC4E6C47F}">
      <dgm:prSet/>
      <dgm:spPr/>
      <dgm:t>
        <a:bodyPr/>
        <a:lstStyle/>
        <a:p>
          <a:endParaRPr lang="en-US">
            <a:solidFill>
              <a:schemeClr val="tx1"/>
            </a:solidFill>
          </a:endParaRPr>
        </a:p>
      </dgm:t>
    </dgm:pt>
    <dgm:pt modelId="{925A081E-F50B-49A4-A804-CC8AB419F8CE}" type="sibTrans" cxnId="{D7BA0B0E-C47F-49A1-B2F4-D9ECC4E6C47F}">
      <dgm:prSet/>
      <dgm:spPr/>
      <dgm:t>
        <a:bodyPr/>
        <a:lstStyle/>
        <a:p>
          <a:endParaRPr lang="en-US">
            <a:solidFill>
              <a:schemeClr val="tx1"/>
            </a:solidFill>
          </a:endParaRPr>
        </a:p>
      </dgm:t>
    </dgm:pt>
    <dgm:pt modelId="{C3CA6595-8C1B-4ED4-89DB-0ACF3F00D2DA}">
      <dgm:prSet/>
      <dgm:spPr/>
      <dgm:t>
        <a:bodyPr/>
        <a:lstStyle/>
        <a:p>
          <a:r>
            <a:rPr lang="en-US"/>
            <a:t>TestNav Tools – including a chart on what tools are available per subject/test.</a:t>
          </a:r>
        </a:p>
      </dgm:t>
    </dgm:pt>
    <dgm:pt modelId="{199981A4-326C-4E2E-83E6-8E8A3E559F52}" type="parTrans" cxnId="{28638FBA-D473-4C10-B5D3-C04A021465E2}">
      <dgm:prSet/>
      <dgm:spPr/>
      <dgm:t>
        <a:bodyPr/>
        <a:lstStyle/>
        <a:p>
          <a:endParaRPr lang="en-US">
            <a:solidFill>
              <a:schemeClr val="tx1"/>
            </a:solidFill>
          </a:endParaRPr>
        </a:p>
      </dgm:t>
    </dgm:pt>
    <dgm:pt modelId="{197F8198-21DB-40A9-B02A-A7586D877DCA}" type="sibTrans" cxnId="{28638FBA-D473-4C10-B5D3-C04A021465E2}">
      <dgm:prSet/>
      <dgm:spPr/>
      <dgm:t>
        <a:bodyPr/>
        <a:lstStyle/>
        <a:p>
          <a:endParaRPr lang="en-US">
            <a:solidFill>
              <a:schemeClr val="tx1"/>
            </a:solidFill>
          </a:endParaRPr>
        </a:p>
      </dgm:t>
    </dgm:pt>
    <dgm:pt modelId="{3555FACB-DFE7-4444-9EB4-DAF87FFAEB1A}" type="pres">
      <dgm:prSet presAssocID="{634ABDB1-AA7B-40A5-9AD1-188A999A4F65}" presName="linear" presStyleCnt="0">
        <dgm:presLayoutVars>
          <dgm:animLvl val="lvl"/>
          <dgm:resizeHandles val="exact"/>
        </dgm:presLayoutVars>
      </dgm:prSet>
      <dgm:spPr/>
    </dgm:pt>
    <dgm:pt modelId="{2CBDB594-D693-4A3E-B1CC-1DD8CA1E0F31}" type="pres">
      <dgm:prSet presAssocID="{ACE42A8E-6EE5-48AC-BFD7-964B44DE2A61}" presName="parentText" presStyleLbl="node1" presStyleIdx="0" presStyleCnt="5">
        <dgm:presLayoutVars>
          <dgm:chMax val="0"/>
          <dgm:bulletEnabled val="1"/>
        </dgm:presLayoutVars>
      </dgm:prSet>
      <dgm:spPr/>
    </dgm:pt>
    <dgm:pt modelId="{9B3185AA-AE78-4009-AF71-233B767F3115}" type="pres">
      <dgm:prSet presAssocID="{85EA1E08-26CE-446E-B4A2-827E2E1A6B8D}" presName="spacer" presStyleCnt="0"/>
      <dgm:spPr/>
    </dgm:pt>
    <dgm:pt modelId="{6DE87BD1-D6C7-4943-BA74-51C07C280C38}" type="pres">
      <dgm:prSet presAssocID="{88CB7002-FE82-4A3D-A068-4E165A8513BF}" presName="parentText" presStyleLbl="node1" presStyleIdx="1" presStyleCnt="5">
        <dgm:presLayoutVars>
          <dgm:chMax val="0"/>
          <dgm:bulletEnabled val="1"/>
        </dgm:presLayoutVars>
      </dgm:prSet>
      <dgm:spPr/>
    </dgm:pt>
    <dgm:pt modelId="{D26A2E75-3AC8-4F74-8AA5-D55F98817D03}" type="pres">
      <dgm:prSet presAssocID="{9046A9D1-DC89-4FA5-B0CA-D64307719B6E}" presName="spacer" presStyleCnt="0"/>
      <dgm:spPr/>
    </dgm:pt>
    <dgm:pt modelId="{27887124-5DAF-41C1-A56A-32A795C4E1E0}" type="pres">
      <dgm:prSet presAssocID="{AEA566FF-B960-48BA-8D78-121F1BAC34B2}" presName="parentText" presStyleLbl="node1" presStyleIdx="2" presStyleCnt="5">
        <dgm:presLayoutVars>
          <dgm:chMax val="0"/>
          <dgm:bulletEnabled val="1"/>
        </dgm:presLayoutVars>
      </dgm:prSet>
      <dgm:spPr/>
    </dgm:pt>
    <dgm:pt modelId="{5AB89460-76FE-4836-AA43-FE8893C57B4C}" type="pres">
      <dgm:prSet presAssocID="{D3F579D2-F813-44A4-BD9B-973893DDA7D2}" presName="spacer" presStyleCnt="0"/>
      <dgm:spPr/>
    </dgm:pt>
    <dgm:pt modelId="{19E8050C-4F23-4828-AF15-99A360986D38}" type="pres">
      <dgm:prSet presAssocID="{4A7AFA60-2C04-4A6D-B1EA-1F8D3B8114B2}" presName="parentText" presStyleLbl="node1" presStyleIdx="3" presStyleCnt="5">
        <dgm:presLayoutVars>
          <dgm:chMax val="0"/>
          <dgm:bulletEnabled val="1"/>
        </dgm:presLayoutVars>
      </dgm:prSet>
      <dgm:spPr/>
    </dgm:pt>
    <dgm:pt modelId="{2CC27C95-4E30-487B-ACB2-581514456157}" type="pres">
      <dgm:prSet presAssocID="{925A081E-F50B-49A4-A804-CC8AB419F8CE}" presName="spacer" presStyleCnt="0"/>
      <dgm:spPr/>
    </dgm:pt>
    <dgm:pt modelId="{CDE53924-7DD6-41DC-B8E1-5D9FD6343701}" type="pres">
      <dgm:prSet presAssocID="{C3CA6595-8C1B-4ED4-89DB-0ACF3F00D2DA}" presName="parentText" presStyleLbl="node1" presStyleIdx="4" presStyleCnt="5">
        <dgm:presLayoutVars>
          <dgm:chMax val="0"/>
          <dgm:bulletEnabled val="1"/>
        </dgm:presLayoutVars>
      </dgm:prSet>
      <dgm:spPr/>
    </dgm:pt>
  </dgm:ptLst>
  <dgm:cxnLst>
    <dgm:cxn modelId="{D7BA0B0E-C47F-49A1-B2F4-D9ECC4E6C47F}" srcId="{634ABDB1-AA7B-40A5-9AD1-188A999A4F65}" destId="{4A7AFA60-2C04-4A6D-B1EA-1F8D3B8114B2}" srcOrd="3" destOrd="0" parTransId="{85AA7E34-CF1C-413C-868D-9CDC7C5A5DEE}" sibTransId="{925A081E-F50B-49A4-A804-CC8AB419F8CE}"/>
    <dgm:cxn modelId="{4E271B1C-88D6-4F25-96CA-253206272DED}" type="presOf" srcId="{4A7AFA60-2C04-4A6D-B1EA-1F8D3B8114B2}" destId="{19E8050C-4F23-4828-AF15-99A360986D38}" srcOrd="0" destOrd="0" presId="urn:microsoft.com/office/officeart/2005/8/layout/vList2"/>
    <dgm:cxn modelId="{55972125-611F-41BB-A559-F169EBFC54DB}" srcId="{634ABDB1-AA7B-40A5-9AD1-188A999A4F65}" destId="{88CB7002-FE82-4A3D-A068-4E165A8513BF}" srcOrd="1" destOrd="0" parTransId="{49220C2A-B930-4454-A83A-04E4CFB7513B}" sibTransId="{9046A9D1-DC89-4FA5-B0CA-D64307719B6E}"/>
    <dgm:cxn modelId="{32B56C61-F589-4957-AAE9-725DB9A39310}" srcId="{634ABDB1-AA7B-40A5-9AD1-188A999A4F65}" destId="{AEA566FF-B960-48BA-8D78-121F1BAC34B2}" srcOrd="2" destOrd="0" parTransId="{FFF85A98-B373-4A21-B8F8-E0D1AE4D9E89}" sibTransId="{D3F579D2-F813-44A4-BD9B-973893DDA7D2}"/>
    <dgm:cxn modelId="{EAE74E69-ABB7-40B9-A70B-A62A6759B6B4}" type="presOf" srcId="{AEA566FF-B960-48BA-8D78-121F1BAC34B2}" destId="{27887124-5DAF-41C1-A56A-32A795C4E1E0}" srcOrd="0" destOrd="0" presId="urn:microsoft.com/office/officeart/2005/8/layout/vList2"/>
    <dgm:cxn modelId="{851A0B55-7698-49B3-8FF0-D4ACFFA860AA}" type="presOf" srcId="{634ABDB1-AA7B-40A5-9AD1-188A999A4F65}" destId="{3555FACB-DFE7-4444-9EB4-DAF87FFAEB1A}" srcOrd="0" destOrd="0" presId="urn:microsoft.com/office/officeart/2005/8/layout/vList2"/>
    <dgm:cxn modelId="{516AAC7F-2106-456B-86F8-03B1ADE8B8ED}" type="presOf" srcId="{C3CA6595-8C1B-4ED4-89DB-0ACF3F00D2DA}" destId="{CDE53924-7DD6-41DC-B8E1-5D9FD6343701}" srcOrd="0" destOrd="0" presId="urn:microsoft.com/office/officeart/2005/8/layout/vList2"/>
    <dgm:cxn modelId="{543A3181-5E0B-4ED9-B2A3-D48978600FA3}" type="presOf" srcId="{ACE42A8E-6EE5-48AC-BFD7-964B44DE2A61}" destId="{2CBDB594-D693-4A3E-B1CC-1DD8CA1E0F31}" srcOrd="0" destOrd="0" presId="urn:microsoft.com/office/officeart/2005/8/layout/vList2"/>
    <dgm:cxn modelId="{25BC999E-9D1D-4A5F-894F-62BF1A35C774}" srcId="{634ABDB1-AA7B-40A5-9AD1-188A999A4F65}" destId="{ACE42A8E-6EE5-48AC-BFD7-964B44DE2A61}" srcOrd="0" destOrd="0" parTransId="{06B1951D-C342-49E5-8861-FDAA1E8B7792}" sibTransId="{85EA1E08-26CE-446E-B4A2-827E2E1A6B8D}"/>
    <dgm:cxn modelId="{28638FBA-D473-4C10-B5D3-C04A021465E2}" srcId="{634ABDB1-AA7B-40A5-9AD1-188A999A4F65}" destId="{C3CA6595-8C1B-4ED4-89DB-0ACF3F00D2DA}" srcOrd="4" destOrd="0" parTransId="{199981A4-326C-4E2E-83E6-8E8A3E559F52}" sibTransId="{197F8198-21DB-40A9-B02A-A7586D877DCA}"/>
    <dgm:cxn modelId="{B764F1F3-2717-4CE6-8158-6E1499DC0A48}" type="presOf" srcId="{88CB7002-FE82-4A3D-A068-4E165A8513BF}" destId="{6DE87BD1-D6C7-4943-BA74-51C07C280C38}" srcOrd="0" destOrd="0" presId="urn:microsoft.com/office/officeart/2005/8/layout/vList2"/>
    <dgm:cxn modelId="{232A2E26-E252-4B9A-96A6-B748AEAD41EA}" type="presParOf" srcId="{3555FACB-DFE7-4444-9EB4-DAF87FFAEB1A}" destId="{2CBDB594-D693-4A3E-B1CC-1DD8CA1E0F31}" srcOrd="0" destOrd="0" presId="urn:microsoft.com/office/officeart/2005/8/layout/vList2"/>
    <dgm:cxn modelId="{C8A9C054-CD56-442D-9043-9254EFA21E20}" type="presParOf" srcId="{3555FACB-DFE7-4444-9EB4-DAF87FFAEB1A}" destId="{9B3185AA-AE78-4009-AF71-233B767F3115}" srcOrd="1" destOrd="0" presId="urn:microsoft.com/office/officeart/2005/8/layout/vList2"/>
    <dgm:cxn modelId="{57AB493C-4DAA-403A-84C6-73B71BE8023F}" type="presParOf" srcId="{3555FACB-DFE7-4444-9EB4-DAF87FFAEB1A}" destId="{6DE87BD1-D6C7-4943-BA74-51C07C280C38}" srcOrd="2" destOrd="0" presId="urn:microsoft.com/office/officeart/2005/8/layout/vList2"/>
    <dgm:cxn modelId="{554B8834-E549-486C-B675-C5AF6EBB5530}" type="presParOf" srcId="{3555FACB-DFE7-4444-9EB4-DAF87FFAEB1A}" destId="{D26A2E75-3AC8-4F74-8AA5-D55F98817D03}" srcOrd="3" destOrd="0" presId="urn:microsoft.com/office/officeart/2005/8/layout/vList2"/>
    <dgm:cxn modelId="{48434EFD-C7BC-4FAB-AD50-F09BF9465342}" type="presParOf" srcId="{3555FACB-DFE7-4444-9EB4-DAF87FFAEB1A}" destId="{27887124-5DAF-41C1-A56A-32A795C4E1E0}" srcOrd="4" destOrd="0" presId="urn:microsoft.com/office/officeart/2005/8/layout/vList2"/>
    <dgm:cxn modelId="{793D4138-4201-438F-83A6-931400DE27C9}" type="presParOf" srcId="{3555FACB-DFE7-4444-9EB4-DAF87FFAEB1A}" destId="{5AB89460-76FE-4836-AA43-FE8893C57B4C}" srcOrd="5" destOrd="0" presId="urn:microsoft.com/office/officeart/2005/8/layout/vList2"/>
    <dgm:cxn modelId="{DEA95D8D-54CC-4153-AC48-73358251F84F}" type="presParOf" srcId="{3555FACB-DFE7-4444-9EB4-DAF87FFAEB1A}" destId="{19E8050C-4F23-4828-AF15-99A360986D38}" srcOrd="6" destOrd="0" presId="urn:microsoft.com/office/officeart/2005/8/layout/vList2"/>
    <dgm:cxn modelId="{5AD96864-9BA5-4D74-BFCF-64C1E1BEAA91}" type="presParOf" srcId="{3555FACB-DFE7-4444-9EB4-DAF87FFAEB1A}" destId="{2CC27C95-4E30-487B-ACB2-581514456157}" srcOrd="7" destOrd="0" presId="urn:microsoft.com/office/officeart/2005/8/layout/vList2"/>
    <dgm:cxn modelId="{7A7FBD9C-96D8-47AA-8518-91793ED1D30C}" type="presParOf" srcId="{3555FACB-DFE7-4444-9EB4-DAF87FFAEB1A}" destId="{CDE53924-7DD6-41DC-B8E1-5D9FD634370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88CF4A-74AE-4C22-ADDC-F1EED60D302F}" type="doc">
      <dgm:prSet loTypeId="urn:microsoft.com/office/officeart/2005/8/layout/vList2" loCatId="list" qsTypeId="urn:microsoft.com/office/officeart/2005/8/quickstyle/simple3" qsCatId="simple" csTypeId="urn:microsoft.com/office/officeart/2005/8/colors/accent2_5" csCatId="accent2" phldr="1"/>
      <dgm:spPr/>
      <dgm:t>
        <a:bodyPr/>
        <a:lstStyle/>
        <a:p>
          <a:endParaRPr lang="en-US"/>
        </a:p>
      </dgm:t>
    </dgm:pt>
    <dgm:pt modelId="{8AC4E0F2-4D1E-407C-A40B-C21C7185A643}">
      <dgm:prSet/>
      <dgm:spPr/>
      <dgm:t>
        <a:bodyPr/>
        <a:lstStyle/>
        <a:p>
          <a:r>
            <a:rPr lang="en-US"/>
            <a:t>Accommodations guide with protocol for delivering accommodations in an online environment.</a:t>
          </a:r>
        </a:p>
      </dgm:t>
    </dgm:pt>
    <dgm:pt modelId="{3339535A-90DA-4BD1-A808-868145345806}" type="parTrans" cxnId="{6A057BFC-854F-44CB-BF56-4098AE3C75C3}">
      <dgm:prSet/>
      <dgm:spPr/>
      <dgm:t>
        <a:bodyPr/>
        <a:lstStyle/>
        <a:p>
          <a:endParaRPr lang="en-US">
            <a:solidFill>
              <a:schemeClr val="tx1"/>
            </a:solidFill>
          </a:endParaRPr>
        </a:p>
      </dgm:t>
    </dgm:pt>
    <dgm:pt modelId="{CAB03F69-C758-4F46-96B8-39EB386CACF1}" type="sibTrans" cxnId="{6A057BFC-854F-44CB-BF56-4098AE3C75C3}">
      <dgm:prSet/>
      <dgm:spPr/>
      <dgm:t>
        <a:bodyPr/>
        <a:lstStyle/>
        <a:p>
          <a:endParaRPr lang="en-US">
            <a:solidFill>
              <a:schemeClr val="tx1"/>
            </a:solidFill>
          </a:endParaRPr>
        </a:p>
      </dgm:t>
    </dgm:pt>
    <dgm:pt modelId="{E8BBF277-57B7-4B85-94BA-B8AF9FF7B16A}">
      <dgm:prSet/>
      <dgm:spPr/>
      <dgm:t>
        <a:bodyPr/>
        <a:lstStyle/>
        <a:p>
          <a:r>
            <a:rPr lang="en-US"/>
            <a:t>Technology guides complete with 'what if' scenarios to help district technology staff deal with potential issues around online testing.</a:t>
          </a:r>
        </a:p>
      </dgm:t>
    </dgm:pt>
    <dgm:pt modelId="{8AB03527-3EAE-45C4-B9E5-23AC8F11B071}" type="parTrans" cxnId="{B70BF408-975D-4E49-9890-D59D3DA9B713}">
      <dgm:prSet/>
      <dgm:spPr/>
      <dgm:t>
        <a:bodyPr/>
        <a:lstStyle/>
        <a:p>
          <a:endParaRPr lang="en-US">
            <a:solidFill>
              <a:schemeClr val="tx1"/>
            </a:solidFill>
          </a:endParaRPr>
        </a:p>
      </dgm:t>
    </dgm:pt>
    <dgm:pt modelId="{E899FC94-0E64-4C27-A590-999366378707}" type="sibTrans" cxnId="{B70BF408-975D-4E49-9890-D59D3DA9B713}">
      <dgm:prSet/>
      <dgm:spPr/>
      <dgm:t>
        <a:bodyPr/>
        <a:lstStyle/>
        <a:p>
          <a:endParaRPr lang="en-US">
            <a:solidFill>
              <a:schemeClr val="tx1"/>
            </a:solidFill>
          </a:endParaRPr>
        </a:p>
      </dgm:t>
    </dgm:pt>
    <dgm:pt modelId="{675F4FB7-B06F-4CE4-9EC2-7C870703294F}">
      <dgm:prSet/>
      <dgm:spPr/>
      <dgm:t>
        <a:bodyPr/>
        <a:lstStyle/>
        <a:p>
          <a:r>
            <a:rPr lang="en-US"/>
            <a:t>General policy guidelines to help with online testing. </a:t>
          </a:r>
        </a:p>
      </dgm:t>
    </dgm:pt>
    <dgm:pt modelId="{447617F4-2F0D-4036-ABD5-AA1ADFBB2B5C}" type="parTrans" cxnId="{4ADD3117-EF69-4CBD-A0F6-40D22EAFBFA8}">
      <dgm:prSet/>
      <dgm:spPr/>
      <dgm:t>
        <a:bodyPr/>
        <a:lstStyle/>
        <a:p>
          <a:endParaRPr lang="en-US">
            <a:solidFill>
              <a:schemeClr val="tx1"/>
            </a:solidFill>
          </a:endParaRPr>
        </a:p>
      </dgm:t>
    </dgm:pt>
    <dgm:pt modelId="{6CD79985-517C-42CC-BE48-56E29F7CCCFE}" type="sibTrans" cxnId="{4ADD3117-EF69-4CBD-A0F6-40D22EAFBFA8}">
      <dgm:prSet/>
      <dgm:spPr/>
      <dgm:t>
        <a:bodyPr/>
        <a:lstStyle/>
        <a:p>
          <a:endParaRPr lang="en-US">
            <a:solidFill>
              <a:schemeClr val="tx1"/>
            </a:solidFill>
          </a:endParaRPr>
        </a:p>
      </dgm:t>
    </dgm:pt>
    <dgm:pt modelId="{61578494-9308-4D87-BFAB-9F631EA67BA2}">
      <dgm:prSet/>
      <dgm:spPr/>
      <dgm:t>
        <a:bodyPr/>
        <a:lstStyle/>
        <a:p>
          <a:r>
            <a:rPr lang="en-US"/>
            <a:t>Online Summative Testing Schedules for 2019-2020, 2020-2021 and 2021-2022 school years for all grade levels.</a:t>
          </a:r>
        </a:p>
      </dgm:t>
    </dgm:pt>
    <dgm:pt modelId="{B75E2667-59E3-4E5C-9AA0-7D4797DD26BF}" type="parTrans" cxnId="{F9A711FD-1D26-40D1-A066-A0DBCDD3A817}">
      <dgm:prSet/>
      <dgm:spPr/>
      <dgm:t>
        <a:bodyPr/>
        <a:lstStyle/>
        <a:p>
          <a:endParaRPr lang="en-US">
            <a:solidFill>
              <a:schemeClr val="tx1"/>
            </a:solidFill>
          </a:endParaRPr>
        </a:p>
      </dgm:t>
    </dgm:pt>
    <dgm:pt modelId="{AC3D9A63-004C-4CC5-BB1B-89AC55A1676E}" type="sibTrans" cxnId="{F9A711FD-1D26-40D1-A066-A0DBCDD3A817}">
      <dgm:prSet/>
      <dgm:spPr/>
      <dgm:t>
        <a:bodyPr/>
        <a:lstStyle/>
        <a:p>
          <a:endParaRPr lang="en-US">
            <a:solidFill>
              <a:schemeClr val="tx1"/>
            </a:solidFill>
          </a:endParaRPr>
        </a:p>
      </dgm:t>
    </dgm:pt>
    <dgm:pt modelId="{D971179B-4A72-43AB-9840-0D71AD2C8772}">
      <dgm:prSet custT="1"/>
      <dgm:spPr/>
      <dgm:t>
        <a:bodyPr/>
        <a:lstStyle/>
        <a:p>
          <a:pPr rtl="0"/>
          <a:r>
            <a:rPr lang="en-US" sz="2200" kern="1200">
              <a:latin typeface="Franklin Gothic Medium"/>
              <a:ea typeface="+mn-ea"/>
              <a:cs typeface="+mn-cs"/>
            </a:rPr>
            <a:t>Available from the </a:t>
          </a:r>
          <a:r>
            <a:rPr lang="en-US" sz="2200" kern="1200">
              <a:latin typeface="Franklin Gothic Medium"/>
              <a:ea typeface="+mn-ea"/>
              <a:cs typeface="+mn-cs"/>
              <a:hlinkClick xmlns:r="http://schemas.openxmlformats.org/officeDocument/2006/relationships" r:id="rId1"/>
            </a:rPr>
            <a:t>K-PREP</a:t>
          </a:r>
          <a:r>
            <a:rPr lang="en-US" sz="2200" kern="1200">
              <a:latin typeface="Franklin Gothic Medium"/>
              <a:ea typeface="+mn-ea"/>
              <a:cs typeface="+mn-cs"/>
            </a:rPr>
            <a:t> web page at </a:t>
          </a:r>
          <a:r>
            <a:rPr lang="en-US" sz="2200" kern="1200">
              <a:latin typeface="Franklin Gothic Medium"/>
              <a:ea typeface="+mn-ea"/>
              <a:cs typeface="+mn-cs"/>
              <a:hlinkClick xmlns:r="http://schemas.openxmlformats.org/officeDocument/2006/relationships" r:id="rId2"/>
            </a:rPr>
            <a:t>Online Testing Toolbox</a:t>
          </a:r>
          <a:r>
            <a:rPr lang="en-US" sz="2200" kern="1200">
              <a:latin typeface="Franklin Gothic Medium"/>
              <a:ea typeface="+mn-ea"/>
              <a:cs typeface="+mn-cs"/>
            </a:rPr>
            <a:t>.</a:t>
          </a:r>
        </a:p>
      </dgm:t>
    </dgm:pt>
    <dgm:pt modelId="{C65E268E-67A6-453E-8416-0B891665751C}" type="parTrans" cxnId="{942AB156-43AD-40B5-962D-273A9169C3EF}">
      <dgm:prSet/>
      <dgm:spPr/>
      <dgm:t>
        <a:bodyPr/>
        <a:lstStyle/>
        <a:p>
          <a:endParaRPr lang="en-US">
            <a:solidFill>
              <a:schemeClr val="tx1"/>
            </a:solidFill>
          </a:endParaRPr>
        </a:p>
      </dgm:t>
    </dgm:pt>
    <dgm:pt modelId="{73E54E62-C869-4D69-A1EC-0A6BA9F1CC91}" type="sibTrans" cxnId="{942AB156-43AD-40B5-962D-273A9169C3EF}">
      <dgm:prSet/>
      <dgm:spPr/>
      <dgm:t>
        <a:bodyPr/>
        <a:lstStyle/>
        <a:p>
          <a:endParaRPr lang="en-US">
            <a:solidFill>
              <a:schemeClr val="tx1"/>
            </a:solidFill>
          </a:endParaRPr>
        </a:p>
      </dgm:t>
    </dgm:pt>
    <dgm:pt modelId="{8EA877CB-4CC2-4B88-9F66-53FED1C3D73C}">
      <dgm:prSet custT="1"/>
      <dgm:spPr/>
      <dgm:t>
        <a:bodyPr/>
        <a:lstStyle/>
        <a:p>
          <a:pPr rtl="0"/>
          <a:r>
            <a:rPr lang="en-US" sz="2200" kern="1200">
              <a:latin typeface="Franklin Gothic Medium"/>
              <a:ea typeface="+mn-ea"/>
              <a:cs typeface="+mn-cs"/>
            </a:rPr>
            <a:t>Plus a lot of other useful information and tools.</a:t>
          </a:r>
        </a:p>
      </dgm:t>
    </dgm:pt>
    <dgm:pt modelId="{B01C2A92-1843-44A4-81A1-FCF99A116C8E}" type="parTrans" cxnId="{FB93EC2D-9014-427B-ABB9-3F4EFB88A250}">
      <dgm:prSet/>
      <dgm:spPr/>
      <dgm:t>
        <a:bodyPr/>
        <a:lstStyle/>
        <a:p>
          <a:endParaRPr lang="en-US">
            <a:solidFill>
              <a:schemeClr val="tx1"/>
            </a:solidFill>
          </a:endParaRPr>
        </a:p>
      </dgm:t>
    </dgm:pt>
    <dgm:pt modelId="{F93466A0-E536-4160-918F-321E09EB26E9}" type="sibTrans" cxnId="{FB93EC2D-9014-427B-ABB9-3F4EFB88A250}">
      <dgm:prSet/>
      <dgm:spPr/>
      <dgm:t>
        <a:bodyPr/>
        <a:lstStyle/>
        <a:p>
          <a:endParaRPr lang="en-US">
            <a:solidFill>
              <a:schemeClr val="tx1"/>
            </a:solidFill>
          </a:endParaRPr>
        </a:p>
      </dgm:t>
    </dgm:pt>
    <dgm:pt modelId="{6A26E9DA-4952-475E-98F9-FC3AFC7886EB}" type="pres">
      <dgm:prSet presAssocID="{2E88CF4A-74AE-4C22-ADDC-F1EED60D302F}" presName="linear" presStyleCnt="0">
        <dgm:presLayoutVars>
          <dgm:animLvl val="lvl"/>
          <dgm:resizeHandles val="exact"/>
        </dgm:presLayoutVars>
      </dgm:prSet>
      <dgm:spPr/>
    </dgm:pt>
    <dgm:pt modelId="{629A8762-FC13-4866-9F36-89FCC6831AC3}" type="pres">
      <dgm:prSet presAssocID="{8AC4E0F2-4D1E-407C-A40B-C21C7185A643}" presName="parentText" presStyleLbl="node1" presStyleIdx="0" presStyleCnt="6">
        <dgm:presLayoutVars>
          <dgm:chMax val="0"/>
          <dgm:bulletEnabled val="1"/>
        </dgm:presLayoutVars>
      </dgm:prSet>
      <dgm:spPr/>
    </dgm:pt>
    <dgm:pt modelId="{8F45C766-0EF0-43A5-80D8-B2A62AF9C4F9}" type="pres">
      <dgm:prSet presAssocID="{CAB03F69-C758-4F46-96B8-39EB386CACF1}" presName="spacer" presStyleCnt="0"/>
      <dgm:spPr/>
    </dgm:pt>
    <dgm:pt modelId="{B002B42A-F834-4037-9651-F272BA190E50}" type="pres">
      <dgm:prSet presAssocID="{E8BBF277-57B7-4B85-94BA-B8AF9FF7B16A}" presName="parentText" presStyleLbl="node1" presStyleIdx="1" presStyleCnt="6">
        <dgm:presLayoutVars>
          <dgm:chMax val="0"/>
          <dgm:bulletEnabled val="1"/>
        </dgm:presLayoutVars>
      </dgm:prSet>
      <dgm:spPr/>
    </dgm:pt>
    <dgm:pt modelId="{01D35C9B-5C8A-4D1C-87F6-AC0BF2B90117}" type="pres">
      <dgm:prSet presAssocID="{E899FC94-0E64-4C27-A590-999366378707}" presName="spacer" presStyleCnt="0"/>
      <dgm:spPr/>
    </dgm:pt>
    <dgm:pt modelId="{F668BD25-8A15-4257-8F5E-84B69424352B}" type="pres">
      <dgm:prSet presAssocID="{675F4FB7-B06F-4CE4-9EC2-7C870703294F}" presName="parentText" presStyleLbl="node1" presStyleIdx="2" presStyleCnt="6">
        <dgm:presLayoutVars>
          <dgm:chMax val="0"/>
          <dgm:bulletEnabled val="1"/>
        </dgm:presLayoutVars>
      </dgm:prSet>
      <dgm:spPr/>
    </dgm:pt>
    <dgm:pt modelId="{6ECD31AC-8197-420C-BCDC-E72E06D34281}" type="pres">
      <dgm:prSet presAssocID="{6CD79985-517C-42CC-BE48-56E29F7CCCFE}" presName="spacer" presStyleCnt="0"/>
      <dgm:spPr/>
    </dgm:pt>
    <dgm:pt modelId="{CF830115-817C-4D98-AD9D-59298F110D36}" type="pres">
      <dgm:prSet presAssocID="{61578494-9308-4D87-BFAB-9F631EA67BA2}" presName="parentText" presStyleLbl="node1" presStyleIdx="3" presStyleCnt="6">
        <dgm:presLayoutVars>
          <dgm:chMax val="0"/>
          <dgm:bulletEnabled val="1"/>
        </dgm:presLayoutVars>
      </dgm:prSet>
      <dgm:spPr/>
    </dgm:pt>
    <dgm:pt modelId="{3AF64801-BDF7-42C6-97A9-4449AD09C9AB}" type="pres">
      <dgm:prSet presAssocID="{AC3D9A63-004C-4CC5-BB1B-89AC55A1676E}" presName="spacer" presStyleCnt="0"/>
      <dgm:spPr/>
    </dgm:pt>
    <dgm:pt modelId="{5445315D-9103-4083-9B13-E366C70F4820}" type="pres">
      <dgm:prSet presAssocID="{8EA877CB-4CC2-4B88-9F66-53FED1C3D73C}" presName="parentText" presStyleLbl="node1" presStyleIdx="4" presStyleCnt="6">
        <dgm:presLayoutVars>
          <dgm:chMax val="0"/>
          <dgm:bulletEnabled val="1"/>
        </dgm:presLayoutVars>
      </dgm:prSet>
      <dgm:spPr/>
    </dgm:pt>
    <dgm:pt modelId="{A8FE4D6E-1C56-4ED4-8A7F-D25FF4F00960}" type="pres">
      <dgm:prSet presAssocID="{F93466A0-E536-4160-918F-321E09EB26E9}" presName="spacer" presStyleCnt="0"/>
      <dgm:spPr/>
    </dgm:pt>
    <dgm:pt modelId="{66ECC210-56A6-4BA2-B90F-AC54F781A73D}" type="pres">
      <dgm:prSet presAssocID="{D971179B-4A72-43AB-9840-0D71AD2C8772}" presName="parentText" presStyleLbl="node1" presStyleIdx="5" presStyleCnt="6">
        <dgm:presLayoutVars>
          <dgm:chMax val="0"/>
          <dgm:bulletEnabled val="1"/>
        </dgm:presLayoutVars>
      </dgm:prSet>
      <dgm:spPr/>
    </dgm:pt>
  </dgm:ptLst>
  <dgm:cxnLst>
    <dgm:cxn modelId="{B70BF408-975D-4E49-9890-D59D3DA9B713}" srcId="{2E88CF4A-74AE-4C22-ADDC-F1EED60D302F}" destId="{E8BBF277-57B7-4B85-94BA-B8AF9FF7B16A}" srcOrd="1" destOrd="0" parTransId="{8AB03527-3EAE-45C4-B9E5-23AC8F11B071}" sibTransId="{E899FC94-0E64-4C27-A590-999366378707}"/>
    <dgm:cxn modelId="{4ADD3117-EF69-4CBD-A0F6-40D22EAFBFA8}" srcId="{2E88CF4A-74AE-4C22-ADDC-F1EED60D302F}" destId="{675F4FB7-B06F-4CE4-9EC2-7C870703294F}" srcOrd="2" destOrd="0" parTransId="{447617F4-2F0D-4036-ABD5-AA1ADFBB2B5C}" sibTransId="{6CD79985-517C-42CC-BE48-56E29F7CCCFE}"/>
    <dgm:cxn modelId="{73F1B419-BDBC-4275-8456-60838B79C13D}" type="presOf" srcId="{2E88CF4A-74AE-4C22-ADDC-F1EED60D302F}" destId="{6A26E9DA-4952-475E-98F9-FC3AFC7886EB}" srcOrd="0" destOrd="0" presId="urn:microsoft.com/office/officeart/2005/8/layout/vList2"/>
    <dgm:cxn modelId="{CEE4472B-8B50-41DE-8A72-74A12B6860AC}" type="presOf" srcId="{61578494-9308-4D87-BFAB-9F631EA67BA2}" destId="{CF830115-817C-4D98-AD9D-59298F110D36}" srcOrd="0" destOrd="0" presId="urn:microsoft.com/office/officeart/2005/8/layout/vList2"/>
    <dgm:cxn modelId="{FB93EC2D-9014-427B-ABB9-3F4EFB88A250}" srcId="{2E88CF4A-74AE-4C22-ADDC-F1EED60D302F}" destId="{8EA877CB-4CC2-4B88-9F66-53FED1C3D73C}" srcOrd="4" destOrd="0" parTransId="{B01C2A92-1843-44A4-81A1-FCF99A116C8E}" sibTransId="{F93466A0-E536-4160-918F-321E09EB26E9}"/>
    <dgm:cxn modelId="{3B61FA55-C9B1-4BB5-8251-54FCFFBFA652}" type="presOf" srcId="{8AC4E0F2-4D1E-407C-A40B-C21C7185A643}" destId="{629A8762-FC13-4866-9F36-89FCC6831AC3}" srcOrd="0" destOrd="0" presId="urn:microsoft.com/office/officeart/2005/8/layout/vList2"/>
    <dgm:cxn modelId="{942AB156-43AD-40B5-962D-273A9169C3EF}" srcId="{2E88CF4A-74AE-4C22-ADDC-F1EED60D302F}" destId="{D971179B-4A72-43AB-9840-0D71AD2C8772}" srcOrd="5" destOrd="0" parTransId="{C65E268E-67A6-453E-8416-0B891665751C}" sibTransId="{73E54E62-C869-4D69-A1EC-0A6BA9F1CC91}"/>
    <dgm:cxn modelId="{8F919283-0706-4867-B5C4-9FD885002782}" type="presOf" srcId="{D971179B-4A72-43AB-9840-0D71AD2C8772}" destId="{66ECC210-56A6-4BA2-B90F-AC54F781A73D}" srcOrd="0" destOrd="0" presId="urn:microsoft.com/office/officeart/2005/8/layout/vList2"/>
    <dgm:cxn modelId="{9D840A8D-8020-470C-AFB0-AC3947EBB97F}" type="presOf" srcId="{8EA877CB-4CC2-4B88-9F66-53FED1C3D73C}" destId="{5445315D-9103-4083-9B13-E366C70F4820}" srcOrd="0" destOrd="0" presId="urn:microsoft.com/office/officeart/2005/8/layout/vList2"/>
    <dgm:cxn modelId="{5F2E92A7-9FB3-4D3E-A21F-89E10CAE46A6}" type="presOf" srcId="{E8BBF277-57B7-4B85-94BA-B8AF9FF7B16A}" destId="{B002B42A-F834-4037-9651-F272BA190E50}" srcOrd="0" destOrd="0" presId="urn:microsoft.com/office/officeart/2005/8/layout/vList2"/>
    <dgm:cxn modelId="{026622F8-1677-4052-B352-5A253403F411}" type="presOf" srcId="{675F4FB7-B06F-4CE4-9EC2-7C870703294F}" destId="{F668BD25-8A15-4257-8F5E-84B69424352B}" srcOrd="0" destOrd="0" presId="urn:microsoft.com/office/officeart/2005/8/layout/vList2"/>
    <dgm:cxn modelId="{6A057BFC-854F-44CB-BF56-4098AE3C75C3}" srcId="{2E88CF4A-74AE-4C22-ADDC-F1EED60D302F}" destId="{8AC4E0F2-4D1E-407C-A40B-C21C7185A643}" srcOrd="0" destOrd="0" parTransId="{3339535A-90DA-4BD1-A808-868145345806}" sibTransId="{CAB03F69-C758-4F46-96B8-39EB386CACF1}"/>
    <dgm:cxn modelId="{F9A711FD-1D26-40D1-A066-A0DBCDD3A817}" srcId="{2E88CF4A-74AE-4C22-ADDC-F1EED60D302F}" destId="{61578494-9308-4D87-BFAB-9F631EA67BA2}" srcOrd="3" destOrd="0" parTransId="{B75E2667-59E3-4E5C-9AA0-7D4797DD26BF}" sibTransId="{AC3D9A63-004C-4CC5-BB1B-89AC55A1676E}"/>
    <dgm:cxn modelId="{408D1169-4D9F-4419-A13E-E6B10782E80A}" type="presParOf" srcId="{6A26E9DA-4952-475E-98F9-FC3AFC7886EB}" destId="{629A8762-FC13-4866-9F36-89FCC6831AC3}" srcOrd="0" destOrd="0" presId="urn:microsoft.com/office/officeart/2005/8/layout/vList2"/>
    <dgm:cxn modelId="{AA12A6E4-6310-426E-834B-BBD6C407EA15}" type="presParOf" srcId="{6A26E9DA-4952-475E-98F9-FC3AFC7886EB}" destId="{8F45C766-0EF0-43A5-80D8-B2A62AF9C4F9}" srcOrd="1" destOrd="0" presId="urn:microsoft.com/office/officeart/2005/8/layout/vList2"/>
    <dgm:cxn modelId="{5F851E8F-8D44-422E-93BB-C67BDBB38D8B}" type="presParOf" srcId="{6A26E9DA-4952-475E-98F9-FC3AFC7886EB}" destId="{B002B42A-F834-4037-9651-F272BA190E50}" srcOrd="2" destOrd="0" presId="urn:microsoft.com/office/officeart/2005/8/layout/vList2"/>
    <dgm:cxn modelId="{1EA0AAE1-EC24-43FA-ABAF-F0FDAF3C77CF}" type="presParOf" srcId="{6A26E9DA-4952-475E-98F9-FC3AFC7886EB}" destId="{01D35C9B-5C8A-4D1C-87F6-AC0BF2B90117}" srcOrd="3" destOrd="0" presId="urn:microsoft.com/office/officeart/2005/8/layout/vList2"/>
    <dgm:cxn modelId="{0EDB0058-36E9-4103-967D-C4F82859FE9E}" type="presParOf" srcId="{6A26E9DA-4952-475E-98F9-FC3AFC7886EB}" destId="{F668BD25-8A15-4257-8F5E-84B69424352B}" srcOrd="4" destOrd="0" presId="urn:microsoft.com/office/officeart/2005/8/layout/vList2"/>
    <dgm:cxn modelId="{8B2BAA3C-CB9F-4D28-8A34-BF34393B3E40}" type="presParOf" srcId="{6A26E9DA-4952-475E-98F9-FC3AFC7886EB}" destId="{6ECD31AC-8197-420C-BCDC-E72E06D34281}" srcOrd="5" destOrd="0" presId="urn:microsoft.com/office/officeart/2005/8/layout/vList2"/>
    <dgm:cxn modelId="{87105335-5FBC-4F8E-8A3F-13FD199922DE}" type="presParOf" srcId="{6A26E9DA-4952-475E-98F9-FC3AFC7886EB}" destId="{CF830115-817C-4D98-AD9D-59298F110D36}" srcOrd="6" destOrd="0" presId="urn:microsoft.com/office/officeart/2005/8/layout/vList2"/>
    <dgm:cxn modelId="{8A7C3A92-ACA1-4082-95EA-FD35AAD76A59}" type="presParOf" srcId="{6A26E9DA-4952-475E-98F9-FC3AFC7886EB}" destId="{3AF64801-BDF7-42C6-97A9-4449AD09C9AB}" srcOrd="7" destOrd="0" presId="urn:microsoft.com/office/officeart/2005/8/layout/vList2"/>
    <dgm:cxn modelId="{D9967F9D-1DE0-4259-8DA7-F9E7A471C5A6}" type="presParOf" srcId="{6A26E9DA-4952-475E-98F9-FC3AFC7886EB}" destId="{5445315D-9103-4083-9B13-E366C70F4820}" srcOrd="8" destOrd="0" presId="urn:microsoft.com/office/officeart/2005/8/layout/vList2"/>
    <dgm:cxn modelId="{9A89AB9B-6199-4A3F-82AA-81CBE98057E5}" type="presParOf" srcId="{6A26E9DA-4952-475E-98F9-FC3AFC7886EB}" destId="{A8FE4D6E-1C56-4ED4-8A7F-D25FF4F00960}" srcOrd="9" destOrd="0" presId="urn:microsoft.com/office/officeart/2005/8/layout/vList2"/>
    <dgm:cxn modelId="{1A5B8899-DFB2-45CA-99F4-5CB0FCF5D81E}" type="presParOf" srcId="{6A26E9DA-4952-475E-98F9-FC3AFC7886EB}" destId="{66ECC210-56A6-4BA2-B90F-AC54F781A73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C6F031-89AE-49ED-AF13-3C88F858F3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D386A31-2DDB-45C0-85B4-037E0F53F8BF}">
      <dgm:prSet phldrT="[Text]"/>
      <dgm:spPr/>
      <dgm:t>
        <a:bodyPr/>
        <a:lstStyle/>
        <a:p>
          <a:pPr eaLnBrk="1" latinLnBrk="0"/>
          <a:r>
            <a:rPr lang="en-US"/>
            <a:t>January 14</a:t>
          </a:r>
          <a:endParaRPr lang="en-US" noProof="0"/>
        </a:p>
        <a:p>
          <a:pPr rtl="0" eaLnBrk="1" latinLnBrk="0"/>
          <a:r>
            <a:rPr lang="en-US"/>
            <a:t>Opens for reviewing student enrollment</a:t>
          </a:r>
        </a:p>
      </dgm:t>
      <dgm:extLst>
        <a:ext uri="{E40237B7-FDA0-4F09-8148-C483321AD2D9}">
          <dgm14:cNvPr xmlns:dgm14="http://schemas.microsoft.com/office/drawing/2010/diagram" id="0" name="" descr=" Graphic describes opening date for ACT review enrollment in PAN"/>
        </a:ext>
      </dgm:extLst>
    </dgm:pt>
    <dgm:pt modelId="{9FDCD019-C3D6-40AA-BDC8-C687DA331947}" type="parTrans" cxnId="{37E5F452-EFE7-40D7-8F4E-0E5F03431949}">
      <dgm:prSet/>
      <dgm:spPr/>
      <dgm:t>
        <a:bodyPr/>
        <a:lstStyle/>
        <a:p>
          <a:endParaRPr lang="en-US"/>
        </a:p>
      </dgm:t>
    </dgm:pt>
    <dgm:pt modelId="{DF94E475-9FB6-4B73-A75D-E61637A5A795}" type="sibTrans" cxnId="{37E5F452-EFE7-40D7-8F4E-0E5F03431949}">
      <dgm:prSet/>
      <dgm:spPr/>
      <dgm:t>
        <a:bodyPr/>
        <a:lstStyle/>
        <a:p>
          <a:endParaRPr lang="en-US"/>
        </a:p>
      </dgm:t>
    </dgm:pt>
    <dgm:pt modelId="{4A0B7914-5A3A-4A13-9AB4-AEACC428357B}">
      <dgm:prSet phldrT="[Text]"/>
      <dgm:spPr/>
      <dgm:t>
        <a:bodyPr/>
        <a:lstStyle/>
        <a:p>
          <a:pPr rtl="0"/>
          <a:r>
            <a:rPr lang="en-US"/>
            <a:t>Make any necessary changes</a:t>
          </a:r>
        </a:p>
      </dgm:t>
    </dgm:pt>
    <dgm:pt modelId="{EE8B67B7-CB34-414D-94D1-AB658DD99AE3}" type="parTrans" cxnId="{150461DC-612B-4308-A501-1D7CEF320C13}">
      <dgm:prSet/>
      <dgm:spPr/>
      <dgm:t>
        <a:bodyPr/>
        <a:lstStyle/>
        <a:p>
          <a:endParaRPr lang="en-US"/>
        </a:p>
      </dgm:t>
    </dgm:pt>
    <dgm:pt modelId="{EE7BCC6B-00CD-4DD5-B75C-B9930E52227D}" type="sibTrans" cxnId="{150461DC-612B-4308-A501-1D7CEF320C13}">
      <dgm:prSet/>
      <dgm:spPr/>
      <dgm:t>
        <a:bodyPr/>
        <a:lstStyle/>
        <a:p>
          <a:endParaRPr lang="en-US"/>
        </a:p>
      </dgm:t>
    </dgm:pt>
    <dgm:pt modelId="{E8ED1831-D6CA-4EF1-BCA8-1D5065B32D06}">
      <dgm:prSet phldrT="[Text]"/>
      <dgm:spPr/>
      <dgm:t>
        <a:bodyPr/>
        <a:lstStyle/>
        <a:p>
          <a:r>
            <a:rPr lang="en-US"/>
            <a:t>Accuracy of this information will ensure that accurate pre-printed labels accompany test materials</a:t>
          </a:r>
        </a:p>
      </dgm:t>
    </dgm:pt>
    <dgm:pt modelId="{24DF4854-9243-4597-917D-87B9D6D02B9F}" type="parTrans" cxnId="{8FD28FC9-3B0D-49A4-9C94-EBD56DEBAA0D}">
      <dgm:prSet/>
      <dgm:spPr/>
      <dgm:t>
        <a:bodyPr/>
        <a:lstStyle/>
        <a:p>
          <a:endParaRPr lang="en-US"/>
        </a:p>
      </dgm:t>
    </dgm:pt>
    <dgm:pt modelId="{4BF31982-FC44-4E19-B7A3-B028498833DA}" type="sibTrans" cxnId="{8FD28FC9-3B0D-49A4-9C94-EBD56DEBAA0D}">
      <dgm:prSet/>
      <dgm:spPr/>
      <dgm:t>
        <a:bodyPr/>
        <a:lstStyle/>
        <a:p>
          <a:endParaRPr lang="en-US"/>
        </a:p>
      </dgm:t>
    </dgm:pt>
    <dgm:pt modelId="{E75973EA-94F5-4AC4-B146-98601452943C}">
      <dgm:prSet phldr="0"/>
      <dgm:spPr/>
      <dgm:t>
        <a:bodyPr/>
        <a:lstStyle/>
        <a:p>
          <a:r>
            <a:rPr lang="en-US"/>
            <a:t>Review student enrollment information</a:t>
          </a:r>
        </a:p>
      </dgm:t>
    </dgm:pt>
    <dgm:pt modelId="{1C9535BB-E521-4FAA-A054-F6B42FE94809}" type="parTrans" cxnId="{4715E942-C4E2-4830-8255-41B509C968C3}">
      <dgm:prSet/>
      <dgm:spPr/>
      <dgm:t>
        <a:bodyPr/>
        <a:lstStyle/>
        <a:p>
          <a:endParaRPr lang="en-US"/>
        </a:p>
      </dgm:t>
    </dgm:pt>
    <dgm:pt modelId="{8E2560A5-1A6D-4AC4-B78F-BA7E70978693}" type="sibTrans" cxnId="{4715E942-C4E2-4830-8255-41B509C968C3}">
      <dgm:prSet/>
      <dgm:spPr/>
      <dgm:t>
        <a:bodyPr/>
        <a:lstStyle/>
        <a:p>
          <a:endParaRPr lang="en-US"/>
        </a:p>
      </dgm:t>
    </dgm:pt>
    <dgm:pt modelId="{64EC629E-3062-4DB5-A5FB-67FB353A9019}">
      <dgm:prSet phldr="0"/>
      <dgm:spPr>
        <a:solidFill>
          <a:schemeClr val="accent5"/>
        </a:solidFill>
      </dgm:spPr>
      <dgm:t>
        <a:bodyPr/>
        <a:lstStyle/>
        <a:p>
          <a:pPr rtl="0"/>
          <a:r>
            <a:rPr lang="en-US"/>
            <a:t>January 24</a:t>
          </a:r>
        </a:p>
      </dgm:t>
      <dgm:extLst>
        <a:ext uri="{E40237B7-FDA0-4F09-8148-C483321AD2D9}">
          <dgm14:cNvPr xmlns:dgm14="http://schemas.microsoft.com/office/drawing/2010/diagram" id="0" name="" descr=" Graphic describes closing date for ACT review enrollment in PAN"/>
        </a:ext>
      </dgm:extLst>
    </dgm:pt>
    <dgm:pt modelId="{66716BDD-E791-4414-B960-EFC58C41C219}" type="parTrans" cxnId="{7DF8BD89-93BB-439A-AEA2-C5BEB430D624}">
      <dgm:prSet/>
      <dgm:spPr/>
      <dgm:t>
        <a:bodyPr/>
        <a:lstStyle/>
        <a:p>
          <a:endParaRPr lang="en-US"/>
        </a:p>
      </dgm:t>
    </dgm:pt>
    <dgm:pt modelId="{CD5B2CE8-C93C-4C37-9EEB-9F4DAA9FE7CE}" type="sibTrans" cxnId="{7DF8BD89-93BB-439A-AEA2-C5BEB430D624}">
      <dgm:prSet/>
      <dgm:spPr/>
      <dgm:t>
        <a:bodyPr/>
        <a:lstStyle/>
        <a:p>
          <a:endParaRPr lang="en-US"/>
        </a:p>
      </dgm:t>
    </dgm:pt>
    <dgm:pt modelId="{1B57A842-F012-450B-B821-2AAD23AE0340}">
      <dgm:prSet phldr="0"/>
      <dgm:spPr/>
      <dgm:t>
        <a:bodyPr/>
        <a:lstStyle/>
        <a:p>
          <a:pPr rtl="0"/>
          <a:r>
            <a:rPr lang="en-US">
              <a:latin typeface="+mn-lt"/>
            </a:rPr>
            <a:t>All enrollment</a:t>
          </a:r>
          <a:r>
            <a:rPr lang="en-US" b="0">
              <a:latin typeface="+mn-lt"/>
            </a:rPr>
            <a:t> </a:t>
          </a:r>
          <a:r>
            <a:rPr lang="en-US" b="0">
              <a:solidFill>
                <a:schemeClr val="tx1"/>
              </a:solidFill>
              <a:effectLst/>
              <a:latin typeface="+mn-lt"/>
            </a:rPr>
            <a:t>reviews</a:t>
          </a:r>
          <a:r>
            <a:rPr lang="en-US">
              <a:latin typeface="+mn-lt"/>
            </a:rPr>
            <a:t> must be completed by January 24</a:t>
          </a:r>
        </a:p>
      </dgm:t>
    </dgm:pt>
    <dgm:pt modelId="{708777FB-58C5-488A-91A9-E26249837718}" type="parTrans" cxnId="{6230BE7D-20F6-48BB-AC29-D6CEFCE8757C}">
      <dgm:prSet/>
      <dgm:spPr/>
      <dgm:t>
        <a:bodyPr/>
        <a:lstStyle/>
        <a:p>
          <a:endParaRPr lang="en-US"/>
        </a:p>
      </dgm:t>
    </dgm:pt>
    <dgm:pt modelId="{87CE9308-23E5-4B81-8EB8-D721F00A51A6}" type="sibTrans" cxnId="{6230BE7D-20F6-48BB-AC29-D6CEFCE8757C}">
      <dgm:prSet/>
      <dgm:spPr/>
      <dgm:t>
        <a:bodyPr/>
        <a:lstStyle/>
        <a:p>
          <a:endParaRPr lang="en-US"/>
        </a:p>
      </dgm:t>
    </dgm:pt>
    <dgm:pt modelId="{731C7839-B299-49A4-AB39-CFEAFA06B754}" type="pres">
      <dgm:prSet presAssocID="{CCC6F031-89AE-49ED-AF13-3C88F858F3E9}" presName="linear" presStyleCnt="0">
        <dgm:presLayoutVars>
          <dgm:dir/>
          <dgm:animLvl val="lvl"/>
          <dgm:resizeHandles val="exact"/>
        </dgm:presLayoutVars>
      </dgm:prSet>
      <dgm:spPr/>
    </dgm:pt>
    <dgm:pt modelId="{9FA1AD23-2C7E-4CA1-9B7F-606ECA81496C}" type="pres">
      <dgm:prSet presAssocID="{FD386A31-2DDB-45C0-85B4-037E0F53F8BF}" presName="parentLin" presStyleCnt="0"/>
      <dgm:spPr/>
    </dgm:pt>
    <dgm:pt modelId="{5BF1798D-D6CF-49DD-9646-547B668E3F5B}" type="pres">
      <dgm:prSet presAssocID="{FD386A31-2DDB-45C0-85B4-037E0F53F8BF}" presName="parentLeftMargin" presStyleLbl="node1" presStyleIdx="0" presStyleCnt="2"/>
      <dgm:spPr/>
    </dgm:pt>
    <dgm:pt modelId="{589255BE-2EB6-41F7-8637-EADE7A2C193D}" type="pres">
      <dgm:prSet presAssocID="{FD386A31-2DDB-45C0-85B4-037E0F53F8BF}" presName="parentText" presStyleLbl="node1" presStyleIdx="0" presStyleCnt="2" custScaleY="128749">
        <dgm:presLayoutVars>
          <dgm:chMax val="0"/>
          <dgm:bulletEnabled val="1"/>
        </dgm:presLayoutVars>
      </dgm:prSet>
      <dgm:spPr/>
    </dgm:pt>
    <dgm:pt modelId="{EAC0CFC9-BB90-4050-AA17-E7B4CF97E873}" type="pres">
      <dgm:prSet presAssocID="{FD386A31-2DDB-45C0-85B4-037E0F53F8BF}" presName="negativeSpace" presStyleCnt="0"/>
      <dgm:spPr/>
    </dgm:pt>
    <dgm:pt modelId="{DB406569-93DF-4E99-9754-838104D2B197}" type="pres">
      <dgm:prSet presAssocID="{FD386A31-2DDB-45C0-85B4-037E0F53F8BF}" presName="childText" presStyleLbl="conFgAcc1" presStyleIdx="0" presStyleCnt="2">
        <dgm:presLayoutVars>
          <dgm:bulletEnabled val="1"/>
        </dgm:presLayoutVars>
      </dgm:prSet>
      <dgm:spPr/>
    </dgm:pt>
    <dgm:pt modelId="{61EF98B0-AEB0-4A25-A79D-C1EC5203ACBF}" type="pres">
      <dgm:prSet presAssocID="{DF94E475-9FB6-4B73-A75D-E61637A5A795}" presName="spaceBetweenRectangles" presStyleCnt="0"/>
      <dgm:spPr/>
    </dgm:pt>
    <dgm:pt modelId="{3C051F21-644E-412B-A2DB-E8DAE0F4B02A}" type="pres">
      <dgm:prSet presAssocID="{64EC629E-3062-4DB5-A5FB-67FB353A9019}" presName="parentLin" presStyleCnt="0"/>
      <dgm:spPr/>
    </dgm:pt>
    <dgm:pt modelId="{799E5803-C7FC-41A7-8C4B-636A2FB53B88}" type="pres">
      <dgm:prSet presAssocID="{64EC629E-3062-4DB5-A5FB-67FB353A9019}" presName="parentLeftMargin" presStyleLbl="node1" presStyleIdx="0" presStyleCnt="2"/>
      <dgm:spPr/>
    </dgm:pt>
    <dgm:pt modelId="{CE4181AE-E3E5-4879-973C-20392EDEBD30}" type="pres">
      <dgm:prSet presAssocID="{64EC629E-3062-4DB5-A5FB-67FB353A9019}" presName="parentText" presStyleLbl="node1" presStyleIdx="1" presStyleCnt="2" custLinFactNeighborX="15433">
        <dgm:presLayoutVars>
          <dgm:chMax val="0"/>
          <dgm:bulletEnabled val="1"/>
        </dgm:presLayoutVars>
      </dgm:prSet>
      <dgm:spPr/>
    </dgm:pt>
    <dgm:pt modelId="{AD42CC76-07F3-4792-8D78-03E2266F7081}" type="pres">
      <dgm:prSet presAssocID="{64EC629E-3062-4DB5-A5FB-67FB353A9019}" presName="negativeSpace" presStyleCnt="0"/>
      <dgm:spPr/>
    </dgm:pt>
    <dgm:pt modelId="{EF686163-DA6C-4192-AE01-20BF07F32A6D}" type="pres">
      <dgm:prSet presAssocID="{64EC629E-3062-4DB5-A5FB-67FB353A9019}" presName="childText" presStyleLbl="conFgAcc1" presStyleIdx="1" presStyleCnt="2">
        <dgm:presLayoutVars>
          <dgm:bulletEnabled val="1"/>
        </dgm:presLayoutVars>
      </dgm:prSet>
      <dgm:spPr/>
    </dgm:pt>
  </dgm:ptLst>
  <dgm:cxnLst>
    <dgm:cxn modelId="{BC3FCE17-58EA-4543-9FB8-7CFC7BDF72E2}" type="presOf" srcId="{FD386A31-2DDB-45C0-85B4-037E0F53F8BF}" destId="{589255BE-2EB6-41F7-8637-EADE7A2C193D}" srcOrd="1" destOrd="0" presId="urn:microsoft.com/office/officeart/2005/8/layout/list1"/>
    <dgm:cxn modelId="{99D60F1C-689B-4B0B-82F1-25CB3B485A5A}" type="presOf" srcId="{E8ED1831-D6CA-4EF1-BCA8-1D5065B32D06}" destId="{EF686163-DA6C-4192-AE01-20BF07F32A6D}" srcOrd="0" destOrd="1" presId="urn:microsoft.com/office/officeart/2005/8/layout/list1"/>
    <dgm:cxn modelId="{4715E942-C4E2-4830-8255-41B509C968C3}" srcId="{FD386A31-2DDB-45C0-85B4-037E0F53F8BF}" destId="{E75973EA-94F5-4AC4-B146-98601452943C}" srcOrd="0" destOrd="0" parTransId="{1C9535BB-E521-4FAA-A054-F6B42FE94809}" sibTransId="{8E2560A5-1A6D-4AC4-B78F-BA7E70978693}"/>
    <dgm:cxn modelId="{819DA364-FD75-4E3A-8A04-F0B8116A9A5A}" type="presOf" srcId="{FD386A31-2DDB-45C0-85B4-037E0F53F8BF}" destId="{5BF1798D-D6CF-49DD-9646-547B668E3F5B}" srcOrd="0" destOrd="0" presId="urn:microsoft.com/office/officeart/2005/8/layout/list1"/>
    <dgm:cxn modelId="{064E7252-2F05-4E57-81A6-05D7A1C1BB52}" type="presOf" srcId="{64EC629E-3062-4DB5-A5FB-67FB353A9019}" destId="{CE4181AE-E3E5-4879-973C-20392EDEBD30}" srcOrd="1" destOrd="0" presId="urn:microsoft.com/office/officeart/2005/8/layout/list1"/>
    <dgm:cxn modelId="{37E5F452-EFE7-40D7-8F4E-0E5F03431949}" srcId="{CCC6F031-89AE-49ED-AF13-3C88F858F3E9}" destId="{FD386A31-2DDB-45C0-85B4-037E0F53F8BF}" srcOrd="0" destOrd="0" parTransId="{9FDCD019-C3D6-40AA-BDC8-C687DA331947}" sibTransId="{DF94E475-9FB6-4B73-A75D-E61637A5A795}"/>
    <dgm:cxn modelId="{6230BE7D-20F6-48BB-AC29-D6CEFCE8757C}" srcId="{64EC629E-3062-4DB5-A5FB-67FB353A9019}" destId="{1B57A842-F012-450B-B821-2AAD23AE0340}" srcOrd="0" destOrd="0" parTransId="{708777FB-58C5-488A-91A9-E26249837718}" sibTransId="{87CE9308-23E5-4B81-8EB8-D721F00A51A6}"/>
    <dgm:cxn modelId="{F6D2CE82-15C2-4F52-B232-E034E22F1007}" type="presOf" srcId="{4A0B7914-5A3A-4A13-9AB4-AEACC428357B}" destId="{DB406569-93DF-4E99-9754-838104D2B197}" srcOrd="0" destOrd="1" presId="urn:microsoft.com/office/officeart/2005/8/layout/list1"/>
    <dgm:cxn modelId="{7DF8BD89-93BB-439A-AEA2-C5BEB430D624}" srcId="{CCC6F031-89AE-49ED-AF13-3C88F858F3E9}" destId="{64EC629E-3062-4DB5-A5FB-67FB353A9019}" srcOrd="1" destOrd="0" parTransId="{66716BDD-E791-4414-B960-EFC58C41C219}" sibTransId="{CD5B2CE8-C93C-4C37-9EEB-9F4DAA9FE7CE}"/>
    <dgm:cxn modelId="{11E2A28F-0C94-4DE1-919D-4880D853EBC7}" type="presOf" srcId="{64EC629E-3062-4DB5-A5FB-67FB353A9019}" destId="{799E5803-C7FC-41A7-8C4B-636A2FB53B88}" srcOrd="0" destOrd="0" presId="urn:microsoft.com/office/officeart/2005/8/layout/list1"/>
    <dgm:cxn modelId="{75F52EAB-58DD-4ECB-9977-DB031EBCF08C}" type="presOf" srcId="{E75973EA-94F5-4AC4-B146-98601452943C}" destId="{DB406569-93DF-4E99-9754-838104D2B197}" srcOrd="0" destOrd="0" presId="urn:microsoft.com/office/officeart/2005/8/layout/list1"/>
    <dgm:cxn modelId="{73CF0DBB-269A-4936-B11A-66F8DAD96EF0}" type="presOf" srcId="{CCC6F031-89AE-49ED-AF13-3C88F858F3E9}" destId="{731C7839-B299-49A4-AB39-CFEAFA06B754}" srcOrd="0" destOrd="0" presId="urn:microsoft.com/office/officeart/2005/8/layout/list1"/>
    <dgm:cxn modelId="{8FD28FC9-3B0D-49A4-9C94-EBD56DEBAA0D}" srcId="{64EC629E-3062-4DB5-A5FB-67FB353A9019}" destId="{E8ED1831-D6CA-4EF1-BCA8-1D5065B32D06}" srcOrd="1" destOrd="0" parTransId="{24DF4854-9243-4597-917D-87B9D6D02B9F}" sibTransId="{4BF31982-FC44-4E19-B7A3-B028498833DA}"/>
    <dgm:cxn modelId="{150461DC-612B-4308-A501-1D7CEF320C13}" srcId="{FD386A31-2DDB-45C0-85B4-037E0F53F8BF}" destId="{4A0B7914-5A3A-4A13-9AB4-AEACC428357B}" srcOrd="1" destOrd="0" parTransId="{EE8B67B7-CB34-414D-94D1-AB658DD99AE3}" sibTransId="{EE7BCC6B-00CD-4DD5-B75C-B9930E52227D}"/>
    <dgm:cxn modelId="{DA8AFCED-8D46-499C-8D6A-DE73DD236D31}" type="presOf" srcId="{1B57A842-F012-450B-B821-2AAD23AE0340}" destId="{EF686163-DA6C-4192-AE01-20BF07F32A6D}" srcOrd="0" destOrd="0" presId="urn:microsoft.com/office/officeart/2005/8/layout/list1"/>
    <dgm:cxn modelId="{9254F456-66DB-4E38-A726-1270E78160A7}" type="presParOf" srcId="{731C7839-B299-49A4-AB39-CFEAFA06B754}" destId="{9FA1AD23-2C7E-4CA1-9B7F-606ECA81496C}" srcOrd="0" destOrd="0" presId="urn:microsoft.com/office/officeart/2005/8/layout/list1"/>
    <dgm:cxn modelId="{36DF1EBD-1545-4EA7-B399-7FD8CCF533BF}" type="presParOf" srcId="{9FA1AD23-2C7E-4CA1-9B7F-606ECA81496C}" destId="{5BF1798D-D6CF-49DD-9646-547B668E3F5B}" srcOrd="0" destOrd="0" presId="urn:microsoft.com/office/officeart/2005/8/layout/list1"/>
    <dgm:cxn modelId="{3E911B2E-18A6-42A0-A1BD-294BB524DB03}" type="presParOf" srcId="{9FA1AD23-2C7E-4CA1-9B7F-606ECA81496C}" destId="{589255BE-2EB6-41F7-8637-EADE7A2C193D}" srcOrd="1" destOrd="0" presId="urn:microsoft.com/office/officeart/2005/8/layout/list1"/>
    <dgm:cxn modelId="{9058E76F-E1EB-401F-B16D-15D22F221F73}" type="presParOf" srcId="{731C7839-B299-49A4-AB39-CFEAFA06B754}" destId="{EAC0CFC9-BB90-4050-AA17-E7B4CF97E873}" srcOrd="1" destOrd="0" presId="urn:microsoft.com/office/officeart/2005/8/layout/list1"/>
    <dgm:cxn modelId="{104B09C3-EF34-44F6-9301-55937A0B33B1}" type="presParOf" srcId="{731C7839-B299-49A4-AB39-CFEAFA06B754}" destId="{DB406569-93DF-4E99-9754-838104D2B197}" srcOrd="2" destOrd="0" presId="urn:microsoft.com/office/officeart/2005/8/layout/list1"/>
    <dgm:cxn modelId="{574BA6FA-9F45-45D5-AC15-F6BA9C754F2F}" type="presParOf" srcId="{731C7839-B299-49A4-AB39-CFEAFA06B754}" destId="{61EF98B0-AEB0-4A25-A79D-C1EC5203ACBF}" srcOrd="3" destOrd="0" presId="urn:microsoft.com/office/officeart/2005/8/layout/list1"/>
    <dgm:cxn modelId="{ACC99F6E-191F-448D-99BF-706142AD7F0A}" type="presParOf" srcId="{731C7839-B299-49A4-AB39-CFEAFA06B754}" destId="{3C051F21-644E-412B-A2DB-E8DAE0F4B02A}" srcOrd="4" destOrd="0" presId="urn:microsoft.com/office/officeart/2005/8/layout/list1"/>
    <dgm:cxn modelId="{6341381F-05F2-42A5-9E50-4641B0F78A19}" type="presParOf" srcId="{3C051F21-644E-412B-A2DB-E8DAE0F4B02A}" destId="{799E5803-C7FC-41A7-8C4B-636A2FB53B88}" srcOrd="0" destOrd="0" presId="urn:microsoft.com/office/officeart/2005/8/layout/list1"/>
    <dgm:cxn modelId="{DD34B393-C6D0-4397-9B75-9EE46B10E1E3}" type="presParOf" srcId="{3C051F21-644E-412B-A2DB-E8DAE0F4B02A}" destId="{CE4181AE-E3E5-4879-973C-20392EDEBD30}" srcOrd="1" destOrd="0" presId="urn:microsoft.com/office/officeart/2005/8/layout/list1"/>
    <dgm:cxn modelId="{20BAF12E-21F0-48CF-BA97-30810E29BB30}" type="presParOf" srcId="{731C7839-B299-49A4-AB39-CFEAFA06B754}" destId="{AD42CC76-07F3-4792-8D78-03E2266F7081}" srcOrd="5" destOrd="0" presId="urn:microsoft.com/office/officeart/2005/8/layout/list1"/>
    <dgm:cxn modelId="{0A7F36BC-4BE0-4442-B278-EFF2B576383A}" type="presParOf" srcId="{731C7839-B299-49A4-AB39-CFEAFA06B754}" destId="{EF686163-DA6C-4192-AE01-20BF07F32A6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1F1616-8F51-453E-9066-83A90F34BBCD}" type="doc">
      <dgm:prSet loTypeId="urn:microsoft.com/office/officeart/2005/8/layout/bProcess3" loCatId="process" qsTypeId="urn:microsoft.com/office/officeart/2005/8/quickstyle/3d2" qsCatId="3D" csTypeId="urn:microsoft.com/office/officeart/2005/8/colors/colorful5" csCatId="colorful" phldr="1"/>
      <dgm:spPr/>
      <dgm:t>
        <a:bodyPr/>
        <a:lstStyle/>
        <a:p>
          <a:endParaRPr lang="en-US"/>
        </a:p>
      </dgm:t>
    </dgm:pt>
    <dgm:pt modelId="{257DC4DB-39CD-4F13-A7AF-A6BD9B6DDF60}">
      <dgm:prSet phldrT="[Text]" custT="1"/>
      <dgm:spPr/>
      <dgm:t>
        <a:bodyPr/>
        <a:lstStyle/>
        <a:p>
          <a:r>
            <a:rPr lang="en-US" sz="1800"/>
            <a:t>Oct. 2019</a:t>
          </a:r>
        </a:p>
      </dgm:t>
    </dgm:pt>
    <dgm:pt modelId="{D9DF6D8E-FCD4-43A8-BAF7-E48ED5BB1DCD}" type="parTrans" cxnId="{30352994-4141-460D-BF97-83AF7218D11B}">
      <dgm:prSet/>
      <dgm:spPr/>
      <dgm:t>
        <a:bodyPr/>
        <a:lstStyle/>
        <a:p>
          <a:endParaRPr lang="en-US" sz="1800"/>
        </a:p>
      </dgm:t>
    </dgm:pt>
    <dgm:pt modelId="{186B96D5-967C-482D-8FC7-0A30BECDA684}" type="sibTrans" cxnId="{30352994-4141-460D-BF97-83AF7218D11B}">
      <dgm:prSet custT="1"/>
      <dgm:spPr/>
      <dgm:t>
        <a:bodyPr/>
        <a:lstStyle/>
        <a:p>
          <a:endParaRPr lang="en-US" sz="1800"/>
        </a:p>
      </dgm:t>
    </dgm:pt>
    <dgm:pt modelId="{1C49DF6E-76DB-40EA-B31E-5BC76E0870D5}">
      <dgm:prSet phldrT="[Text]" custT="1"/>
      <dgm:spPr/>
      <dgm:t>
        <a:bodyPr/>
        <a:lstStyle/>
        <a:p>
          <a:r>
            <a:rPr lang="en-US" sz="1800"/>
            <a:t>KBE First Regulation Read</a:t>
          </a:r>
        </a:p>
      </dgm:t>
    </dgm:pt>
    <dgm:pt modelId="{F21A5F21-2AF8-4624-99E2-0C94A4CFFDAA}" type="parTrans" cxnId="{EDA31EDA-7059-4285-B060-B8453CE399EC}">
      <dgm:prSet/>
      <dgm:spPr/>
      <dgm:t>
        <a:bodyPr/>
        <a:lstStyle/>
        <a:p>
          <a:endParaRPr lang="en-US" sz="1800"/>
        </a:p>
      </dgm:t>
    </dgm:pt>
    <dgm:pt modelId="{D49125A7-880B-4C9E-899C-77EAB2F9D01B}" type="sibTrans" cxnId="{EDA31EDA-7059-4285-B060-B8453CE399EC}">
      <dgm:prSet/>
      <dgm:spPr/>
      <dgm:t>
        <a:bodyPr/>
        <a:lstStyle/>
        <a:p>
          <a:endParaRPr lang="en-US" sz="1800"/>
        </a:p>
      </dgm:t>
    </dgm:pt>
    <dgm:pt modelId="{0FDA5885-29B1-4386-85B1-3105FAFB639C}">
      <dgm:prSet phldrT="[Text]" custT="1"/>
      <dgm:spPr/>
      <dgm:t>
        <a:bodyPr/>
        <a:lstStyle/>
        <a:p>
          <a:r>
            <a:rPr lang="en-US" sz="1800"/>
            <a:t>Dec. 2019</a:t>
          </a:r>
        </a:p>
      </dgm:t>
    </dgm:pt>
    <dgm:pt modelId="{AE119E25-3F0A-4B16-80B0-DDA3490CF245}" type="parTrans" cxnId="{32DFF03E-6251-40CD-8268-5498D6BE5AC0}">
      <dgm:prSet/>
      <dgm:spPr/>
      <dgm:t>
        <a:bodyPr/>
        <a:lstStyle/>
        <a:p>
          <a:endParaRPr lang="en-US" sz="1800"/>
        </a:p>
      </dgm:t>
    </dgm:pt>
    <dgm:pt modelId="{F276E589-DE1E-4298-9D92-399AF413C02A}" type="sibTrans" cxnId="{32DFF03E-6251-40CD-8268-5498D6BE5AC0}">
      <dgm:prSet custT="1"/>
      <dgm:spPr/>
      <dgm:t>
        <a:bodyPr/>
        <a:lstStyle/>
        <a:p>
          <a:endParaRPr lang="en-US" sz="1800"/>
        </a:p>
      </dgm:t>
    </dgm:pt>
    <dgm:pt modelId="{C55C9503-2969-4D28-A557-0FD3BE8A650C}">
      <dgm:prSet phldrT="[Text]" custT="1"/>
      <dgm:spPr/>
      <dgm:t>
        <a:bodyPr/>
        <a:lstStyle/>
        <a:p>
          <a:r>
            <a:rPr lang="en-US" sz="1800"/>
            <a:t>KBE Second Read</a:t>
          </a:r>
        </a:p>
      </dgm:t>
    </dgm:pt>
    <dgm:pt modelId="{D298EE5E-904C-4BB4-9CDF-6F194E7031D8}" type="parTrans" cxnId="{D9F0366B-E121-4F42-9747-007151B59C68}">
      <dgm:prSet/>
      <dgm:spPr/>
      <dgm:t>
        <a:bodyPr/>
        <a:lstStyle/>
        <a:p>
          <a:endParaRPr lang="en-US" sz="1800"/>
        </a:p>
      </dgm:t>
    </dgm:pt>
    <dgm:pt modelId="{687016FD-C0E2-4DCC-90D5-6434B2980181}" type="sibTrans" cxnId="{D9F0366B-E121-4F42-9747-007151B59C68}">
      <dgm:prSet/>
      <dgm:spPr/>
      <dgm:t>
        <a:bodyPr/>
        <a:lstStyle/>
        <a:p>
          <a:endParaRPr lang="en-US" sz="1800"/>
        </a:p>
      </dgm:t>
    </dgm:pt>
    <dgm:pt modelId="{04509EB7-C2E0-4ECC-9B33-E655429D8A91}">
      <dgm:prSet phldrT="[Text]" custT="1"/>
      <dgm:spPr/>
      <dgm:t>
        <a:bodyPr/>
        <a:lstStyle/>
        <a:p>
          <a:r>
            <a:rPr lang="en-US" sz="1800"/>
            <a:t>Jan. – Feb. 2020</a:t>
          </a:r>
        </a:p>
      </dgm:t>
    </dgm:pt>
    <dgm:pt modelId="{15A65241-7EAD-4B71-A011-C3DC32351CA5}" type="parTrans" cxnId="{C7AEE58B-B2FC-47C2-BF9D-C4DA77B7A7D9}">
      <dgm:prSet/>
      <dgm:spPr/>
      <dgm:t>
        <a:bodyPr/>
        <a:lstStyle/>
        <a:p>
          <a:endParaRPr lang="en-US" sz="1800"/>
        </a:p>
      </dgm:t>
    </dgm:pt>
    <dgm:pt modelId="{F3656B02-E62D-40D4-8FAD-02C00D6F2883}" type="sibTrans" cxnId="{C7AEE58B-B2FC-47C2-BF9D-C4DA77B7A7D9}">
      <dgm:prSet custT="1"/>
      <dgm:spPr/>
      <dgm:t>
        <a:bodyPr/>
        <a:lstStyle/>
        <a:p>
          <a:endParaRPr lang="en-US" sz="1800"/>
        </a:p>
      </dgm:t>
    </dgm:pt>
    <dgm:pt modelId="{47AD2AC2-C7F3-42B2-BC54-85BBCF306DE4}">
      <dgm:prSet phldrT="[Text]" custT="1"/>
      <dgm:spPr/>
      <dgm:t>
        <a:bodyPr/>
        <a:lstStyle/>
        <a:p>
          <a:r>
            <a:rPr lang="en-US" sz="1800"/>
            <a:t>Public Comment Period</a:t>
          </a:r>
        </a:p>
      </dgm:t>
    </dgm:pt>
    <dgm:pt modelId="{C2D1ACB5-BBB7-4195-8C80-97A7F8896B82}" type="parTrans" cxnId="{8D053D2A-9D83-48CE-A62A-B281CB1D8B95}">
      <dgm:prSet/>
      <dgm:spPr/>
      <dgm:t>
        <a:bodyPr/>
        <a:lstStyle/>
        <a:p>
          <a:endParaRPr lang="en-US" sz="1800"/>
        </a:p>
      </dgm:t>
    </dgm:pt>
    <dgm:pt modelId="{BD460399-7FC3-4991-A127-656F10B966DC}" type="sibTrans" cxnId="{8D053D2A-9D83-48CE-A62A-B281CB1D8B95}">
      <dgm:prSet/>
      <dgm:spPr/>
      <dgm:t>
        <a:bodyPr/>
        <a:lstStyle/>
        <a:p>
          <a:endParaRPr lang="en-US" sz="1800"/>
        </a:p>
      </dgm:t>
    </dgm:pt>
    <dgm:pt modelId="{D755E65A-11A4-4AE5-8CA0-4EBF7FB3EFDF}">
      <dgm:prSet phldrT="[Text]" custT="1"/>
      <dgm:spPr/>
      <dgm:t>
        <a:bodyPr/>
        <a:lstStyle/>
        <a:p>
          <a:r>
            <a:rPr lang="en-US" sz="1800"/>
            <a:t>Apr. 2020</a:t>
          </a:r>
        </a:p>
      </dgm:t>
    </dgm:pt>
    <dgm:pt modelId="{5B0B5E91-E8E8-4559-8BF6-6DF835D85F43}" type="parTrans" cxnId="{6B6749B7-9F88-428A-9658-9826EA8C6D29}">
      <dgm:prSet/>
      <dgm:spPr/>
      <dgm:t>
        <a:bodyPr/>
        <a:lstStyle/>
        <a:p>
          <a:endParaRPr lang="en-US" sz="1800"/>
        </a:p>
      </dgm:t>
    </dgm:pt>
    <dgm:pt modelId="{E752ED23-8249-4AC3-9ED2-CD90090B6817}" type="sibTrans" cxnId="{6B6749B7-9F88-428A-9658-9826EA8C6D29}">
      <dgm:prSet custT="1"/>
      <dgm:spPr/>
      <dgm:t>
        <a:bodyPr/>
        <a:lstStyle/>
        <a:p>
          <a:endParaRPr lang="en-US" sz="1800"/>
        </a:p>
      </dgm:t>
    </dgm:pt>
    <dgm:pt modelId="{CA83F26D-577A-47F1-8C81-BED70459B98F}">
      <dgm:prSet phldrT="[Text]" custT="1"/>
      <dgm:spPr/>
      <dgm:t>
        <a:bodyPr/>
        <a:lstStyle/>
        <a:p>
          <a:r>
            <a:rPr lang="en-US" sz="1800"/>
            <a:t>Statement of Consideration to KBE</a:t>
          </a:r>
        </a:p>
      </dgm:t>
    </dgm:pt>
    <dgm:pt modelId="{66B91EDB-623F-49D6-81CE-46DE0EBE0293}" type="parTrans" cxnId="{A1D6B975-E482-4F47-B757-8F848B9EB672}">
      <dgm:prSet/>
      <dgm:spPr/>
      <dgm:t>
        <a:bodyPr/>
        <a:lstStyle/>
        <a:p>
          <a:endParaRPr lang="en-US" sz="1800"/>
        </a:p>
      </dgm:t>
    </dgm:pt>
    <dgm:pt modelId="{1AE2FBA3-411C-4B39-A844-073C306A252C}" type="sibTrans" cxnId="{A1D6B975-E482-4F47-B757-8F848B9EB672}">
      <dgm:prSet/>
      <dgm:spPr/>
      <dgm:t>
        <a:bodyPr/>
        <a:lstStyle/>
        <a:p>
          <a:endParaRPr lang="en-US" sz="1800"/>
        </a:p>
      </dgm:t>
    </dgm:pt>
    <dgm:pt modelId="{FB0AA225-20DC-42B1-BFB1-50D3529A51F9}">
      <dgm:prSet phldrT="[Text]" custT="1"/>
      <dgm:spPr/>
      <dgm:t>
        <a:bodyPr/>
        <a:lstStyle/>
        <a:p>
          <a:r>
            <a:rPr lang="en-US" sz="1800"/>
            <a:t>Spring 2020</a:t>
          </a:r>
        </a:p>
      </dgm:t>
    </dgm:pt>
    <dgm:pt modelId="{394592C8-C76C-49A5-9C04-879E1DD14D90}" type="parTrans" cxnId="{963AD601-F2EA-40C9-A2F1-295BEC07F1E4}">
      <dgm:prSet/>
      <dgm:spPr/>
      <dgm:t>
        <a:bodyPr/>
        <a:lstStyle/>
        <a:p>
          <a:endParaRPr lang="en-US" sz="1800"/>
        </a:p>
      </dgm:t>
    </dgm:pt>
    <dgm:pt modelId="{F9EF50A2-B814-4866-8CBB-35EC479CEDC2}" type="sibTrans" cxnId="{963AD601-F2EA-40C9-A2F1-295BEC07F1E4}">
      <dgm:prSet/>
      <dgm:spPr/>
      <dgm:t>
        <a:bodyPr/>
        <a:lstStyle/>
        <a:p>
          <a:endParaRPr lang="en-US" sz="1800"/>
        </a:p>
      </dgm:t>
    </dgm:pt>
    <dgm:pt modelId="{FB3394AD-88B5-4B59-BF63-447E7DDB3DED}">
      <dgm:prSet phldrT="[Text]" custT="1"/>
      <dgm:spPr/>
      <dgm:t>
        <a:bodyPr/>
        <a:lstStyle/>
        <a:p>
          <a:r>
            <a:rPr lang="en-US" sz="1800"/>
            <a:t>Legislative Committees</a:t>
          </a:r>
        </a:p>
      </dgm:t>
    </dgm:pt>
    <dgm:pt modelId="{3C891B30-BC9D-4498-9B36-A8507EFA9B9C}" type="parTrans" cxnId="{0FBFAF57-D9FD-421C-BC5D-4DF0776C1C2A}">
      <dgm:prSet/>
      <dgm:spPr/>
      <dgm:t>
        <a:bodyPr/>
        <a:lstStyle/>
        <a:p>
          <a:endParaRPr lang="en-US" sz="1800"/>
        </a:p>
      </dgm:t>
    </dgm:pt>
    <dgm:pt modelId="{C5C5D573-FB8A-4411-B934-7047787067B5}" type="sibTrans" cxnId="{0FBFAF57-D9FD-421C-BC5D-4DF0776C1C2A}">
      <dgm:prSet/>
      <dgm:spPr/>
      <dgm:t>
        <a:bodyPr/>
        <a:lstStyle/>
        <a:p>
          <a:endParaRPr lang="en-US" sz="1800"/>
        </a:p>
      </dgm:t>
    </dgm:pt>
    <dgm:pt modelId="{F533E4EF-6697-48EF-8D19-AFA1E4154CB9}">
      <dgm:prSet phldrT="[Text]" custT="1"/>
      <dgm:spPr/>
      <dgm:t>
        <a:bodyPr/>
        <a:lstStyle/>
        <a:p>
          <a:r>
            <a:rPr lang="en-US" sz="1800"/>
            <a:t>Amendments made based on feedback from KBE and LSAC</a:t>
          </a:r>
        </a:p>
      </dgm:t>
    </dgm:pt>
    <dgm:pt modelId="{6E7C7F3B-07FB-4E9F-9B70-4EE41C97BB9E}" type="parTrans" cxnId="{8B4549F9-D284-406D-8F2C-F04BBF6728AF}">
      <dgm:prSet/>
      <dgm:spPr/>
      <dgm:t>
        <a:bodyPr/>
        <a:lstStyle/>
        <a:p>
          <a:endParaRPr lang="en-US" sz="1800"/>
        </a:p>
      </dgm:t>
    </dgm:pt>
    <dgm:pt modelId="{BE5CDE14-33A4-4F9A-BFD6-6956AAEAAD4D}" type="sibTrans" cxnId="{8B4549F9-D284-406D-8F2C-F04BBF6728AF}">
      <dgm:prSet/>
      <dgm:spPr/>
      <dgm:t>
        <a:bodyPr/>
        <a:lstStyle/>
        <a:p>
          <a:endParaRPr lang="en-US" sz="1800"/>
        </a:p>
      </dgm:t>
    </dgm:pt>
    <dgm:pt modelId="{58C252BC-13A6-45D9-8696-B17C0509C815}">
      <dgm:prSet phldrT="[Text]" custT="1"/>
      <dgm:spPr/>
      <dgm:t>
        <a:bodyPr/>
        <a:lstStyle/>
        <a:p>
          <a:r>
            <a:rPr lang="en-US" sz="1800"/>
            <a:t>Feb. 24, 2020</a:t>
          </a:r>
        </a:p>
      </dgm:t>
    </dgm:pt>
    <dgm:pt modelId="{2CB48F58-7BA4-4201-92B6-02B4BB835688}" type="parTrans" cxnId="{ABCDA62C-DBF5-4293-B113-18E015E8E4CB}">
      <dgm:prSet/>
      <dgm:spPr/>
      <dgm:t>
        <a:bodyPr/>
        <a:lstStyle/>
        <a:p>
          <a:endParaRPr lang="en-US"/>
        </a:p>
      </dgm:t>
    </dgm:pt>
    <dgm:pt modelId="{56488C91-538B-40B1-AC35-47A43AD361CB}" type="sibTrans" cxnId="{ABCDA62C-DBF5-4293-B113-18E015E8E4CB}">
      <dgm:prSet/>
      <dgm:spPr/>
      <dgm:t>
        <a:bodyPr/>
        <a:lstStyle/>
        <a:p>
          <a:endParaRPr lang="en-US"/>
        </a:p>
      </dgm:t>
    </dgm:pt>
    <dgm:pt modelId="{2452B996-A5B1-4850-85E8-D6F40BDD574C}">
      <dgm:prSet phldrT="[Text]" custT="1"/>
      <dgm:spPr/>
      <dgm:t>
        <a:bodyPr/>
        <a:lstStyle/>
        <a:p>
          <a:r>
            <a:rPr lang="en-US" sz="1800"/>
            <a:t>Public Hearing at 10 a.m. ET in the State Board Room </a:t>
          </a:r>
        </a:p>
      </dgm:t>
    </dgm:pt>
    <dgm:pt modelId="{27DD1E1B-CB0B-459D-B9D0-E9337D496602}" type="parTrans" cxnId="{29E8A92F-4035-47C2-BD3E-6192419263A8}">
      <dgm:prSet/>
      <dgm:spPr/>
      <dgm:t>
        <a:bodyPr/>
        <a:lstStyle/>
        <a:p>
          <a:endParaRPr lang="en-US"/>
        </a:p>
      </dgm:t>
    </dgm:pt>
    <dgm:pt modelId="{5BC74008-F6FF-424F-8407-7705AC9CCD19}" type="sibTrans" cxnId="{29E8A92F-4035-47C2-BD3E-6192419263A8}">
      <dgm:prSet/>
      <dgm:spPr/>
      <dgm:t>
        <a:bodyPr/>
        <a:lstStyle/>
        <a:p>
          <a:endParaRPr lang="en-US"/>
        </a:p>
      </dgm:t>
    </dgm:pt>
    <dgm:pt modelId="{36336930-E73F-453E-A7B3-2B467E8B1D1F}" type="pres">
      <dgm:prSet presAssocID="{0B1F1616-8F51-453E-9066-83A90F34BBCD}" presName="Name0" presStyleCnt="0">
        <dgm:presLayoutVars>
          <dgm:dir/>
          <dgm:resizeHandles val="exact"/>
        </dgm:presLayoutVars>
      </dgm:prSet>
      <dgm:spPr/>
    </dgm:pt>
    <dgm:pt modelId="{5998683F-7E9B-419A-987F-62164782CA16}" type="pres">
      <dgm:prSet presAssocID="{257DC4DB-39CD-4F13-A7AF-A6BD9B6DDF60}" presName="node" presStyleLbl="node1" presStyleIdx="0" presStyleCnt="6">
        <dgm:presLayoutVars>
          <dgm:bulletEnabled val="1"/>
        </dgm:presLayoutVars>
      </dgm:prSet>
      <dgm:spPr/>
    </dgm:pt>
    <dgm:pt modelId="{327067DF-8070-4982-8D43-B99B7A83E6FA}" type="pres">
      <dgm:prSet presAssocID="{186B96D5-967C-482D-8FC7-0A30BECDA684}" presName="sibTrans" presStyleLbl="sibTrans1D1" presStyleIdx="0" presStyleCnt="5"/>
      <dgm:spPr/>
    </dgm:pt>
    <dgm:pt modelId="{2FA8983B-9EC1-4C4C-A966-5A253838332B}" type="pres">
      <dgm:prSet presAssocID="{186B96D5-967C-482D-8FC7-0A30BECDA684}" presName="connectorText" presStyleLbl="sibTrans1D1" presStyleIdx="0" presStyleCnt="5"/>
      <dgm:spPr/>
    </dgm:pt>
    <dgm:pt modelId="{2D881DC9-2E6F-4EA9-A66C-33E7015F1881}" type="pres">
      <dgm:prSet presAssocID="{0FDA5885-29B1-4386-85B1-3105FAFB639C}" presName="node" presStyleLbl="node1" presStyleIdx="1" presStyleCnt="6">
        <dgm:presLayoutVars>
          <dgm:bulletEnabled val="1"/>
        </dgm:presLayoutVars>
      </dgm:prSet>
      <dgm:spPr/>
    </dgm:pt>
    <dgm:pt modelId="{4D143A73-0435-4071-9AD8-957E6AC51B7C}" type="pres">
      <dgm:prSet presAssocID="{F276E589-DE1E-4298-9D92-399AF413C02A}" presName="sibTrans" presStyleLbl="sibTrans1D1" presStyleIdx="1" presStyleCnt="5"/>
      <dgm:spPr/>
    </dgm:pt>
    <dgm:pt modelId="{B931A357-1AD4-4333-A7CE-C1853607FC58}" type="pres">
      <dgm:prSet presAssocID="{F276E589-DE1E-4298-9D92-399AF413C02A}" presName="connectorText" presStyleLbl="sibTrans1D1" presStyleIdx="1" presStyleCnt="5"/>
      <dgm:spPr/>
    </dgm:pt>
    <dgm:pt modelId="{357114DA-6565-4EA9-80B8-40557BE7A109}" type="pres">
      <dgm:prSet presAssocID="{04509EB7-C2E0-4ECC-9B33-E655429D8A91}" presName="node" presStyleLbl="node1" presStyleIdx="2" presStyleCnt="6">
        <dgm:presLayoutVars>
          <dgm:bulletEnabled val="1"/>
        </dgm:presLayoutVars>
      </dgm:prSet>
      <dgm:spPr/>
    </dgm:pt>
    <dgm:pt modelId="{D61939AA-71D5-4BA8-9F6A-A59B4325C2AF}" type="pres">
      <dgm:prSet presAssocID="{F3656B02-E62D-40D4-8FAD-02C00D6F2883}" presName="sibTrans" presStyleLbl="sibTrans1D1" presStyleIdx="2" presStyleCnt="5"/>
      <dgm:spPr/>
    </dgm:pt>
    <dgm:pt modelId="{9932CB68-F7E8-4CD8-A528-378B0922E078}" type="pres">
      <dgm:prSet presAssocID="{F3656B02-E62D-40D4-8FAD-02C00D6F2883}" presName="connectorText" presStyleLbl="sibTrans1D1" presStyleIdx="2" presStyleCnt="5"/>
      <dgm:spPr/>
    </dgm:pt>
    <dgm:pt modelId="{C3B1EED1-EC04-4F26-97BB-08B03C48D12B}" type="pres">
      <dgm:prSet presAssocID="{58C252BC-13A6-45D9-8696-B17C0509C815}" presName="node" presStyleLbl="node1" presStyleIdx="3" presStyleCnt="6">
        <dgm:presLayoutVars>
          <dgm:bulletEnabled val="1"/>
        </dgm:presLayoutVars>
      </dgm:prSet>
      <dgm:spPr/>
    </dgm:pt>
    <dgm:pt modelId="{FBC6C4CB-C966-4A34-839B-863063EF3546}" type="pres">
      <dgm:prSet presAssocID="{56488C91-538B-40B1-AC35-47A43AD361CB}" presName="sibTrans" presStyleLbl="sibTrans1D1" presStyleIdx="3" presStyleCnt="5"/>
      <dgm:spPr/>
    </dgm:pt>
    <dgm:pt modelId="{C1D4AA46-6F23-4C08-8936-9AB47E7F0131}" type="pres">
      <dgm:prSet presAssocID="{56488C91-538B-40B1-AC35-47A43AD361CB}" presName="connectorText" presStyleLbl="sibTrans1D1" presStyleIdx="3" presStyleCnt="5"/>
      <dgm:spPr/>
    </dgm:pt>
    <dgm:pt modelId="{F51C4EC7-ABE9-4D5E-B264-55FC9CB03E24}" type="pres">
      <dgm:prSet presAssocID="{D755E65A-11A4-4AE5-8CA0-4EBF7FB3EFDF}" presName="node" presStyleLbl="node1" presStyleIdx="4" presStyleCnt="6">
        <dgm:presLayoutVars>
          <dgm:bulletEnabled val="1"/>
        </dgm:presLayoutVars>
      </dgm:prSet>
      <dgm:spPr/>
    </dgm:pt>
    <dgm:pt modelId="{2FBF986F-2036-4E76-933F-B281FE01900B}" type="pres">
      <dgm:prSet presAssocID="{E752ED23-8249-4AC3-9ED2-CD90090B6817}" presName="sibTrans" presStyleLbl="sibTrans1D1" presStyleIdx="4" presStyleCnt="5"/>
      <dgm:spPr/>
    </dgm:pt>
    <dgm:pt modelId="{F42A61C5-E3B2-4A13-9D65-6C994594208E}" type="pres">
      <dgm:prSet presAssocID="{E752ED23-8249-4AC3-9ED2-CD90090B6817}" presName="connectorText" presStyleLbl="sibTrans1D1" presStyleIdx="4" presStyleCnt="5"/>
      <dgm:spPr/>
    </dgm:pt>
    <dgm:pt modelId="{E37E2BDC-4212-4B7E-BB89-94E0A945718E}" type="pres">
      <dgm:prSet presAssocID="{FB0AA225-20DC-42B1-BFB1-50D3529A51F9}" presName="node" presStyleLbl="node1" presStyleIdx="5" presStyleCnt="6">
        <dgm:presLayoutVars>
          <dgm:bulletEnabled val="1"/>
        </dgm:presLayoutVars>
      </dgm:prSet>
      <dgm:spPr/>
    </dgm:pt>
  </dgm:ptLst>
  <dgm:cxnLst>
    <dgm:cxn modelId="{963AD601-F2EA-40C9-A2F1-295BEC07F1E4}" srcId="{0B1F1616-8F51-453E-9066-83A90F34BBCD}" destId="{FB0AA225-20DC-42B1-BFB1-50D3529A51F9}" srcOrd="5" destOrd="0" parTransId="{394592C8-C76C-49A5-9C04-879E1DD14D90}" sibTransId="{F9EF50A2-B814-4866-8CBB-35EC479CEDC2}"/>
    <dgm:cxn modelId="{3A301407-E60D-4AA3-9272-F59B0DA2FB16}" type="presOf" srcId="{C55C9503-2969-4D28-A557-0FD3BE8A650C}" destId="{2D881DC9-2E6F-4EA9-A66C-33E7015F1881}" srcOrd="0" destOrd="1" presId="urn:microsoft.com/office/officeart/2005/8/layout/bProcess3"/>
    <dgm:cxn modelId="{3E6AFE0B-9192-4BC2-892C-16D2908A653B}" type="presOf" srcId="{0FDA5885-29B1-4386-85B1-3105FAFB639C}" destId="{2D881DC9-2E6F-4EA9-A66C-33E7015F1881}" srcOrd="0" destOrd="0" presId="urn:microsoft.com/office/officeart/2005/8/layout/bProcess3"/>
    <dgm:cxn modelId="{1E65F00F-8D93-491B-A85E-0849DC82FD41}" type="presOf" srcId="{56488C91-538B-40B1-AC35-47A43AD361CB}" destId="{FBC6C4CB-C966-4A34-839B-863063EF3546}" srcOrd="0" destOrd="0" presId="urn:microsoft.com/office/officeart/2005/8/layout/bProcess3"/>
    <dgm:cxn modelId="{B8FBE513-1CFC-4290-97FD-CDD9EAEFC4AE}" type="presOf" srcId="{58C252BC-13A6-45D9-8696-B17C0509C815}" destId="{C3B1EED1-EC04-4F26-97BB-08B03C48D12B}" srcOrd="0" destOrd="0" presId="urn:microsoft.com/office/officeart/2005/8/layout/bProcess3"/>
    <dgm:cxn modelId="{32627917-39DA-47C4-B785-A54D39A33549}" type="presOf" srcId="{04509EB7-C2E0-4ECC-9B33-E655429D8A91}" destId="{357114DA-6565-4EA9-80B8-40557BE7A109}" srcOrd="0" destOrd="0" presId="urn:microsoft.com/office/officeart/2005/8/layout/bProcess3"/>
    <dgm:cxn modelId="{AE0FC31F-0F3D-4B6E-9592-033CE0770746}" type="presOf" srcId="{E752ED23-8249-4AC3-9ED2-CD90090B6817}" destId="{2FBF986F-2036-4E76-933F-B281FE01900B}" srcOrd="0" destOrd="0" presId="urn:microsoft.com/office/officeart/2005/8/layout/bProcess3"/>
    <dgm:cxn modelId="{8D053D2A-9D83-48CE-A62A-B281CB1D8B95}" srcId="{04509EB7-C2E0-4ECC-9B33-E655429D8A91}" destId="{47AD2AC2-C7F3-42B2-BC54-85BBCF306DE4}" srcOrd="0" destOrd="0" parTransId="{C2D1ACB5-BBB7-4195-8C80-97A7F8896B82}" sibTransId="{BD460399-7FC3-4991-A127-656F10B966DC}"/>
    <dgm:cxn modelId="{1ABEA92A-166A-4829-A63C-C6FA45832F6E}" type="presOf" srcId="{E752ED23-8249-4AC3-9ED2-CD90090B6817}" destId="{F42A61C5-E3B2-4A13-9D65-6C994594208E}" srcOrd="1" destOrd="0" presId="urn:microsoft.com/office/officeart/2005/8/layout/bProcess3"/>
    <dgm:cxn modelId="{FE8B862B-6C10-4DF2-85C4-37098D51D4D1}" type="presOf" srcId="{FB0AA225-20DC-42B1-BFB1-50D3529A51F9}" destId="{E37E2BDC-4212-4B7E-BB89-94E0A945718E}" srcOrd="0" destOrd="0" presId="urn:microsoft.com/office/officeart/2005/8/layout/bProcess3"/>
    <dgm:cxn modelId="{ABCDA62C-DBF5-4293-B113-18E015E8E4CB}" srcId="{0B1F1616-8F51-453E-9066-83A90F34BBCD}" destId="{58C252BC-13A6-45D9-8696-B17C0509C815}" srcOrd="3" destOrd="0" parTransId="{2CB48F58-7BA4-4201-92B6-02B4BB835688}" sibTransId="{56488C91-538B-40B1-AC35-47A43AD361CB}"/>
    <dgm:cxn modelId="{4A7C612D-1431-4691-841B-70C8B8DA6707}" type="presOf" srcId="{F276E589-DE1E-4298-9D92-399AF413C02A}" destId="{4D143A73-0435-4071-9AD8-957E6AC51B7C}" srcOrd="0" destOrd="0" presId="urn:microsoft.com/office/officeart/2005/8/layout/bProcess3"/>
    <dgm:cxn modelId="{29E8A92F-4035-47C2-BD3E-6192419263A8}" srcId="{58C252BC-13A6-45D9-8696-B17C0509C815}" destId="{2452B996-A5B1-4850-85E8-D6F40BDD574C}" srcOrd="0" destOrd="0" parTransId="{27DD1E1B-CB0B-459D-B9D0-E9337D496602}" sibTransId="{5BC74008-F6FF-424F-8407-7705AC9CCD19}"/>
    <dgm:cxn modelId="{32DFF03E-6251-40CD-8268-5498D6BE5AC0}" srcId="{0B1F1616-8F51-453E-9066-83A90F34BBCD}" destId="{0FDA5885-29B1-4386-85B1-3105FAFB639C}" srcOrd="1" destOrd="0" parTransId="{AE119E25-3F0A-4B16-80B0-DDA3490CF245}" sibTransId="{F276E589-DE1E-4298-9D92-399AF413C02A}"/>
    <dgm:cxn modelId="{4A0D3165-8845-4F86-A73C-28E31A49F60D}" type="presOf" srcId="{2452B996-A5B1-4850-85E8-D6F40BDD574C}" destId="{C3B1EED1-EC04-4F26-97BB-08B03C48D12B}" srcOrd="0" destOrd="1" presId="urn:microsoft.com/office/officeart/2005/8/layout/bProcess3"/>
    <dgm:cxn modelId="{D9F0366B-E121-4F42-9747-007151B59C68}" srcId="{0FDA5885-29B1-4386-85B1-3105FAFB639C}" destId="{C55C9503-2969-4D28-A557-0FD3BE8A650C}" srcOrd="0" destOrd="0" parTransId="{D298EE5E-904C-4BB4-9CDF-6F194E7031D8}" sibTransId="{687016FD-C0E2-4DCC-90D5-6434B2980181}"/>
    <dgm:cxn modelId="{A9033A6E-C68B-4F54-94E5-CD0C9EE25CD6}" type="presOf" srcId="{1C49DF6E-76DB-40EA-B31E-5BC76E0870D5}" destId="{5998683F-7E9B-419A-987F-62164782CA16}" srcOrd="0" destOrd="1" presId="urn:microsoft.com/office/officeart/2005/8/layout/bProcess3"/>
    <dgm:cxn modelId="{AB95396F-844C-4DB9-BB33-B30CE21AFD0C}" type="presOf" srcId="{F3656B02-E62D-40D4-8FAD-02C00D6F2883}" destId="{9932CB68-F7E8-4CD8-A528-378B0922E078}" srcOrd="1" destOrd="0" presId="urn:microsoft.com/office/officeart/2005/8/layout/bProcess3"/>
    <dgm:cxn modelId="{A1D6B975-E482-4F47-B757-8F848B9EB672}" srcId="{D755E65A-11A4-4AE5-8CA0-4EBF7FB3EFDF}" destId="{CA83F26D-577A-47F1-8C81-BED70459B98F}" srcOrd="0" destOrd="0" parTransId="{66B91EDB-623F-49D6-81CE-46DE0EBE0293}" sibTransId="{1AE2FBA3-411C-4B39-A844-073C306A252C}"/>
    <dgm:cxn modelId="{0FBFAF57-D9FD-421C-BC5D-4DF0776C1C2A}" srcId="{FB0AA225-20DC-42B1-BFB1-50D3529A51F9}" destId="{FB3394AD-88B5-4B59-BF63-447E7DDB3DED}" srcOrd="0" destOrd="0" parTransId="{3C891B30-BC9D-4498-9B36-A8507EFA9B9C}" sibTransId="{C5C5D573-FB8A-4411-B934-7047787067B5}"/>
    <dgm:cxn modelId="{19CC8A58-D2BD-4149-8E28-08B31224239D}" type="presOf" srcId="{F276E589-DE1E-4298-9D92-399AF413C02A}" destId="{B931A357-1AD4-4333-A7CE-C1853607FC58}" srcOrd="1" destOrd="0" presId="urn:microsoft.com/office/officeart/2005/8/layout/bProcess3"/>
    <dgm:cxn modelId="{0146927B-2987-40A1-8105-E2E1C0FAD0A9}" type="presOf" srcId="{47AD2AC2-C7F3-42B2-BC54-85BBCF306DE4}" destId="{357114DA-6565-4EA9-80B8-40557BE7A109}" srcOrd="0" destOrd="1" presId="urn:microsoft.com/office/officeart/2005/8/layout/bProcess3"/>
    <dgm:cxn modelId="{6645837E-F403-426F-BC4E-4AFCD0D89622}" type="presOf" srcId="{186B96D5-967C-482D-8FC7-0A30BECDA684}" destId="{327067DF-8070-4982-8D43-B99B7A83E6FA}" srcOrd="0" destOrd="0" presId="urn:microsoft.com/office/officeart/2005/8/layout/bProcess3"/>
    <dgm:cxn modelId="{C7AEE58B-B2FC-47C2-BF9D-C4DA77B7A7D9}" srcId="{0B1F1616-8F51-453E-9066-83A90F34BBCD}" destId="{04509EB7-C2E0-4ECC-9B33-E655429D8A91}" srcOrd="2" destOrd="0" parTransId="{15A65241-7EAD-4B71-A011-C3DC32351CA5}" sibTransId="{F3656B02-E62D-40D4-8FAD-02C00D6F2883}"/>
    <dgm:cxn modelId="{30352994-4141-460D-BF97-83AF7218D11B}" srcId="{0B1F1616-8F51-453E-9066-83A90F34BBCD}" destId="{257DC4DB-39CD-4F13-A7AF-A6BD9B6DDF60}" srcOrd="0" destOrd="0" parTransId="{D9DF6D8E-FCD4-43A8-BAF7-E48ED5BB1DCD}" sibTransId="{186B96D5-967C-482D-8FC7-0A30BECDA684}"/>
    <dgm:cxn modelId="{235FCFAB-6A13-4EAC-ADA8-9C9F42E1A13E}" type="presOf" srcId="{0B1F1616-8F51-453E-9066-83A90F34BBCD}" destId="{36336930-E73F-453E-A7B3-2B467E8B1D1F}" srcOrd="0" destOrd="0" presId="urn:microsoft.com/office/officeart/2005/8/layout/bProcess3"/>
    <dgm:cxn modelId="{6B6749B7-9F88-428A-9658-9826EA8C6D29}" srcId="{0B1F1616-8F51-453E-9066-83A90F34BBCD}" destId="{D755E65A-11A4-4AE5-8CA0-4EBF7FB3EFDF}" srcOrd="4" destOrd="0" parTransId="{5B0B5E91-E8E8-4559-8BF6-6DF835D85F43}" sibTransId="{E752ED23-8249-4AC3-9ED2-CD90090B6817}"/>
    <dgm:cxn modelId="{39D82EC5-46F0-4244-80AD-78353624D5DF}" type="presOf" srcId="{FB3394AD-88B5-4B59-BF63-447E7DDB3DED}" destId="{E37E2BDC-4212-4B7E-BB89-94E0A945718E}" srcOrd="0" destOrd="1" presId="urn:microsoft.com/office/officeart/2005/8/layout/bProcess3"/>
    <dgm:cxn modelId="{0B8B06D1-78C3-4B71-83D7-4FB46F7B51BC}" type="presOf" srcId="{CA83F26D-577A-47F1-8C81-BED70459B98F}" destId="{F51C4EC7-ABE9-4D5E-B264-55FC9CB03E24}" srcOrd="0" destOrd="1" presId="urn:microsoft.com/office/officeart/2005/8/layout/bProcess3"/>
    <dgm:cxn modelId="{D39E7BD3-9F88-43E4-94DD-61B9CC1F7BCE}" type="presOf" srcId="{56488C91-538B-40B1-AC35-47A43AD361CB}" destId="{C1D4AA46-6F23-4C08-8936-9AB47E7F0131}" srcOrd="1" destOrd="0" presId="urn:microsoft.com/office/officeart/2005/8/layout/bProcess3"/>
    <dgm:cxn modelId="{641F1BD6-205C-4AEE-AD5D-8B212542FE3D}" type="presOf" srcId="{F533E4EF-6697-48EF-8D19-AFA1E4154CB9}" destId="{2D881DC9-2E6F-4EA9-A66C-33E7015F1881}" srcOrd="0" destOrd="2" presId="urn:microsoft.com/office/officeart/2005/8/layout/bProcess3"/>
    <dgm:cxn modelId="{B445ACD7-A2BC-49E1-B3FC-6F8B796A4A3F}" type="presOf" srcId="{257DC4DB-39CD-4F13-A7AF-A6BD9B6DDF60}" destId="{5998683F-7E9B-419A-987F-62164782CA16}" srcOrd="0" destOrd="0" presId="urn:microsoft.com/office/officeart/2005/8/layout/bProcess3"/>
    <dgm:cxn modelId="{EDA31EDA-7059-4285-B060-B8453CE399EC}" srcId="{257DC4DB-39CD-4F13-A7AF-A6BD9B6DDF60}" destId="{1C49DF6E-76DB-40EA-B31E-5BC76E0870D5}" srcOrd="0" destOrd="0" parTransId="{F21A5F21-2AF8-4624-99E2-0C94A4CFFDAA}" sibTransId="{D49125A7-880B-4C9E-899C-77EAB2F9D01B}"/>
    <dgm:cxn modelId="{7E61E8DA-B120-4F1E-B60C-A00035B8FBD7}" type="presOf" srcId="{F3656B02-E62D-40D4-8FAD-02C00D6F2883}" destId="{D61939AA-71D5-4BA8-9F6A-A59B4325C2AF}" srcOrd="0" destOrd="0" presId="urn:microsoft.com/office/officeart/2005/8/layout/bProcess3"/>
    <dgm:cxn modelId="{A015C7E7-E133-424A-8C10-A1E1DF18158C}" type="presOf" srcId="{186B96D5-967C-482D-8FC7-0A30BECDA684}" destId="{2FA8983B-9EC1-4C4C-A966-5A253838332B}" srcOrd="1" destOrd="0" presId="urn:microsoft.com/office/officeart/2005/8/layout/bProcess3"/>
    <dgm:cxn modelId="{8B4549F9-D284-406D-8F2C-F04BBF6728AF}" srcId="{0FDA5885-29B1-4386-85B1-3105FAFB639C}" destId="{F533E4EF-6697-48EF-8D19-AFA1E4154CB9}" srcOrd="1" destOrd="0" parTransId="{6E7C7F3B-07FB-4E9F-9B70-4EE41C97BB9E}" sibTransId="{BE5CDE14-33A4-4F9A-BFD6-6956AAEAAD4D}"/>
    <dgm:cxn modelId="{830084FF-F01A-4D19-AB48-3B3746C43AD7}" type="presOf" srcId="{D755E65A-11A4-4AE5-8CA0-4EBF7FB3EFDF}" destId="{F51C4EC7-ABE9-4D5E-B264-55FC9CB03E24}" srcOrd="0" destOrd="0" presId="urn:microsoft.com/office/officeart/2005/8/layout/bProcess3"/>
    <dgm:cxn modelId="{C3CAC77E-8796-44CF-A74C-F4A9E75076BD}" type="presParOf" srcId="{36336930-E73F-453E-A7B3-2B467E8B1D1F}" destId="{5998683F-7E9B-419A-987F-62164782CA16}" srcOrd="0" destOrd="0" presId="urn:microsoft.com/office/officeart/2005/8/layout/bProcess3"/>
    <dgm:cxn modelId="{54F18E14-88C8-4923-91CE-A0194CC071A8}" type="presParOf" srcId="{36336930-E73F-453E-A7B3-2B467E8B1D1F}" destId="{327067DF-8070-4982-8D43-B99B7A83E6FA}" srcOrd="1" destOrd="0" presId="urn:microsoft.com/office/officeart/2005/8/layout/bProcess3"/>
    <dgm:cxn modelId="{BCA3DF5D-D1BE-43E6-9C8D-80AA210CFECB}" type="presParOf" srcId="{327067DF-8070-4982-8D43-B99B7A83E6FA}" destId="{2FA8983B-9EC1-4C4C-A966-5A253838332B}" srcOrd="0" destOrd="0" presId="urn:microsoft.com/office/officeart/2005/8/layout/bProcess3"/>
    <dgm:cxn modelId="{89807756-C92F-426D-A569-20D0BE20B277}" type="presParOf" srcId="{36336930-E73F-453E-A7B3-2B467E8B1D1F}" destId="{2D881DC9-2E6F-4EA9-A66C-33E7015F1881}" srcOrd="2" destOrd="0" presId="urn:microsoft.com/office/officeart/2005/8/layout/bProcess3"/>
    <dgm:cxn modelId="{5ADD3886-863C-40DA-899E-DFC527DF8597}" type="presParOf" srcId="{36336930-E73F-453E-A7B3-2B467E8B1D1F}" destId="{4D143A73-0435-4071-9AD8-957E6AC51B7C}" srcOrd="3" destOrd="0" presId="urn:microsoft.com/office/officeart/2005/8/layout/bProcess3"/>
    <dgm:cxn modelId="{7A5EDFE1-637E-436E-9782-93223E3F80CA}" type="presParOf" srcId="{4D143A73-0435-4071-9AD8-957E6AC51B7C}" destId="{B931A357-1AD4-4333-A7CE-C1853607FC58}" srcOrd="0" destOrd="0" presId="urn:microsoft.com/office/officeart/2005/8/layout/bProcess3"/>
    <dgm:cxn modelId="{9F79FC35-71F5-4940-9F32-95CBD451D3A5}" type="presParOf" srcId="{36336930-E73F-453E-A7B3-2B467E8B1D1F}" destId="{357114DA-6565-4EA9-80B8-40557BE7A109}" srcOrd="4" destOrd="0" presId="urn:microsoft.com/office/officeart/2005/8/layout/bProcess3"/>
    <dgm:cxn modelId="{59AD14A0-6E8B-45D1-97D8-D808F7C7F467}" type="presParOf" srcId="{36336930-E73F-453E-A7B3-2B467E8B1D1F}" destId="{D61939AA-71D5-4BA8-9F6A-A59B4325C2AF}" srcOrd="5" destOrd="0" presId="urn:microsoft.com/office/officeart/2005/8/layout/bProcess3"/>
    <dgm:cxn modelId="{6945A03C-1FD2-47CE-9F23-B57169CCAF0A}" type="presParOf" srcId="{D61939AA-71D5-4BA8-9F6A-A59B4325C2AF}" destId="{9932CB68-F7E8-4CD8-A528-378B0922E078}" srcOrd="0" destOrd="0" presId="urn:microsoft.com/office/officeart/2005/8/layout/bProcess3"/>
    <dgm:cxn modelId="{59768126-4AB1-4730-9EEE-6B1526F855CF}" type="presParOf" srcId="{36336930-E73F-453E-A7B3-2B467E8B1D1F}" destId="{C3B1EED1-EC04-4F26-97BB-08B03C48D12B}" srcOrd="6" destOrd="0" presId="urn:microsoft.com/office/officeart/2005/8/layout/bProcess3"/>
    <dgm:cxn modelId="{F1EAD3A8-AD0A-481D-B3C7-5EDF312AD925}" type="presParOf" srcId="{36336930-E73F-453E-A7B3-2B467E8B1D1F}" destId="{FBC6C4CB-C966-4A34-839B-863063EF3546}" srcOrd="7" destOrd="0" presId="urn:microsoft.com/office/officeart/2005/8/layout/bProcess3"/>
    <dgm:cxn modelId="{82378324-0E49-440B-AFC2-E5CA8C32B214}" type="presParOf" srcId="{FBC6C4CB-C966-4A34-839B-863063EF3546}" destId="{C1D4AA46-6F23-4C08-8936-9AB47E7F0131}" srcOrd="0" destOrd="0" presId="urn:microsoft.com/office/officeart/2005/8/layout/bProcess3"/>
    <dgm:cxn modelId="{08F73EB0-F6BA-4E00-995F-922B10D20172}" type="presParOf" srcId="{36336930-E73F-453E-A7B3-2B467E8B1D1F}" destId="{F51C4EC7-ABE9-4D5E-B264-55FC9CB03E24}" srcOrd="8" destOrd="0" presId="urn:microsoft.com/office/officeart/2005/8/layout/bProcess3"/>
    <dgm:cxn modelId="{34F9993B-5542-4500-8435-84F02B4264F8}" type="presParOf" srcId="{36336930-E73F-453E-A7B3-2B467E8B1D1F}" destId="{2FBF986F-2036-4E76-933F-B281FE01900B}" srcOrd="9" destOrd="0" presId="urn:microsoft.com/office/officeart/2005/8/layout/bProcess3"/>
    <dgm:cxn modelId="{FD030F27-E641-46EB-9590-E33D8106545F}" type="presParOf" srcId="{2FBF986F-2036-4E76-933F-B281FE01900B}" destId="{F42A61C5-E3B2-4A13-9D65-6C994594208E}" srcOrd="0" destOrd="0" presId="urn:microsoft.com/office/officeart/2005/8/layout/bProcess3"/>
    <dgm:cxn modelId="{20B6E6E0-1765-4916-ABE5-05FAD664CE4B}" type="presParOf" srcId="{36336930-E73F-453E-A7B3-2B467E8B1D1F}" destId="{E37E2BDC-4212-4B7E-BB89-94E0A945718E}"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panose="02020603050405020304" pitchFamily="18" charset="0"/>
              <a:cs typeface="Times New Roman" panose="02020603050405020304" pitchFamily="18" charset="0"/>
            </a:rPr>
            <a:t>Contact Information</a:t>
          </a:r>
          <a:endParaRPr lang="en-US"/>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panose="02020603050405020304" pitchFamily="18" charset="0"/>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Times New Roman" panose="02020603050405020304" pitchFamily="18" charset="0"/>
              <a:cs typeface="Times New Roman" panose="02020603050405020304" pitchFamily="18" charset="0"/>
            </a:rPr>
            <a:t>(502) 564-4394</a:t>
          </a:r>
          <a:endParaRPr lang="en-US"/>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20119" custLinFactNeighborY="27725">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1006" custLinFactNeighborY="64353">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4DEF0B59-AA06-40AF-82A8-9CBABBDA145C}" type="presOf" srcId="{2BA9582F-E630-4595-8145-1E00018ED96D}" destId="{EFC5904C-6172-4D21-AA6F-0A027056D3ED}" srcOrd="0" destOrd="1"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B691F8A0-5E92-44D3-BBFF-D0B4AF3741FF}" type="presOf" srcId="{1A60FDE9-8FDD-4F95-8761-9B8568EA05DF}" destId="{582781B1-11A1-43EE-AABF-775ACAB37D1D}" srcOrd="1" destOrd="0" presId="urn:microsoft.com/office/officeart/2005/8/layout/list1"/>
    <dgm:cxn modelId="{AEFA20DD-FF64-4D66-B033-A8F2CFEFCFAE}" type="presOf" srcId="{A6F512E1-3F4D-4A01-92E4-833856B09799}" destId="{EFC5904C-6172-4D21-AA6F-0A027056D3ED}" srcOrd="0" destOrd="2"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EB4A3-AD14-4BC8-BF3C-007AC84F94DC}">
      <dsp:nvSpPr>
        <dsp:cNvPr id="0" name=""/>
        <dsp:cNvSpPr/>
      </dsp:nvSpPr>
      <dsp:spPr>
        <a:xfrm>
          <a:off x="3322320" y="593"/>
          <a:ext cx="4983480" cy="2315007"/>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a:t>Caring Environment</a:t>
          </a:r>
        </a:p>
        <a:p>
          <a:pPr marL="285750" lvl="1" indent="-285750" algn="l" defTabSz="1289050">
            <a:lnSpc>
              <a:spcPct val="90000"/>
            </a:lnSpc>
            <a:spcBef>
              <a:spcPct val="0"/>
            </a:spcBef>
            <a:spcAft>
              <a:spcPct val="15000"/>
            </a:spcAft>
            <a:buChar char="•"/>
          </a:pPr>
          <a:r>
            <a:rPr lang="en-US" sz="2900" kern="1200"/>
            <a:t>Relationships</a:t>
          </a:r>
        </a:p>
        <a:p>
          <a:pPr marL="285750" lvl="1" indent="-285750" algn="l" defTabSz="1289050">
            <a:lnSpc>
              <a:spcPct val="90000"/>
            </a:lnSpc>
            <a:spcBef>
              <a:spcPct val="0"/>
            </a:spcBef>
            <a:spcAft>
              <a:spcPct val="15000"/>
            </a:spcAft>
            <a:buChar char="•"/>
          </a:pPr>
          <a:r>
            <a:rPr lang="en-US" sz="2900" kern="1200"/>
            <a:t>Student Belonging</a:t>
          </a:r>
        </a:p>
      </dsp:txBody>
      <dsp:txXfrm>
        <a:off x="3322320" y="289969"/>
        <a:ext cx="4115352" cy="1736255"/>
      </dsp:txXfrm>
    </dsp:sp>
    <dsp:sp modelId="{C0B80C58-7200-4053-B760-3F7239C5B611}">
      <dsp:nvSpPr>
        <dsp:cNvPr id="0" name=""/>
        <dsp:cNvSpPr/>
      </dsp:nvSpPr>
      <dsp:spPr>
        <a:xfrm>
          <a:off x="0" y="593"/>
          <a:ext cx="3322320" cy="2315007"/>
        </a:xfrm>
        <a:prstGeom prst="roundRect">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Quality of School Climate</a:t>
          </a:r>
        </a:p>
      </dsp:txBody>
      <dsp:txXfrm>
        <a:off x="113009" y="113602"/>
        <a:ext cx="3096302" cy="2088989"/>
      </dsp:txXfrm>
    </dsp:sp>
    <dsp:sp modelId="{28EEBDBA-CAD5-4249-B128-27A79FC55AD5}">
      <dsp:nvSpPr>
        <dsp:cNvPr id="0" name=""/>
        <dsp:cNvSpPr/>
      </dsp:nvSpPr>
      <dsp:spPr>
        <a:xfrm>
          <a:off x="3322320" y="2547101"/>
          <a:ext cx="4983480" cy="2315007"/>
        </a:xfrm>
        <a:prstGeom prst="rightArrow">
          <a:avLst>
            <a:gd name="adj1" fmla="val 75000"/>
            <a:gd name="adj2" fmla="val 50000"/>
          </a:avLst>
        </a:prstGeom>
        <a:solidFill>
          <a:schemeClr val="accent5">
            <a:tint val="40000"/>
            <a:alpha val="90000"/>
            <a:hueOff val="5828064"/>
            <a:satOff val="-18244"/>
            <a:lumOff val="120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a:t>Personal</a:t>
          </a:r>
        </a:p>
        <a:p>
          <a:pPr marL="285750" lvl="1" indent="-285750" algn="l" defTabSz="1289050">
            <a:lnSpc>
              <a:spcPct val="90000"/>
            </a:lnSpc>
            <a:spcBef>
              <a:spcPct val="0"/>
            </a:spcBef>
            <a:spcAft>
              <a:spcPct val="15000"/>
            </a:spcAft>
            <a:buChar char="•"/>
          </a:pPr>
          <a:r>
            <a:rPr lang="en-US" sz="2900" kern="1200"/>
            <a:t>Physical</a:t>
          </a:r>
        </a:p>
        <a:p>
          <a:pPr marL="285750" lvl="1" indent="-285750" algn="l" defTabSz="1289050">
            <a:lnSpc>
              <a:spcPct val="90000"/>
            </a:lnSpc>
            <a:spcBef>
              <a:spcPct val="0"/>
            </a:spcBef>
            <a:spcAft>
              <a:spcPct val="15000"/>
            </a:spcAft>
            <a:buChar char="•"/>
          </a:pPr>
          <a:r>
            <a:rPr lang="en-US" sz="2900" kern="1200"/>
            <a:t>Emotional </a:t>
          </a:r>
        </a:p>
        <a:p>
          <a:pPr marL="285750" lvl="1" indent="-285750" algn="l" defTabSz="1289050">
            <a:lnSpc>
              <a:spcPct val="90000"/>
            </a:lnSpc>
            <a:spcBef>
              <a:spcPct val="0"/>
            </a:spcBef>
            <a:spcAft>
              <a:spcPct val="15000"/>
            </a:spcAft>
            <a:buChar char="•"/>
          </a:pPr>
          <a:r>
            <a:rPr lang="en-US" sz="2900" kern="1200"/>
            <a:t>Site</a:t>
          </a:r>
        </a:p>
      </dsp:txBody>
      <dsp:txXfrm>
        <a:off x="3322320" y="2836477"/>
        <a:ext cx="4115352" cy="1736255"/>
      </dsp:txXfrm>
    </dsp:sp>
    <dsp:sp modelId="{D0534CAB-1FE9-4FA1-8920-4815653A6F70}">
      <dsp:nvSpPr>
        <dsp:cNvPr id="0" name=""/>
        <dsp:cNvSpPr/>
      </dsp:nvSpPr>
      <dsp:spPr>
        <a:xfrm>
          <a:off x="0" y="2547101"/>
          <a:ext cx="3322320" cy="2315007"/>
        </a:xfrm>
        <a:prstGeom prst="roundRect">
          <a:avLst/>
        </a:prstGeom>
        <a:solidFill>
          <a:schemeClr val="accent5">
            <a:hueOff val="6010703"/>
            <a:satOff val="-26380"/>
            <a:lumOff val="7843"/>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Safety</a:t>
          </a:r>
        </a:p>
      </dsp:txBody>
      <dsp:txXfrm>
        <a:off x="113009" y="2660110"/>
        <a:ext cx="3096302" cy="2088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4BFB8-4BA8-4733-AF8F-284BC74CAD53}">
      <dsp:nvSpPr>
        <dsp:cNvPr id="0" name=""/>
        <dsp:cNvSpPr/>
      </dsp:nvSpPr>
      <dsp:spPr>
        <a:xfrm>
          <a:off x="2926" y="6279"/>
          <a:ext cx="7920764" cy="1053003"/>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l="50000" t="50000" r="50000" b="50000"/>
          </a:path>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t>Feb. 24- Mar. 6</a:t>
          </a:r>
        </a:p>
      </dsp:txBody>
      <dsp:txXfrm>
        <a:off x="33767" y="37120"/>
        <a:ext cx="7859082" cy="991321"/>
      </dsp:txXfrm>
    </dsp:sp>
    <dsp:sp modelId="{01D1CE64-7402-4CFB-92BB-69CF6E951778}">
      <dsp:nvSpPr>
        <dsp:cNvPr id="0" name=""/>
        <dsp:cNvSpPr/>
      </dsp:nvSpPr>
      <dsp:spPr>
        <a:xfrm>
          <a:off x="2926" y="1190498"/>
          <a:ext cx="3880566" cy="105300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Operational </a:t>
          </a:r>
        </a:p>
        <a:p>
          <a:pPr marL="0" lvl="0" indent="0" algn="ctr" defTabSz="1111250">
            <a:lnSpc>
              <a:spcPct val="90000"/>
            </a:lnSpc>
            <a:spcBef>
              <a:spcPct val="0"/>
            </a:spcBef>
            <a:spcAft>
              <a:spcPct val="35000"/>
            </a:spcAft>
            <a:buNone/>
          </a:pPr>
          <a:r>
            <a:rPr lang="en-US" sz="2500" kern="1200"/>
            <a:t>QSCS Survey</a:t>
          </a:r>
        </a:p>
      </dsp:txBody>
      <dsp:txXfrm>
        <a:off x="33767" y="1221339"/>
        <a:ext cx="3818884" cy="991321"/>
      </dsp:txXfrm>
    </dsp:sp>
    <dsp:sp modelId="{ECD3330D-79E7-46A5-B85C-C470F91E231A}">
      <dsp:nvSpPr>
        <dsp:cNvPr id="0" name=""/>
        <dsp:cNvSpPr/>
      </dsp:nvSpPr>
      <dsp:spPr>
        <a:xfrm>
          <a:off x="2926" y="2379616"/>
          <a:ext cx="1900375" cy="105300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FFFFFF"/>
              </a:solidFill>
            </a:rPr>
            <a:t>All</a:t>
          </a:r>
          <a:r>
            <a:rPr lang="en-US" sz="1800" kern="1200"/>
            <a:t> students take survey prior to assigned content area test.</a:t>
          </a:r>
        </a:p>
      </dsp:txBody>
      <dsp:txXfrm>
        <a:off x="33767" y="2410457"/>
        <a:ext cx="1838693" cy="991321"/>
      </dsp:txXfrm>
    </dsp:sp>
    <dsp:sp modelId="{DE3EACD0-E1C0-4318-9D84-21E9673C105A}">
      <dsp:nvSpPr>
        <dsp:cNvPr id="0" name=""/>
        <dsp:cNvSpPr/>
      </dsp:nvSpPr>
      <dsp:spPr>
        <a:xfrm>
          <a:off x="1983117" y="2379616"/>
          <a:ext cx="1900375" cy="105300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Included in accountability</a:t>
          </a:r>
        </a:p>
      </dsp:txBody>
      <dsp:txXfrm>
        <a:off x="2013958" y="2410457"/>
        <a:ext cx="1838693" cy="991321"/>
      </dsp:txXfrm>
    </dsp:sp>
    <dsp:sp modelId="{B593BF2F-20FC-40CB-B052-C28A042CACAC}">
      <dsp:nvSpPr>
        <dsp:cNvPr id="0" name=""/>
        <dsp:cNvSpPr/>
      </dsp:nvSpPr>
      <dsp:spPr>
        <a:xfrm>
          <a:off x="4043124" y="1190498"/>
          <a:ext cx="3880566" cy="1053003"/>
        </a:xfrm>
        <a:prstGeom prst="roundRect">
          <a:avLst>
            <a:gd name="adj" fmla="val 10000"/>
          </a:avLst>
        </a:prstGeom>
        <a:solidFill>
          <a:srgbClr val="6F81A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Content Area </a:t>
          </a:r>
        </a:p>
        <a:p>
          <a:pPr marL="0" lvl="0" indent="0" algn="ctr" defTabSz="1111250">
            <a:lnSpc>
              <a:spcPct val="90000"/>
            </a:lnSpc>
            <a:spcBef>
              <a:spcPct val="0"/>
            </a:spcBef>
            <a:spcAft>
              <a:spcPct val="35000"/>
            </a:spcAft>
            <a:buNone/>
          </a:pPr>
          <a:r>
            <a:rPr lang="en-US" sz="2500" kern="1200"/>
            <a:t>Field Test</a:t>
          </a:r>
        </a:p>
      </dsp:txBody>
      <dsp:txXfrm>
        <a:off x="4073965" y="1221339"/>
        <a:ext cx="3818884" cy="991321"/>
      </dsp:txXfrm>
    </dsp:sp>
    <dsp:sp modelId="{DF953158-A108-4A6C-8959-27CB897910AE}">
      <dsp:nvSpPr>
        <dsp:cNvPr id="0" name=""/>
        <dsp:cNvSpPr/>
      </dsp:nvSpPr>
      <dsp:spPr>
        <a:xfrm>
          <a:off x="4043124" y="2379616"/>
          <a:ext cx="1900375" cy="1053003"/>
        </a:xfrm>
        <a:prstGeom prst="roundRect">
          <a:avLst>
            <a:gd name="adj" fmla="val 10000"/>
          </a:avLst>
        </a:prstGeom>
        <a:solidFill>
          <a:srgbClr val="6F81A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Students take one content area test.</a:t>
          </a:r>
        </a:p>
      </dsp:txBody>
      <dsp:txXfrm>
        <a:off x="4073965" y="2410457"/>
        <a:ext cx="1838693" cy="991321"/>
      </dsp:txXfrm>
    </dsp:sp>
    <dsp:sp modelId="{13B4376D-58E2-462F-914F-DFFE5F6A014D}">
      <dsp:nvSpPr>
        <dsp:cNvPr id="0" name=""/>
        <dsp:cNvSpPr/>
      </dsp:nvSpPr>
      <dsp:spPr>
        <a:xfrm>
          <a:off x="6023315" y="2379616"/>
          <a:ext cx="1900375" cy="1053003"/>
        </a:xfrm>
        <a:prstGeom prst="roundRect">
          <a:avLst>
            <a:gd name="adj" fmla="val 10000"/>
          </a:avLst>
        </a:prstGeom>
        <a:solidFill>
          <a:srgbClr val="6F81A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NOT included in accountability</a:t>
          </a:r>
        </a:p>
      </dsp:txBody>
      <dsp:txXfrm>
        <a:off x="6054156" y="2410457"/>
        <a:ext cx="1838693" cy="991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06569-93DF-4E99-9754-838104D2B197}">
      <dsp:nvSpPr>
        <dsp:cNvPr id="0" name=""/>
        <dsp:cNvSpPr/>
      </dsp:nvSpPr>
      <dsp:spPr>
        <a:xfrm>
          <a:off x="0" y="957116"/>
          <a:ext cx="10664663" cy="20286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7696" tIns="583184" rIns="82769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Review student enrollment</a:t>
          </a:r>
          <a:endParaRPr lang="en-US" sz="2800" kern="1200">
            <a:highlight>
              <a:srgbClr val="FFFF00"/>
            </a:highlight>
          </a:endParaRPr>
        </a:p>
        <a:p>
          <a:pPr marL="285750" lvl="1" indent="-285750" algn="l" defTabSz="1244600">
            <a:lnSpc>
              <a:spcPct val="90000"/>
            </a:lnSpc>
            <a:spcBef>
              <a:spcPct val="0"/>
            </a:spcBef>
            <a:spcAft>
              <a:spcPct val="15000"/>
            </a:spcAft>
            <a:buChar char="•"/>
          </a:pPr>
          <a:r>
            <a:rPr lang="en-US" sz="2800" kern="1200"/>
            <a:t>View content area field test assignments</a:t>
          </a:r>
        </a:p>
        <a:p>
          <a:pPr marL="285750" lvl="1" indent="-285750" algn="l" defTabSz="1244600">
            <a:lnSpc>
              <a:spcPct val="90000"/>
            </a:lnSpc>
            <a:spcBef>
              <a:spcPct val="0"/>
            </a:spcBef>
            <a:spcAft>
              <a:spcPct val="15000"/>
            </a:spcAft>
            <a:buChar char="•"/>
          </a:pPr>
          <a:r>
            <a:rPr lang="en-US" sz="2800" kern="1200"/>
            <a:t>Begin planning for implementation of field tests</a:t>
          </a:r>
        </a:p>
      </dsp:txBody>
      <dsp:txXfrm>
        <a:off x="0" y="957116"/>
        <a:ext cx="10664663" cy="2028600"/>
      </dsp:txXfrm>
    </dsp:sp>
    <dsp:sp modelId="{589255BE-2EB6-41F7-8637-EADE7A2C193D}">
      <dsp:nvSpPr>
        <dsp:cNvPr id="0" name=""/>
        <dsp:cNvSpPr/>
      </dsp:nvSpPr>
      <dsp:spPr>
        <a:xfrm>
          <a:off x="507717" y="29914"/>
          <a:ext cx="10154333" cy="1340481"/>
        </a:xfrm>
        <a:prstGeom prst="roundRect">
          <a:avLst/>
        </a:prstGeom>
        <a:solidFill>
          <a:schemeClr val="accent4">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169" tIns="0" rIns="28216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a:t>January 15</a:t>
          </a:r>
        </a:p>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a:t>Opens for field test administrative tasks</a:t>
          </a:r>
        </a:p>
      </dsp:txBody>
      <dsp:txXfrm>
        <a:off x="573154" y="95351"/>
        <a:ext cx="10023459" cy="1209607"/>
      </dsp:txXfrm>
    </dsp:sp>
    <dsp:sp modelId="{FA3F9109-5FEA-482F-95FC-348C4B1161C2}">
      <dsp:nvSpPr>
        <dsp:cNvPr id="0" name=""/>
        <dsp:cNvSpPr/>
      </dsp:nvSpPr>
      <dsp:spPr>
        <a:xfrm>
          <a:off x="0" y="3408159"/>
          <a:ext cx="10664663" cy="1543500"/>
        </a:xfrm>
        <a:prstGeom prst="rect">
          <a:avLst/>
        </a:prstGeom>
        <a:solidFill>
          <a:schemeClr val="lt1">
            <a:alpha val="90000"/>
            <a:hueOff val="0"/>
            <a:satOff val="0"/>
            <a:lumOff val="0"/>
            <a:alphaOff val="0"/>
          </a:schemeClr>
        </a:solidFill>
        <a:ln w="19050" cap="rnd" cmpd="sng" algn="ctr">
          <a:solidFill>
            <a:schemeClr val="accent4">
              <a:hueOff val="-1714266"/>
              <a:satOff val="14520"/>
              <a:lumOff val="-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7696" tIns="583184" rIns="82769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Begin creating test sessions for content area field tests and QSCS survey</a:t>
          </a:r>
        </a:p>
      </dsp:txBody>
      <dsp:txXfrm>
        <a:off x="0" y="3408159"/>
        <a:ext cx="10664663" cy="1543500"/>
      </dsp:txXfrm>
    </dsp:sp>
    <dsp:sp modelId="{D6130FBA-7952-4CFC-B95A-236621D09F11}">
      <dsp:nvSpPr>
        <dsp:cNvPr id="0" name=""/>
        <dsp:cNvSpPr/>
      </dsp:nvSpPr>
      <dsp:spPr>
        <a:xfrm>
          <a:off x="530108" y="3136916"/>
          <a:ext cx="10134015" cy="684523"/>
        </a:xfrm>
        <a:prstGeom prst="roundRect">
          <a:avLst/>
        </a:prstGeom>
        <a:solidFill>
          <a:schemeClr val="accent4">
            <a:hueOff val="-1714266"/>
            <a:satOff val="14520"/>
            <a:lumOff val="-6274"/>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169" tIns="0" rIns="282169" bIns="0" numCol="1" spcCol="1270" anchor="ctr" anchorCtr="0">
          <a:noAutofit/>
        </a:bodyPr>
        <a:lstStyle/>
        <a:p>
          <a:pPr marL="0" lvl="0" indent="0" algn="l" defTabSz="1244600">
            <a:lnSpc>
              <a:spcPct val="90000"/>
            </a:lnSpc>
            <a:spcBef>
              <a:spcPct val="0"/>
            </a:spcBef>
            <a:spcAft>
              <a:spcPct val="35000"/>
            </a:spcAft>
            <a:buNone/>
          </a:pPr>
          <a:r>
            <a:rPr lang="en-US" sz="2800" kern="1200"/>
            <a:t>February 3</a:t>
          </a:r>
        </a:p>
      </dsp:txBody>
      <dsp:txXfrm>
        <a:off x="563524" y="3170332"/>
        <a:ext cx="10067183" cy="6176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DB594-D693-4A3E-B1CC-1DD8CA1E0F31}">
      <dsp:nvSpPr>
        <dsp:cNvPr id="0" name=""/>
        <dsp:cNvSpPr/>
      </dsp:nvSpPr>
      <dsp:spPr>
        <a:xfrm>
          <a:off x="0" y="71275"/>
          <a:ext cx="9090025" cy="973440"/>
        </a:xfrm>
        <a:prstGeom prst="roundRect">
          <a:avLst/>
        </a:prstGeom>
        <a:gradFill rotWithShape="0">
          <a:gsLst>
            <a:gs pos="0">
              <a:schemeClr val="accent2">
                <a:alpha val="90000"/>
                <a:hueOff val="0"/>
                <a:satOff val="0"/>
                <a:lumOff val="0"/>
                <a:alphaOff val="0"/>
                <a:tint val="65000"/>
                <a:lumMod val="110000"/>
              </a:schemeClr>
            </a:gs>
            <a:gs pos="88000">
              <a:schemeClr val="accent2">
                <a:alpha val="9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Roughly 40-page document filled with helpful information concerning online testing.</a:t>
          </a:r>
        </a:p>
      </dsp:txBody>
      <dsp:txXfrm>
        <a:off x="47519" y="118794"/>
        <a:ext cx="8994987" cy="878402"/>
      </dsp:txXfrm>
    </dsp:sp>
    <dsp:sp modelId="{6DE87BD1-D6C7-4943-BA74-51C07C280C38}">
      <dsp:nvSpPr>
        <dsp:cNvPr id="0" name=""/>
        <dsp:cNvSpPr/>
      </dsp:nvSpPr>
      <dsp:spPr>
        <a:xfrm>
          <a:off x="0" y="1119595"/>
          <a:ext cx="9090025" cy="973440"/>
        </a:xfrm>
        <a:prstGeom prst="roundRect">
          <a:avLst/>
        </a:prstGeom>
        <a:gradFill rotWithShape="0">
          <a:gsLst>
            <a:gs pos="0">
              <a:schemeClr val="accent2">
                <a:alpha val="90000"/>
                <a:hueOff val="0"/>
                <a:satOff val="0"/>
                <a:lumOff val="0"/>
                <a:alphaOff val="-10000"/>
                <a:tint val="65000"/>
                <a:lumMod val="110000"/>
              </a:schemeClr>
            </a:gs>
            <a:gs pos="88000">
              <a:schemeClr val="accent2">
                <a:alpha val="90000"/>
                <a:hueOff val="0"/>
                <a:satOff val="0"/>
                <a:lumOff val="0"/>
                <a:alphaOff val="-10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Filled with tips learned from the field and user experience during High School Field Testing in 2018-2019.</a:t>
          </a:r>
        </a:p>
      </dsp:txBody>
      <dsp:txXfrm>
        <a:off x="47519" y="1167114"/>
        <a:ext cx="8994987" cy="878402"/>
      </dsp:txXfrm>
    </dsp:sp>
    <dsp:sp modelId="{27887124-5DAF-41C1-A56A-32A795C4E1E0}">
      <dsp:nvSpPr>
        <dsp:cNvPr id="0" name=""/>
        <dsp:cNvSpPr/>
      </dsp:nvSpPr>
      <dsp:spPr>
        <a:xfrm>
          <a:off x="0" y="2167915"/>
          <a:ext cx="9090025" cy="973440"/>
        </a:xfrm>
        <a:prstGeom prst="roundRect">
          <a:avLst/>
        </a:prstGeom>
        <a:gradFill rotWithShape="0">
          <a:gsLst>
            <a:gs pos="0">
              <a:schemeClr val="accent2">
                <a:alpha val="90000"/>
                <a:hueOff val="0"/>
                <a:satOff val="0"/>
                <a:lumOff val="0"/>
                <a:alphaOff val="-20000"/>
                <a:tint val="65000"/>
                <a:lumMod val="110000"/>
              </a:schemeClr>
            </a:gs>
            <a:gs pos="88000">
              <a:schemeClr val="accent2">
                <a:alpha val="90000"/>
                <a:hueOff val="0"/>
                <a:satOff val="0"/>
                <a:lumOff val="0"/>
                <a:alphaOff val="-20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Links to further resources, tools, practice tests and tutorials.</a:t>
          </a:r>
        </a:p>
      </dsp:txBody>
      <dsp:txXfrm>
        <a:off x="47519" y="2215434"/>
        <a:ext cx="8994987" cy="878402"/>
      </dsp:txXfrm>
    </dsp:sp>
    <dsp:sp modelId="{19E8050C-4F23-4828-AF15-99A360986D38}">
      <dsp:nvSpPr>
        <dsp:cNvPr id="0" name=""/>
        <dsp:cNvSpPr/>
      </dsp:nvSpPr>
      <dsp:spPr>
        <a:xfrm>
          <a:off x="0" y="3216235"/>
          <a:ext cx="9090025" cy="973440"/>
        </a:xfrm>
        <a:prstGeom prst="roundRect">
          <a:avLst/>
        </a:prstGeom>
        <a:gradFill rotWithShape="0">
          <a:gsLst>
            <a:gs pos="0">
              <a:schemeClr val="accent2">
                <a:alpha val="90000"/>
                <a:hueOff val="0"/>
                <a:satOff val="0"/>
                <a:lumOff val="0"/>
                <a:alphaOff val="-30000"/>
                <a:tint val="65000"/>
                <a:lumMod val="110000"/>
              </a:schemeClr>
            </a:gs>
            <a:gs pos="88000">
              <a:schemeClr val="accent2">
                <a:alpha val="90000"/>
                <a:hueOff val="0"/>
                <a:satOff val="0"/>
                <a:lumOff val="0"/>
                <a:alphaOff val="-30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Notes for Technical staff, ProctorCaching steps and guide.</a:t>
          </a:r>
        </a:p>
      </dsp:txBody>
      <dsp:txXfrm>
        <a:off x="47519" y="3263754"/>
        <a:ext cx="8994987" cy="878402"/>
      </dsp:txXfrm>
    </dsp:sp>
    <dsp:sp modelId="{CDE53924-7DD6-41DC-B8E1-5D9FD6343701}">
      <dsp:nvSpPr>
        <dsp:cNvPr id="0" name=""/>
        <dsp:cNvSpPr/>
      </dsp:nvSpPr>
      <dsp:spPr>
        <a:xfrm>
          <a:off x="0" y="4264555"/>
          <a:ext cx="9090025" cy="973440"/>
        </a:xfrm>
        <a:prstGeom prst="roundRect">
          <a:avLst/>
        </a:prstGeom>
        <a:gradFill rotWithShape="0">
          <a:gsLst>
            <a:gs pos="0">
              <a:schemeClr val="accent2">
                <a:alpha val="90000"/>
                <a:hueOff val="0"/>
                <a:satOff val="0"/>
                <a:lumOff val="0"/>
                <a:alphaOff val="-40000"/>
                <a:tint val="65000"/>
                <a:lumMod val="110000"/>
              </a:schemeClr>
            </a:gs>
            <a:gs pos="88000">
              <a:schemeClr val="accent2">
                <a:alpha val="90000"/>
                <a:hueOff val="0"/>
                <a:satOff val="0"/>
                <a:lumOff val="0"/>
                <a:alphaOff val="-40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TestNav Tools – including a chart on what tools are available per subject/test.</a:t>
          </a:r>
        </a:p>
      </dsp:txBody>
      <dsp:txXfrm>
        <a:off x="47519" y="4312074"/>
        <a:ext cx="8994987" cy="8784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A8762-FC13-4866-9F36-89FCC6831AC3}">
      <dsp:nvSpPr>
        <dsp:cNvPr id="0" name=""/>
        <dsp:cNvSpPr/>
      </dsp:nvSpPr>
      <dsp:spPr>
        <a:xfrm>
          <a:off x="0" y="25195"/>
          <a:ext cx="9090025" cy="823680"/>
        </a:xfrm>
        <a:prstGeom prst="roundRect">
          <a:avLst/>
        </a:prstGeom>
        <a:gradFill rotWithShape="0">
          <a:gsLst>
            <a:gs pos="0">
              <a:schemeClr val="accent2">
                <a:alpha val="90000"/>
                <a:hueOff val="0"/>
                <a:satOff val="0"/>
                <a:lumOff val="0"/>
                <a:alphaOff val="0"/>
                <a:tint val="65000"/>
                <a:lumMod val="110000"/>
              </a:schemeClr>
            </a:gs>
            <a:gs pos="88000">
              <a:schemeClr val="accent2">
                <a:alpha val="9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Accommodations guide with protocol for delivering accommodations in an online environment.</a:t>
          </a:r>
        </a:p>
      </dsp:txBody>
      <dsp:txXfrm>
        <a:off x="40209" y="65404"/>
        <a:ext cx="9009607" cy="743262"/>
      </dsp:txXfrm>
    </dsp:sp>
    <dsp:sp modelId="{B002B42A-F834-4037-9651-F272BA190E50}">
      <dsp:nvSpPr>
        <dsp:cNvPr id="0" name=""/>
        <dsp:cNvSpPr/>
      </dsp:nvSpPr>
      <dsp:spPr>
        <a:xfrm>
          <a:off x="0" y="912235"/>
          <a:ext cx="9090025" cy="823680"/>
        </a:xfrm>
        <a:prstGeom prst="roundRect">
          <a:avLst/>
        </a:prstGeom>
        <a:gradFill rotWithShape="0">
          <a:gsLst>
            <a:gs pos="0">
              <a:schemeClr val="accent2">
                <a:alpha val="90000"/>
                <a:hueOff val="0"/>
                <a:satOff val="0"/>
                <a:lumOff val="0"/>
                <a:alphaOff val="-8000"/>
                <a:tint val="65000"/>
                <a:lumMod val="110000"/>
              </a:schemeClr>
            </a:gs>
            <a:gs pos="88000">
              <a:schemeClr val="accent2">
                <a:alpha val="90000"/>
                <a:hueOff val="0"/>
                <a:satOff val="0"/>
                <a:lumOff val="0"/>
                <a:alphaOff val="-8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Technology guides complete with 'what if' scenarios to help district technology staff deal with potential issues around online testing.</a:t>
          </a:r>
        </a:p>
      </dsp:txBody>
      <dsp:txXfrm>
        <a:off x="40209" y="952444"/>
        <a:ext cx="9009607" cy="743262"/>
      </dsp:txXfrm>
    </dsp:sp>
    <dsp:sp modelId="{F668BD25-8A15-4257-8F5E-84B69424352B}">
      <dsp:nvSpPr>
        <dsp:cNvPr id="0" name=""/>
        <dsp:cNvSpPr/>
      </dsp:nvSpPr>
      <dsp:spPr>
        <a:xfrm>
          <a:off x="0" y="1799275"/>
          <a:ext cx="9090025" cy="823680"/>
        </a:xfrm>
        <a:prstGeom prst="roundRect">
          <a:avLst/>
        </a:prstGeom>
        <a:gradFill rotWithShape="0">
          <a:gsLst>
            <a:gs pos="0">
              <a:schemeClr val="accent2">
                <a:alpha val="90000"/>
                <a:hueOff val="0"/>
                <a:satOff val="0"/>
                <a:lumOff val="0"/>
                <a:alphaOff val="-16000"/>
                <a:tint val="65000"/>
                <a:lumMod val="110000"/>
              </a:schemeClr>
            </a:gs>
            <a:gs pos="88000">
              <a:schemeClr val="accent2">
                <a:alpha val="90000"/>
                <a:hueOff val="0"/>
                <a:satOff val="0"/>
                <a:lumOff val="0"/>
                <a:alphaOff val="-16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General policy guidelines to help with online testing. </a:t>
          </a:r>
        </a:p>
      </dsp:txBody>
      <dsp:txXfrm>
        <a:off x="40209" y="1839484"/>
        <a:ext cx="9009607" cy="743262"/>
      </dsp:txXfrm>
    </dsp:sp>
    <dsp:sp modelId="{CF830115-817C-4D98-AD9D-59298F110D36}">
      <dsp:nvSpPr>
        <dsp:cNvPr id="0" name=""/>
        <dsp:cNvSpPr/>
      </dsp:nvSpPr>
      <dsp:spPr>
        <a:xfrm>
          <a:off x="0" y="2686315"/>
          <a:ext cx="9090025" cy="823680"/>
        </a:xfrm>
        <a:prstGeom prst="roundRect">
          <a:avLst/>
        </a:prstGeom>
        <a:gradFill rotWithShape="0">
          <a:gsLst>
            <a:gs pos="0">
              <a:schemeClr val="accent2">
                <a:alpha val="90000"/>
                <a:hueOff val="0"/>
                <a:satOff val="0"/>
                <a:lumOff val="0"/>
                <a:alphaOff val="-24000"/>
                <a:tint val="65000"/>
                <a:lumMod val="110000"/>
              </a:schemeClr>
            </a:gs>
            <a:gs pos="88000">
              <a:schemeClr val="accent2">
                <a:alpha val="90000"/>
                <a:hueOff val="0"/>
                <a:satOff val="0"/>
                <a:lumOff val="0"/>
                <a:alphaOff val="-24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Online Summative Testing Schedules for 2019-2020, 2020-2021 and 2021-2022 school years for all grade levels.</a:t>
          </a:r>
        </a:p>
      </dsp:txBody>
      <dsp:txXfrm>
        <a:off x="40209" y="2726524"/>
        <a:ext cx="9009607" cy="743262"/>
      </dsp:txXfrm>
    </dsp:sp>
    <dsp:sp modelId="{5445315D-9103-4083-9B13-E366C70F4820}">
      <dsp:nvSpPr>
        <dsp:cNvPr id="0" name=""/>
        <dsp:cNvSpPr/>
      </dsp:nvSpPr>
      <dsp:spPr>
        <a:xfrm>
          <a:off x="0" y="3573355"/>
          <a:ext cx="9090025" cy="823680"/>
        </a:xfrm>
        <a:prstGeom prst="roundRect">
          <a:avLst/>
        </a:prstGeom>
        <a:gradFill rotWithShape="0">
          <a:gsLst>
            <a:gs pos="0">
              <a:schemeClr val="accent2">
                <a:alpha val="90000"/>
                <a:hueOff val="0"/>
                <a:satOff val="0"/>
                <a:lumOff val="0"/>
                <a:alphaOff val="-32000"/>
                <a:tint val="65000"/>
                <a:lumMod val="110000"/>
              </a:schemeClr>
            </a:gs>
            <a:gs pos="88000">
              <a:schemeClr val="accent2">
                <a:alpha val="90000"/>
                <a:hueOff val="0"/>
                <a:satOff val="0"/>
                <a:lumOff val="0"/>
                <a:alphaOff val="-32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latin typeface="Franklin Gothic Medium"/>
              <a:ea typeface="+mn-ea"/>
              <a:cs typeface="+mn-cs"/>
            </a:rPr>
            <a:t>Plus a lot of other useful information and tools.</a:t>
          </a:r>
        </a:p>
      </dsp:txBody>
      <dsp:txXfrm>
        <a:off x="40209" y="3613564"/>
        <a:ext cx="9009607" cy="743262"/>
      </dsp:txXfrm>
    </dsp:sp>
    <dsp:sp modelId="{66ECC210-56A6-4BA2-B90F-AC54F781A73D}">
      <dsp:nvSpPr>
        <dsp:cNvPr id="0" name=""/>
        <dsp:cNvSpPr/>
      </dsp:nvSpPr>
      <dsp:spPr>
        <a:xfrm>
          <a:off x="0" y="4460395"/>
          <a:ext cx="9090025" cy="823680"/>
        </a:xfrm>
        <a:prstGeom prst="roundRect">
          <a:avLst/>
        </a:prstGeom>
        <a:gradFill rotWithShape="0">
          <a:gsLst>
            <a:gs pos="0">
              <a:schemeClr val="accent2">
                <a:alpha val="90000"/>
                <a:hueOff val="0"/>
                <a:satOff val="0"/>
                <a:lumOff val="0"/>
                <a:alphaOff val="-40000"/>
                <a:tint val="65000"/>
                <a:lumMod val="110000"/>
              </a:schemeClr>
            </a:gs>
            <a:gs pos="88000">
              <a:schemeClr val="accent2">
                <a:alpha val="90000"/>
                <a:hueOff val="0"/>
                <a:satOff val="0"/>
                <a:lumOff val="0"/>
                <a:alphaOff val="-40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latin typeface="Franklin Gothic Medium"/>
              <a:ea typeface="+mn-ea"/>
              <a:cs typeface="+mn-cs"/>
            </a:rPr>
            <a:t>Available from the </a:t>
          </a:r>
          <a:r>
            <a:rPr lang="en-US" sz="2200" kern="1200">
              <a:latin typeface="Franklin Gothic Medium"/>
              <a:ea typeface="+mn-ea"/>
              <a:cs typeface="+mn-cs"/>
              <a:hlinkClick xmlns:r="http://schemas.openxmlformats.org/officeDocument/2006/relationships" r:id="rId1"/>
            </a:rPr>
            <a:t>K-PREP</a:t>
          </a:r>
          <a:r>
            <a:rPr lang="en-US" sz="2200" kern="1200">
              <a:latin typeface="Franklin Gothic Medium"/>
              <a:ea typeface="+mn-ea"/>
              <a:cs typeface="+mn-cs"/>
            </a:rPr>
            <a:t> web page at </a:t>
          </a:r>
          <a:r>
            <a:rPr lang="en-US" sz="2200" kern="1200">
              <a:latin typeface="Franklin Gothic Medium"/>
              <a:ea typeface="+mn-ea"/>
              <a:cs typeface="+mn-cs"/>
              <a:hlinkClick xmlns:r="http://schemas.openxmlformats.org/officeDocument/2006/relationships" r:id="rId2"/>
            </a:rPr>
            <a:t>Online Testing Toolbox</a:t>
          </a:r>
          <a:r>
            <a:rPr lang="en-US" sz="2200" kern="1200">
              <a:latin typeface="Franklin Gothic Medium"/>
              <a:ea typeface="+mn-ea"/>
              <a:cs typeface="+mn-cs"/>
            </a:rPr>
            <a:t>.</a:t>
          </a:r>
        </a:p>
      </dsp:txBody>
      <dsp:txXfrm>
        <a:off x="40209" y="4500604"/>
        <a:ext cx="9009607" cy="7432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06569-93DF-4E99-9754-838104D2B197}">
      <dsp:nvSpPr>
        <dsp:cNvPr id="0" name=""/>
        <dsp:cNvSpPr/>
      </dsp:nvSpPr>
      <dsp:spPr>
        <a:xfrm>
          <a:off x="0" y="770000"/>
          <a:ext cx="10664663" cy="158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7696" tIns="583184" rIns="82769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Review student enrollment information</a:t>
          </a:r>
        </a:p>
        <a:p>
          <a:pPr marL="285750" lvl="1" indent="-285750" algn="l" defTabSz="1244600" rtl="0">
            <a:lnSpc>
              <a:spcPct val="90000"/>
            </a:lnSpc>
            <a:spcBef>
              <a:spcPct val="0"/>
            </a:spcBef>
            <a:spcAft>
              <a:spcPct val="15000"/>
            </a:spcAft>
            <a:buChar char="•"/>
          </a:pPr>
          <a:r>
            <a:rPr lang="en-US" sz="2800" kern="1200"/>
            <a:t>Make any necessary changes</a:t>
          </a:r>
        </a:p>
      </dsp:txBody>
      <dsp:txXfrm>
        <a:off x="0" y="770000"/>
        <a:ext cx="10664663" cy="1587600"/>
      </dsp:txXfrm>
    </dsp:sp>
    <dsp:sp modelId="{589255BE-2EB6-41F7-8637-EADE7A2C193D}">
      <dsp:nvSpPr>
        <dsp:cNvPr id="0" name=""/>
        <dsp:cNvSpPr/>
      </dsp:nvSpPr>
      <dsp:spPr>
        <a:xfrm>
          <a:off x="533233" y="119093"/>
          <a:ext cx="7465264" cy="10641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169" tIns="0" rIns="282169" bIns="0" numCol="1" spcCol="1270" anchor="ctr" anchorCtr="0">
          <a:noAutofit/>
        </a:bodyPr>
        <a:lstStyle/>
        <a:p>
          <a:pPr marL="0" lvl="0" indent="0" algn="l" defTabSz="1244600" eaLnBrk="1" latinLnBrk="0">
            <a:lnSpc>
              <a:spcPct val="90000"/>
            </a:lnSpc>
            <a:spcBef>
              <a:spcPct val="0"/>
            </a:spcBef>
            <a:spcAft>
              <a:spcPct val="35000"/>
            </a:spcAft>
            <a:buNone/>
          </a:pPr>
          <a:r>
            <a:rPr lang="en-US" sz="2800" kern="1200"/>
            <a:t>January 14</a:t>
          </a:r>
          <a:endParaRPr lang="en-US" sz="2800" kern="1200" noProof="0"/>
        </a:p>
        <a:p>
          <a:pPr marL="0" lvl="0" indent="0" algn="l" defTabSz="1244600" rtl="0" eaLnBrk="1" latinLnBrk="0">
            <a:lnSpc>
              <a:spcPct val="90000"/>
            </a:lnSpc>
            <a:spcBef>
              <a:spcPct val="0"/>
            </a:spcBef>
            <a:spcAft>
              <a:spcPct val="35000"/>
            </a:spcAft>
            <a:buNone/>
          </a:pPr>
          <a:r>
            <a:rPr lang="en-US" sz="2800" kern="1200"/>
            <a:t>Opens for reviewing student enrollment</a:t>
          </a:r>
        </a:p>
      </dsp:txBody>
      <dsp:txXfrm>
        <a:off x="585182" y="171042"/>
        <a:ext cx="7361366" cy="960289"/>
      </dsp:txXfrm>
    </dsp:sp>
    <dsp:sp modelId="{EF686163-DA6C-4192-AE01-20BF07F32A6D}">
      <dsp:nvSpPr>
        <dsp:cNvPr id="0" name=""/>
        <dsp:cNvSpPr/>
      </dsp:nvSpPr>
      <dsp:spPr>
        <a:xfrm>
          <a:off x="0" y="2922080"/>
          <a:ext cx="10664663" cy="1940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7696" tIns="583184" rIns="827696"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a:latin typeface="+mn-lt"/>
            </a:rPr>
            <a:t>All enrollment</a:t>
          </a:r>
          <a:r>
            <a:rPr lang="en-US" sz="2800" b="0" kern="1200">
              <a:latin typeface="+mn-lt"/>
            </a:rPr>
            <a:t> </a:t>
          </a:r>
          <a:r>
            <a:rPr lang="en-US" sz="2800" b="0" kern="1200">
              <a:solidFill>
                <a:schemeClr val="tx1"/>
              </a:solidFill>
              <a:effectLst/>
              <a:latin typeface="+mn-lt"/>
            </a:rPr>
            <a:t>reviews</a:t>
          </a:r>
          <a:r>
            <a:rPr lang="en-US" sz="2800" kern="1200">
              <a:latin typeface="+mn-lt"/>
            </a:rPr>
            <a:t> must be completed by January 24</a:t>
          </a:r>
        </a:p>
        <a:p>
          <a:pPr marL="285750" lvl="1" indent="-285750" algn="l" defTabSz="1244600">
            <a:lnSpc>
              <a:spcPct val="90000"/>
            </a:lnSpc>
            <a:spcBef>
              <a:spcPct val="0"/>
            </a:spcBef>
            <a:spcAft>
              <a:spcPct val="15000"/>
            </a:spcAft>
            <a:buChar char="•"/>
          </a:pPr>
          <a:r>
            <a:rPr lang="en-US" sz="2800" kern="1200"/>
            <a:t>Accuracy of this information will ensure that accurate pre-printed labels accompany test materials</a:t>
          </a:r>
        </a:p>
      </dsp:txBody>
      <dsp:txXfrm>
        <a:off x="0" y="2922080"/>
        <a:ext cx="10664663" cy="1940400"/>
      </dsp:txXfrm>
    </dsp:sp>
    <dsp:sp modelId="{CE4181AE-E3E5-4879-973C-20392EDEBD30}">
      <dsp:nvSpPr>
        <dsp:cNvPr id="0" name=""/>
        <dsp:cNvSpPr/>
      </dsp:nvSpPr>
      <dsp:spPr>
        <a:xfrm>
          <a:off x="615527" y="2508800"/>
          <a:ext cx="7465264" cy="826560"/>
        </a:xfrm>
        <a:prstGeom prst="round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169" tIns="0" rIns="282169" bIns="0" numCol="1" spcCol="1270" anchor="ctr" anchorCtr="0">
          <a:noAutofit/>
        </a:bodyPr>
        <a:lstStyle/>
        <a:p>
          <a:pPr marL="0" lvl="0" indent="0" algn="l" defTabSz="1244600" rtl="0">
            <a:lnSpc>
              <a:spcPct val="90000"/>
            </a:lnSpc>
            <a:spcBef>
              <a:spcPct val="0"/>
            </a:spcBef>
            <a:spcAft>
              <a:spcPct val="35000"/>
            </a:spcAft>
            <a:buNone/>
          </a:pPr>
          <a:r>
            <a:rPr lang="en-US" sz="2800" kern="1200"/>
            <a:t>January 24</a:t>
          </a:r>
        </a:p>
      </dsp:txBody>
      <dsp:txXfrm>
        <a:off x="655876" y="2549149"/>
        <a:ext cx="7384566" cy="745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067DF-8070-4982-8D43-B99B7A83E6FA}">
      <dsp:nvSpPr>
        <dsp:cNvPr id="0" name=""/>
        <dsp:cNvSpPr/>
      </dsp:nvSpPr>
      <dsp:spPr>
        <a:xfrm>
          <a:off x="3433316" y="677695"/>
          <a:ext cx="519714" cy="91440"/>
        </a:xfrm>
        <a:custGeom>
          <a:avLst/>
          <a:gdLst/>
          <a:ahLst/>
          <a:cxnLst/>
          <a:rect l="0" t="0" r="0" b="0"/>
          <a:pathLst>
            <a:path>
              <a:moveTo>
                <a:pt x="0" y="45720"/>
              </a:moveTo>
              <a:lnTo>
                <a:pt x="519714" y="45720"/>
              </a:lnTo>
            </a:path>
          </a:pathLst>
        </a:custGeom>
        <a:noFill/>
        <a:ln w="12700" cap="rnd"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679416" y="720661"/>
        <a:ext cx="27515" cy="5508"/>
      </dsp:txXfrm>
    </dsp:sp>
    <dsp:sp modelId="{5998683F-7E9B-419A-987F-62164782CA16}">
      <dsp:nvSpPr>
        <dsp:cNvPr id="0" name=""/>
        <dsp:cNvSpPr/>
      </dsp:nvSpPr>
      <dsp:spPr>
        <a:xfrm>
          <a:off x="1042444" y="5614"/>
          <a:ext cx="2392671" cy="1435603"/>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a:t>Oct. 2019</a:t>
          </a:r>
        </a:p>
        <a:p>
          <a:pPr marL="171450" lvl="1" indent="-171450" algn="l" defTabSz="800100">
            <a:lnSpc>
              <a:spcPct val="90000"/>
            </a:lnSpc>
            <a:spcBef>
              <a:spcPct val="0"/>
            </a:spcBef>
            <a:spcAft>
              <a:spcPct val="15000"/>
            </a:spcAft>
            <a:buChar char="•"/>
          </a:pPr>
          <a:r>
            <a:rPr lang="en-US" sz="1800" kern="1200"/>
            <a:t>KBE First Regulation Read</a:t>
          </a:r>
        </a:p>
      </dsp:txBody>
      <dsp:txXfrm>
        <a:off x="1042444" y="5614"/>
        <a:ext cx="2392671" cy="1435603"/>
      </dsp:txXfrm>
    </dsp:sp>
    <dsp:sp modelId="{4D143A73-0435-4071-9AD8-957E6AC51B7C}">
      <dsp:nvSpPr>
        <dsp:cNvPr id="0" name=""/>
        <dsp:cNvSpPr/>
      </dsp:nvSpPr>
      <dsp:spPr>
        <a:xfrm>
          <a:off x="2238780" y="1439417"/>
          <a:ext cx="2942986" cy="519714"/>
        </a:xfrm>
        <a:custGeom>
          <a:avLst/>
          <a:gdLst/>
          <a:ahLst/>
          <a:cxnLst/>
          <a:rect l="0" t="0" r="0" b="0"/>
          <a:pathLst>
            <a:path>
              <a:moveTo>
                <a:pt x="2942986" y="0"/>
              </a:moveTo>
              <a:lnTo>
                <a:pt x="2942986" y="276957"/>
              </a:lnTo>
              <a:lnTo>
                <a:pt x="0" y="276957"/>
              </a:lnTo>
              <a:lnTo>
                <a:pt x="0" y="519714"/>
              </a:lnTo>
            </a:path>
          </a:pathLst>
        </a:custGeom>
        <a:noFill/>
        <a:ln w="12700" cap="rnd" cmpd="sng" algn="ctr">
          <a:solidFill>
            <a:schemeClr val="accent5">
              <a:hueOff val="1502676"/>
              <a:satOff val="-6595"/>
              <a:lumOff val="1961"/>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635424" y="1696520"/>
        <a:ext cx="149699" cy="5508"/>
      </dsp:txXfrm>
    </dsp:sp>
    <dsp:sp modelId="{2D881DC9-2E6F-4EA9-A66C-33E7015F1881}">
      <dsp:nvSpPr>
        <dsp:cNvPr id="0" name=""/>
        <dsp:cNvSpPr/>
      </dsp:nvSpPr>
      <dsp:spPr>
        <a:xfrm>
          <a:off x="3985431" y="5614"/>
          <a:ext cx="2392671" cy="1435603"/>
        </a:xfrm>
        <a:prstGeom prst="rect">
          <a:avLst/>
        </a:prstGeom>
        <a:gradFill rotWithShape="0">
          <a:gsLst>
            <a:gs pos="0">
              <a:schemeClr val="accent5">
                <a:hueOff val="1202141"/>
                <a:satOff val="-5276"/>
                <a:lumOff val="1569"/>
                <a:alphaOff val="0"/>
                <a:tint val="96000"/>
                <a:lumMod val="100000"/>
              </a:schemeClr>
            </a:gs>
            <a:gs pos="78000">
              <a:schemeClr val="accent5">
                <a:hueOff val="1202141"/>
                <a:satOff val="-5276"/>
                <a:lumOff val="156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a:t>Dec. 2019</a:t>
          </a:r>
        </a:p>
        <a:p>
          <a:pPr marL="171450" lvl="1" indent="-171450" algn="l" defTabSz="800100">
            <a:lnSpc>
              <a:spcPct val="90000"/>
            </a:lnSpc>
            <a:spcBef>
              <a:spcPct val="0"/>
            </a:spcBef>
            <a:spcAft>
              <a:spcPct val="15000"/>
            </a:spcAft>
            <a:buChar char="•"/>
          </a:pPr>
          <a:r>
            <a:rPr lang="en-US" sz="1800" kern="1200"/>
            <a:t>KBE Second Read</a:t>
          </a:r>
        </a:p>
        <a:p>
          <a:pPr marL="171450" lvl="1" indent="-171450" algn="l" defTabSz="800100">
            <a:lnSpc>
              <a:spcPct val="90000"/>
            </a:lnSpc>
            <a:spcBef>
              <a:spcPct val="0"/>
            </a:spcBef>
            <a:spcAft>
              <a:spcPct val="15000"/>
            </a:spcAft>
            <a:buChar char="•"/>
          </a:pPr>
          <a:r>
            <a:rPr lang="en-US" sz="1800" kern="1200"/>
            <a:t>Amendments made based on feedback from KBE and LSAC</a:t>
          </a:r>
        </a:p>
      </dsp:txBody>
      <dsp:txXfrm>
        <a:off x="3985431" y="5614"/>
        <a:ext cx="2392671" cy="1435603"/>
      </dsp:txXfrm>
    </dsp:sp>
    <dsp:sp modelId="{D61939AA-71D5-4BA8-9F6A-A59B4325C2AF}">
      <dsp:nvSpPr>
        <dsp:cNvPr id="0" name=""/>
        <dsp:cNvSpPr/>
      </dsp:nvSpPr>
      <dsp:spPr>
        <a:xfrm>
          <a:off x="3433316" y="2663613"/>
          <a:ext cx="519714" cy="91440"/>
        </a:xfrm>
        <a:custGeom>
          <a:avLst/>
          <a:gdLst/>
          <a:ahLst/>
          <a:cxnLst/>
          <a:rect l="0" t="0" r="0" b="0"/>
          <a:pathLst>
            <a:path>
              <a:moveTo>
                <a:pt x="0" y="45720"/>
              </a:moveTo>
              <a:lnTo>
                <a:pt x="519714" y="45720"/>
              </a:lnTo>
            </a:path>
          </a:pathLst>
        </a:custGeom>
        <a:noFill/>
        <a:ln w="12700" cap="rnd" cmpd="sng" algn="ctr">
          <a:solidFill>
            <a:schemeClr val="accent5">
              <a:hueOff val="3005351"/>
              <a:satOff val="-13190"/>
              <a:lumOff val="3921"/>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679416" y="2706579"/>
        <a:ext cx="27515" cy="5508"/>
      </dsp:txXfrm>
    </dsp:sp>
    <dsp:sp modelId="{357114DA-6565-4EA9-80B8-40557BE7A109}">
      <dsp:nvSpPr>
        <dsp:cNvPr id="0" name=""/>
        <dsp:cNvSpPr/>
      </dsp:nvSpPr>
      <dsp:spPr>
        <a:xfrm>
          <a:off x="1042444" y="1991531"/>
          <a:ext cx="2392671" cy="1435603"/>
        </a:xfrm>
        <a:prstGeom prst="rect">
          <a:avLst/>
        </a:prstGeom>
        <a:gradFill rotWithShape="0">
          <a:gsLst>
            <a:gs pos="0">
              <a:schemeClr val="accent5">
                <a:hueOff val="2404281"/>
                <a:satOff val="-10552"/>
                <a:lumOff val="3137"/>
                <a:alphaOff val="0"/>
                <a:tint val="96000"/>
                <a:lumMod val="100000"/>
              </a:schemeClr>
            </a:gs>
            <a:gs pos="78000">
              <a:schemeClr val="accent5">
                <a:hueOff val="2404281"/>
                <a:satOff val="-10552"/>
                <a:lumOff val="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a:t>Jan. – Feb. 2020</a:t>
          </a:r>
        </a:p>
        <a:p>
          <a:pPr marL="171450" lvl="1" indent="-171450" algn="l" defTabSz="800100">
            <a:lnSpc>
              <a:spcPct val="90000"/>
            </a:lnSpc>
            <a:spcBef>
              <a:spcPct val="0"/>
            </a:spcBef>
            <a:spcAft>
              <a:spcPct val="15000"/>
            </a:spcAft>
            <a:buChar char="•"/>
          </a:pPr>
          <a:r>
            <a:rPr lang="en-US" sz="1800" kern="1200"/>
            <a:t>Public Comment Period</a:t>
          </a:r>
        </a:p>
      </dsp:txBody>
      <dsp:txXfrm>
        <a:off x="1042444" y="1991531"/>
        <a:ext cx="2392671" cy="1435603"/>
      </dsp:txXfrm>
    </dsp:sp>
    <dsp:sp modelId="{FBC6C4CB-C966-4A34-839B-863063EF3546}">
      <dsp:nvSpPr>
        <dsp:cNvPr id="0" name=""/>
        <dsp:cNvSpPr/>
      </dsp:nvSpPr>
      <dsp:spPr>
        <a:xfrm>
          <a:off x="2238780" y="3425335"/>
          <a:ext cx="2942986" cy="519714"/>
        </a:xfrm>
        <a:custGeom>
          <a:avLst/>
          <a:gdLst/>
          <a:ahLst/>
          <a:cxnLst/>
          <a:rect l="0" t="0" r="0" b="0"/>
          <a:pathLst>
            <a:path>
              <a:moveTo>
                <a:pt x="2942986" y="0"/>
              </a:moveTo>
              <a:lnTo>
                <a:pt x="2942986" y="276957"/>
              </a:lnTo>
              <a:lnTo>
                <a:pt x="0" y="276957"/>
              </a:lnTo>
              <a:lnTo>
                <a:pt x="0" y="519714"/>
              </a:lnTo>
            </a:path>
          </a:pathLst>
        </a:custGeom>
        <a:noFill/>
        <a:ln w="12700" cap="rnd" cmpd="sng" algn="ctr">
          <a:solidFill>
            <a:schemeClr val="accent5">
              <a:hueOff val="4508027"/>
              <a:satOff val="-19785"/>
              <a:lumOff val="5882"/>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5424" y="3682438"/>
        <a:ext cx="149699" cy="5508"/>
      </dsp:txXfrm>
    </dsp:sp>
    <dsp:sp modelId="{C3B1EED1-EC04-4F26-97BB-08B03C48D12B}">
      <dsp:nvSpPr>
        <dsp:cNvPr id="0" name=""/>
        <dsp:cNvSpPr/>
      </dsp:nvSpPr>
      <dsp:spPr>
        <a:xfrm>
          <a:off x="3985431" y="1991531"/>
          <a:ext cx="2392671" cy="1435603"/>
        </a:xfrm>
        <a:prstGeom prst="rect">
          <a:avLst/>
        </a:prstGeom>
        <a:gradFill rotWithShape="0">
          <a:gsLst>
            <a:gs pos="0">
              <a:schemeClr val="accent5">
                <a:hueOff val="3606422"/>
                <a:satOff val="-15828"/>
                <a:lumOff val="4706"/>
                <a:alphaOff val="0"/>
                <a:tint val="96000"/>
                <a:lumMod val="100000"/>
              </a:schemeClr>
            </a:gs>
            <a:gs pos="78000">
              <a:schemeClr val="accent5">
                <a:hueOff val="3606422"/>
                <a:satOff val="-15828"/>
                <a:lumOff val="470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a:t>Feb. 24, 2020</a:t>
          </a:r>
        </a:p>
        <a:p>
          <a:pPr marL="171450" lvl="1" indent="-171450" algn="l" defTabSz="800100">
            <a:lnSpc>
              <a:spcPct val="90000"/>
            </a:lnSpc>
            <a:spcBef>
              <a:spcPct val="0"/>
            </a:spcBef>
            <a:spcAft>
              <a:spcPct val="15000"/>
            </a:spcAft>
            <a:buChar char="•"/>
          </a:pPr>
          <a:r>
            <a:rPr lang="en-US" sz="1800" kern="1200"/>
            <a:t>Public Hearing at 10 a.m. ET in the State Board Room </a:t>
          </a:r>
        </a:p>
      </dsp:txBody>
      <dsp:txXfrm>
        <a:off x="3985431" y="1991531"/>
        <a:ext cx="2392671" cy="1435603"/>
      </dsp:txXfrm>
    </dsp:sp>
    <dsp:sp modelId="{2FBF986F-2036-4E76-933F-B281FE01900B}">
      <dsp:nvSpPr>
        <dsp:cNvPr id="0" name=""/>
        <dsp:cNvSpPr/>
      </dsp:nvSpPr>
      <dsp:spPr>
        <a:xfrm>
          <a:off x="3433316" y="4649531"/>
          <a:ext cx="519714" cy="91440"/>
        </a:xfrm>
        <a:custGeom>
          <a:avLst/>
          <a:gdLst/>
          <a:ahLst/>
          <a:cxnLst/>
          <a:rect l="0" t="0" r="0" b="0"/>
          <a:pathLst>
            <a:path>
              <a:moveTo>
                <a:pt x="0" y="45720"/>
              </a:moveTo>
              <a:lnTo>
                <a:pt x="519714" y="45720"/>
              </a:lnTo>
            </a:path>
          </a:pathLst>
        </a:custGeom>
        <a:noFill/>
        <a:ln w="12700" cap="rnd" cmpd="sng" algn="ctr">
          <a:solidFill>
            <a:schemeClr val="accent5">
              <a:hueOff val="6010703"/>
              <a:satOff val="-26380"/>
              <a:lumOff val="7843"/>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679416" y="4692496"/>
        <a:ext cx="27515" cy="5508"/>
      </dsp:txXfrm>
    </dsp:sp>
    <dsp:sp modelId="{F51C4EC7-ABE9-4D5E-B264-55FC9CB03E24}">
      <dsp:nvSpPr>
        <dsp:cNvPr id="0" name=""/>
        <dsp:cNvSpPr/>
      </dsp:nvSpPr>
      <dsp:spPr>
        <a:xfrm>
          <a:off x="1042444" y="3977449"/>
          <a:ext cx="2392671" cy="1435603"/>
        </a:xfrm>
        <a:prstGeom prst="rect">
          <a:avLst/>
        </a:prstGeom>
        <a:gradFill rotWithShape="0">
          <a:gsLst>
            <a:gs pos="0">
              <a:schemeClr val="accent5">
                <a:hueOff val="4808562"/>
                <a:satOff val="-21104"/>
                <a:lumOff val="6274"/>
                <a:alphaOff val="0"/>
                <a:tint val="96000"/>
                <a:lumMod val="100000"/>
              </a:schemeClr>
            </a:gs>
            <a:gs pos="78000">
              <a:schemeClr val="accent5">
                <a:hueOff val="4808562"/>
                <a:satOff val="-21104"/>
                <a:lumOff val="627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a:t>Apr. 2020</a:t>
          </a:r>
        </a:p>
        <a:p>
          <a:pPr marL="171450" lvl="1" indent="-171450" algn="l" defTabSz="800100">
            <a:lnSpc>
              <a:spcPct val="90000"/>
            </a:lnSpc>
            <a:spcBef>
              <a:spcPct val="0"/>
            </a:spcBef>
            <a:spcAft>
              <a:spcPct val="15000"/>
            </a:spcAft>
            <a:buChar char="•"/>
          </a:pPr>
          <a:r>
            <a:rPr lang="en-US" sz="1800" kern="1200"/>
            <a:t>Statement of Consideration to KBE</a:t>
          </a:r>
        </a:p>
      </dsp:txBody>
      <dsp:txXfrm>
        <a:off x="1042444" y="3977449"/>
        <a:ext cx="2392671" cy="1435603"/>
      </dsp:txXfrm>
    </dsp:sp>
    <dsp:sp modelId="{E37E2BDC-4212-4B7E-BB89-94E0A945718E}">
      <dsp:nvSpPr>
        <dsp:cNvPr id="0" name=""/>
        <dsp:cNvSpPr/>
      </dsp:nvSpPr>
      <dsp:spPr>
        <a:xfrm>
          <a:off x="3985431" y="3977449"/>
          <a:ext cx="2392671" cy="1435603"/>
        </a:xfrm>
        <a:prstGeom prst="rect">
          <a:avLst/>
        </a:prstGeom>
        <a:gradFill rotWithShape="0">
          <a:gsLst>
            <a:gs pos="0">
              <a:schemeClr val="accent5">
                <a:hueOff val="6010703"/>
                <a:satOff val="-26380"/>
                <a:lumOff val="7843"/>
                <a:alphaOff val="0"/>
                <a:tint val="96000"/>
                <a:lumMod val="100000"/>
              </a:schemeClr>
            </a:gs>
            <a:gs pos="78000">
              <a:schemeClr val="accent5">
                <a:hueOff val="6010703"/>
                <a:satOff val="-26380"/>
                <a:lumOff val="784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a:t>Spring 2020</a:t>
          </a:r>
        </a:p>
        <a:p>
          <a:pPr marL="171450" lvl="1" indent="-171450" algn="l" defTabSz="800100">
            <a:lnSpc>
              <a:spcPct val="90000"/>
            </a:lnSpc>
            <a:spcBef>
              <a:spcPct val="0"/>
            </a:spcBef>
            <a:spcAft>
              <a:spcPct val="15000"/>
            </a:spcAft>
            <a:buChar char="•"/>
          </a:pPr>
          <a:r>
            <a:rPr lang="en-US" sz="1800" kern="1200"/>
            <a:t>Legislative Committees</a:t>
          </a:r>
        </a:p>
      </dsp:txBody>
      <dsp:txXfrm>
        <a:off x="3985431" y="3977449"/>
        <a:ext cx="2392671" cy="14356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397887"/>
          <a:ext cx="9090025" cy="39123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05487" tIns="1124712" rIns="705487" bIns="384048" numCol="1" spcCol="1270" anchor="t" anchorCtr="0">
          <a:noAutofit/>
        </a:bodyPr>
        <a:lstStyle/>
        <a:p>
          <a:pPr marL="285750" lvl="1" indent="-285750" algn="l" defTabSz="2400300">
            <a:lnSpc>
              <a:spcPct val="90000"/>
            </a:lnSpc>
            <a:spcBef>
              <a:spcPct val="0"/>
            </a:spcBef>
            <a:spcAft>
              <a:spcPct val="15000"/>
            </a:spcAft>
            <a:buChar char="•"/>
          </a:pPr>
          <a:r>
            <a:rPr lang="en-US" sz="5400" kern="1200">
              <a:latin typeface="Times New Roman" panose="02020603050405020304" pitchFamily="18" charset="0"/>
              <a:cs typeface="Times New Roman" panose="02020603050405020304" pitchFamily="18" charset="0"/>
            </a:rPr>
            <a:t>KDE DAC Information</a:t>
          </a:r>
        </a:p>
        <a:p>
          <a:pPr marL="285750" lvl="1" indent="-285750" algn="l" defTabSz="2400300">
            <a:lnSpc>
              <a:spcPct val="90000"/>
            </a:lnSpc>
            <a:spcBef>
              <a:spcPct val="0"/>
            </a:spcBef>
            <a:spcAft>
              <a:spcPct val="15000"/>
            </a:spcAft>
            <a:buChar char="•"/>
          </a:pPr>
          <a:r>
            <a:rPr lang="en-US" sz="5400" kern="1200">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sz="5400" kern="1200"/>
        </a:p>
        <a:p>
          <a:pPr marL="285750" lvl="1" indent="-285750" algn="l" defTabSz="2400300">
            <a:lnSpc>
              <a:spcPct val="90000"/>
            </a:lnSpc>
            <a:spcBef>
              <a:spcPct val="0"/>
            </a:spcBef>
            <a:spcAft>
              <a:spcPct val="15000"/>
            </a:spcAft>
            <a:buChar char="•"/>
          </a:pPr>
          <a:r>
            <a:rPr lang="en-US" sz="5400" kern="1200">
              <a:latin typeface="Times New Roman" panose="02020603050405020304" pitchFamily="18" charset="0"/>
              <a:cs typeface="Times New Roman" panose="02020603050405020304" pitchFamily="18" charset="0"/>
            </a:rPr>
            <a:t>(502) 564-4394</a:t>
          </a:r>
          <a:endParaRPr lang="en-US" sz="5400" kern="1200"/>
        </a:p>
      </dsp:txBody>
      <dsp:txXfrm>
        <a:off x="0" y="1397887"/>
        <a:ext cx="9090025" cy="3912300"/>
      </dsp:txXfrm>
    </dsp:sp>
    <dsp:sp modelId="{582781B1-11A1-43EE-AABF-775ACAB37D1D}">
      <dsp:nvSpPr>
        <dsp:cNvPr id="0" name=""/>
        <dsp:cNvSpPr/>
      </dsp:nvSpPr>
      <dsp:spPr>
        <a:xfrm>
          <a:off x="363060" y="742382"/>
          <a:ext cx="6363017" cy="159408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0507" tIns="0" rIns="240507" bIns="0" numCol="1" spcCol="1270" anchor="ctr" anchorCtr="0">
          <a:noAutofit/>
        </a:bodyPr>
        <a:lstStyle/>
        <a:p>
          <a:pPr marL="0" lvl="0" indent="0" algn="l" defTabSz="2400300">
            <a:lnSpc>
              <a:spcPct val="90000"/>
            </a:lnSpc>
            <a:spcBef>
              <a:spcPct val="0"/>
            </a:spcBef>
            <a:spcAft>
              <a:spcPct val="35000"/>
            </a:spcAft>
            <a:buNone/>
          </a:pPr>
          <a:r>
            <a:rPr lang="en-US" sz="5400" kern="1200">
              <a:latin typeface="Times New Roman" panose="02020603050405020304" pitchFamily="18" charset="0"/>
              <a:cs typeface="Times New Roman" panose="02020603050405020304" pitchFamily="18" charset="0"/>
            </a:rPr>
            <a:t>Contact Information</a:t>
          </a:r>
          <a:endParaRPr lang="en-US" sz="5400" kern="1200"/>
        </a:p>
      </dsp:txBody>
      <dsp:txXfrm>
        <a:off x="440877" y="820199"/>
        <a:ext cx="6207383" cy="143844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1/9/2020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1/9/2020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pport.assessment.pearson.com/display/PAsup/Operational+Report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ducation.ky.gov/AA/Assessments/Documents/Spring%202019%20KY%20PAN%20Create%20Test%20Sessions%2020190319.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taffkyschools-my.sharepoint.com/:f:/g/personal/dacinfo_education_ky_gov/EjSxRjS2VEhEs6da8oR2DGEBPQdYbKrJhwkUL8S2hYsWbQ?e=U1DEz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upport.assessment.pearson.com/display/PAsup/Operational+Report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education.ky.gov/AA/Assessments/Documents/Spring%202019%20KY%20PAN%20Create%20Test%20Sessions%2020190319.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regcomments@education.ky.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267521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Use the Operational Reports feature in </a:t>
            </a:r>
            <a:r>
              <a:rPr lang="en-US" err="1"/>
              <a:t>PearsonAccessnext</a:t>
            </a:r>
            <a:r>
              <a:rPr lang="en-US"/>
              <a:t> (PAN) to view or download files that contain students’ field test assignments. Directions for accessing operational reports in PAN are located in the PAN User Guide and on the Operational Reports support page: </a:t>
            </a:r>
            <a:r>
              <a:rPr lang="en-US" sz="1200" u="sng" kern="1200">
                <a:solidFill>
                  <a:schemeClr val="tx1"/>
                </a:solidFill>
                <a:effectLst/>
                <a:latin typeface="+mn-lt"/>
                <a:ea typeface="+mn-ea"/>
                <a:cs typeface="+mn-cs"/>
                <a:hlinkClick r:id="rId3"/>
              </a:rPr>
              <a:t>https://support.assessment.pearson.com/display/PAsup/Operational+Reports</a:t>
            </a:r>
            <a:r>
              <a:rPr lang="en-US"/>
              <a:t>. Pearson will provide detailed information in an upcoming training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Pearson has developed training materials for creating test sessions in </a:t>
            </a:r>
            <a:r>
              <a:rPr lang="en-US" err="1"/>
              <a:t>PearsonAccessnext</a:t>
            </a:r>
            <a:r>
              <a:rPr lang="en-US"/>
              <a:t>. They are located on the K-PREP page of the KDE website: </a:t>
            </a:r>
            <a:r>
              <a:rPr lang="en-US">
                <a:hlinkClick r:id="rId4"/>
              </a:rPr>
              <a:t>https://education.ky.gov/AA/Assessments/Documents/Spring%202019%20KY%20PAN%20Create%20Test%20Sessions%2020190319.pdf</a:t>
            </a:r>
            <a:r>
              <a:rPr lang="en-US"/>
              <a: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41914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TAMs will include instructions for the SCSS</a:t>
            </a:r>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95014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Division of Assessment and Accountability Support is </a:t>
            </a:r>
            <a:r>
              <a:rPr lang="en-US" b="1"/>
              <a:t>Green</a:t>
            </a:r>
            <a:r>
              <a:rPr lang="en-US" u="sng"/>
              <a:t>.</a:t>
            </a:r>
            <a:r>
              <a:rPr lang="en-US"/>
              <a:t>  Materials will only be distributed electronically.  Attendees may bring their own paper copies, electronic copies or an electronic device to the meeting. Documents will be available to download from SharePoint prior to each meeting, during the meeting and from a jump drive at each location. Wi-Fi will be available </a:t>
            </a:r>
          </a:p>
          <a:p>
            <a:r>
              <a:rPr lang="en-US"/>
              <a:t>All Training Materials can be accessed via the shared </a:t>
            </a:r>
            <a:r>
              <a:rPr lang="en-US" u="sng">
                <a:hlinkClick r:id="rId3"/>
              </a:rPr>
              <a:t>2020 Feb DAC Meetings</a:t>
            </a:r>
            <a:r>
              <a:rPr lang="en-US"/>
              <a:t> folder a few days prior to your scheduled training.  Links will be provided prior to the trainings. </a:t>
            </a:r>
          </a:p>
          <a:p>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228351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Use the Operational Reports feature in </a:t>
            </a:r>
            <a:r>
              <a:rPr lang="en-US" err="1"/>
              <a:t>PearsonAccessnext</a:t>
            </a:r>
            <a:r>
              <a:rPr lang="en-US"/>
              <a:t> (PAN) to view or download files that contain students’ field test assignments. Directions for accessing operational reports in PAN are located in the PAN User Guide and on the Operational Reports support page: </a:t>
            </a:r>
            <a:r>
              <a:rPr lang="en-US" sz="1200" u="sng" kern="1200">
                <a:solidFill>
                  <a:schemeClr val="tx1"/>
                </a:solidFill>
                <a:effectLst/>
                <a:latin typeface="+mn-lt"/>
                <a:ea typeface="+mn-ea"/>
                <a:cs typeface="+mn-cs"/>
                <a:hlinkClick r:id="rId3"/>
              </a:rPr>
              <a:t>https://support.assessment.pearson.com/display/PAsup/Operational+Reports</a:t>
            </a:r>
            <a:r>
              <a:rPr lang="en-US"/>
              <a:t>. Pearson will provide detailed information in an upcoming training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Pearson has developed training materials for creating test sessions in </a:t>
            </a:r>
            <a:r>
              <a:rPr lang="en-US" err="1"/>
              <a:t>PearsonAccessnext</a:t>
            </a:r>
            <a:r>
              <a:rPr lang="en-US"/>
              <a:t>. They are located on the K-PREP page of the KDE website: </a:t>
            </a:r>
            <a:r>
              <a:rPr lang="en-US">
                <a:hlinkClick r:id="rId4"/>
              </a:rPr>
              <a:t>https://education.ky.gov/AA/Assessments/Documents/Spring%202019%20KY%20PAN%20Create%20Test%20Sessions%2020190319.pdf</a:t>
            </a:r>
            <a:r>
              <a:rPr lang="en-US"/>
              <a: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2060425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3189765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solidFill>
                  <a:schemeClr val="tx2">
                    <a:lumMod val="50000"/>
                  </a:schemeClr>
                </a:solidFill>
              </a:rPr>
              <a:t>Submit written comments by email or fax to </a:t>
            </a:r>
          </a:p>
          <a:p>
            <a:r>
              <a:rPr lang="en-US" sz="1200">
                <a:solidFill>
                  <a:schemeClr val="tx2">
                    <a:lumMod val="50000"/>
                  </a:schemeClr>
                </a:solidFill>
              </a:rPr>
              <a:t>Todd Allen, Interim General Counsel, Kentucky Department of Education, 300 Sower Blvd, 5th Floor, Frankfort, KY 40601</a:t>
            </a:r>
          </a:p>
          <a:p>
            <a:pPr marL="285750" indent="-285750">
              <a:buFont typeface="Arial" panose="020B0604020202020204" pitchFamily="34" charset="0"/>
              <a:buChar char="•"/>
            </a:pPr>
            <a:r>
              <a:rPr lang="en-US" sz="1200">
                <a:solidFill>
                  <a:schemeClr val="tx2">
                    <a:lumMod val="50000"/>
                  </a:schemeClr>
                </a:solidFill>
              </a:rPr>
              <a:t>Fax: 502-564-9321 </a:t>
            </a:r>
          </a:p>
          <a:p>
            <a:pPr marL="285750" indent="-285750">
              <a:buFont typeface="Arial" panose="020B0604020202020204" pitchFamily="34" charset="0"/>
              <a:buChar char="•"/>
            </a:pPr>
            <a:r>
              <a:rPr lang="en-US" sz="1200">
                <a:solidFill>
                  <a:schemeClr val="tx2">
                    <a:lumMod val="50000"/>
                  </a:schemeClr>
                </a:solidFill>
              </a:rPr>
              <a:t>Email: </a:t>
            </a:r>
            <a:r>
              <a:rPr lang="en-US" sz="1200" u="sng">
                <a:solidFill>
                  <a:schemeClr val="tx2">
                    <a:lumMod val="50000"/>
                  </a:schemeClr>
                </a:solidFill>
                <a:hlinkClick r:id="rId3">
                  <a:extLst>
                    <a:ext uri="{A12FA001-AC4F-418D-AE19-62706E023703}">
                      <ahyp:hlinkClr xmlns:ahyp="http://schemas.microsoft.com/office/drawing/2018/hyperlinkcolor" val="tx"/>
                    </a:ext>
                  </a:extLst>
                </a:hlinkClick>
              </a:rPr>
              <a:t>regcomments@education.ky.gov</a:t>
            </a:r>
            <a:endParaRPr lang="en-US" sz="1200">
              <a:solidFill>
                <a:schemeClr val="tx2">
                  <a:lumMod val="50000"/>
                </a:schemeClr>
              </a:solidFill>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3576833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278890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3206757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163233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387687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87" indent="-291610">
              <a:defRPr>
                <a:solidFill>
                  <a:schemeClr val="tx1"/>
                </a:solidFill>
                <a:latin typeface="Franklin Gothic Medium" panose="020B0603020102020204" pitchFamily="34" charset="0"/>
              </a:defRPr>
            </a:lvl2pPr>
            <a:lvl3pPr marL="1166441" indent="-233288">
              <a:defRPr>
                <a:solidFill>
                  <a:schemeClr val="tx1"/>
                </a:solidFill>
                <a:latin typeface="Franklin Gothic Medium" panose="020B0603020102020204" pitchFamily="34" charset="0"/>
              </a:defRPr>
            </a:lvl3pPr>
            <a:lvl4pPr marL="1633017" indent="-233288">
              <a:defRPr>
                <a:solidFill>
                  <a:schemeClr val="tx1"/>
                </a:solidFill>
                <a:latin typeface="Franklin Gothic Medium" panose="020B0603020102020204" pitchFamily="34" charset="0"/>
              </a:defRPr>
            </a:lvl4pPr>
            <a:lvl5pPr marL="2099594" indent="-233288">
              <a:defRPr>
                <a:solidFill>
                  <a:schemeClr val="tx1"/>
                </a:solidFill>
                <a:latin typeface="Franklin Gothic Medium" panose="020B0603020102020204" pitchFamily="34" charset="0"/>
              </a:defRPr>
            </a:lvl5pPr>
            <a:lvl6pPr marL="2566170" indent="-233288" eaLnBrk="0" fontAlgn="base" hangingPunct="0">
              <a:spcBef>
                <a:spcPct val="0"/>
              </a:spcBef>
              <a:spcAft>
                <a:spcPct val="0"/>
              </a:spcAft>
              <a:defRPr>
                <a:solidFill>
                  <a:schemeClr val="tx1"/>
                </a:solidFill>
                <a:latin typeface="Franklin Gothic Medium" panose="020B0603020102020204" pitchFamily="34" charset="0"/>
              </a:defRPr>
            </a:lvl6pPr>
            <a:lvl7pPr marL="3032746" indent="-233288" eaLnBrk="0" fontAlgn="base" hangingPunct="0">
              <a:spcBef>
                <a:spcPct val="0"/>
              </a:spcBef>
              <a:spcAft>
                <a:spcPct val="0"/>
              </a:spcAft>
              <a:defRPr>
                <a:solidFill>
                  <a:schemeClr val="tx1"/>
                </a:solidFill>
                <a:latin typeface="Franklin Gothic Medium" panose="020B0603020102020204" pitchFamily="34" charset="0"/>
              </a:defRPr>
            </a:lvl7pPr>
            <a:lvl8pPr marL="3499323" indent="-233288" eaLnBrk="0" fontAlgn="base" hangingPunct="0">
              <a:spcBef>
                <a:spcPct val="0"/>
              </a:spcBef>
              <a:spcAft>
                <a:spcPct val="0"/>
              </a:spcAft>
              <a:defRPr>
                <a:solidFill>
                  <a:schemeClr val="tx1"/>
                </a:solidFill>
                <a:latin typeface="Franklin Gothic Medium" panose="020B0603020102020204" pitchFamily="34" charset="0"/>
              </a:defRPr>
            </a:lvl8pPr>
            <a:lvl9pPr marL="3965898" indent="-233288"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42413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105694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384515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263866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285677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142730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Special attention should be given to number of monitors needed when scheduling test administrations. In testing rooms with multiple grade levels or multiple content areas, staff should consider using extra proctors to assist with monitoring and helping with test tickets, etc. </a:t>
            </a:r>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1137791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
        <p:nvSpPr>
          <p:cNvPr id="3"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5" name="Shape 45"/>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6860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
        <p:nvSpPr>
          <p:cNvPr id="3"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1525281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359252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160796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365504"/>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6580"/>
            <a:ext cx="8944503" cy="1066316"/>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267968"/>
            <a:ext cx="4297680" cy="5228365"/>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267968"/>
            <a:ext cx="4297680" cy="5228365"/>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581633" y="1377696"/>
            <a:ext cx="4297680" cy="5118637"/>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377696"/>
            <a:ext cx="4297680" cy="5118637"/>
          </a:xfrm>
        </p:spPr>
        <p:txBody>
          <a:bodyPr/>
          <a:lstStyle>
            <a:lvl1pPr marL="0" indent="0">
              <a:buNone/>
              <a:defRPr/>
            </a:lvl1pPr>
          </a:lstStyle>
          <a:p>
            <a:pPr lvl="0"/>
            <a:endParaRPr lang="en-US"/>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299828"/>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299828"/>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116762"/>
            <a:ext cx="4297680" cy="419288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116763"/>
            <a:ext cx="4297680" cy="419288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6918" y="0"/>
            <a:ext cx="8596668" cy="902208"/>
          </a:xfrm>
        </p:spPr>
        <p:txBody>
          <a:bodyPr anchor="t"/>
          <a:lstStyle/>
          <a:p>
            <a:r>
              <a:rPr lang="en-US"/>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34399" y="38520"/>
            <a:ext cx="8992572" cy="90026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3012" y="1030330"/>
            <a:ext cx="9035346" cy="56444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 id="2147483731" r:id="rId17"/>
  </p:sldLayoutIdLst>
  <p:hf hd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
        <p:nvSpPr>
          <p:cNvPr id="1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OSAA:DAAS:DAC Webcast: 01092020</a:t>
            </a:r>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Lst>
  <p:hf hd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mediaportal.education.ky.gov/assessment-and-accountability/2019/12/dac-webcast-december-2019/" TargetMode="External"/><Relationship Id="rId3" Type="http://schemas.openxmlformats.org/officeDocument/2006/relationships/hyperlink" Target="https://staffkyschools.sharepoint.com/sites/kde/offices/oaa/IR/Collab/Mtgs/DACMtg/DAC%20Webcasts/2019%20October%20DAC%20Webcast%2020191017.pptx" TargetMode="External"/><Relationship Id="rId7" Type="http://schemas.openxmlformats.org/officeDocument/2006/relationships/hyperlink" Target="https://staffkyschools.sharepoint.com/sites/kde/offices/oaa/IR/Collab/Mtgs/DACMtg/DAC%20Webcasts/2019%20December%20DAC%20Webcast%2012122019.pptx"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www.youtube.com/watch?v=RgeGgQUKYrQ&amp;feature=youtu.be" TargetMode="External"/><Relationship Id="rId5" Type="http://schemas.openxmlformats.org/officeDocument/2006/relationships/hyperlink" Target="https://education.ky.gov/AA/Assessments/Documents/Spring%202020%20Field%20Test%20KY%20PearsonAccess%20Next%20Training_Final.pptx" TargetMode="External"/><Relationship Id="rId10" Type="http://schemas.openxmlformats.org/officeDocument/2006/relationships/hyperlink" Target="https://mediaportal.education.ky.gov/assessment-and-accountability/2019/12/osaa-oseel-online-assessments-and-accommodations-training/" TargetMode="External"/><Relationship Id="rId4" Type="http://schemas.openxmlformats.org/officeDocument/2006/relationships/hyperlink" Target="https://staffkyschools.sharepoint.com/sites/kde/offices/oaa/IR/Collab/Mtgs/DACMtg/DAC%20Webcasts/2019%20Oct%20DAC%20Webcast%2010172019_SW.pptx" TargetMode="External"/><Relationship Id="rId9" Type="http://schemas.openxmlformats.org/officeDocument/2006/relationships/hyperlink" Target="https://education.ky.gov/AA/Assessments/Documents/Dec%2016%20OSAA-OSEEL%20Online%20Training%20FINAL.ppt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eventbrite.com/e/february-dac-training-tickets-85999553981" TargetMode="External"/><Relationship Id="rId3" Type="http://schemas.openxmlformats.org/officeDocument/2006/relationships/hyperlink" Target="https://www.eventbrite.com/e/february-dac-training-tickets-84938875463" TargetMode="External"/><Relationship Id="rId7" Type="http://schemas.openxmlformats.org/officeDocument/2006/relationships/hyperlink" Target="https://www.eventbrite.com/e/february-dac-training-tickets-85983594245" TargetMode="External"/><Relationship Id="rId12" Type="http://schemas.openxmlformats.org/officeDocument/2006/relationships/hyperlink" Target="https://www.eventbrite.com/e/february-dac-training-tickets-8599803744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eventbrite.com/e/february-dac-training-tickets-85983018523" TargetMode="External"/><Relationship Id="rId11" Type="http://schemas.openxmlformats.org/officeDocument/2006/relationships/hyperlink" Target="https://www.eventbrite.com/e/february-dac-training-tickets-85988920175" TargetMode="External"/><Relationship Id="rId5" Type="http://schemas.openxmlformats.org/officeDocument/2006/relationships/hyperlink" Target="https://www.eventbrite.com/e/february-dac-training-tickets-85981038601" TargetMode="External"/><Relationship Id="rId10" Type="http://schemas.openxmlformats.org/officeDocument/2006/relationships/hyperlink" Target="https://www.eventbrite.com/e/february-dac-training-tickets-85994851917" TargetMode="External"/><Relationship Id="rId4" Type="http://schemas.openxmlformats.org/officeDocument/2006/relationships/hyperlink" Target="https://www.eventbrite.com/e/february-dac-training-tickets-85973632449" TargetMode="External"/><Relationship Id="rId9" Type="http://schemas.openxmlformats.org/officeDocument/2006/relationships/hyperlink" Target="https://www.eventbrite.com/e/february-dac-training-tickets-8598588910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apps.legislature.ky.gov/law/kar/703/005/140reg.pdf"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hyperlink" Target="mailto:regcomments@education.ky.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dacinfo@education.ky.gov?subject=DAC%20Webcas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0" y="2992777"/>
            <a:ext cx="9583308" cy="2249916"/>
          </a:xfrm>
        </p:spPr>
        <p:txBody>
          <a:bodyPr>
            <a:noAutofit/>
          </a:bodyPr>
          <a:lstStyle/>
          <a:p>
            <a:endParaRPr lang="en-US" sz="3200"/>
          </a:p>
          <a:p>
            <a:r>
              <a:rPr lang="en-US" sz="3200"/>
              <a:t>Jennifer Stafford, Director</a:t>
            </a:r>
          </a:p>
          <a:p>
            <a:r>
              <a:rPr lang="en-US" sz="3200"/>
              <a:t>Division of Assessment and Accountability Support</a:t>
            </a:r>
          </a:p>
          <a:p>
            <a:endParaRPr lang="en-US" sz="3200"/>
          </a:p>
          <a:p>
            <a:endParaRPr lang="en-US" sz="3200"/>
          </a:p>
          <a:p>
            <a:endParaRPr lang="en-US" sz="3200"/>
          </a:p>
        </p:txBody>
      </p:sp>
      <p:sp>
        <p:nvSpPr>
          <p:cNvPr id="12" name="Title 11"/>
          <p:cNvSpPr>
            <a:spLocks noGrp="1"/>
          </p:cNvSpPr>
          <p:nvPr>
            <p:ph type="ctrTitle"/>
          </p:nvPr>
        </p:nvSpPr>
        <p:spPr>
          <a:xfrm>
            <a:off x="918614" y="1346475"/>
            <a:ext cx="8664694" cy="1646302"/>
          </a:xfrm>
        </p:spPr>
        <p:txBody>
          <a:bodyPr/>
          <a:lstStyle/>
          <a:p>
            <a:r>
              <a:rPr lang="en-US"/>
              <a:t>Monthly DAC Webcast</a:t>
            </a:r>
            <a:br>
              <a:rPr lang="en-US"/>
            </a:br>
            <a:r>
              <a:rPr lang="en-US"/>
              <a:t>January 9, 2020</a:t>
            </a:r>
          </a:p>
        </p:txBody>
      </p:sp>
      <p:sp>
        <p:nvSpPr>
          <p:cNvPr id="14" name="Slide Number Placeholder 13"/>
          <p:cNvSpPr>
            <a:spLocks noGrp="1"/>
          </p:cNvSpPr>
          <p:nvPr>
            <p:ph type="sldNum" sz="quarter" idx="12"/>
          </p:nvPr>
        </p:nvSpPr>
        <p:spPr/>
        <p:txBody>
          <a:bodyPr/>
          <a:lstStyle/>
          <a:p>
            <a:fld id="{91BD7323-49BF-4C97-8773-5EC64C492009}" type="slidenum">
              <a:rPr lang="en-US" smtClean="0"/>
              <a:pPr/>
              <a:t>1</a:t>
            </a:fld>
            <a:endParaRPr lang="en-US"/>
          </a:p>
        </p:txBody>
      </p:sp>
    </p:spTree>
    <p:extLst>
      <p:ext uri="{BB962C8B-B14F-4D97-AF65-F5344CB8AC3E}">
        <p14:creationId xmlns:p14="http://schemas.microsoft.com/office/powerpoint/2010/main" val="9485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ADE00-A9A3-4614-B938-4C76ABC391B4}"/>
              </a:ext>
            </a:extLst>
          </p:cNvPr>
          <p:cNvSpPr>
            <a:spLocks noGrp="1"/>
          </p:cNvSpPr>
          <p:nvPr>
            <p:ph type="title"/>
          </p:nvPr>
        </p:nvSpPr>
        <p:spPr>
          <a:xfrm>
            <a:off x="260266" y="197685"/>
            <a:ext cx="9141917" cy="1149978"/>
          </a:xfrm>
        </p:spPr>
        <p:txBody>
          <a:bodyPr>
            <a:normAutofit/>
          </a:bodyPr>
          <a:lstStyle/>
          <a:p>
            <a:r>
              <a:rPr lang="en-US"/>
              <a:t>Test Administration</a:t>
            </a:r>
            <a:endParaRPr lang="en-US">
              <a:solidFill>
                <a:srgbClr val="0070C0"/>
              </a:solidFill>
            </a:endParaRPr>
          </a:p>
        </p:txBody>
      </p:sp>
      <p:sp>
        <p:nvSpPr>
          <p:cNvPr id="4" name="TextBox 3"/>
          <p:cNvSpPr txBox="1"/>
          <p:nvPr/>
        </p:nvSpPr>
        <p:spPr>
          <a:xfrm>
            <a:off x="445239" y="1450377"/>
            <a:ext cx="8956944" cy="4226798"/>
          </a:xfrm>
          <a:prstGeom prst="rect">
            <a:avLst/>
          </a:prstGeom>
          <a:noFill/>
        </p:spPr>
        <p:txBody>
          <a:bodyPr wrap="square" rtlCol="0" anchor="t">
            <a:spAutoFit/>
          </a:bodyPr>
          <a:lstStyle/>
          <a:p>
            <a:pPr marL="342900" indent="-342900" defTabSz="457200">
              <a:spcBef>
                <a:spcPts val="1000"/>
              </a:spcBef>
              <a:buClr>
                <a:srgbClr val="D2BD24"/>
              </a:buClr>
              <a:buSzPct val="100000"/>
              <a:buFont typeface="Wingdings 3" panose="05040102010807070707" pitchFamily="18" charset="2"/>
              <a:buChar char="}"/>
            </a:pPr>
            <a:r>
              <a:rPr lang="en-US" sz="3600">
                <a:solidFill>
                  <a:schemeClr val="tx1">
                    <a:lumMod val="75000"/>
                    <a:lumOff val="25000"/>
                  </a:schemeClr>
                </a:solidFill>
              </a:rPr>
              <a:t>Students are present in the room sitting for an exam with a test administrator/proctor actively monitoring.</a:t>
            </a:r>
          </a:p>
          <a:p>
            <a:pPr defTabSz="457200">
              <a:spcBef>
                <a:spcPts val="1000"/>
              </a:spcBef>
              <a:buClr>
                <a:srgbClr val="D2BD24"/>
              </a:buClr>
              <a:buSzPct val="100000"/>
            </a:pPr>
            <a:endParaRPr lang="en-US" sz="3600">
              <a:solidFill>
                <a:schemeClr val="tx1">
                  <a:lumMod val="75000"/>
                  <a:lumOff val="25000"/>
                </a:schemeClr>
              </a:solidFill>
            </a:endParaRPr>
          </a:p>
          <a:p>
            <a:pPr marL="342900" indent="-342900" defTabSz="457200">
              <a:spcBef>
                <a:spcPts val="1000"/>
              </a:spcBef>
              <a:buClr>
                <a:srgbClr val="D2BD24"/>
              </a:buClr>
              <a:buSzPct val="100000"/>
              <a:buFont typeface="Wingdings 3" panose="05040102010807070707" pitchFamily="18" charset="2"/>
              <a:buChar char="}"/>
            </a:pPr>
            <a:r>
              <a:rPr lang="en-US" sz="3600">
                <a:solidFill>
                  <a:schemeClr val="bg2">
                    <a:lumMod val="50000"/>
                  </a:schemeClr>
                </a:solidFill>
              </a:rPr>
              <a:t>The test administration schedule and room assignments could look different from the “test sessions” created in PAN.</a:t>
            </a:r>
          </a:p>
        </p:txBody>
      </p:sp>
      <p:sp>
        <p:nvSpPr>
          <p:cNvPr id="2" name="Footer Placeholder 1">
            <a:extLst>
              <a:ext uri="{FF2B5EF4-FFF2-40B4-BE49-F238E27FC236}">
                <a16:creationId xmlns:a16="http://schemas.microsoft.com/office/drawing/2014/main" id="{C3425078-C1AB-4D5F-B9FC-6A1170B0B876}"/>
              </a:ext>
            </a:extLst>
          </p:cNvPr>
          <p:cNvSpPr>
            <a:spLocks noGrp="1"/>
          </p:cNvSpPr>
          <p:nvPr>
            <p:ph type="ftr" sz="quarter" idx="3"/>
          </p:nvPr>
        </p:nvSpPr>
        <p:spPr/>
        <p:txBody>
          <a:bodyPr/>
          <a:lstStyle/>
          <a:p>
            <a:r>
              <a:rPr lang="en-US"/>
              <a:t>OSAA:DAAS:DAC Webcast: 01092020</a:t>
            </a:r>
          </a:p>
        </p:txBody>
      </p:sp>
      <p:sp>
        <p:nvSpPr>
          <p:cNvPr id="3" name="Slide Number Placeholder 2">
            <a:extLst>
              <a:ext uri="{FF2B5EF4-FFF2-40B4-BE49-F238E27FC236}">
                <a16:creationId xmlns:a16="http://schemas.microsoft.com/office/drawing/2014/main" id="{CF62BD8E-60F8-4532-A618-57DCC92FCE3C}"/>
              </a:ext>
            </a:extLst>
          </p:cNvPr>
          <p:cNvSpPr>
            <a:spLocks noGrp="1"/>
          </p:cNvSpPr>
          <p:nvPr>
            <p:ph type="sldNum" sz="quarter" idx="12"/>
          </p:nvPr>
        </p:nvSpPr>
        <p:spPr/>
        <p:txBody>
          <a:bodyPr/>
          <a:lstStyle/>
          <a:p>
            <a:fld id="{91BD7323-49BF-4C97-8773-5EC64C492009}" type="slidenum">
              <a:rPr lang="en-US" smtClean="0"/>
              <a:t>10</a:t>
            </a:fld>
            <a:endParaRPr lang="en-US"/>
          </a:p>
        </p:txBody>
      </p:sp>
    </p:spTree>
    <p:extLst>
      <p:ext uri="{BB962C8B-B14F-4D97-AF65-F5344CB8AC3E}">
        <p14:creationId xmlns:p14="http://schemas.microsoft.com/office/powerpoint/2010/main" val="8876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5D53-A5CB-44D9-9269-D5E8567B7814}"/>
              </a:ext>
            </a:extLst>
          </p:cNvPr>
          <p:cNvSpPr>
            <a:spLocks noGrp="1"/>
          </p:cNvSpPr>
          <p:nvPr>
            <p:ph type="title"/>
          </p:nvPr>
        </p:nvSpPr>
        <p:spPr>
          <a:xfrm>
            <a:off x="489456" y="31411"/>
            <a:ext cx="8992572" cy="850716"/>
          </a:xfrm>
        </p:spPr>
        <p:txBody>
          <a:bodyPr>
            <a:normAutofit fontScale="90000"/>
          </a:bodyPr>
          <a:lstStyle/>
          <a:p>
            <a:r>
              <a:rPr lang="en-US"/>
              <a:t>Test Administration </a:t>
            </a:r>
            <a:br>
              <a:rPr lang="en-US"/>
            </a:br>
            <a:endParaRPr lang="en-US" sz="3100">
              <a:solidFill>
                <a:srgbClr val="FF0000"/>
              </a:solidFill>
            </a:endParaRPr>
          </a:p>
        </p:txBody>
      </p:sp>
      <p:graphicFrame>
        <p:nvGraphicFramePr>
          <p:cNvPr id="5" name="Table 5">
            <a:extLst>
              <a:ext uri="{FF2B5EF4-FFF2-40B4-BE49-F238E27FC236}">
                <a16:creationId xmlns:a16="http://schemas.microsoft.com/office/drawing/2014/main" id="{69109D59-86C5-4147-89F5-CDB4315A53F9}"/>
              </a:ext>
            </a:extLst>
          </p:cNvPr>
          <p:cNvGraphicFramePr>
            <a:graphicFrameLocks noGrp="1"/>
          </p:cNvGraphicFramePr>
          <p:nvPr>
            <p:ph sz="quarter" idx="12"/>
            <p:extLst>
              <p:ext uri="{D42A27DB-BD31-4B8C-83A1-F6EECF244321}">
                <p14:modId xmlns:p14="http://schemas.microsoft.com/office/powerpoint/2010/main" val="573047002"/>
              </p:ext>
            </p:extLst>
          </p:nvPr>
        </p:nvGraphicFramePr>
        <p:xfrm>
          <a:off x="390119" y="895308"/>
          <a:ext cx="9245391" cy="3352107"/>
        </p:xfrm>
        <a:graphic>
          <a:graphicData uri="http://schemas.openxmlformats.org/drawingml/2006/table">
            <a:tbl>
              <a:tblPr firstRow="1" bandRow="1">
                <a:tableStyleId>{5C22544A-7EE6-4342-B048-85BDC9FD1C3A}</a:tableStyleId>
              </a:tblPr>
              <a:tblGrid>
                <a:gridCol w="2791539">
                  <a:extLst>
                    <a:ext uri="{9D8B030D-6E8A-4147-A177-3AD203B41FA5}">
                      <a16:colId xmlns:a16="http://schemas.microsoft.com/office/drawing/2014/main" val="412346940"/>
                    </a:ext>
                  </a:extLst>
                </a:gridCol>
                <a:gridCol w="3372055">
                  <a:extLst>
                    <a:ext uri="{9D8B030D-6E8A-4147-A177-3AD203B41FA5}">
                      <a16:colId xmlns:a16="http://schemas.microsoft.com/office/drawing/2014/main" val="503987047"/>
                    </a:ext>
                  </a:extLst>
                </a:gridCol>
                <a:gridCol w="3081797">
                  <a:extLst>
                    <a:ext uri="{9D8B030D-6E8A-4147-A177-3AD203B41FA5}">
                      <a16:colId xmlns:a16="http://schemas.microsoft.com/office/drawing/2014/main" val="2212206760"/>
                    </a:ext>
                  </a:extLst>
                </a:gridCol>
              </a:tblGrid>
              <a:tr h="1021769">
                <a:tc>
                  <a:txBody>
                    <a:bodyPr/>
                    <a:lstStyle/>
                    <a:p>
                      <a:pPr algn="ctr"/>
                      <a:r>
                        <a:rPr lang="en-US" sz="2000"/>
                        <a:t>Option 1</a:t>
                      </a:r>
                    </a:p>
                    <a:p>
                      <a:pPr algn="ctr"/>
                      <a:r>
                        <a:rPr lang="en-US" sz="2000"/>
                        <a:t>By Content Area</a:t>
                      </a:r>
                    </a:p>
                  </a:txBody>
                  <a:tcPr anchor="ctr"/>
                </a:tc>
                <a:tc>
                  <a:txBody>
                    <a:bodyPr/>
                    <a:lstStyle/>
                    <a:p>
                      <a:pPr algn="ctr"/>
                      <a:r>
                        <a:rPr lang="en-US" sz="2000">
                          <a:solidFill>
                            <a:srgbClr val="FFFFFF"/>
                          </a:solidFill>
                        </a:rPr>
                        <a:t>Option 2</a:t>
                      </a:r>
                    </a:p>
                    <a:p>
                      <a:pPr algn="ctr"/>
                      <a:r>
                        <a:rPr lang="en-US" sz="2000">
                          <a:solidFill>
                            <a:srgbClr val="FFFFFF"/>
                          </a:solidFill>
                        </a:rPr>
                        <a:t>By Test Length</a:t>
                      </a:r>
                    </a:p>
                  </a:txBody>
                  <a:tcPr anchor="ctr"/>
                </a:tc>
                <a:tc>
                  <a:txBody>
                    <a:bodyPr/>
                    <a:lstStyle/>
                    <a:p>
                      <a:pPr algn="ctr"/>
                      <a:r>
                        <a:rPr lang="en-US" sz="2000"/>
                        <a:t>Option 3 </a:t>
                      </a:r>
                    </a:p>
                    <a:p>
                      <a:pPr algn="ctr"/>
                      <a:r>
                        <a:rPr lang="en-US" sz="2000"/>
                        <a:t>By Teacher and</a:t>
                      </a:r>
                    </a:p>
                    <a:p>
                      <a:pPr algn="ctr"/>
                      <a:r>
                        <a:rPr lang="en-US" sz="2000"/>
                        <a:t>Test Length</a:t>
                      </a:r>
                    </a:p>
                  </a:txBody>
                  <a:tcPr anchor="ctr"/>
                </a:tc>
                <a:extLst>
                  <a:ext uri="{0D108BD9-81ED-4DB2-BD59-A6C34878D82A}">
                    <a16:rowId xmlns:a16="http://schemas.microsoft.com/office/drawing/2014/main" val="2448155377"/>
                  </a:ext>
                </a:extLst>
              </a:tr>
              <a:tr h="2330338">
                <a:tc>
                  <a:txBody>
                    <a:bodyPr/>
                    <a:lstStyle/>
                    <a:p>
                      <a:pPr marL="285750" indent="-285750">
                        <a:buFont typeface="Arial" panose="020B0604020202020204" pitchFamily="34" charset="0"/>
                        <a:buChar char="•"/>
                      </a:pPr>
                      <a:r>
                        <a:rPr lang="en-US" sz="2000"/>
                        <a:t>Mathematics </a:t>
                      </a:r>
                    </a:p>
                    <a:p>
                      <a:pPr marL="285750" indent="-285750">
                        <a:buFont typeface="Arial" panose="020B0604020202020204" pitchFamily="34" charset="0"/>
                        <a:buChar char="•"/>
                      </a:pPr>
                      <a:r>
                        <a:rPr lang="en-US" sz="2000"/>
                        <a:t>Reading Test</a:t>
                      </a:r>
                    </a:p>
                    <a:p>
                      <a:pPr marL="285750" indent="-285750">
                        <a:buFont typeface="Arial" panose="020B0604020202020204" pitchFamily="34" charset="0"/>
                        <a:buChar char="•"/>
                      </a:pPr>
                      <a:r>
                        <a:rPr lang="en-US" sz="2000"/>
                        <a:t>On-Demand Writing</a:t>
                      </a:r>
                    </a:p>
                    <a:p>
                      <a:pPr marL="285750" indent="-285750">
                        <a:buFont typeface="Arial" panose="020B0604020202020204" pitchFamily="34" charset="0"/>
                        <a:buChar char="•"/>
                      </a:pPr>
                      <a:r>
                        <a:rPr lang="en-US" sz="2000"/>
                        <a:t>Editing/Mechanics</a:t>
                      </a:r>
                    </a:p>
                    <a:p>
                      <a:pPr marL="0" indent="0">
                        <a:buFont typeface="Arial" panose="020B0604020202020204" pitchFamily="34" charset="0"/>
                        <a:buNone/>
                      </a:pPr>
                      <a:endParaRPr lang="en-US" sz="2000"/>
                    </a:p>
                  </a:txBody>
                  <a:tcPr/>
                </a:tc>
                <a:tc>
                  <a:txBody>
                    <a:bodyPr/>
                    <a:lstStyle/>
                    <a:p>
                      <a:pPr marL="285750" indent="-285750">
                        <a:buFont typeface="Arial" panose="020B0604020202020204" pitchFamily="34" charset="0"/>
                        <a:buChar char="•"/>
                      </a:pPr>
                      <a:r>
                        <a:rPr lang="en-US" sz="2000"/>
                        <a:t>60 minutes that can include Reading/Writing, Mathematics, Editing/Mechanics</a:t>
                      </a:r>
                    </a:p>
                    <a:p>
                      <a:pPr marL="285750" indent="-285750">
                        <a:buFont typeface="Arial" panose="020B0604020202020204" pitchFamily="34" charset="0"/>
                        <a:buChar char="•"/>
                      </a:pPr>
                      <a:r>
                        <a:rPr lang="en-US" sz="2000"/>
                        <a:t>90 minutes for On- Demand Writing</a:t>
                      </a:r>
                    </a:p>
                  </a:txBody>
                  <a:tcPr/>
                </a:tc>
                <a:tc>
                  <a:txBody>
                    <a:bodyPr/>
                    <a:lstStyle/>
                    <a:p>
                      <a:pPr marL="285750" indent="-285750">
                        <a:buFont typeface="Arial" panose="020B0604020202020204" pitchFamily="34" charset="0"/>
                        <a:buChar char="•"/>
                      </a:pPr>
                      <a:r>
                        <a:rPr lang="en-US" sz="2000"/>
                        <a:t>Ms. Jackson: 60-minute exams</a:t>
                      </a:r>
                    </a:p>
                    <a:p>
                      <a:pPr marL="285750" indent="-285750">
                        <a:buFont typeface="Arial" panose="020B0604020202020204" pitchFamily="34" charset="0"/>
                        <a:buChar char="•"/>
                      </a:pPr>
                      <a:r>
                        <a:rPr lang="en-US" sz="2000"/>
                        <a:t>Ms. Wright: 60-minute exams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Mr. Smith: 60- and 90-minute exams</a:t>
                      </a:r>
                    </a:p>
                    <a:p>
                      <a:pPr marL="0" indent="0">
                        <a:buFont typeface="Arial" panose="020B0604020202020204" pitchFamily="34" charset="0"/>
                        <a:buNone/>
                      </a:pPr>
                      <a:endParaRPr lang="en-US" sz="2000"/>
                    </a:p>
                  </a:txBody>
                  <a:tcPr/>
                </a:tc>
                <a:extLst>
                  <a:ext uri="{0D108BD9-81ED-4DB2-BD59-A6C34878D82A}">
                    <a16:rowId xmlns:a16="http://schemas.microsoft.com/office/drawing/2014/main" val="2108818143"/>
                  </a:ext>
                </a:extLst>
              </a:tr>
            </a:tbl>
          </a:graphicData>
        </a:graphic>
      </p:graphicFrame>
      <p:sp>
        <p:nvSpPr>
          <p:cNvPr id="7" name="Rectangle 6">
            <a:extLst>
              <a:ext uri="{FF2B5EF4-FFF2-40B4-BE49-F238E27FC236}">
                <a16:creationId xmlns:a16="http://schemas.microsoft.com/office/drawing/2014/main" id="{DFFED2C1-F98A-4C17-A9D3-0AD0FBAA8149}"/>
              </a:ext>
            </a:extLst>
          </p:cNvPr>
          <p:cNvSpPr/>
          <p:nvPr/>
        </p:nvSpPr>
        <p:spPr>
          <a:xfrm>
            <a:off x="390119" y="4303052"/>
            <a:ext cx="9245391" cy="10219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t>Note: All students must be included in a SEPARATE test session in PAN for the Quality of School Climate and Safety survey. The additional 20 minutes is not reflected above.</a:t>
            </a:r>
          </a:p>
        </p:txBody>
      </p:sp>
      <p:sp>
        <p:nvSpPr>
          <p:cNvPr id="6" name="Rectangle 5">
            <a:extLst>
              <a:ext uri="{FF2B5EF4-FFF2-40B4-BE49-F238E27FC236}">
                <a16:creationId xmlns:a16="http://schemas.microsoft.com/office/drawing/2014/main" id="{676E500A-A736-436D-87A1-01877BEEB4E9}"/>
              </a:ext>
            </a:extLst>
          </p:cNvPr>
          <p:cNvSpPr/>
          <p:nvPr/>
        </p:nvSpPr>
        <p:spPr>
          <a:xfrm>
            <a:off x="390532" y="5639526"/>
            <a:ext cx="9244978" cy="646331"/>
          </a:xfrm>
          <a:prstGeom prst="rect">
            <a:avLst/>
          </a:prstGeom>
        </p:spPr>
        <p:txBody>
          <a:bodyPr wrap="square">
            <a:spAutoFit/>
          </a:bodyPr>
          <a:lstStyle/>
          <a:p>
            <a:pPr defTabSz="457200">
              <a:spcBef>
                <a:spcPts val="1000"/>
              </a:spcBef>
              <a:buClr>
                <a:srgbClr val="D2BD24"/>
              </a:buClr>
              <a:buSzPct val="100000"/>
            </a:pPr>
            <a:r>
              <a:rPr lang="en-US">
                <a:solidFill>
                  <a:schemeClr val="bg2">
                    <a:lumMod val="50000"/>
                  </a:schemeClr>
                </a:solidFill>
              </a:rPr>
              <a:t>Note: The test administration schedule and room assignments could look different from the “test sessions” created in PAN.</a:t>
            </a:r>
          </a:p>
        </p:txBody>
      </p:sp>
      <p:sp>
        <p:nvSpPr>
          <p:cNvPr id="3" name="Slide Number Placeholder 2">
            <a:extLst>
              <a:ext uri="{FF2B5EF4-FFF2-40B4-BE49-F238E27FC236}">
                <a16:creationId xmlns:a16="http://schemas.microsoft.com/office/drawing/2014/main" id="{B34C3273-0377-4049-B41E-9BE355938ECF}"/>
              </a:ext>
            </a:extLst>
          </p:cNvPr>
          <p:cNvSpPr>
            <a:spLocks noGrp="1"/>
          </p:cNvSpPr>
          <p:nvPr>
            <p:ph type="sldNum" sz="quarter" idx="10"/>
          </p:nvPr>
        </p:nvSpPr>
        <p:spPr/>
        <p:txBody>
          <a:bodyPr/>
          <a:lstStyle/>
          <a:p>
            <a:fld id="{91BD7323-49BF-4C97-8773-5EC64C492009}" type="slidenum">
              <a:rPr lang="en-US" smtClean="0"/>
              <a:pPr/>
              <a:t>11</a:t>
            </a:fld>
            <a:endParaRPr lang="en-US"/>
          </a:p>
        </p:txBody>
      </p:sp>
      <p:sp>
        <p:nvSpPr>
          <p:cNvPr id="4" name="Footer Placeholder 3">
            <a:extLst>
              <a:ext uri="{FF2B5EF4-FFF2-40B4-BE49-F238E27FC236}">
                <a16:creationId xmlns:a16="http://schemas.microsoft.com/office/drawing/2014/main" id="{22CB05C4-7702-4122-A355-6520F08C35E2}"/>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278423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B5429-6044-4608-8847-537840C79F0C}"/>
              </a:ext>
            </a:extLst>
          </p:cNvPr>
          <p:cNvSpPr>
            <a:spLocks noGrp="1"/>
          </p:cNvSpPr>
          <p:nvPr>
            <p:ph type="title" idx="4294967295"/>
          </p:nvPr>
        </p:nvSpPr>
        <p:spPr>
          <a:xfrm>
            <a:off x="42068" y="147845"/>
            <a:ext cx="12107863" cy="955398"/>
          </a:xfrm>
          <a:prstGeom prst="rect">
            <a:avLst/>
          </a:prstGeom>
        </p:spPr>
        <p:txBody>
          <a:bodyPr>
            <a:normAutofit fontScale="90000"/>
          </a:bodyPr>
          <a:lstStyle/>
          <a:p>
            <a:r>
              <a:rPr lang="en-US" err="1"/>
              <a:t>PearsonAccess</a:t>
            </a:r>
            <a:r>
              <a:rPr lang="en-US" baseline="30000" err="1"/>
              <a:t>next</a:t>
            </a:r>
            <a:r>
              <a:rPr lang="en-US" baseline="30000"/>
              <a:t>  </a:t>
            </a:r>
            <a:r>
              <a:rPr lang="en-US"/>
              <a:t>Upcoming Dates for Field Testing</a:t>
            </a:r>
            <a:endParaRPr lang="en-US" baseline="30000"/>
          </a:p>
        </p:txBody>
      </p:sp>
      <p:graphicFrame>
        <p:nvGraphicFramePr>
          <p:cNvPr id="8" name="Diagram 7" descr="The graphic describes the two overall constructs used in the survey: Quality of School Climate and Safety.">
            <a:extLst>
              <a:ext uri="{FF2B5EF4-FFF2-40B4-BE49-F238E27FC236}">
                <a16:creationId xmlns:a16="http://schemas.microsoft.com/office/drawing/2014/main" id="{BCCBE4F0-B81C-4A38-8E49-7C055592F0FD}"/>
              </a:ext>
            </a:extLst>
          </p:cNvPr>
          <p:cNvGraphicFramePr/>
          <p:nvPr>
            <p:extLst>
              <p:ext uri="{D42A27DB-BD31-4B8C-83A1-F6EECF244321}">
                <p14:modId xmlns:p14="http://schemas.microsoft.com/office/powerpoint/2010/main" val="647791059"/>
              </p:ext>
            </p:extLst>
          </p:nvPr>
        </p:nvGraphicFramePr>
        <p:xfrm>
          <a:off x="489456" y="1103243"/>
          <a:ext cx="10664664" cy="4981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BF7FB22-089E-48E2-AD7C-A367EE6BE857}"/>
              </a:ext>
            </a:extLst>
          </p:cNvPr>
          <p:cNvSpPr>
            <a:spLocks noGrp="1"/>
          </p:cNvSpPr>
          <p:nvPr>
            <p:ph type="sldNum" sz="quarter" idx="10"/>
          </p:nvPr>
        </p:nvSpPr>
        <p:spPr/>
        <p:txBody>
          <a:bodyPr/>
          <a:lstStyle/>
          <a:p>
            <a:fld id="{91BD7323-49BF-4C97-8773-5EC64C492009}" type="slidenum">
              <a:rPr lang="en-US" smtClean="0"/>
              <a:t>12</a:t>
            </a:fld>
            <a:endParaRPr lang="en-US"/>
          </a:p>
        </p:txBody>
      </p:sp>
      <p:sp>
        <p:nvSpPr>
          <p:cNvPr id="5" name="Footer Placeholder 4">
            <a:extLst>
              <a:ext uri="{FF2B5EF4-FFF2-40B4-BE49-F238E27FC236}">
                <a16:creationId xmlns:a16="http://schemas.microsoft.com/office/drawing/2014/main" id="{F6466700-EB5A-4F40-8E63-3562A7A366F6}"/>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408849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3FF7A3-E4F0-4056-B2FD-1F4AC687692B}"/>
              </a:ext>
            </a:extLst>
          </p:cNvPr>
          <p:cNvSpPr>
            <a:spLocks noGrp="1"/>
          </p:cNvSpPr>
          <p:nvPr>
            <p:ph type="title"/>
          </p:nvPr>
        </p:nvSpPr>
        <p:spPr/>
        <p:txBody>
          <a:bodyPr/>
          <a:lstStyle/>
          <a:p>
            <a:r>
              <a:rPr lang="en-US"/>
              <a:t>Kentucky Field Test Updates and Resources</a:t>
            </a:r>
          </a:p>
        </p:txBody>
      </p:sp>
      <p:sp>
        <p:nvSpPr>
          <p:cNvPr id="4" name="Slide Number Placeholder 3">
            <a:extLst>
              <a:ext uri="{FF2B5EF4-FFF2-40B4-BE49-F238E27FC236}">
                <a16:creationId xmlns:a16="http://schemas.microsoft.com/office/drawing/2014/main" id="{E13BC2D6-B569-4685-BBF1-E5DC9CB31F5D}"/>
              </a:ext>
            </a:extLst>
          </p:cNvPr>
          <p:cNvSpPr>
            <a:spLocks noGrp="1"/>
          </p:cNvSpPr>
          <p:nvPr>
            <p:ph type="sldNum" sz="quarter" idx="12"/>
          </p:nvPr>
        </p:nvSpPr>
        <p:spPr/>
        <p:txBody>
          <a:bodyPr/>
          <a:lstStyle/>
          <a:p>
            <a:fld id="{91BD7323-49BF-4C97-8773-5EC64C492009}" type="slidenum">
              <a:rPr lang="en-US" smtClean="0"/>
              <a:t>13</a:t>
            </a:fld>
            <a:endParaRPr lang="en-US"/>
          </a:p>
        </p:txBody>
      </p:sp>
      <p:sp>
        <p:nvSpPr>
          <p:cNvPr id="5" name="Footer Placeholder 4">
            <a:extLst>
              <a:ext uri="{FF2B5EF4-FFF2-40B4-BE49-F238E27FC236}">
                <a16:creationId xmlns:a16="http://schemas.microsoft.com/office/drawing/2014/main" id="{08FB3DE4-B6D8-42DA-942B-3E38337F5633}"/>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104601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340EF9-B3BD-4A35-937A-F4A3F726FBDD}"/>
              </a:ext>
            </a:extLst>
          </p:cNvPr>
          <p:cNvSpPr>
            <a:spLocks noGrp="1"/>
          </p:cNvSpPr>
          <p:nvPr>
            <p:ph type="title"/>
          </p:nvPr>
        </p:nvSpPr>
        <p:spPr>
          <a:xfrm>
            <a:off x="677335" y="1622694"/>
            <a:ext cx="9421406" cy="1826581"/>
          </a:xfrm>
        </p:spPr>
        <p:txBody>
          <a:bodyPr/>
          <a:lstStyle/>
          <a:p>
            <a:r>
              <a:rPr lang="en-US"/>
              <a:t>Online Testing Toolbox </a:t>
            </a:r>
            <a:br>
              <a:rPr lang="en-US"/>
            </a:br>
            <a:r>
              <a:rPr lang="en-US"/>
              <a:t>and Practice Tests</a:t>
            </a:r>
          </a:p>
        </p:txBody>
      </p:sp>
      <p:sp>
        <p:nvSpPr>
          <p:cNvPr id="4" name="Slide Number Placeholder 3">
            <a:extLst>
              <a:ext uri="{FF2B5EF4-FFF2-40B4-BE49-F238E27FC236}">
                <a16:creationId xmlns:a16="http://schemas.microsoft.com/office/drawing/2014/main" id="{8BE83104-2199-4DF1-A0A7-07C4FAF33F87}"/>
              </a:ext>
            </a:extLst>
          </p:cNvPr>
          <p:cNvSpPr>
            <a:spLocks noGrp="1"/>
          </p:cNvSpPr>
          <p:nvPr>
            <p:ph type="sldNum" sz="quarter" idx="12"/>
          </p:nvPr>
        </p:nvSpPr>
        <p:spPr/>
        <p:txBody>
          <a:bodyPr/>
          <a:lstStyle/>
          <a:p>
            <a:fld id="{91BD7323-49BF-4C97-8773-5EC64C492009}" type="slidenum">
              <a:rPr lang="en-US" smtClean="0"/>
              <a:t>14</a:t>
            </a:fld>
            <a:endParaRPr lang="en-US"/>
          </a:p>
        </p:txBody>
      </p:sp>
      <p:sp>
        <p:nvSpPr>
          <p:cNvPr id="2" name="Footer Placeholder 1">
            <a:extLst>
              <a:ext uri="{FF2B5EF4-FFF2-40B4-BE49-F238E27FC236}">
                <a16:creationId xmlns:a16="http://schemas.microsoft.com/office/drawing/2014/main" id="{CBAFD019-CF6F-4434-998E-EF535A3AE1FD}"/>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292220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448E-2A08-4FCD-85DA-81654F1C4680}"/>
              </a:ext>
            </a:extLst>
          </p:cNvPr>
          <p:cNvSpPr>
            <a:spLocks noGrp="1"/>
          </p:cNvSpPr>
          <p:nvPr>
            <p:ph type="title"/>
          </p:nvPr>
        </p:nvSpPr>
        <p:spPr>
          <a:xfrm>
            <a:off x="534399" y="38520"/>
            <a:ext cx="8992572" cy="900264"/>
          </a:xfrm>
          <a:prstGeom prst="rect">
            <a:avLst/>
          </a:prstGeom>
        </p:spPr>
        <p:txBody>
          <a:bodyPr anchor="t">
            <a:normAutofit/>
          </a:bodyPr>
          <a:lstStyle/>
          <a:p>
            <a:r>
              <a:rPr lang="en-US"/>
              <a:t>Online Testing Toolbox</a:t>
            </a:r>
          </a:p>
        </p:txBody>
      </p:sp>
      <p:sp>
        <p:nvSpPr>
          <p:cNvPr id="3" name="Slide Number Placeholder 2">
            <a:extLst>
              <a:ext uri="{FF2B5EF4-FFF2-40B4-BE49-F238E27FC236}">
                <a16:creationId xmlns:a16="http://schemas.microsoft.com/office/drawing/2014/main" id="{626DEE72-A041-4A2B-A0DA-117FA0710472}"/>
              </a:ext>
            </a:extLst>
          </p:cNvPr>
          <p:cNvSpPr>
            <a:spLocks noGrp="1"/>
          </p:cNvSpPr>
          <p:nvPr>
            <p:ph type="sldNum" sz="quarter" idx="10"/>
          </p:nvPr>
        </p:nvSpPr>
        <p:spPr>
          <a:xfrm>
            <a:off x="11016766" y="6309650"/>
            <a:ext cx="683339" cy="365125"/>
          </a:xfrm>
          <a:prstGeom prst="rect">
            <a:avLst/>
          </a:prstGeom>
        </p:spPr>
        <p:txBody>
          <a:bodyPr anchor="ctr">
            <a:normAutofit/>
          </a:bodyPr>
          <a:lstStyle/>
          <a:p>
            <a:pPr>
              <a:lnSpc>
                <a:spcPct val="90000"/>
              </a:lnSpc>
              <a:spcAft>
                <a:spcPts val="600"/>
              </a:spcAft>
            </a:pPr>
            <a:fld id="{91BD7323-49BF-4C97-8773-5EC64C492009}" type="slidenum">
              <a:rPr lang="en-US" smtClean="0"/>
              <a:pPr>
                <a:lnSpc>
                  <a:spcPct val="90000"/>
                </a:lnSpc>
                <a:spcAft>
                  <a:spcPts val="600"/>
                </a:spcAft>
              </a:pPr>
              <a:t>15</a:t>
            </a:fld>
            <a:endParaRPr lang="en-US"/>
          </a:p>
        </p:txBody>
      </p:sp>
      <p:sp>
        <p:nvSpPr>
          <p:cNvPr id="5" name="Footer Placeholder 4">
            <a:extLst>
              <a:ext uri="{FF2B5EF4-FFF2-40B4-BE49-F238E27FC236}">
                <a16:creationId xmlns:a16="http://schemas.microsoft.com/office/drawing/2014/main" id="{06B79ED5-6021-40C1-8DC1-4108350D521C}"/>
              </a:ext>
            </a:extLst>
          </p:cNvPr>
          <p:cNvSpPr>
            <a:spLocks noGrp="1"/>
          </p:cNvSpPr>
          <p:nvPr>
            <p:ph type="ftr" sz="quarter" idx="3"/>
          </p:nvPr>
        </p:nvSpPr>
        <p:spPr>
          <a:xfrm>
            <a:off x="489456" y="6461464"/>
            <a:ext cx="4114800" cy="365125"/>
          </a:xfrm>
          <a:prstGeom prst="rect">
            <a:avLst/>
          </a:prstGeom>
        </p:spPr>
        <p:txBody>
          <a:bodyPr anchor="ctr">
            <a:normAutofit/>
          </a:bodyPr>
          <a:lstStyle/>
          <a:p>
            <a:pPr>
              <a:spcAft>
                <a:spcPts val="600"/>
              </a:spcAft>
            </a:pPr>
            <a:r>
              <a:rPr lang="en-US"/>
              <a:t>OSAA:DAAS:DAC Webcast: 01092020</a:t>
            </a:r>
          </a:p>
        </p:txBody>
      </p:sp>
      <p:graphicFrame>
        <p:nvGraphicFramePr>
          <p:cNvPr id="7" name="Content Placeholder 3" descr="The Online Testing Toolbox is a document developed to contain links to resources, tools, practice tests, tutorials and more. This document is available on the K-PREP web page.">
            <a:extLst>
              <a:ext uri="{FF2B5EF4-FFF2-40B4-BE49-F238E27FC236}">
                <a16:creationId xmlns:a16="http://schemas.microsoft.com/office/drawing/2014/main" id="{1DDCBB0F-9A31-4466-AB01-4DB400FCCEC7}"/>
              </a:ext>
            </a:extLst>
          </p:cNvPr>
          <p:cNvGraphicFramePr>
            <a:graphicFrameLocks noGrp="1"/>
          </p:cNvGraphicFramePr>
          <p:nvPr>
            <p:ph sz="quarter" idx="12"/>
            <p:extLst>
              <p:ext uri="{D42A27DB-BD31-4B8C-83A1-F6EECF244321}">
                <p14:modId xmlns:p14="http://schemas.microsoft.com/office/powerpoint/2010/main" val="2213964276"/>
              </p:ext>
            </p:extLst>
          </p:nvPr>
        </p:nvGraphicFramePr>
        <p:xfrm>
          <a:off x="485672" y="938784"/>
          <a:ext cx="9090025" cy="5309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79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2EB1-6541-42DC-9115-AB91241AFC55}"/>
              </a:ext>
            </a:extLst>
          </p:cNvPr>
          <p:cNvSpPr>
            <a:spLocks noGrp="1"/>
          </p:cNvSpPr>
          <p:nvPr>
            <p:ph type="title"/>
          </p:nvPr>
        </p:nvSpPr>
        <p:spPr>
          <a:xfrm>
            <a:off x="534399" y="38520"/>
            <a:ext cx="8992572" cy="900264"/>
          </a:xfrm>
          <a:prstGeom prst="rect">
            <a:avLst/>
          </a:prstGeom>
        </p:spPr>
        <p:txBody>
          <a:bodyPr anchor="t">
            <a:normAutofit fontScale="90000"/>
          </a:bodyPr>
          <a:lstStyle/>
          <a:p>
            <a:r>
              <a:rPr lang="en-US"/>
              <a:t>Online Testing Toolbox (continued)</a:t>
            </a:r>
          </a:p>
        </p:txBody>
      </p:sp>
      <p:sp>
        <p:nvSpPr>
          <p:cNvPr id="3" name="Slide Number Placeholder 2">
            <a:extLst>
              <a:ext uri="{FF2B5EF4-FFF2-40B4-BE49-F238E27FC236}">
                <a16:creationId xmlns:a16="http://schemas.microsoft.com/office/drawing/2014/main" id="{C08DFAD9-1FD2-4CDE-91A3-A5E0E2261147}"/>
              </a:ext>
            </a:extLst>
          </p:cNvPr>
          <p:cNvSpPr>
            <a:spLocks noGrp="1"/>
          </p:cNvSpPr>
          <p:nvPr>
            <p:ph type="sldNum" sz="quarter" idx="10"/>
          </p:nvPr>
        </p:nvSpPr>
        <p:spPr>
          <a:xfrm>
            <a:off x="11016766" y="6309650"/>
            <a:ext cx="683339" cy="365125"/>
          </a:xfrm>
          <a:prstGeom prst="rect">
            <a:avLst/>
          </a:prstGeom>
        </p:spPr>
        <p:txBody>
          <a:bodyPr anchor="ctr">
            <a:normAutofit/>
          </a:bodyPr>
          <a:lstStyle/>
          <a:p>
            <a:pPr>
              <a:lnSpc>
                <a:spcPct val="90000"/>
              </a:lnSpc>
              <a:spcAft>
                <a:spcPts val="600"/>
              </a:spcAft>
            </a:pPr>
            <a:fld id="{91BD7323-49BF-4C97-8773-5EC64C492009}" type="slidenum">
              <a:rPr lang="en-US" smtClean="0"/>
              <a:pPr>
                <a:lnSpc>
                  <a:spcPct val="90000"/>
                </a:lnSpc>
                <a:spcAft>
                  <a:spcPts val="600"/>
                </a:spcAft>
              </a:pPr>
              <a:t>16</a:t>
            </a:fld>
            <a:endParaRPr lang="en-US"/>
          </a:p>
        </p:txBody>
      </p:sp>
      <p:sp>
        <p:nvSpPr>
          <p:cNvPr id="5" name="Footer Placeholder 4">
            <a:extLst>
              <a:ext uri="{FF2B5EF4-FFF2-40B4-BE49-F238E27FC236}">
                <a16:creationId xmlns:a16="http://schemas.microsoft.com/office/drawing/2014/main" id="{854FA359-95B5-417E-A1A7-A6015B5D7E11}"/>
              </a:ext>
            </a:extLst>
          </p:cNvPr>
          <p:cNvSpPr>
            <a:spLocks noGrp="1"/>
          </p:cNvSpPr>
          <p:nvPr>
            <p:ph type="ftr" sz="quarter" idx="3"/>
          </p:nvPr>
        </p:nvSpPr>
        <p:spPr>
          <a:xfrm>
            <a:off x="489456" y="6461464"/>
            <a:ext cx="4114800" cy="365125"/>
          </a:xfrm>
          <a:prstGeom prst="rect">
            <a:avLst/>
          </a:prstGeom>
        </p:spPr>
        <p:txBody>
          <a:bodyPr anchor="ctr">
            <a:normAutofit/>
          </a:bodyPr>
          <a:lstStyle/>
          <a:p>
            <a:pPr>
              <a:spcAft>
                <a:spcPts val="600"/>
              </a:spcAft>
            </a:pPr>
            <a:r>
              <a:rPr lang="en-US"/>
              <a:t>OSAA:DAAS:DAC Webcast: 01092020</a:t>
            </a:r>
          </a:p>
        </p:txBody>
      </p:sp>
      <p:graphicFrame>
        <p:nvGraphicFramePr>
          <p:cNvPr id="7" name="Content Placeholder 3" descr="The Online Testing Toolbox is a document developed to contain links to resources, tools, practice tests, tutorials and more. This document is available on the K-PREP web page.">
            <a:extLst>
              <a:ext uri="{FF2B5EF4-FFF2-40B4-BE49-F238E27FC236}">
                <a16:creationId xmlns:a16="http://schemas.microsoft.com/office/drawing/2014/main" id="{240EA91A-A332-455B-8F82-35805D3C7D1B}"/>
              </a:ext>
            </a:extLst>
          </p:cNvPr>
          <p:cNvGraphicFramePr>
            <a:graphicFrameLocks noGrp="1"/>
          </p:cNvGraphicFramePr>
          <p:nvPr>
            <p:ph sz="quarter" idx="12"/>
            <p:extLst>
              <p:ext uri="{D42A27DB-BD31-4B8C-83A1-F6EECF244321}">
                <p14:modId xmlns:p14="http://schemas.microsoft.com/office/powerpoint/2010/main" val="3292889090"/>
              </p:ext>
            </p:extLst>
          </p:nvPr>
        </p:nvGraphicFramePr>
        <p:xfrm>
          <a:off x="435497" y="989723"/>
          <a:ext cx="9090025" cy="5309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357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28B5-582D-4E0F-A51F-DB7FA718DF1D}"/>
              </a:ext>
            </a:extLst>
          </p:cNvPr>
          <p:cNvSpPr>
            <a:spLocks noGrp="1"/>
          </p:cNvSpPr>
          <p:nvPr>
            <p:ph type="title"/>
          </p:nvPr>
        </p:nvSpPr>
        <p:spPr>
          <a:xfrm>
            <a:off x="489456" y="255336"/>
            <a:ext cx="8992572" cy="900264"/>
          </a:xfrm>
        </p:spPr>
        <p:txBody>
          <a:bodyPr/>
          <a:lstStyle/>
          <a:p>
            <a:r>
              <a:rPr lang="en-US"/>
              <a:t>Practice Tests</a:t>
            </a:r>
          </a:p>
        </p:txBody>
      </p:sp>
      <p:sp>
        <p:nvSpPr>
          <p:cNvPr id="8" name="TextBox 7">
            <a:extLst>
              <a:ext uri="{FF2B5EF4-FFF2-40B4-BE49-F238E27FC236}">
                <a16:creationId xmlns:a16="http://schemas.microsoft.com/office/drawing/2014/main" id="{29DB894C-5B8D-4DC2-8F6F-503E83FC2626}"/>
              </a:ext>
            </a:extLst>
          </p:cNvPr>
          <p:cNvSpPr txBox="1"/>
          <p:nvPr/>
        </p:nvSpPr>
        <p:spPr>
          <a:xfrm>
            <a:off x="489456" y="1145941"/>
            <a:ext cx="8789718" cy="16979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457200">
              <a:spcBef>
                <a:spcPts val="1000"/>
              </a:spcBef>
              <a:buClr>
                <a:srgbClr val="D2BD24"/>
              </a:buClr>
              <a:buSzPct val="100000"/>
              <a:buFont typeface="Wingdings 3" panose="05040102010807070707" pitchFamily="18" charset="2"/>
              <a:buChar char="}"/>
            </a:pPr>
            <a:r>
              <a:rPr lang="en-US" sz="2400">
                <a:solidFill>
                  <a:schemeClr val="tx1">
                    <a:lumMod val="75000"/>
                    <a:lumOff val="25000"/>
                  </a:schemeClr>
                </a:solidFill>
              </a:rPr>
              <a:t>Practice tests for reading, mathematics, and science will be available next week.  On-demand writing and editing/mechanics are coming soon.</a:t>
            </a:r>
          </a:p>
          <a:p>
            <a:pPr marL="342900" indent="-342900" defTabSz="457200">
              <a:spcBef>
                <a:spcPts val="1000"/>
              </a:spcBef>
              <a:buClr>
                <a:srgbClr val="D2BD24"/>
              </a:buClr>
              <a:buSzPct val="100000"/>
              <a:buFont typeface="Wingdings 3" panose="05040102010807070707" pitchFamily="18" charset="2"/>
              <a:buChar char="}"/>
            </a:pPr>
            <a:r>
              <a:rPr lang="en-US" sz="2400">
                <a:solidFill>
                  <a:schemeClr val="tx1">
                    <a:lumMod val="75000"/>
                    <a:lumOff val="25000"/>
                  </a:schemeClr>
                </a:solidFill>
              </a:rPr>
              <a:t>Practice tests will be available by content and grade level.</a:t>
            </a:r>
          </a:p>
        </p:txBody>
      </p:sp>
      <p:graphicFrame>
        <p:nvGraphicFramePr>
          <p:cNvPr id="7" name="Content Placeholder 6">
            <a:extLst>
              <a:ext uri="{FF2B5EF4-FFF2-40B4-BE49-F238E27FC236}">
                <a16:creationId xmlns:a16="http://schemas.microsoft.com/office/drawing/2014/main" id="{1A7A556C-8F44-4A73-8AD1-B2FC24064C29}"/>
              </a:ext>
            </a:extLst>
          </p:cNvPr>
          <p:cNvGraphicFramePr>
            <a:graphicFrameLocks noGrp="1"/>
          </p:cNvGraphicFramePr>
          <p:nvPr>
            <p:ph sz="quarter" idx="12"/>
            <p:extLst>
              <p:ext uri="{D42A27DB-BD31-4B8C-83A1-F6EECF244321}">
                <p14:modId xmlns:p14="http://schemas.microsoft.com/office/powerpoint/2010/main" val="3602232623"/>
              </p:ext>
            </p:extLst>
          </p:nvPr>
        </p:nvGraphicFramePr>
        <p:xfrm>
          <a:off x="693233" y="2910434"/>
          <a:ext cx="8788795" cy="3774136"/>
        </p:xfrm>
        <a:graphic>
          <a:graphicData uri="http://schemas.openxmlformats.org/drawingml/2006/table">
            <a:tbl>
              <a:tblPr firstRow="1" bandRow="1">
                <a:tableStyleId>{5C22544A-7EE6-4342-B048-85BDC9FD1C3A}</a:tableStyleId>
              </a:tblPr>
              <a:tblGrid>
                <a:gridCol w="1771308">
                  <a:extLst>
                    <a:ext uri="{9D8B030D-6E8A-4147-A177-3AD203B41FA5}">
                      <a16:colId xmlns:a16="http://schemas.microsoft.com/office/drawing/2014/main" val="1078704538"/>
                    </a:ext>
                  </a:extLst>
                </a:gridCol>
                <a:gridCol w="1694563">
                  <a:extLst>
                    <a:ext uri="{9D8B030D-6E8A-4147-A177-3AD203B41FA5}">
                      <a16:colId xmlns:a16="http://schemas.microsoft.com/office/drawing/2014/main" val="3216911205"/>
                    </a:ext>
                  </a:extLst>
                </a:gridCol>
                <a:gridCol w="1448223">
                  <a:extLst>
                    <a:ext uri="{9D8B030D-6E8A-4147-A177-3AD203B41FA5}">
                      <a16:colId xmlns:a16="http://schemas.microsoft.com/office/drawing/2014/main" val="343753161"/>
                    </a:ext>
                  </a:extLst>
                </a:gridCol>
                <a:gridCol w="1929354">
                  <a:extLst>
                    <a:ext uri="{9D8B030D-6E8A-4147-A177-3AD203B41FA5}">
                      <a16:colId xmlns:a16="http://schemas.microsoft.com/office/drawing/2014/main" val="1404457585"/>
                    </a:ext>
                  </a:extLst>
                </a:gridCol>
                <a:gridCol w="1945347">
                  <a:extLst>
                    <a:ext uri="{9D8B030D-6E8A-4147-A177-3AD203B41FA5}">
                      <a16:colId xmlns:a16="http://schemas.microsoft.com/office/drawing/2014/main" val="1495457889"/>
                    </a:ext>
                  </a:extLst>
                </a:gridCol>
              </a:tblGrid>
              <a:tr h="783514">
                <a:tc>
                  <a:txBody>
                    <a:bodyPr/>
                    <a:lstStyle/>
                    <a:p>
                      <a:r>
                        <a:rPr lang="en-US" sz="1800" u="none" strike="noStrike">
                          <a:effectLst/>
                        </a:rPr>
                        <a:t>Reading</a:t>
                      </a:r>
                      <a:endParaRPr lang="en-US" sz="1800" b="1" u="none" strike="noStrike">
                        <a:solidFill>
                          <a:srgbClr val="FFFFFF"/>
                        </a:solidFill>
                        <a:effectLst/>
                        <a:latin typeface="Calibri" panose="020F0502020204030204" pitchFamily="34" charset="0"/>
                      </a:endParaRPr>
                    </a:p>
                  </a:txBody>
                  <a:tcPr anchor="ctr"/>
                </a:tc>
                <a:tc>
                  <a:txBody>
                    <a:bodyPr/>
                    <a:lstStyle/>
                    <a:p>
                      <a:r>
                        <a:rPr lang="en-US" sz="1800" u="none" strike="noStrike">
                          <a:effectLst/>
                        </a:rPr>
                        <a:t>Mathematics</a:t>
                      </a:r>
                      <a:endParaRPr lang="en-US" sz="1800" b="1" u="none" strike="noStrike">
                        <a:solidFill>
                          <a:srgbClr val="FFFFFF"/>
                        </a:solidFill>
                        <a:effectLst/>
                        <a:latin typeface="Calibri" panose="020F0502020204030204" pitchFamily="34" charset="0"/>
                      </a:endParaRPr>
                    </a:p>
                  </a:txBody>
                  <a:tcPr anchor="ctr"/>
                </a:tc>
                <a:tc>
                  <a:txBody>
                    <a:bodyPr/>
                    <a:lstStyle/>
                    <a:p>
                      <a:r>
                        <a:rPr lang="en-US" sz="1800" u="none" strike="noStrike">
                          <a:effectLst/>
                        </a:rPr>
                        <a:t>Science</a:t>
                      </a:r>
                      <a:endParaRPr lang="en-US" sz="1800" b="1" u="none" strike="noStrike">
                        <a:solidFill>
                          <a:srgbClr val="FFFFFF"/>
                        </a:solidFill>
                        <a:effectLst/>
                        <a:latin typeface="Calibri" panose="020F0502020204030204" pitchFamily="34" charset="0"/>
                      </a:endParaRPr>
                    </a:p>
                  </a:txBody>
                  <a:tcPr anchor="ctr"/>
                </a:tc>
                <a:tc>
                  <a:txBody>
                    <a:bodyPr/>
                    <a:lstStyle/>
                    <a:p>
                      <a:r>
                        <a:rPr lang="en-US" sz="1800" u="none" strike="noStrike">
                          <a:effectLst/>
                        </a:rPr>
                        <a:t>On-Demand</a:t>
                      </a:r>
                      <a:endParaRPr lang="en-US" sz="1800" b="1" u="none" strike="noStrike">
                        <a:solidFill>
                          <a:srgbClr val="FFFFFF"/>
                        </a:solidFill>
                        <a:effectLst/>
                        <a:latin typeface="Calibri" panose="020F0502020204030204" pitchFamily="34" charset="0"/>
                      </a:endParaRPr>
                    </a:p>
                  </a:txBody>
                  <a:tcPr anchor="ctr"/>
                </a:tc>
                <a:tc>
                  <a:txBody>
                    <a:bodyPr/>
                    <a:lstStyle/>
                    <a:p>
                      <a:r>
                        <a:rPr lang="en-US" sz="1800" u="none" strike="noStrike">
                          <a:effectLst/>
                        </a:rPr>
                        <a:t>Editing/ Mechanics</a:t>
                      </a:r>
                      <a:endParaRPr lang="en-US" sz="1800" b="1" u="none" strike="noStrike">
                        <a:solidFill>
                          <a:srgbClr val="FFFFFF"/>
                        </a:solidFill>
                        <a:effectLst/>
                        <a:latin typeface="Calibri" panose="020F0502020204030204" pitchFamily="34" charset="0"/>
                      </a:endParaRPr>
                    </a:p>
                  </a:txBody>
                  <a:tcPr anchor="ctr"/>
                </a:tc>
                <a:extLst>
                  <a:ext uri="{0D108BD9-81ED-4DB2-BD59-A6C34878D82A}">
                    <a16:rowId xmlns:a16="http://schemas.microsoft.com/office/drawing/2014/main" val="601634706"/>
                  </a:ext>
                </a:extLst>
              </a:tr>
              <a:tr h="447722">
                <a:tc>
                  <a:txBody>
                    <a:bodyPr/>
                    <a:lstStyle/>
                    <a:p>
                      <a:r>
                        <a:rPr lang="en-US" sz="1800" u="none" strike="noStrike">
                          <a:effectLst/>
                        </a:rPr>
                        <a:t>Grade 3</a:t>
                      </a:r>
                      <a:endParaRPr lang="en-US" sz="1800" b="0" u="none" strike="noStrike">
                        <a:solidFill>
                          <a:srgbClr val="000000"/>
                        </a:solidFill>
                        <a:effectLst/>
                        <a:latin typeface="Calibri" panose="020F0502020204030204" pitchFamily="34" charset="0"/>
                      </a:endParaRPr>
                    </a:p>
                  </a:txBody>
                  <a:tcPr anchor="ctr"/>
                </a:tc>
                <a:tc>
                  <a:txBody>
                    <a:bodyPr/>
                    <a:lstStyle/>
                    <a:p>
                      <a:r>
                        <a:rPr lang="en-US" sz="1800" u="none" strike="noStrike">
                          <a:effectLst/>
                        </a:rPr>
                        <a:t>Grade 3, 4 and 5</a:t>
                      </a:r>
                      <a:endParaRPr lang="en-US" sz="1800" b="0" u="none" strike="noStrike">
                        <a:solidFill>
                          <a:srgbClr val="000000"/>
                        </a:solidFill>
                        <a:effectLst/>
                        <a:latin typeface="Calibri" panose="020F0502020204030204" pitchFamily="34" charset="0"/>
                      </a:endParaRPr>
                    </a:p>
                  </a:txBody>
                  <a:tcPr anchor="ctr"/>
                </a:tc>
                <a:tc>
                  <a:txBody>
                    <a:bodyPr/>
                    <a:lstStyle/>
                    <a:p>
                      <a:r>
                        <a:rPr lang="en-US" sz="1800" u="none" strike="noStrike">
                          <a:effectLst/>
                        </a:rPr>
                        <a:t>Grade 11</a:t>
                      </a:r>
                      <a:endParaRPr lang="en-US" sz="1800" b="0" u="none" strike="noStrike">
                        <a:solidFill>
                          <a:srgbClr val="000000"/>
                        </a:solidFill>
                        <a:effectLst/>
                        <a:latin typeface="Calibri" panose="020F0502020204030204" pitchFamily="34" charset="0"/>
                      </a:endParaRPr>
                    </a:p>
                  </a:txBody>
                  <a:tcPr anchor="ctr"/>
                </a:tc>
                <a:tc>
                  <a:txBody>
                    <a:bodyPr/>
                    <a:lstStyle/>
                    <a:p>
                      <a:r>
                        <a:rPr lang="en-US" sz="1800" u="none" strike="noStrike">
                          <a:effectLst/>
                        </a:rPr>
                        <a:t>Grade 5</a:t>
                      </a:r>
                      <a:endParaRPr lang="en-US" sz="1800" b="0" u="none" strike="noStrike">
                        <a:solidFill>
                          <a:srgbClr val="000000"/>
                        </a:solidFill>
                        <a:effectLst/>
                        <a:latin typeface="Calibri" panose="020F0502020204030204" pitchFamily="34" charset="0"/>
                      </a:endParaRPr>
                    </a:p>
                  </a:txBody>
                  <a:tcPr anchor="ctr"/>
                </a:tc>
                <a:tc>
                  <a:txBody>
                    <a:bodyPr/>
                    <a:lstStyle/>
                    <a:p>
                      <a:r>
                        <a:rPr lang="en-US" sz="1800" u="none" strike="noStrike">
                          <a:effectLst/>
                        </a:rPr>
                        <a:t>Grade 5</a:t>
                      </a:r>
                      <a:endParaRPr lang="en-US" sz="1800" b="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933618526"/>
                  </a:ext>
                </a:extLst>
              </a:tr>
              <a:tr h="783514">
                <a:tc>
                  <a:txBody>
                    <a:bodyPr/>
                    <a:lstStyle/>
                    <a:p>
                      <a:r>
                        <a:rPr lang="en-US" sz="1800" u="none" strike="noStrike">
                          <a:effectLst/>
                        </a:rPr>
                        <a:t>Grade 4 and 5</a:t>
                      </a:r>
                      <a:endParaRPr lang="en-US" sz="1800" b="0" u="none" strike="noStrike">
                        <a:solidFill>
                          <a:srgbClr val="000000"/>
                        </a:solidFill>
                        <a:effectLst/>
                        <a:latin typeface="Calibri" panose="020F0502020204030204" pitchFamily="34" charset="0"/>
                      </a:endParaRPr>
                    </a:p>
                  </a:txBody>
                  <a:tcPr anchor="ctr"/>
                </a:tc>
                <a:tc>
                  <a:txBody>
                    <a:bodyPr/>
                    <a:lstStyle/>
                    <a:p>
                      <a:r>
                        <a:rPr lang="en-US" sz="1800" u="none" strike="noStrike">
                          <a:effectLst/>
                        </a:rPr>
                        <a:t>Grade 6, 7 and 8</a:t>
                      </a:r>
                      <a:endParaRPr lang="en-US" sz="1800" b="0" u="none" strike="noStrike">
                        <a:solidFill>
                          <a:srgbClr val="000000"/>
                        </a:solidFill>
                        <a:effectLst/>
                        <a:latin typeface="Calibri" panose="020F0502020204030204" pitchFamily="34" charset="0"/>
                      </a:endParaRPr>
                    </a:p>
                  </a:txBody>
                  <a:tcPr anchor="ctr"/>
                </a:tc>
                <a:tc>
                  <a:txBody>
                    <a:bodyPr/>
                    <a:lstStyle/>
                    <a:p>
                      <a:br>
                        <a:rPr lang="en-US" sz="1800" u="none" strike="noStrike">
                          <a:effectLst/>
                        </a:rPr>
                      </a:br>
                      <a:endParaRPr lang="en-US" sz="1800" b="0" u="none" strike="noStrike">
                        <a:solidFill>
                          <a:srgbClr val="000000"/>
                        </a:solidFill>
                        <a:effectLst/>
                        <a:latin typeface="Calibri" panose="020F0502020204030204" pitchFamily="34" charset="0"/>
                      </a:endParaRPr>
                    </a:p>
                  </a:txBody>
                  <a:tcPr anchor="ctr"/>
                </a:tc>
                <a:tc>
                  <a:txBody>
                    <a:bodyPr/>
                    <a:lstStyle/>
                    <a:p>
                      <a:r>
                        <a:rPr lang="en-US" sz="1800" u="none" strike="noStrike">
                          <a:effectLst/>
                        </a:rPr>
                        <a:t>Grade 8</a:t>
                      </a:r>
                      <a:endParaRPr lang="en-US" sz="1800" b="0" u="none" strike="noStrike">
                        <a:solidFill>
                          <a:srgbClr val="000000"/>
                        </a:solidFill>
                        <a:effectLst/>
                        <a:latin typeface="Calibri" panose="020F0502020204030204" pitchFamily="34" charset="0"/>
                      </a:endParaRPr>
                    </a:p>
                  </a:txBody>
                  <a:tcPr anchor="ctr"/>
                </a:tc>
                <a:tc>
                  <a:txBody>
                    <a:bodyPr/>
                    <a:lstStyle/>
                    <a:p>
                      <a:r>
                        <a:rPr lang="en-US" sz="1800" u="none" strike="noStrike">
                          <a:effectLst/>
                        </a:rPr>
                        <a:t>Grade 8</a:t>
                      </a:r>
                      <a:endParaRPr lang="en-US" sz="1800" b="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286680572"/>
                  </a:ext>
                </a:extLst>
              </a:tr>
              <a:tr h="783514">
                <a:tc>
                  <a:txBody>
                    <a:bodyPr/>
                    <a:lstStyle/>
                    <a:p>
                      <a:r>
                        <a:rPr lang="en-US" sz="1800" u="none" strike="noStrike">
                          <a:effectLst/>
                        </a:rPr>
                        <a:t>Grade 6, 7 and 8</a:t>
                      </a:r>
                      <a:endParaRPr lang="en-US" sz="1800" b="0" u="none" strike="noStrike">
                        <a:solidFill>
                          <a:srgbClr val="000000"/>
                        </a:solidFill>
                        <a:effectLst/>
                        <a:latin typeface="Calibri" panose="020F0502020204030204" pitchFamily="34" charset="0"/>
                      </a:endParaRPr>
                    </a:p>
                  </a:txBody>
                  <a:tcPr anchor="ctr"/>
                </a:tc>
                <a:tc>
                  <a:txBody>
                    <a:bodyPr/>
                    <a:lstStyle/>
                    <a:p>
                      <a:r>
                        <a:rPr lang="en-US" sz="1800" u="none" strike="noStrike">
                          <a:effectLst/>
                        </a:rPr>
                        <a:t>Grade 10</a:t>
                      </a:r>
                      <a:endParaRPr lang="en-US" sz="1800" b="0" u="none" strike="noStrike">
                        <a:solidFill>
                          <a:srgbClr val="000000"/>
                        </a:solidFill>
                        <a:effectLst/>
                        <a:latin typeface="Calibri" panose="020F0502020204030204" pitchFamily="34" charset="0"/>
                      </a:endParaRPr>
                    </a:p>
                  </a:txBody>
                  <a:tcPr anchor="ctr"/>
                </a:tc>
                <a:tc>
                  <a:txBody>
                    <a:bodyPr/>
                    <a:lstStyle/>
                    <a:p>
                      <a:br>
                        <a:rPr lang="en-US" sz="1800" u="none" strike="noStrike">
                          <a:effectLst/>
                        </a:rPr>
                      </a:br>
                      <a:endParaRPr lang="en-US" sz="1800" b="0" u="none" strike="noStrike">
                        <a:solidFill>
                          <a:srgbClr val="000000"/>
                        </a:solidFill>
                        <a:effectLst/>
                        <a:latin typeface="Calibri" panose="020F0502020204030204" pitchFamily="34" charset="0"/>
                      </a:endParaRPr>
                    </a:p>
                  </a:txBody>
                  <a:tcPr anchor="ctr"/>
                </a:tc>
                <a:tc>
                  <a:txBody>
                    <a:bodyPr/>
                    <a:lstStyle/>
                    <a:p>
                      <a:r>
                        <a:rPr lang="en-US" sz="1800" u="none" strike="noStrike">
                          <a:effectLst/>
                        </a:rPr>
                        <a:t>Grade 11</a:t>
                      </a:r>
                      <a:endParaRPr lang="en-US" sz="1800" b="0" u="none" strike="noStrike">
                        <a:solidFill>
                          <a:srgbClr val="000000"/>
                        </a:solidFill>
                        <a:effectLst/>
                        <a:latin typeface="Calibri" panose="020F0502020204030204" pitchFamily="34" charset="0"/>
                      </a:endParaRPr>
                    </a:p>
                  </a:txBody>
                  <a:tcPr anchor="ctr"/>
                </a:tc>
                <a:tc>
                  <a:txBody>
                    <a:bodyPr/>
                    <a:lstStyle/>
                    <a:p>
                      <a:r>
                        <a:rPr lang="en-US" sz="1800" u="none" strike="noStrike">
                          <a:effectLst/>
                        </a:rPr>
                        <a:t>Grade 11</a:t>
                      </a:r>
                      <a:endParaRPr lang="en-US" sz="1800" b="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364185711"/>
                  </a:ext>
                </a:extLst>
              </a:tr>
              <a:tr h="783514">
                <a:tc>
                  <a:txBody>
                    <a:bodyPr/>
                    <a:lstStyle/>
                    <a:p>
                      <a:r>
                        <a:rPr lang="en-US" sz="1800" u="none" strike="noStrike">
                          <a:effectLst/>
                        </a:rPr>
                        <a:t>Grade 10</a:t>
                      </a:r>
                      <a:endParaRPr lang="en-US" sz="1800" b="0" u="none" strike="noStrike">
                        <a:solidFill>
                          <a:srgbClr val="000000"/>
                        </a:solidFill>
                        <a:effectLst/>
                        <a:latin typeface="Calibri" panose="020F0502020204030204" pitchFamily="34" charset="0"/>
                      </a:endParaRPr>
                    </a:p>
                  </a:txBody>
                  <a:tcPr anchor="ctr"/>
                </a:tc>
                <a:tc>
                  <a:txBody>
                    <a:bodyPr/>
                    <a:lstStyle/>
                    <a:p>
                      <a:br>
                        <a:rPr lang="en-US" sz="1800" u="none" strike="noStrike">
                          <a:effectLst/>
                        </a:rPr>
                      </a:br>
                      <a:endParaRPr lang="en-US" sz="1800" b="0" u="none" strike="noStrike">
                        <a:solidFill>
                          <a:srgbClr val="000000"/>
                        </a:solidFill>
                        <a:effectLst/>
                        <a:latin typeface="Calibri" panose="020F0502020204030204" pitchFamily="34" charset="0"/>
                      </a:endParaRPr>
                    </a:p>
                  </a:txBody>
                  <a:tcPr anchor="ctr"/>
                </a:tc>
                <a:tc>
                  <a:txBody>
                    <a:bodyPr/>
                    <a:lstStyle/>
                    <a:p>
                      <a:br>
                        <a:rPr lang="en-US" sz="1800" u="none" strike="noStrike">
                          <a:effectLst/>
                        </a:rPr>
                      </a:br>
                      <a:endParaRPr lang="en-US" sz="1800" b="0" u="none" strike="noStrike">
                        <a:solidFill>
                          <a:srgbClr val="000000"/>
                        </a:solidFill>
                        <a:effectLst/>
                        <a:latin typeface="Calibri" panose="020F0502020204030204" pitchFamily="34" charset="0"/>
                      </a:endParaRPr>
                    </a:p>
                  </a:txBody>
                  <a:tcPr anchor="ctr"/>
                </a:tc>
                <a:tc>
                  <a:txBody>
                    <a:bodyPr/>
                    <a:lstStyle/>
                    <a:p>
                      <a:br>
                        <a:rPr lang="en-US" sz="1800" u="none" strike="noStrike">
                          <a:effectLst/>
                        </a:rPr>
                      </a:br>
                      <a:endParaRPr lang="en-US" sz="1800" b="0" u="none" strike="noStrike">
                        <a:solidFill>
                          <a:srgbClr val="000000"/>
                        </a:solidFill>
                        <a:effectLst/>
                        <a:latin typeface="Calibri" panose="020F0502020204030204" pitchFamily="34" charset="0"/>
                      </a:endParaRPr>
                    </a:p>
                  </a:txBody>
                  <a:tcPr anchor="ctr"/>
                </a:tc>
                <a:tc>
                  <a:txBody>
                    <a:bodyPr/>
                    <a:lstStyle/>
                    <a:p>
                      <a:br>
                        <a:rPr lang="en-US" sz="1800" u="none" strike="noStrike">
                          <a:effectLst/>
                        </a:rPr>
                      </a:br>
                      <a:endParaRPr lang="en-US" sz="1800" b="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164863062"/>
                  </a:ext>
                </a:extLst>
              </a:tr>
            </a:tbl>
          </a:graphicData>
        </a:graphic>
      </p:graphicFrame>
      <p:sp>
        <p:nvSpPr>
          <p:cNvPr id="3" name="Slide Number Placeholder 2">
            <a:extLst>
              <a:ext uri="{FF2B5EF4-FFF2-40B4-BE49-F238E27FC236}">
                <a16:creationId xmlns:a16="http://schemas.microsoft.com/office/drawing/2014/main" id="{E75C694F-BA83-4E56-B6F5-C423CC398036}"/>
              </a:ext>
            </a:extLst>
          </p:cNvPr>
          <p:cNvSpPr>
            <a:spLocks noGrp="1"/>
          </p:cNvSpPr>
          <p:nvPr>
            <p:ph type="sldNum" sz="quarter" idx="10"/>
          </p:nvPr>
        </p:nvSpPr>
        <p:spPr/>
        <p:txBody>
          <a:bodyPr/>
          <a:lstStyle/>
          <a:p>
            <a:fld id="{91BD7323-49BF-4C97-8773-5EC64C492009}" type="slidenum">
              <a:rPr lang="en-US" smtClean="0"/>
              <a:pPr/>
              <a:t>17</a:t>
            </a:fld>
            <a:endParaRPr lang="en-US"/>
          </a:p>
        </p:txBody>
      </p:sp>
      <p:sp>
        <p:nvSpPr>
          <p:cNvPr id="5" name="Footer Placeholder 4">
            <a:extLst>
              <a:ext uri="{FF2B5EF4-FFF2-40B4-BE49-F238E27FC236}">
                <a16:creationId xmlns:a16="http://schemas.microsoft.com/office/drawing/2014/main" id="{6170501D-C0E1-4C35-914D-2F714B6B1E1B}"/>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3917871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97F5-DF99-4DA3-AB9F-E1C03CE6E9BF}"/>
              </a:ext>
            </a:extLst>
          </p:cNvPr>
          <p:cNvSpPr>
            <a:spLocks noGrp="1"/>
          </p:cNvSpPr>
          <p:nvPr>
            <p:ph type="title"/>
          </p:nvPr>
        </p:nvSpPr>
        <p:spPr>
          <a:xfrm>
            <a:off x="599389" y="31411"/>
            <a:ext cx="8927582" cy="725720"/>
          </a:xfrm>
        </p:spPr>
        <p:txBody>
          <a:bodyPr>
            <a:normAutofit fontScale="90000"/>
          </a:bodyPr>
          <a:lstStyle/>
          <a:p>
            <a:pPr algn="ctr"/>
            <a:r>
              <a:rPr lang="en-US"/>
              <a:t>Field Test Resources </a:t>
            </a:r>
          </a:p>
        </p:txBody>
      </p:sp>
      <p:sp>
        <p:nvSpPr>
          <p:cNvPr id="7" name="Text Placeholder 6">
            <a:extLst>
              <a:ext uri="{FF2B5EF4-FFF2-40B4-BE49-F238E27FC236}">
                <a16:creationId xmlns:a16="http://schemas.microsoft.com/office/drawing/2014/main" id="{E2122CE7-B0C1-46FE-978E-4DA764CB3EDF}"/>
              </a:ext>
            </a:extLst>
          </p:cNvPr>
          <p:cNvSpPr>
            <a:spLocks noGrp="1"/>
          </p:cNvSpPr>
          <p:nvPr>
            <p:ph type="body" idx="1"/>
          </p:nvPr>
        </p:nvSpPr>
        <p:spPr>
          <a:xfrm>
            <a:off x="161365" y="754817"/>
            <a:ext cx="4617369" cy="555225"/>
          </a:xfrm>
          <a:solidFill>
            <a:schemeClr val="accent5"/>
          </a:solidFill>
        </p:spPr>
        <p:txBody>
          <a:bodyPr/>
          <a:lstStyle/>
          <a:p>
            <a:pPr algn="ctr"/>
            <a:r>
              <a:rPr lang="en-US" sz="2800">
                <a:solidFill>
                  <a:schemeClr val="accent5">
                    <a:lumMod val="20000"/>
                    <a:lumOff val="80000"/>
                  </a:schemeClr>
                </a:solidFill>
              </a:rPr>
              <a:t>Available Resources</a:t>
            </a:r>
          </a:p>
        </p:txBody>
      </p:sp>
      <p:sp>
        <p:nvSpPr>
          <p:cNvPr id="10" name="Content Placeholder 9">
            <a:extLst>
              <a:ext uri="{FF2B5EF4-FFF2-40B4-BE49-F238E27FC236}">
                <a16:creationId xmlns:a16="http://schemas.microsoft.com/office/drawing/2014/main" id="{DCDD7B8A-C466-4E43-A46A-5E9893D376FE}"/>
              </a:ext>
            </a:extLst>
          </p:cNvPr>
          <p:cNvSpPr>
            <a:spLocks noGrp="1"/>
          </p:cNvSpPr>
          <p:nvPr>
            <p:ph sz="half" idx="13"/>
          </p:nvPr>
        </p:nvSpPr>
        <p:spPr>
          <a:xfrm>
            <a:off x="161365" y="1586816"/>
            <a:ext cx="4735703" cy="4938272"/>
          </a:xfrm>
        </p:spPr>
        <p:txBody>
          <a:bodyPr>
            <a:noAutofit/>
          </a:bodyPr>
          <a:lstStyle/>
          <a:p>
            <a:pPr>
              <a:spcBef>
                <a:spcPts val="0"/>
              </a:spcBef>
            </a:pPr>
            <a:r>
              <a:rPr lang="en-US" sz="1800" b="1"/>
              <a:t>Oct. DAC Webcast</a:t>
            </a:r>
          </a:p>
          <a:p>
            <a:pPr lvl="1">
              <a:spcBef>
                <a:spcPts val="0"/>
              </a:spcBef>
            </a:pPr>
            <a:r>
              <a:rPr lang="en-US" sz="1800">
                <a:hlinkClick r:id="rId3"/>
              </a:rPr>
              <a:t>PowerPoint</a:t>
            </a:r>
            <a:endParaRPr lang="en-US" sz="1800"/>
          </a:p>
          <a:p>
            <a:pPr lvl="1">
              <a:spcBef>
                <a:spcPts val="0"/>
              </a:spcBef>
              <a:spcAft>
                <a:spcPts val="600"/>
              </a:spcAft>
            </a:pPr>
            <a:r>
              <a:rPr lang="en-US" sz="1800">
                <a:hlinkClick r:id="rId4"/>
              </a:rPr>
              <a:t>Recording</a:t>
            </a:r>
            <a:endParaRPr lang="en-US" sz="1800"/>
          </a:p>
          <a:p>
            <a:pPr>
              <a:spcBef>
                <a:spcPts val="0"/>
              </a:spcBef>
            </a:pPr>
            <a:r>
              <a:rPr lang="en-US" sz="1800" b="1"/>
              <a:t>Nov. Online Training (Pearson)</a:t>
            </a:r>
            <a:endParaRPr lang="en-US" sz="1800"/>
          </a:p>
          <a:p>
            <a:pPr lvl="1">
              <a:spcBef>
                <a:spcPts val="0"/>
              </a:spcBef>
            </a:pPr>
            <a:r>
              <a:rPr lang="en-US" sz="1800" u="sng">
                <a:hlinkClick r:id="rId5"/>
              </a:rPr>
              <a:t>PowerPoint</a:t>
            </a:r>
            <a:endParaRPr lang="en-US" sz="1800"/>
          </a:p>
          <a:p>
            <a:pPr lvl="1">
              <a:spcBef>
                <a:spcPts val="0"/>
              </a:spcBef>
              <a:spcAft>
                <a:spcPts val="600"/>
              </a:spcAft>
            </a:pPr>
            <a:r>
              <a:rPr lang="en-US" sz="1800" u="sng">
                <a:hlinkClick r:id="rId6"/>
              </a:rPr>
              <a:t>Recording</a:t>
            </a:r>
            <a:endParaRPr lang="en-US" sz="1800" u="sng"/>
          </a:p>
          <a:p>
            <a:pPr>
              <a:spcBef>
                <a:spcPts val="0"/>
              </a:spcBef>
            </a:pPr>
            <a:r>
              <a:rPr lang="en-US" sz="1800" b="1"/>
              <a:t>Dec. Webcast</a:t>
            </a:r>
          </a:p>
          <a:p>
            <a:pPr lvl="1" indent="-342900">
              <a:spcBef>
                <a:spcPts val="0"/>
              </a:spcBef>
            </a:pPr>
            <a:r>
              <a:rPr lang="en-US" sz="1800">
                <a:hlinkClick r:id="rId7"/>
              </a:rPr>
              <a:t>PowerPoint</a:t>
            </a:r>
            <a:endParaRPr lang="en-US" sz="1800"/>
          </a:p>
          <a:p>
            <a:pPr lvl="1" indent="-342900">
              <a:spcBef>
                <a:spcPts val="0"/>
              </a:spcBef>
              <a:spcAft>
                <a:spcPts val="600"/>
              </a:spcAft>
            </a:pPr>
            <a:r>
              <a:rPr lang="en-US" sz="1800">
                <a:hlinkClick r:id="rId8"/>
              </a:rPr>
              <a:t>Recording</a:t>
            </a:r>
            <a:endParaRPr lang="en-US" sz="1800"/>
          </a:p>
          <a:p>
            <a:pPr>
              <a:spcBef>
                <a:spcPts val="0"/>
              </a:spcBef>
            </a:pPr>
            <a:r>
              <a:rPr lang="en-US" sz="1800" b="1"/>
              <a:t>Dec. Accommodations Online Testing Training</a:t>
            </a:r>
            <a:br>
              <a:rPr lang="en-US" sz="1800" b="1"/>
            </a:br>
            <a:r>
              <a:rPr lang="en-US" sz="1800"/>
              <a:t>OSAA &amp; OSEEL</a:t>
            </a:r>
            <a:r>
              <a:rPr lang="en-US" sz="1800" b="1"/>
              <a:t> </a:t>
            </a:r>
            <a:endParaRPr lang="en-US" sz="1800"/>
          </a:p>
          <a:p>
            <a:pPr lvl="1">
              <a:spcBef>
                <a:spcPts val="0"/>
              </a:spcBef>
            </a:pPr>
            <a:r>
              <a:rPr lang="en-US" sz="1800" u="sng">
                <a:hlinkClick r:id="rId9"/>
              </a:rPr>
              <a:t>PowerPoint</a:t>
            </a:r>
            <a:r>
              <a:rPr lang="en-US" sz="1800" u="sng"/>
              <a:t> </a:t>
            </a:r>
          </a:p>
          <a:p>
            <a:pPr lvl="1">
              <a:spcBef>
                <a:spcPts val="0"/>
              </a:spcBef>
            </a:pPr>
            <a:r>
              <a:rPr lang="en-US" sz="1800" u="sng">
                <a:hlinkClick r:id="rId10"/>
              </a:rPr>
              <a:t>Video</a:t>
            </a:r>
            <a:endParaRPr lang="en-US" sz="1800"/>
          </a:p>
        </p:txBody>
      </p:sp>
      <p:sp>
        <p:nvSpPr>
          <p:cNvPr id="9" name="Text Placeholder 8">
            <a:extLst>
              <a:ext uri="{FF2B5EF4-FFF2-40B4-BE49-F238E27FC236}">
                <a16:creationId xmlns:a16="http://schemas.microsoft.com/office/drawing/2014/main" id="{0779951E-CD5B-48C8-9748-1A8DF5229082}"/>
              </a:ext>
            </a:extLst>
          </p:cNvPr>
          <p:cNvSpPr>
            <a:spLocks noGrp="1"/>
          </p:cNvSpPr>
          <p:nvPr>
            <p:ph type="body" sz="quarter" idx="3"/>
          </p:nvPr>
        </p:nvSpPr>
        <p:spPr>
          <a:xfrm>
            <a:off x="5229290" y="762286"/>
            <a:ext cx="4617369" cy="557784"/>
          </a:xfrm>
          <a:solidFill>
            <a:schemeClr val="accent3"/>
          </a:solidFill>
        </p:spPr>
        <p:txBody>
          <a:bodyPr/>
          <a:lstStyle/>
          <a:p>
            <a:pPr algn="ctr"/>
            <a:r>
              <a:rPr lang="en-US" sz="2800">
                <a:solidFill>
                  <a:schemeClr val="accent2">
                    <a:lumMod val="20000"/>
                    <a:lumOff val="80000"/>
                  </a:schemeClr>
                </a:solidFill>
              </a:rPr>
              <a:t>Coming Soon</a:t>
            </a:r>
          </a:p>
        </p:txBody>
      </p:sp>
      <p:sp>
        <p:nvSpPr>
          <p:cNvPr id="8" name="Content Placeholder 7">
            <a:extLst>
              <a:ext uri="{FF2B5EF4-FFF2-40B4-BE49-F238E27FC236}">
                <a16:creationId xmlns:a16="http://schemas.microsoft.com/office/drawing/2014/main" id="{5F83DB6B-E3CC-46E9-9316-4073ED6EAED3}"/>
              </a:ext>
            </a:extLst>
          </p:cNvPr>
          <p:cNvSpPr>
            <a:spLocks noGrp="1"/>
          </p:cNvSpPr>
          <p:nvPr>
            <p:ph sz="half" idx="2"/>
          </p:nvPr>
        </p:nvSpPr>
        <p:spPr>
          <a:xfrm>
            <a:off x="5299476" y="1586816"/>
            <a:ext cx="4735703" cy="4937760"/>
          </a:xfrm>
        </p:spPr>
        <p:txBody>
          <a:bodyPr>
            <a:noAutofit/>
          </a:bodyPr>
          <a:lstStyle/>
          <a:p>
            <a:pPr>
              <a:spcBef>
                <a:spcPts val="0"/>
              </a:spcBef>
            </a:pPr>
            <a:r>
              <a:rPr lang="en-US" sz="1800" b="1"/>
              <a:t>Jan. 14 – Online Testing Training with Pearson and KDE</a:t>
            </a:r>
          </a:p>
          <a:p>
            <a:pPr lvl="1">
              <a:spcBef>
                <a:spcPts val="0"/>
              </a:spcBef>
            </a:pPr>
            <a:r>
              <a:rPr lang="en-US" sz="1800"/>
              <a:t>Meeting link available in upcoming DAC Monday Email</a:t>
            </a:r>
          </a:p>
          <a:p>
            <a:pPr>
              <a:spcBef>
                <a:spcPts val="1200"/>
              </a:spcBef>
            </a:pPr>
            <a:r>
              <a:rPr lang="en-US" sz="1800" b="1"/>
              <a:t>Practice Tests </a:t>
            </a:r>
          </a:p>
          <a:p>
            <a:pPr>
              <a:spcBef>
                <a:spcPts val="600"/>
              </a:spcBef>
            </a:pPr>
            <a:r>
              <a:rPr lang="en-US" sz="1800" b="1"/>
              <a:t>Tutorials </a:t>
            </a:r>
          </a:p>
          <a:p>
            <a:pPr>
              <a:spcBef>
                <a:spcPts val="600"/>
              </a:spcBef>
            </a:pPr>
            <a:r>
              <a:rPr lang="en-US" sz="1800" b="1" err="1"/>
              <a:t>TextHelp</a:t>
            </a:r>
            <a:r>
              <a:rPr lang="en-US" sz="1800" b="1"/>
              <a:t> </a:t>
            </a:r>
          </a:p>
          <a:p>
            <a:pPr>
              <a:spcBef>
                <a:spcPts val="600"/>
              </a:spcBef>
            </a:pPr>
            <a:r>
              <a:rPr lang="en-US" sz="1800" b="1"/>
              <a:t>Manuals</a:t>
            </a:r>
          </a:p>
          <a:p>
            <a:pPr lvl="1">
              <a:spcBef>
                <a:spcPts val="0"/>
              </a:spcBef>
            </a:pPr>
            <a:r>
              <a:rPr lang="en-US" sz="1800"/>
              <a:t>DAC/BAC Manuals</a:t>
            </a:r>
          </a:p>
          <a:p>
            <a:pPr lvl="1">
              <a:spcBef>
                <a:spcPts val="0"/>
              </a:spcBef>
            </a:pPr>
            <a:r>
              <a:rPr lang="en-US" sz="1800"/>
              <a:t>Test Administrator’s Manuals (TAMs)</a:t>
            </a:r>
          </a:p>
          <a:p>
            <a:pPr>
              <a:spcBef>
                <a:spcPts val="600"/>
              </a:spcBef>
            </a:pPr>
            <a:r>
              <a:rPr lang="en-US" sz="1800" b="1"/>
              <a:t>Reference Materials</a:t>
            </a:r>
          </a:p>
          <a:p>
            <a:pPr lvl="1">
              <a:spcBef>
                <a:spcPts val="0"/>
              </a:spcBef>
            </a:pPr>
            <a:r>
              <a:rPr lang="en-US" sz="1800"/>
              <a:t>Reference Sheets – Writing, Mathematics</a:t>
            </a:r>
          </a:p>
          <a:p>
            <a:pPr lvl="1">
              <a:spcBef>
                <a:spcPts val="0"/>
              </a:spcBef>
            </a:pPr>
            <a:r>
              <a:rPr lang="en-US" sz="1800"/>
              <a:t>Writing Rubrics</a:t>
            </a:r>
          </a:p>
          <a:p>
            <a:pPr lvl="1">
              <a:spcBef>
                <a:spcPts val="0"/>
              </a:spcBef>
            </a:pPr>
            <a:r>
              <a:rPr lang="en-US" sz="1800"/>
              <a:t>Scoring Guides</a:t>
            </a:r>
          </a:p>
        </p:txBody>
      </p:sp>
      <p:sp>
        <p:nvSpPr>
          <p:cNvPr id="4" name="Slide Number Placeholder 3">
            <a:extLst>
              <a:ext uri="{FF2B5EF4-FFF2-40B4-BE49-F238E27FC236}">
                <a16:creationId xmlns:a16="http://schemas.microsoft.com/office/drawing/2014/main" id="{BEDB7501-3982-4D34-BE6B-3FC4B686D1B1}"/>
              </a:ext>
            </a:extLst>
          </p:cNvPr>
          <p:cNvSpPr>
            <a:spLocks noGrp="1"/>
          </p:cNvSpPr>
          <p:nvPr>
            <p:ph type="sldNum" sz="quarter" idx="12"/>
          </p:nvPr>
        </p:nvSpPr>
        <p:spPr/>
        <p:txBody>
          <a:bodyPr/>
          <a:lstStyle/>
          <a:p>
            <a:fld id="{91BD7323-49BF-4C97-8773-5EC64C492009}" type="slidenum">
              <a:rPr lang="en-US" smtClean="0"/>
              <a:t>18</a:t>
            </a:fld>
            <a:endParaRPr lang="en-US"/>
          </a:p>
        </p:txBody>
      </p:sp>
      <p:sp>
        <p:nvSpPr>
          <p:cNvPr id="5" name="Footer Placeholder 4">
            <a:extLst>
              <a:ext uri="{FF2B5EF4-FFF2-40B4-BE49-F238E27FC236}">
                <a16:creationId xmlns:a16="http://schemas.microsoft.com/office/drawing/2014/main" id="{98DEFE0A-BB7E-4846-AB6D-E73CAF49FFAD}"/>
              </a:ext>
            </a:extLst>
          </p:cNvPr>
          <p:cNvSpPr>
            <a:spLocks noGrp="1"/>
          </p:cNvSpPr>
          <p:nvPr>
            <p:ph type="ftr" sz="quarter" idx="14"/>
          </p:nvPr>
        </p:nvSpPr>
        <p:spPr/>
        <p:txBody>
          <a:bodyPr/>
          <a:lstStyle/>
          <a:p>
            <a:r>
              <a:rPr lang="en-US"/>
              <a:t>OSAA:DAAS:DAC Webcast: 01092020</a:t>
            </a:r>
          </a:p>
        </p:txBody>
      </p:sp>
    </p:spTree>
    <p:extLst>
      <p:ext uri="{BB962C8B-B14F-4D97-AF65-F5344CB8AC3E}">
        <p14:creationId xmlns:p14="http://schemas.microsoft.com/office/powerpoint/2010/main" val="460217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17E9-89A8-4669-AD6F-4AF96FDCD479}"/>
              </a:ext>
            </a:extLst>
          </p:cNvPr>
          <p:cNvSpPr>
            <a:spLocks noGrp="1"/>
          </p:cNvSpPr>
          <p:nvPr>
            <p:ph type="title"/>
          </p:nvPr>
        </p:nvSpPr>
        <p:spPr/>
        <p:txBody>
          <a:bodyPr/>
          <a:lstStyle/>
          <a:p>
            <a:r>
              <a:rPr lang="en-US"/>
              <a:t>2020 February/March DAC Meetings</a:t>
            </a:r>
          </a:p>
        </p:txBody>
      </p:sp>
      <p:sp>
        <p:nvSpPr>
          <p:cNvPr id="4" name="Slide Number Placeholder 3">
            <a:extLst>
              <a:ext uri="{FF2B5EF4-FFF2-40B4-BE49-F238E27FC236}">
                <a16:creationId xmlns:a16="http://schemas.microsoft.com/office/drawing/2014/main" id="{8CA22CD7-F0F2-4CE8-A070-6FB557883DEC}"/>
              </a:ext>
            </a:extLst>
          </p:cNvPr>
          <p:cNvSpPr>
            <a:spLocks noGrp="1"/>
          </p:cNvSpPr>
          <p:nvPr>
            <p:ph type="sldNum" sz="quarter" idx="12"/>
          </p:nvPr>
        </p:nvSpPr>
        <p:spPr/>
        <p:txBody>
          <a:bodyPr/>
          <a:lstStyle/>
          <a:p>
            <a:fld id="{91BD7323-49BF-4C97-8773-5EC64C492009}" type="slidenum">
              <a:rPr lang="en-US" smtClean="0"/>
              <a:t>19</a:t>
            </a:fld>
            <a:endParaRPr lang="en-US"/>
          </a:p>
        </p:txBody>
      </p:sp>
      <p:sp>
        <p:nvSpPr>
          <p:cNvPr id="5" name="Footer Placeholder 4">
            <a:extLst>
              <a:ext uri="{FF2B5EF4-FFF2-40B4-BE49-F238E27FC236}">
                <a16:creationId xmlns:a16="http://schemas.microsoft.com/office/drawing/2014/main" id="{08F5B2E6-C860-4EFF-8D3C-2E1B4BCD03D6}"/>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63059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5678" y="1033056"/>
            <a:ext cx="9633642" cy="5463540"/>
          </a:xfrm>
        </p:spPr>
        <p:txBody>
          <a:bodyPr vert="horz" lIns="91440" tIns="45720" rIns="91440" bIns="45720" rtlCol="0" anchor="t">
            <a:normAutofit fontScale="62500" lnSpcReduction="20000"/>
          </a:bodyPr>
          <a:lstStyle/>
          <a:p>
            <a:pPr lvl="1"/>
            <a:r>
              <a:rPr lang="en-US">
                <a:solidFill>
                  <a:schemeClr val="tx1"/>
                </a:solidFill>
              </a:rPr>
              <a:t>Welcome</a:t>
            </a:r>
          </a:p>
          <a:p>
            <a:pPr lvl="1"/>
            <a:r>
              <a:rPr lang="en-US">
                <a:solidFill>
                  <a:schemeClr val="tx1"/>
                </a:solidFill>
              </a:rPr>
              <a:t>Quality of School Climate and Safety Survey</a:t>
            </a:r>
          </a:p>
          <a:p>
            <a:pPr lvl="2"/>
            <a:r>
              <a:rPr lang="en-US">
                <a:solidFill>
                  <a:schemeClr val="tx1"/>
                </a:solidFill>
              </a:rPr>
              <a:t>Survey</a:t>
            </a:r>
          </a:p>
          <a:p>
            <a:pPr lvl="2"/>
            <a:r>
              <a:rPr lang="en-US">
                <a:solidFill>
                  <a:schemeClr val="tx1"/>
                </a:solidFill>
              </a:rPr>
              <a:t>Content and Survey Administration</a:t>
            </a:r>
          </a:p>
          <a:p>
            <a:pPr lvl="2"/>
            <a:r>
              <a:rPr lang="en-US">
                <a:solidFill>
                  <a:schemeClr val="tx1"/>
                </a:solidFill>
              </a:rPr>
              <a:t>PAN</a:t>
            </a:r>
          </a:p>
          <a:p>
            <a:pPr lvl="1"/>
            <a:r>
              <a:rPr lang="en-US">
                <a:solidFill>
                  <a:schemeClr val="tx1"/>
                </a:solidFill>
              </a:rPr>
              <a:t>Kentucky Field Test Updates and Resources</a:t>
            </a:r>
          </a:p>
          <a:p>
            <a:pPr lvl="2"/>
            <a:r>
              <a:rPr lang="en-US">
                <a:solidFill>
                  <a:schemeClr val="tx1"/>
                </a:solidFill>
                <a:ea typeface="+mn-lt"/>
                <a:cs typeface="+mn-lt"/>
              </a:rPr>
              <a:t>Online Testing Tool Kit</a:t>
            </a:r>
          </a:p>
          <a:p>
            <a:pPr lvl="2"/>
            <a:r>
              <a:rPr lang="en-US">
                <a:solidFill>
                  <a:schemeClr val="tx1"/>
                </a:solidFill>
                <a:ea typeface="+mn-lt"/>
                <a:cs typeface="+mn-lt"/>
              </a:rPr>
              <a:t>Practice Test</a:t>
            </a:r>
          </a:p>
          <a:p>
            <a:pPr lvl="2"/>
            <a:r>
              <a:rPr lang="en-US">
                <a:solidFill>
                  <a:schemeClr val="tx1"/>
                </a:solidFill>
                <a:ea typeface="+mn-lt"/>
                <a:cs typeface="+mn-lt"/>
              </a:rPr>
              <a:t>Resources</a:t>
            </a:r>
          </a:p>
          <a:p>
            <a:pPr lvl="1"/>
            <a:r>
              <a:rPr lang="en-US">
                <a:solidFill>
                  <a:schemeClr val="tx1"/>
                </a:solidFill>
                <a:ea typeface="+mn-lt"/>
                <a:cs typeface="+mn-lt"/>
              </a:rPr>
              <a:t>2020 February/March DAC Meetings</a:t>
            </a:r>
          </a:p>
          <a:p>
            <a:pPr lvl="1"/>
            <a:r>
              <a:rPr lang="en-US">
                <a:solidFill>
                  <a:schemeClr val="tx1"/>
                </a:solidFill>
              </a:rPr>
              <a:t>Additional Updates</a:t>
            </a:r>
          </a:p>
          <a:p>
            <a:pPr lvl="2"/>
            <a:r>
              <a:rPr lang="en-US">
                <a:solidFill>
                  <a:schemeClr val="tx1"/>
                </a:solidFill>
              </a:rPr>
              <a:t>ACT</a:t>
            </a:r>
          </a:p>
          <a:p>
            <a:pPr lvl="2"/>
            <a:r>
              <a:rPr lang="en-US">
                <a:solidFill>
                  <a:schemeClr val="tx1"/>
                </a:solidFill>
              </a:rPr>
              <a:t>Amendment to Kentucky’s District and School Report Card Regulation (703 KAR 5:140)</a:t>
            </a:r>
          </a:p>
          <a:p>
            <a:pPr lvl="1"/>
            <a:r>
              <a:rPr lang="en-US">
                <a:solidFill>
                  <a:schemeClr val="tx1"/>
                </a:solidFill>
              </a:rPr>
              <a:t>Questions and Answers</a:t>
            </a:r>
          </a:p>
        </p:txBody>
      </p:sp>
      <p:sp>
        <p:nvSpPr>
          <p:cNvPr id="2" name="Title 1"/>
          <p:cNvSpPr>
            <a:spLocks noGrp="1"/>
          </p:cNvSpPr>
          <p:nvPr>
            <p:ph type="title"/>
          </p:nvPr>
        </p:nvSpPr>
        <p:spPr/>
        <p:txBody>
          <a:bodyPr/>
          <a:lstStyle/>
          <a:p>
            <a:r>
              <a:rPr lang="en-US"/>
              <a:t>Agenda</a:t>
            </a:r>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a:p>
        </p:txBody>
      </p:sp>
      <p:sp>
        <p:nvSpPr>
          <p:cNvPr id="5" name="Footer Placeholder 4"/>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161215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981" y="257025"/>
            <a:ext cx="8975473" cy="1320800"/>
          </a:xfrm>
        </p:spPr>
        <p:txBody>
          <a:bodyPr>
            <a:normAutofit fontScale="90000"/>
          </a:bodyPr>
          <a:lstStyle/>
          <a:p>
            <a:r>
              <a:rPr lang="en-US"/>
              <a:t>February/March DAC Meetings Registration Links</a:t>
            </a:r>
          </a:p>
        </p:txBody>
      </p:sp>
      <p:sp>
        <p:nvSpPr>
          <p:cNvPr id="4" name="Rectangle 3"/>
          <p:cNvSpPr/>
          <p:nvPr/>
        </p:nvSpPr>
        <p:spPr>
          <a:xfrm>
            <a:off x="176981" y="1577825"/>
            <a:ext cx="9701996" cy="4401205"/>
          </a:xfrm>
          <a:prstGeom prst="rect">
            <a:avLst/>
          </a:prstGeom>
        </p:spPr>
        <p:txBody>
          <a:bodyPr wrap="square" anchor="t">
            <a:spAutoFit/>
          </a:bodyPr>
          <a:lstStyle/>
          <a:p>
            <a:r>
              <a:rPr lang="en-US" sz="2000">
                <a:ea typeface="+mn-lt"/>
                <a:cs typeface="+mn-lt"/>
              </a:rPr>
              <a:t>Please register for the DAC training using the links below. Space is limited. Once registered, participants will receive an autogenerated email.</a:t>
            </a:r>
          </a:p>
          <a:p>
            <a:endParaRPr lang="en-US" sz="2000">
              <a:ea typeface="+mn-lt"/>
              <a:cs typeface="+mn-lt"/>
            </a:endParaRPr>
          </a:p>
          <a:p>
            <a:pPr>
              <a:buFont typeface="Arial" panose="05050102010706020507" pitchFamily="18" charset="2"/>
              <a:buChar char="•"/>
            </a:pPr>
            <a:r>
              <a:rPr lang="en-US" sz="2000">
                <a:ea typeface="+mn-lt"/>
                <a:cs typeface="+mn-lt"/>
              </a:rPr>
              <a:t>February 11, </a:t>
            </a:r>
            <a:r>
              <a:rPr lang="en-US" sz="2000">
                <a:ea typeface="+mn-lt"/>
                <a:cs typeface="+mn-lt"/>
                <a:hlinkClick r:id="rId3"/>
              </a:rPr>
              <a:t>Russell County Natatorium</a:t>
            </a:r>
            <a:r>
              <a:rPr lang="en-US" sz="2000">
                <a:ea typeface="+mn-lt"/>
                <a:cs typeface="+mn-lt"/>
              </a:rPr>
              <a:t> in Russell Springs (Capacity 85)</a:t>
            </a:r>
            <a:endParaRPr lang="en-US" sz="2000">
              <a:solidFill>
                <a:srgbClr val="000000"/>
              </a:solidFill>
              <a:latin typeface="Franklin Gothic Book"/>
              <a:cs typeface="Calibri"/>
            </a:endParaRPr>
          </a:p>
          <a:p>
            <a:pPr>
              <a:buFont typeface="Arial" panose="05050102010706020507" pitchFamily="18" charset="2"/>
              <a:buChar char="•"/>
            </a:pPr>
            <a:r>
              <a:rPr lang="en-US" sz="2000">
                <a:ea typeface="+mn-lt"/>
                <a:cs typeface="+mn-lt"/>
              </a:rPr>
              <a:t>February 12, </a:t>
            </a:r>
            <a:r>
              <a:rPr lang="en-US" sz="2000">
                <a:ea typeface="+mn-lt"/>
                <a:cs typeface="+mn-lt"/>
                <a:hlinkClick r:id="rId4"/>
              </a:rPr>
              <a:t>Ralph Rush Professional Development Center</a:t>
            </a:r>
            <a:r>
              <a:rPr lang="en-US" sz="2000">
                <a:ea typeface="+mn-lt"/>
                <a:cs typeface="+mn-lt"/>
              </a:rPr>
              <a:t> in Florence (Capacity 90)</a:t>
            </a:r>
            <a:endParaRPr lang="en-US" sz="2000"/>
          </a:p>
          <a:p>
            <a:pPr>
              <a:buFont typeface="Arial" panose="05050102010706020507" pitchFamily="18" charset="2"/>
              <a:buChar char="•"/>
            </a:pPr>
            <a:r>
              <a:rPr lang="en-US" sz="2000">
                <a:ea typeface="+mn-lt"/>
                <a:cs typeface="+mn-lt"/>
              </a:rPr>
              <a:t>February 18, </a:t>
            </a:r>
            <a:r>
              <a:rPr lang="en-US" sz="2000">
                <a:ea typeface="+mn-lt"/>
                <a:cs typeface="+mn-lt"/>
                <a:hlinkClick r:id="rId5"/>
              </a:rPr>
              <a:t>Pike County Central High School</a:t>
            </a:r>
            <a:r>
              <a:rPr lang="en-US" sz="2000">
                <a:ea typeface="+mn-lt"/>
                <a:cs typeface="+mn-lt"/>
              </a:rPr>
              <a:t> in Pikeville (Capacity 65)</a:t>
            </a:r>
            <a:endParaRPr lang="en-US" sz="2000"/>
          </a:p>
          <a:p>
            <a:pPr>
              <a:buFont typeface="Arial" panose="05050102010706020507" pitchFamily="18" charset="2"/>
              <a:buChar char="•"/>
            </a:pPr>
            <a:r>
              <a:rPr lang="en-US" sz="2000">
                <a:ea typeface="+mn-lt"/>
                <a:cs typeface="+mn-lt"/>
              </a:rPr>
              <a:t>February 19, </a:t>
            </a:r>
            <a:r>
              <a:rPr lang="en-US" sz="2000">
                <a:ea typeface="+mn-lt"/>
                <a:cs typeface="+mn-lt"/>
                <a:hlinkClick r:id="rId6"/>
              </a:rPr>
              <a:t>KEDC</a:t>
            </a:r>
            <a:r>
              <a:rPr lang="en-US" sz="2000">
                <a:ea typeface="+mn-lt"/>
                <a:cs typeface="+mn-lt"/>
              </a:rPr>
              <a:t> in Ashland (Capacity 100)</a:t>
            </a:r>
            <a:endParaRPr lang="en-US" sz="2000"/>
          </a:p>
          <a:p>
            <a:pPr>
              <a:buFont typeface="Arial" panose="05050102010706020507" pitchFamily="18" charset="2"/>
              <a:buChar char="•"/>
            </a:pPr>
            <a:r>
              <a:rPr lang="en-US" sz="2000">
                <a:ea typeface="+mn-lt"/>
                <a:cs typeface="+mn-lt"/>
              </a:rPr>
              <a:t>February 20, </a:t>
            </a:r>
            <a:r>
              <a:rPr lang="en-US" sz="2000">
                <a:ea typeface="+mn-lt"/>
                <a:cs typeface="+mn-lt"/>
                <a:hlinkClick r:id="rId7"/>
              </a:rPr>
              <a:t>Center for Innovations</a:t>
            </a:r>
            <a:r>
              <a:rPr lang="en-US" sz="2000">
                <a:ea typeface="+mn-lt"/>
                <a:cs typeface="+mn-lt"/>
              </a:rPr>
              <a:t> in Laurel County (Capacity 120)</a:t>
            </a:r>
            <a:endParaRPr lang="en-US" sz="2000"/>
          </a:p>
          <a:p>
            <a:pPr>
              <a:buFont typeface="Arial" panose="05050102010706020507" pitchFamily="18" charset="2"/>
              <a:buChar char="•"/>
            </a:pPr>
            <a:r>
              <a:rPr lang="en-US" sz="2000">
                <a:ea typeface="+mn-lt"/>
                <a:cs typeface="+mn-lt"/>
              </a:rPr>
              <a:t>February 24, </a:t>
            </a:r>
            <a:r>
              <a:rPr lang="en-US" sz="2000">
                <a:ea typeface="+mn-lt"/>
                <a:cs typeface="+mn-lt"/>
                <a:hlinkClick r:id="rId8"/>
              </a:rPr>
              <a:t>Murray State University</a:t>
            </a:r>
            <a:r>
              <a:rPr lang="en-US" sz="2000">
                <a:ea typeface="+mn-lt"/>
                <a:cs typeface="+mn-lt"/>
              </a:rPr>
              <a:t> in Murray (Capacity 130)</a:t>
            </a:r>
          </a:p>
          <a:p>
            <a:pPr lvl="1"/>
            <a:r>
              <a:rPr lang="en-US" sz="2000"/>
              <a:t>Note: Vehicle registration with university is required.</a:t>
            </a:r>
          </a:p>
          <a:p>
            <a:pPr>
              <a:buFont typeface="Arial" panose="05050102010706020507" pitchFamily="18" charset="2"/>
              <a:buChar char="•"/>
            </a:pPr>
            <a:r>
              <a:rPr lang="en-US" sz="2000">
                <a:ea typeface="+mn-lt"/>
                <a:cs typeface="+mn-lt"/>
              </a:rPr>
              <a:t>February 25, </a:t>
            </a:r>
            <a:r>
              <a:rPr lang="en-US" sz="2000">
                <a:ea typeface="+mn-lt"/>
                <a:cs typeface="+mn-lt"/>
                <a:hlinkClick r:id="rId9"/>
              </a:rPr>
              <a:t>GRREC</a:t>
            </a:r>
            <a:r>
              <a:rPr lang="en-US" sz="2000">
                <a:ea typeface="+mn-lt"/>
                <a:cs typeface="+mn-lt"/>
              </a:rPr>
              <a:t> in Bowling Green (Capacity 120)</a:t>
            </a:r>
            <a:endParaRPr lang="en-US" sz="2000"/>
          </a:p>
          <a:p>
            <a:pPr>
              <a:buFont typeface="Arial" panose="05050102010706020507" pitchFamily="18" charset="2"/>
              <a:buChar char="•"/>
            </a:pPr>
            <a:r>
              <a:rPr lang="en-US" sz="2000">
                <a:ea typeface="+mn-lt"/>
                <a:cs typeface="+mn-lt"/>
              </a:rPr>
              <a:t>February 26, </a:t>
            </a:r>
            <a:r>
              <a:rPr lang="en-US" sz="2000">
                <a:ea typeface="+mn-lt"/>
                <a:cs typeface="+mn-lt"/>
                <a:hlinkClick r:id="rId10"/>
              </a:rPr>
              <a:t>Christian Co. Board of Education</a:t>
            </a:r>
            <a:r>
              <a:rPr lang="en-US" sz="2000">
                <a:ea typeface="+mn-lt"/>
                <a:cs typeface="+mn-lt"/>
              </a:rPr>
              <a:t> in Hopkinsville (Capacity 40)</a:t>
            </a:r>
            <a:endParaRPr lang="en-US" sz="2000"/>
          </a:p>
          <a:p>
            <a:pPr>
              <a:buFont typeface="Arial" panose="05050102010706020507" pitchFamily="18" charset="2"/>
              <a:buChar char="•"/>
            </a:pPr>
            <a:r>
              <a:rPr lang="en-US" sz="2000">
                <a:ea typeface="+mn-lt"/>
                <a:cs typeface="+mn-lt"/>
              </a:rPr>
              <a:t>February 27, </a:t>
            </a:r>
            <a:r>
              <a:rPr lang="en-US" sz="2000">
                <a:ea typeface="+mn-lt"/>
                <a:cs typeface="+mn-lt"/>
                <a:hlinkClick r:id="rId11"/>
              </a:rPr>
              <a:t>Owensboro Board of Education</a:t>
            </a:r>
            <a:r>
              <a:rPr lang="en-US" sz="2000">
                <a:ea typeface="+mn-lt"/>
                <a:cs typeface="+mn-lt"/>
              </a:rPr>
              <a:t> in Owensboro (Capacity 100)</a:t>
            </a:r>
            <a:endParaRPr lang="en-US" sz="2000"/>
          </a:p>
          <a:p>
            <a:pPr>
              <a:buFont typeface="Arial" panose="05050102010706020507" pitchFamily="18" charset="2"/>
              <a:buChar char="•"/>
            </a:pPr>
            <a:r>
              <a:rPr lang="en-US" sz="2000">
                <a:ea typeface="+mn-lt"/>
                <a:cs typeface="+mn-lt"/>
              </a:rPr>
              <a:t>March 3,       </a:t>
            </a:r>
            <a:r>
              <a:rPr lang="en-US" sz="2000">
                <a:ea typeface="+mn-lt"/>
                <a:cs typeface="+mn-lt"/>
                <a:hlinkClick r:id="rId12"/>
              </a:rPr>
              <a:t>KDE</a:t>
            </a:r>
            <a:r>
              <a:rPr lang="en-US" sz="2000">
                <a:ea typeface="+mn-lt"/>
                <a:cs typeface="+mn-lt"/>
              </a:rPr>
              <a:t>, 300 Sower Blvd. Frankfort (Capacity 170)</a:t>
            </a:r>
          </a:p>
        </p:txBody>
      </p:sp>
      <p:sp>
        <p:nvSpPr>
          <p:cNvPr id="2" name="Slide Number Placeholder 1"/>
          <p:cNvSpPr>
            <a:spLocks noGrp="1"/>
          </p:cNvSpPr>
          <p:nvPr>
            <p:ph type="sldNum" sz="quarter" idx="12"/>
          </p:nvPr>
        </p:nvSpPr>
        <p:spPr/>
        <p:txBody>
          <a:bodyPr/>
          <a:lstStyle/>
          <a:p>
            <a:fld id="{91BD7323-49BF-4C97-8773-5EC64C492009}" type="slidenum">
              <a:rPr lang="en-US" smtClean="0"/>
              <a:t>20</a:t>
            </a:fld>
            <a:endParaRPr lang="en-US"/>
          </a:p>
        </p:txBody>
      </p:sp>
      <p:sp>
        <p:nvSpPr>
          <p:cNvPr id="3" name="Footer Placeholder 2"/>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4080306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0441-04A2-4A92-8F10-B7F6D3B1F1DB}"/>
              </a:ext>
            </a:extLst>
          </p:cNvPr>
          <p:cNvSpPr>
            <a:spLocks noGrp="1"/>
          </p:cNvSpPr>
          <p:nvPr>
            <p:ph type="title"/>
          </p:nvPr>
        </p:nvSpPr>
        <p:spPr/>
        <p:txBody>
          <a:bodyPr/>
          <a:lstStyle/>
          <a:p>
            <a:r>
              <a:rPr lang="en-US"/>
              <a:t>Additional Updates</a:t>
            </a:r>
          </a:p>
        </p:txBody>
      </p:sp>
      <p:sp>
        <p:nvSpPr>
          <p:cNvPr id="3" name="Text Placeholder 2">
            <a:extLst>
              <a:ext uri="{FF2B5EF4-FFF2-40B4-BE49-F238E27FC236}">
                <a16:creationId xmlns:a16="http://schemas.microsoft.com/office/drawing/2014/main" id="{1A3B929A-3202-42D4-BED9-4087D8574762}"/>
              </a:ext>
            </a:extLst>
          </p:cNvPr>
          <p:cNvSpPr>
            <a:spLocks noGrp="1"/>
          </p:cNvSpPr>
          <p:nvPr>
            <p:ph type="body" sz="quarter" idx="13"/>
          </p:nvPr>
        </p:nvSpPr>
        <p:spPr/>
        <p:txBody>
          <a:bodyPr/>
          <a:lstStyle/>
          <a:p>
            <a:r>
              <a:rPr lang="en-US"/>
              <a:t>ACT Update</a:t>
            </a:r>
          </a:p>
          <a:p>
            <a:r>
              <a:rPr lang="en-US"/>
              <a:t>School Report Card</a:t>
            </a:r>
          </a:p>
        </p:txBody>
      </p:sp>
      <p:sp>
        <p:nvSpPr>
          <p:cNvPr id="4" name="Slide Number Placeholder 3">
            <a:extLst>
              <a:ext uri="{FF2B5EF4-FFF2-40B4-BE49-F238E27FC236}">
                <a16:creationId xmlns:a16="http://schemas.microsoft.com/office/drawing/2014/main" id="{7047D16D-47F3-4152-800A-3D1A124893ED}"/>
              </a:ext>
            </a:extLst>
          </p:cNvPr>
          <p:cNvSpPr>
            <a:spLocks noGrp="1"/>
          </p:cNvSpPr>
          <p:nvPr>
            <p:ph type="sldNum" sz="quarter" idx="12"/>
          </p:nvPr>
        </p:nvSpPr>
        <p:spPr/>
        <p:txBody>
          <a:bodyPr/>
          <a:lstStyle/>
          <a:p>
            <a:fld id="{91BD7323-49BF-4C97-8773-5EC64C492009}" type="slidenum">
              <a:rPr lang="en-US" smtClean="0"/>
              <a:t>21</a:t>
            </a:fld>
            <a:endParaRPr lang="en-US"/>
          </a:p>
        </p:txBody>
      </p:sp>
      <p:sp>
        <p:nvSpPr>
          <p:cNvPr id="5" name="Footer Placeholder 4">
            <a:extLst>
              <a:ext uri="{FF2B5EF4-FFF2-40B4-BE49-F238E27FC236}">
                <a16:creationId xmlns:a16="http://schemas.microsoft.com/office/drawing/2014/main" id="{572BBA39-5E81-4C41-8BD8-09FD6A3D482E}"/>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768408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3B5429-6044-4608-8847-537840C79F0C}"/>
              </a:ext>
            </a:extLst>
          </p:cNvPr>
          <p:cNvSpPr>
            <a:spLocks noGrp="1"/>
          </p:cNvSpPr>
          <p:nvPr>
            <p:ph type="title" idx="4294967295"/>
          </p:nvPr>
        </p:nvSpPr>
        <p:spPr>
          <a:xfrm>
            <a:off x="0" y="147638"/>
            <a:ext cx="12090400" cy="911225"/>
          </a:xfrm>
          <a:prstGeom prst="rect">
            <a:avLst/>
          </a:prstGeom>
        </p:spPr>
        <p:txBody>
          <a:bodyPr anchor="t">
            <a:normAutofit/>
          </a:bodyPr>
          <a:lstStyle/>
          <a:p>
            <a:r>
              <a:rPr lang="en-US" err="1"/>
              <a:t>PearsonAccess</a:t>
            </a:r>
            <a:r>
              <a:rPr lang="en-US" baseline="30000" err="1"/>
              <a:t>next</a:t>
            </a:r>
            <a:r>
              <a:rPr lang="en-US" baseline="30000"/>
              <a:t>  </a:t>
            </a:r>
            <a:r>
              <a:rPr lang="en-US"/>
              <a:t>Upcoming Dates for ACT</a:t>
            </a:r>
            <a:endParaRPr lang="en-US" baseline="30000"/>
          </a:p>
        </p:txBody>
      </p:sp>
      <p:graphicFrame>
        <p:nvGraphicFramePr>
          <p:cNvPr id="8" name="Diagram 7" descr="Graphic describes the date for ACT review of enrollment in PAN" title="Graphic 1">
            <a:extLst>
              <a:ext uri="{FF2B5EF4-FFF2-40B4-BE49-F238E27FC236}">
                <a16:creationId xmlns:a16="http://schemas.microsoft.com/office/drawing/2014/main" id="{BCCBE4F0-B81C-4A38-8E49-7C055592F0FD}"/>
              </a:ext>
            </a:extLst>
          </p:cNvPr>
          <p:cNvGraphicFramePr/>
          <p:nvPr>
            <p:extLst>
              <p:ext uri="{D42A27DB-BD31-4B8C-83A1-F6EECF244321}">
                <p14:modId xmlns:p14="http://schemas.microsoft.com/office/powerpoint/2010/main" val="3352620193"/>
              </p:ext>
            </p:extLst>
          </p:nvPr>
        </p:nvGraphicFramePr>
        <p:xfrm>
          <a:off x="763668" y="1058863"/>
          <a:ext cx="10664664" cy="4981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BF7FB22-089E-48E2-AD7C-A367EE6BE857}"/>
              </a:ext>
            </a:extLst>
          </p:cNvPr>
          <p:cNvSpPr>
            <a:spLocks noGrp="1"/>
          </p:cNvSpPr>
          <p:nvPr>
            <p:ph type="sldNum" sz="quarter" idx="10"/>
          </p:nvPr>
        </p:nvSpPr>
        <p:spPr/>
        <p:txBody>
          <a:bodyPr/>
          <a:lstStyle/>
          <a:p>
            <a:fld id="{91BD7323-49BF-4C97-8773-5EC64C492009}" type="slidenum">
              <a:rPr lang="en-US" smtClean="0"/>
              <a:pPr/>
              <a:t>22</a:t>
            </a:fld>
            <a:endParaRPr lang="en-US"/>
          </a:p>
        </p:txBody>
      </p:sp>
      <p:sp>
        <p:nvSpPr>
          <p:cNvPr id="5" name="Footer Placeholder 4">
            <a:extLst>
              <a:ext uri="{FF2B5EF4-FFF2-40B4-BE49-F238E27FC236}">
                <a16:creationId xmlns:a16="http://schemas.microsoft.com/office/drawing/2014/main" id="{F6466700-EB5A-4F40-8E63-3562A7A366F6}"/>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1791573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468" y="1477104"/>
            <a:ext cx="8391451" cy="3165234"/>
          </a:xfrm>
        </p:spPr>
        <p:txBody>
          <a:bodyPr/>
          <a:lstStyle/>
          <a:p>
            <a:pPr lvl="1" algn="r"/>
            <a:r>
              <a:rPr lang="en-US" sz="3600">
                <a:latin typeface="+mj-lt"/>
              </a:rPr>
              <a:t> Amendment to Kentucky’s District and School Report Card Regulation</a:t>
            </a:r>
            <a:br>
              <a:rPr lang="en-US" sz="3600">
                <a:latin typeface="+mj-lt"/>
                <a:ea typeface="+mj-lt"/>
                <a:cs typeface="+mj-lt"/>
              </a:rPr>
            </a:br>
            <a:r>
              <a:rPr lang="en-US" sz="3600">
                <a:latin typeface="+mj-lt"/>
              </a:rPr>
              <a:t>703 KAR 5:140</a:t>
            </a:r>
            <a:br>
              <a:rPr lang="en-US" sz="3600">
                <a:latin typeface="+mj-lt"/>
                <a:ea typeface="+mj-lt"/>
                <a:cs typeface="+mj-lt"/>
              </a:rPr>
            </a:br>
            <a:endParaRPr lang="en-US" sz="3200">
              <a:highlight>
                <a:srgbClr val="FFFF00"/>
              </a:highlight>
              <a:latin typeface="+mj-lt"/>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23</a:t>
            </a:fld>
            <a:endParaRPr lang="en-US"/>
          </a:p>
        </p:txBody>
      </p:sp>
    </p:spTree>
    <p:extLst>
      <p:ext uri="{BB962C8B-B14F-4D97-AF65-F5344CB8AC3E}">
        <p14:creationId xmlns:p14="http://schemas.microsoft.com/office/powerpoint/2010/main" val="1635181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06E455-7123-4121-9CC6-495254054481}"/>
              </a:ext>
            </a:extLst>
          </p:cNvPr>
          <p:cNvSpPr>
            <a:spLocks noGrp="1"/>
          </p:cNvSpPr>
          <p:nvPr>
            <p:ph type="title"/>
          </p:nvPr>
        </p:nvSpPr>
        <p:spPr/>
        <p:txBody>
          <a:bodyPr/>
          <a:lstStyle/>
          <a:p>
            <a:r>
              <a:rPr lang="en-US"/>
              <a:t>Amendment Timeline</a:t>
            </a:r>
          </a:p>
        </p:txBody>
      </p:sp>
      <p:graphicFrame>
        <p:nvGraphicFramePr>
          <p:cNvPr id="5" name="Diagram 4" descr="Timeline of steps for regulation approval">
            <a:extLst>
              <a:ext uri="{FF2B5EF4-FFF2-40B4-BE49-F238E27FC236}">
                <a16:creationId xmlns:a16="http://schemas.microsoft.com/office/drawing/2014/main" id="{CC4B787C-C745-4406-BC7C-2A9058B38B74}"/>
              </a:ext>
            </a:extLst>
          </p:cNvPr>
          <p:cNvGraphicFramePr/>
          <p:nvPr>
            <p:extLst>
              <p:ext uri="{D42A27DB-BD31-4B8C-83A1-F6EECF244321}">
                <p14:modId xmlns:p14="http://schemas.microsoft.com/office/powerpoint/2010/main" val="268616688"/>
              </p:ext>
            </p:extLst>
          </p:nvPr>
        </p:nvGraphicFramePr>
        <p:xfrm>
          <a:off x="253793" y="902208"/>
          <a:ext cx="742054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30865716-AF97-4A08-B56A-9ABB058555CA}"/>
              </a:ext>
            </a:extLst>
          </p:cNvPr>
          <p:cNvSpPr/>
          <p:nvPr/>
        </p:nvSpPr>
        <p:spPr>
          <a:xfrm>
            <a:off x="7674341" y="338742"/>
            <a:ext cx="1789044" cy="902208"/>
          </a:xfrm>
          <a:prstGeom prst="roundRect">
            <a:avLst/>
          </a:prstGeom>
          <a:solidFill>
            <a:schemeClr val="accent1">
              <a:lumMod val="20000"/>
              <a:lumOff val="80000"/>
            </a:schemeClr>
          </a:solidFill>
          <a:ln>
            <a:solidFill>
              <a:schemeClr val="tx2">
                <a:lumMod val="60000"/>
                <a:lumOff val="4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hlinkClick r:id="rId8"/>
              </a:rPr>
              <a:t>Proposed Regulation Link</a:t>
            </a:r>
            <a:endParaRPr lang="en-US"/>
          </a:p>
        </p:txBody>
      </p:sp>
      <p:sp>
        <p:nvSpPr>
          <p:cNvPr id="7" name="Rectangle 6">
            <a:extLst>
              <a:ext uri="{FF2B5EF4-FFF2-40B4-BE49-F238E27FC236}">
                <a16:creationId xmlns:a16="http://schemas.microsoft.com/office/drawing/2014/main" id="{EF714558-7646-40E2-9436-74985BBA7AC3}"/>
              </a:ext>
            </a:extLst>
          </p:cNvPr>
          <p:cNvSpPr/>
          <p:nvPr/>
        </p:nvSpPr>
        <p:spPr>
          <a:xfrm>
            <a:off x="6977946" y="2872353"/>
            <a:ext cx="4970877" cy="2345878"/>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2">
                    <a:lumMod val="50000"/>
                  </a:schemeClr>
                </a:solidFill>
              </a:rPr>
              <a:t>Submit written comments by email or fax to </a:t>
            </a:r>
          </a:p>
          <a:p>
            <a:r>
              <a:rPr lang="en-US" sz="2000">
                <a:solidFill>
                  <a:schemeClr val="tx2">
                    <a:lumMod val="50000"/>
                  </a:schemeClr>
                </a:solidFill>
              </a:rPr>
              <a:t>Todd Allen, Interim General Counsel, Kentucky Department of Education, 300 Sower Blvd, 5th Floor, Frankfort, KY 40601</a:t>
            </a:r>
          </a:p>
          <a:p>
            <a:pPr marL="285750" indent="-285750">
              <a:buFont typeface="Arial" panose="020B0604020202020204" pitchFamily="34" charset="0"/>
              <a:buChar char="•"/>
            </a:pPr>
            <a:r>
              <a:rPr lang="en-US" sz="2000">
                <a:solidFill>
                  <a:schemeClr val="tx2">
                    <a:lumMod val="50000"/>
                  </a:schemeClr>
                </a:solidFill>
              </a:rPr>
              <a:t>Fax: 502-564-9321 </a:t>
            </a:r>
          </a:p>
          <a:p>
            <a:pPr marL="285750" indent="-285750">
              <a:buFont typeface="Arial" panose="020B0604020202020204" pitchFamily="34" charset="0"/>
              <a:buChar char="•"/>
            </a:pPr>
            <a:r>
              <a:rPr lang="en-US" sz="2000">
                <a:solidFill>
                  <a:schemeClr val="tx2">
                    <a:lumMod val="50000"/>
                  </a:schemeClr>
                </a:solidFill>
              </a:rPr>
              <a:t>Email: </a:t>
            </a:r>
            <a:r>
              <a:rPr lang="en-US" sz="2000" u="sng">
                <a:solidFill>
                  <a:schemeClr val="tx2">
                    <a:lumMod val="50000"/>
                  </a:schemeClr>
                </a:solidFill>
                <a:hlinkClick r:id="rId9">
                  <a:extLst>
                    <a:ext uri="{A12FA001-AC4F-418D-AE19-62706E023703}">
                      <ahyp:hlinkClr xmlns:ahyp="http://schemas.microsoft.com/office/drawing/2018/hyperlinkcolor" val="tx"/>
                    </a:ext>
                  </a:extLst>
                </a:hlinkClick>
              </a:rPr>
              <a:t>regcomments@education.ky.gov</a:t>
            </a:r>
            <a:endParaRPr lang="en-US" sz="2000">
              <a:solidFill>
                <a:schemeClr val="tx2">
                  <a:lumMod val="50000"/>
                </a:schemeClr>
              </a:solidFill>
            </a:endParaRPr>
          </a:p>
        </p:txBody>
      </p:sp>
      <p:sp>
        <p:nvSpPr>
          <p:cNvPr id="2" name="Slide Number Placeholder 1">
            <a:extLst>
              <a:ext uri="{FF2B5EF4-FFF2-40B4-BE49-F238E27FC236}">
                <a16:creationId xmlns:a16="http://schemas.microsoft.com/office/drawing/2014/main" id="{7FB95CE2-7388-4766-877D-A6CFAAD2E60B}"/>
              </a:ext>
            </a:extLst>
          </p:cNvPr>
          <p:cNvSpPr>
            <a:spLocks noGrp="1"/>
          </p:cNvSpPr>
          <p:nvPr>
            <p:ph type="sldNum" sz="quarter" idx="12"/>
          </p:nvPr>
        </p:nvSpPr>
        <p:spPr/>
        <p:txBody>
          <a:bodyPr/>
          <a:lstStyle/>
          <a:p>
            <a:fld id="{91BD7323-49BF-4C97-8773-5EC64C492009}" type="slidenum">
              <a:rPr lang="en-US" smtClean="0"/>
              <a:pPr/>
              <a:t>24</a:t>
            </a:fld>
            <a:endParaRPr lang="en-US"/>
          </a:p>
        </p:txBody>
      </p:sp>
      <p:sp>
        <p:nvSpPr>
          <p:cNvPr id="3" name="Footer Placeholder 2">
            <a:extLst>
              <a:ext uri="{FF2B5EF4-FFF2-40B4-BE49-F238E27FC236}">
                <a16:creationId xmlns:a16="http://schemas.microsoft.com/office/drawing/2014/main" id="{646CAAA3-BA85-4F70-BAA1-8A3E831AB72B}"/>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1631248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a:spLocks noGrp="1"/>
          </p:cNvSpPr>
          <p:nvPr>
            <p:ph type="body" sz="quarter" idx="13"/>
          </p:nvPr>
        </p:nvSpPr>
        <p:spPr>
          <a:xfrm>
            <a:off x="555786" y="1560140"/>
            <a:ext cx="9188715" cy="4901324"/>
          </a:xfrm>
        </p:spPr>
        <p:txBody>
          <a:bodyPr/>
          <a:lstStyle/>
          <a:p>
            <a:r>
              <a:rPr lang="en-US"/>
              <a:t>Please send questions or comments to </a:t>
            </a:r>
            <a:r>
              <a:rPr lang="en-US">
                <a:hlinkClick r:id="rId3" tooltip="KDE DAC Information email address"/>
              </a:rPr>
              <a:t>dacinfo@education.ky.gov</a:t>
            </a:r>
            <a:endParaRPr lang="en-US"/>
          </a:p>
          <a:p>
            <a:endParaRPr lang="en-US"/>
          </a:p>
          <a:p>
            <a:r>
              <a:rPr lang="en-US"/>
              <a:t>February DAC Webcast is </a:t>
            </a:r>
            <a:r>
              <a:rPr lang="en-US">
                <a:solidFill>
                  <a:srgbClr val="FF0000"/>
                </a:solidFill>
              </a:rPr>
              <a:t>cancelled</a:t>
            </a:r>
            <a:r>
              <a:rPr lang="en-US">
                <a:solidFill>
                  <a:schemeClr val="accent3"/>
                </a:solidFill>
              </a:rPr>
              <a:t>.</a:t>
            </a:r>
            <a:endParaRPr lang="en-US"/>
          </a:p>
          <a:p>
            <a:endParaRPr lang="en-US"/>
          </a:p>
          <a:p>
            <a:r>
              <a:rPr lang="en-US"/>
              <a:t>Thank you for your participation!</a:t>
            </a:r>
          </a:p>
        </p:txBody>
      </p:sp>
      <p:sp>
        <p:nvSpPr>
          <p:cNvPr id="3" name="Title 2"/>
          <p:cNvSpPr>
            <a:spLocks noGrp="1"/>
          </p:cNvSpPr>
          <p:nvPr>
            <p:ph type="title"/>
          </p:nvPr>
        </p:nvSpPr>
        <p:spPr>
          <a:xfrm>
            <a:off x="193964" y="257025"/>
            <a:ext cx="8958490" cy="1320800"/>
          </a:xfrm>
        </p:spPr>
        <p:txBody>
          <a:bodyPr/>
          <a:lstStyle/>
          <a:p>
            <a:r>
              <a:rPr lang="en-US"/>
              <a:t>Questions and Answers</a:t>
            </a:r>
          </a:p>
        </p:txBody>
      </p:sp>
      <p:sp>
        <p:nvSpPr>
          <p:cNvPr id="2" name="Slide Number Placeholder 1"/>
          <p:cNvSpPr>
            <a:spLocks noGrp="1"/>
          </p:cNvSpPr>
          <p:nvPr>
            <p:ph type="sldNum" sz="quarter" idx="12"/>
          </p:nvPr>
        </p:nvSpPr>
        <p:spPr/>
        <p:txBody>
          <a:bodyPr/>
          <a:lstStyle/>
          <a:p>
            <a:fld id="{91BD7323-49BF-4C97-8773-5EC64C492009}" type="slidenum">
              <a:rPr lang="en-US" smtClean="0"/>
              <a:pPr/>
              <a:t>25</a:t>
            </a:fld>
            <a:endParaRPr lang="en-US"/>
          </a:p>
        </p:txBody>
      </p:sp>
      <p:sp>
        <p:nvSpPr>
          <p:cNvPr id="4" name="Footer Placeholder 3"/>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1290435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a:xfrm>
            <a:off x="489456" y="6461464"/>
            <a:ext cx="4114800" cy="365125"/>
          </a:xfrm>
        </p:spPr>
        <p:txBody>
          <a:bodyPr/>
          <a:lstStyle/>
          <a:p>
            <a:r>
              <a:rPr lang="en-US"/>
              <a:t>OSAA:DAAS:DAC Webcast: 01092020</a:t>
            </a:r>
          </a:p>
        </p:txBody>
      </p:sp>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12"/>
            <p:extLst>
              <p:ext uri="{D42A27DB-BD31-4B8C-83A1-F6EECF244321}">
                <p14:modId xmlns:p14="http://schemas.microsoft.com/office/powerpoint/2010/main" val="3067067542"/>
              </p:ext>
            </p:extLst>
          </p:nvPr>
        </p:nvGraphicFramePr>
        <p:xfrm>
          <a:off x="373991" y="938784"/>
          <a:ext cx="9090025" cy="531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21411" y="48532"/>
            <a:ext cx="9885872" cy="900264"/>
          </a:xfrm>
        </p:spPr>
        <p:txBody>
          <a:bodyPr>
            <a:noAutofit/>
          </a:bodyPr>
          <a:lstStyle/>
          <a:p>
            <a:r>
              <a:rPr lang="en-US"/>
              <a:t>Division of Assessment and Accountability Support</a:t>
            </a:r>
          </a:p>
        </p:txBody>
      </p:sp>
      <p:sp>
        <p:nvSpPr>
          <p:cNvPr id="2" name="Slide Number Placeholder 1"/>
          <p:cNvSpPr>
            <a:spLocks noGrp="1"/>
          </p:cNvSpPr>
          <p:nvPr>
            <p:ph type="sldNum" sz="quarter" idx="10"/>
          </p:nvPr>
        </p:nvSpPr>
        <p:spPr/>
        <p:txBody>
          <a:bodyPr/>
          <a:lstStyle/>
          <a:p>
            <a:fld id="{91BD7323-49BF-4C97-8773-5EC64C492009}" type="slidenum">
              <a:rPr lang="en-US" smtClean="0"/>
              <a:pPr/>
              <a:t>26</a:t>
            </a:fld>
            <a:endParaRPr lang="en-US"/>
          </a:p>
        </p:txBody>
      </p:sp>
    </p:spTree>
    <p:extLst>
      <p:ext uri="{BB962C8B-B14F-4D97-AF65-F5344CB8AC3E}">
        <p14:creationId xmlns:p14="http://schemas.microsoft.com/office/powerpoint/2010/main" val="4218297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5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340EF9-B3BD-4A35-937A-F4A3F726FBDD}"/>
              </a:ext>
            </a:extLst>
          </p:cNvPr>
          <p:cNvSpPr>
            <a:spLocks noGrp="1"/>
          </p:cNvSpPr>
          <p:nvPr>
            <p:ph type="title"/>
          </p:nvPr>
        </p:nvSpPr>
        <p:spPr>
          <a:xfrm>
            <a:off x="677335" y="1622694"/>
            <a:ext cx="9421406" cy="1826581"/>
          </a:xfrm>
        </p:spPr>
        <p:txBody>
          <a:bodyPr/>
          <a:lstStyle/>
          <a:p>
            <a:r>
              <a:rPr lang="en-US"/>
              <a:t>Quality of School Climate and Safety (QSCS) Survey</a:t>
            </a:r>
          </a:p>
        </p:txBody>
      </p:sp>
      <p:sp>
        <p:nvSpPr>
          <p:cNvPr id="6" name="Text Placeholder 5">
            <a:extLst>
              <a:ext uri="{FF2B5EF4-FFF2-40B4-BE49-F238E27FC236}">
                <a16:creationId xmlns:a16="http://schemas.microsoft.com/office/drawing/2014/main" id="{A5183E0E-1B1D-4774-83A0-F0760262DBE6}"/>
              </a:ext>
            </a:extLst>
          </p:cNvPr>
          <p:cNvSpPr>
            <a:spLocks noGrp="1"/>
          </p:cNvSpPr>
          <p:nvPr>
            <p:ph type="body" idx="1"/>
          </p:nvPr>
        </p:nvSpPr>
        <p:spPr/>
        <p:txBody>
          <a:bodyPr/>
          <a:lstStyle/>
          <a:p>
            <a:r>
              <a:rPr lang="en-US"/>
              <a:t>Test Administration Details</a:t>
            </a:r>
          </a:p>
        </p:txBody>
      </p:sp>
      <p:sp>
        <p:nvSpPr>
          <p:cNvPr id="4" name="Slide Number Placeholder 3">
            <a:extLst>
              <a:ext uri="{FF2B5EF4-FFF2-40B4-BE49-F238E27FC236}">
                <a16:creationId xmlns:a16="http://schemas.microsoft.com/office/drawing/2014/main" id="{8BE83104-2199-4DF1-A0A7-07C4FAF33F87}"/>
              </a:ext>
            </a:extLst>
          </p:cNvPr>
          <p:cNvSpPr>
            <a:spLocks noGrp="1"/>
          </p:cNvSpPr>
          <p:nvPr>
            <p:ph type="sldNum" sz="quarter" idx="12"/>
          </p:nvPr>
        </p:nvSpPr>
        <p:spPr/>
        <p:txBody>
          <a:bodyPr/>
          <a:lstStyle/>
          <a:p>
            <a:fld id="{91BD7323-49BF-4C97-8773-5EC64C492009}" type="slidenum">
              <a:rPr lang="en-US" smtClean="0"/>
              <a:t>3</a:t>
            </a:fld>
            <a:endParaRPr lang="en-US"/>
          </a:p>
        </p:txBody>
      </p:sp>
      <p:sp>
        <p:nvSpPr>
          <p:cNvPr id="2" name="Footer Placeholder 1">
            <a:extLst>
              <a:ext uri="{FF2B5EF4-FFF2-40B4-BE49-F238E27FC236}">
                <a16:creationId xmlns:a16="http://schemas.microsoft.com/office/drawing/2014/main" id="{CBAFD019-CF6F-4434-998E-EF535A3AE1FD}"/>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263123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794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a:t>KBE-Approved Constructs to Measure</a:t>
            </a:r>
          </a:p>
        </p:txBody>
      </p:sp>
      <p:graphicFrame>
        <p:nvGraphicFramePr>
          <p:cNvPr id="5" name="Diagram 4" descr="The graphic describes the two overall constructs used in the survey: Quality of School Climate and Safety."/>
          <p:cNvGraphicFramePr/>
          <p:nvPr>
            <p:extLst>
              <p:ext uri="{D42A27DB-BD31-4B8C-83A1-F6EECF244321}">
                <p14:modId xmlns:p14="http://schemas.microsoft.com/office/powerpoint/2010/main" val="2273047264"/>
              </p:ext>
            </p:extLst>
          </p:nvPr>
        </p:nvGraphicFramePr>
        <p:xfrm>
          <a:off x="638093" y="1229183"/>
          <a:ext cx="8305800" cy="4862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4</a:t>
            </a:fld>
            <a:endParaRPr lang="en-US" altLang="en-US">
              <a:solidFill>
                <a:schemeClr val="bg1"/>
              </a:solidFill>
            </a:endParaRPr>
          </a:p>
        </p:txBody>
      </p:sp>
      <p:sp>
        <p:nvSpPr>
          <p:cNvPr id="2" name="Footer Placeholder 1">
            <a:extLst>
              <a:ext uri="{FF2B5EF4-FFF2-40B4-BE49-F238E27FC236}">
                <a16:creationId xmlns:a16="http://schemas.microsoft.com/office/drawing/2014/main" id="{F046AB60-6B57-4CEE-A469-2E9847C2DA79}"/>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289099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ADE00-A9A3-4614-B938-4C76ABC391B4}"/>
              </a:ext>
            </a:extLst>
          </p:cNvPr>
          <p:cNvSpPr>
            <a:spLocks noGrp="1"/>
          </p:cNvSpPr>
          <p:nvPr>
            <p:ph type="title"/>
          </p:nvPr>
        </p:nvSpPr>
        <p:spPr>
          <a:xfrm>
            <a:off x="260266" y="197685"/>
            <a:ext cx="8864879" cy="1320800"/>
          </a:xfrm>
        </p:spPr>
        <p:txBody>
          <a:bodyPr>
            <a:normAutofit fontScale="90000"/>
          </a:bodyPr>
          <a:lstStyle/>
          <a:p>
            <a:r>
              <a:rPr lang="en-US"/>
              <a:t>Online Quality of School Climate and </a:t>
            </a:r>
            <a:r>
              <a:rPr lang="en-US" sz="4900"/>
              <a:t>Safety</a:t>
            </a:r>
            <a:r>
              <a:rPr lang="en-US"/>
              <a:t> Survey </a:t>
            </a:r>
            <a:r>
              <a:rPr lang="en-US">
                <a:solidFill>
                  <a:srgbClr val="0070C0"/>
                </a:solidFill>
              </a:rPr>
              <a:t>(Operational)</a:t>
            </a:r>
          </a:p>
        </p:txBody>
      </p:sp>
      <p:sp>
        <p:nvSpPr>
          <p:cNvPr id="4" name="TextBox 3"/>
          <p:cNvSpPr txBox="1"/>
          <p:nvPr/>
        </p:nvSpPr>
        <p:spPr>
          <a:xfrm>
            <a:off x="489456" y="1603545"/>
            <a:ext cx="9037317" cy="4919295"/>
          </a:xfrm>
          <a:prstGeom prst="rect">
            <a:avLst/>
          </a:prstGeom>
          <a:noFill/>
        </p:spPr>
        <p:txBody>
          <a:bodyPr wrap="square" rtlCol="0" anchor="t">
            <a:spAutoFit/>
          </a:bodyPr>
          <a:lstStyle/>
          <a:p>
            <a:pPr marL="342900" indent="-342900" defTabSz="457200">
              <a:spcBef>
                <a:spcPts val="1000"/>
              </a:spcBef>
              <a:buClr>
                <a:srgbClr val="D2BD24"/>
              </a:buClr>
              <a:buSzPct val="100000"/>
              <a:buFont typeface="Wingdings 3" panose="05040102010807070707" pitchFamily="18" charset="2"/>
              <a:buChar char="}"/>
            </a:pPr>
            <a:r>
              <a:rPr lang="en-US" sz="2400">
                <a:solidFill>
                  <a:schemeClr val="tx1">
                    <a:lumMod val="75000"/>
                    <a:lumOff val="25000"/>
                  </a:schemeClr>
                </a:solidFill>
              </a:rPr>
              <a:t>Online student survey administered during a field test to </a:t>
            </a:r>
            <a:r>
              <a:rPr lang="en-US" sz="2400" u="sng">
                <a:solidFill>
                  <a:schemeClr val="bg2">
                    <a:lumMod val="50000"/>
                  </a:schemeClr>
                </a:solidFill>
                <a:highlight>
                  <a:srgbClr val="FFFFFF"/>
                </a:highlight>
              </a:rPr>
              <a:t>ALL students</a:t>
            </a:r>
            <a:r>
              <a:rPr lang="en-US" sz="2400">
                <a:solidFill>
                  <a:schemeClr val="tx1">
                    <a:lumMod val="75000"/>
                    <a:lumOff val="25000"/>
                  </a:schemeClr>
                </a:solidFill>
                <a:highlight>
                  <a:srgbClr val="FFFFFF"/>
                </a:highlight>
              </a:rPr>
              <a:t> </a:t>
            </a:r>
            <a:r>
              <a:rPr lang="en-US" sz="2400">
                <a:solidFill>
                  <a:schemeClr val="tx1">
                    <a:lumMod val="75000"/>
                    <a:lumOff val="25000"/>
                  </a:schemeClr>
                </a:solidFill>
              </a:rPr>
              <a:t>at every tested grade (3-8, 10, 11) in 2019-2020</a:t>
            </a:r>
          </a:p>
          <a:p>
            <a:pPr marL="800100" lvl="1" indent="-342900" defTabSz="457200">
              <a:spcBef>
                <a:spcPts val="1000"/>
              </a:spcBef>
              <a:buClr>
                <a:srgbClr val="D2BD24"/>
              </a:buClr>
              <a:buSzPct val="100000"/>
              <a:buFont typeface="Wingdings 3" panose="05040102010807070707" pitchFamily="18" charset="2"/>
              <a:buChar char="}"/>
            </a:pPr>
            <a:r>
              <a:rPr lang="en-US" sz="2400">
                <a:solidFill>
                  <a:schemeClr val="tx1">
                    <a:lumMod val="75000"/>
                    <a:lumOff val="25000"/>
                  </a:schemeClr>
                </a:solidFill>
              </a:rPr>
              <a:t>Feb. 24 – Mar. 6 </a:t>
            </a:r>
          </a:p>
          <a:p>
            <a:pPr marL="800100" lvl="1" indent="-342900" defTabSz="457200">
              <a:spcBef>
                <a:spcPts val="1000"/>
              </a:spcBef>
              <a:buClr>
                <a:srgbClr val="D2BD24"/>
              </a:buClr>
              <a:buSzPct val="100000"/>
              <a:buFont typeface="Wingdings 3" panose="05040102010807070707" pitchFamily="18" charset="2"/>
              <a:buChar char="}"/>
            </a:pPr>
            <a:r>
              <a:rPr lang="en-US" sz="2400">
                <a:solidFill>
                  <a:schemeClr val="tx1">
                    <a:lumMod val="75000"/>
                    <a:lumOff val="25000"/>
                  </a:schemeClr>
                </a:solidFill>
              </a:rPr>
              <a:t>Taken prior to content area test, at the same sitting, in a separate test session</a:t>
            </a:r>
          </a:p>
          <a:p>
            <a:pPr marL="342900" indent="-342900" defTabSz="457200">
              <a:spcBef>
                <a:spcPts val="1000"/>
              </a:spcBef>
              <a:buClr>
                <a:srgbClr val="D2BD24"/>
              </a:buClr>
              <a:buSzPct val="100000"/>
              <a:buFont typeface="Wingdings 3" panose="05040102010807070707" pitchFamily="18" charset="2"/>
              <a:buChar char="}"/>
            </a:pPr>
            <a:r>
              <a:rPr lang="en-US" sz="2400">
                <a:solidFill>
                  <a:schemeClr val="tx1">
                    <a:lumMod val="75000"/>
                    <a:lumOff val="25000"/>
                  </a:schemeClr>
                </a:solidFill>
              </a:rPr>
              <a:t>2 forms</a:t>
            </a:r>
            <a:endParaRPr lang="en-US" sz="2400">
              <a:solidFill>
                <a:schemeClr val="tx1">
                  <a:lumMod val="75000"/>
                  <a:lumOff val="25000"/>
                </a:schemeClr>
              </a:solidFill>
              <a:highlight>
                <a:srgbClr val="FFFF00"/>
              </a:highlight>
            </a:endParaRPr>
          </a:p>
          <a:p>
            <a:pPr marL="800100" lvl="1" indent="-342900" defTabSz="457200">
              <a:spcBef>
                <a:spcPts val="1000"/>
              </a:spcBef>
              <a:buClr>
                <a:srgbClr val="D2BD24"/>
              </a:buClr>
              <a:buSzPct val="100000"/>
              <a:buFont typeface="Wingdings 3" panose="05040102010807070707" pitchFamily="18" charset="2"/>
              <a:buChar char="}"/>
            </a:pPr>
            <a:r>
              <a:rPr lang="en-US" sz="2400">
                <a:solidFill>
                  <a:schemeClr val="tx1">
                    <a:lumMod val="75000"/>
                    <a:lumOff val="25000"/>
                  </a:schemeClr>
                </a:solidFill>
              </a:rPr>
              <a:t>Grades 3-5 </a:t>
            </a:r>
            <a:endParaRPr lang="en-US" sz="2400">
              <a:solidFill>
                <a:schemeClr val="tx1">
                  <a:lumMod val="75000"/>
                  <a:lumOff val="25000"/>
                </a:schemeClr>
              </a:solidFill>
              <a:highlight>
                <a:srgbClr val="FFFF00"/>
              </a:highlight>
            </a:endParaRPr>
          </a:p>
          <a:p>
            <a:pPr marL="800100" lvl="1" indent="-342900" defTabSz="457200">
              <a:spcBef>
                <a:spcPts val="1000"/>
              </a:spcBef>
              <a:buClr>
                <a:srgbClr val="D2BD24"/>
              </a:buClr>
              <a:buSzPct val="100000"/>
              <a:buFont typeface="Wingdings 3" panose="05040102010807070707" pitchFamily="18" charset="2"/>
              <a:buChar char="}"/>
            </a:pPr>
            <a:r>
              <a:rPr lang="en-US" sz="2400">
                <a:solidFill>
                  <a:schemeClr val="tx1">
                    <a:lumMod val="75000"/>
                    <a:lumOff val="25000"/>
                  </a:schemeClr>
                </a:solidFill>
              </a:rPr>
              <a:t>Grades 6-8, 10 and 11</a:t>
            </a:r>
            <a:endParaRPr lang="en-US" sz="2400">
              <a:solidFill>
                <a:schemeClr val="tx1">
                  <a:lumMod val="75000"/>
                  <a:lumOff val="25000"/>
                </a:schemeClr>
              </a:solidFill>
              <a:highlight>
                <a:srgbClr val="FFFF00"/>
              </a:highlight>
            </a:endParaRPr>
          </a:p>
          <a:p>
            <a:pPr marL="342900" indent="-342900" defTabSz="457200">
              <a:spcBef>
                <a:spcPts val="1200"/>
              </a:spcBef>
              <a:spcAft>
                <a:spcPts val="1200"/>
              </a:spcAft>
              <a:buClr>
                <a:srgbClr val="D2BD24"/>
              </a:buClr>
              <a:buSzPct val="100000"/>
              <a:buFont typeface="Wingdings 3" panose="05040102010807070707" pitchFamily="18" charset="2"/>
              <a:buChar char="}"/>
            </a:pPr>
            <a:r>
              <a:rPr lang="en-US" sz="2400">
                <a:solidFill>
                  <a:schemeClr val="tx1">
                    <a:lumMod val="75000"/>
                    <a:lumOff val="25000"/>
                  </a:schemeClr>
                </a:solidFill>
              </a:rPr>
              <a:t>30 survey items each form </a:t>
            </a:r>
          </a:p>
          <a:p>
            <a:pPr defTabSz="457200">
              <a:spcAft>
                <a:spcPts val="1200"/>
              </a:spcAft>
              <a:buClr>
                <a:srgbClr val="D2BD24"/>
              </a:buClr>
              <a:buSzPct val="100000"/>
            </a:pPr>
            <a:r>
              <a:rPr lang="en-US">
                <a:solidFill>
                  <a:srgbClr val="0070C0"/>
                </a:solidFill>
              </a:rPr>
              <a:t>Note: Alternate Assessment students will take QSCS Survey during the Alternate Assessment Window 2.</a:t>
            </a:r>
            <a:r>
              <a:rPr lang="en-US">
                <a:solidFill>
                  <a:srgbClr val="0070C0"/>
                </a:solidFill>
                <a:highlight>
                  <a:srgbClr val="FFFF00"/>
                </a:highlight>
              </a:rPr>
              <a:t> </a:t>
            </a:r>
            <a:endParaRPr lang="en-US" sz="2400"/>
          </a:p>
        </p:txBody>
      </p:sp>
      <p:sp>
        <p:nvSpPr>
          <p:cNvPr id="5" name="Slide Number Placeholder 4">
            <a:extLst>
              <a:ext uri="{FF2B5EF4-FFF2-40B4-BE49-F238E27FC236}">
                <a16:creationId xmlns:a16="http://schemas.microsoft.com/office/drawing/2014/main" id="{AAC19F0E-3327-42DE-805C-C591D703BD0B}"/>
              </a:ext>
            </a:extLst>
          </p:cNvPr>
          <p:cNvSpPr>
            <a:spLocks noGrp="1"/>
          </p:cNvSpPr>
          <p:nvPr>
            <p:ph type="sldNum" sz="quarter" idx="12"/>
          </p:nvPr>
        </p:nvSpPr>
        <p:spPr/>
        <p:txBody>
          <a:bodyPr/>
          <a:lstStyle/>
          <a:p>
            <a:fld id="{91BD7323-49BF-4C97-8773-5EC64C492009}" type="slidenum">
              <a:rPr lang="en-US" smtClean="0"/>
              <a:t>5</a:t>
            </a:fld>
            <a:endParaRPr lang="en-US"/>
          </a:p>
        </p:txBody>
      </p:sp>
      <p:sp>
        <p:nvSpPr>
          <p:cNvPr id="2" name="Footer Placeholder 1">
            <a:extLst>
              <a:ext uri="{FF2B5EF4-FFF2-40B4-BE49-F238E27FC236}">
                <a16:creationId xmlns:a16="http://schemas.microsoft.com/office/drawing/2014/main" id="{9DB3190A-8AFC-4B68-BA2B-78C9410100CB}"/>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173772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8C47-8B37-408B-B94F-A48701AD6B60}"/>
              </a:ext>
            </a:extLst>
          </p:cNvPr>
          <p:cNvSpPr>
            <a:spLocks noGrp="1"/>
          </p:cNvSpPr>
          <p:nvPr>
            <p:ph type="title"/>
          </p:nvPr>
        </p:nvSpPr>
        <p:spPr>
          <a:xfrm>
            <a:off x="555786" y="257025"/>
            <a:ext cx="9615843" cy="1320800"/>
          </a:xfrm>
        </p:spPr>
        <p:txBody>
          <a:bodyPr>
            <a:normAutofit fontScale="90000"/>
          </a:bodyPr>
          <a:lstStyle/>
          <a:p>
            <a:r>
              <a:rPr lang="en-US">
                <a:ea typeface="+mj-lt"/>
                <a:cs typeface="+mj-lt"/>
              </a:rPr>
              <a:t>Online Quality of School Climate and Safety Survey </a:t>
            </a:r>
            <a:r>
              <a:rPr lang="en-US">
                <a:solidFill>
                  <a:srgbClr val="0070C0"/>
                </a:solidFill>
                <a:ea typeface="+mj-lt"/>
                <a:cs typeface="+mj-lt"/>
              </a:rPr>
              <a:t>(Operational) </a:t>
            </a:r>
            <a:r>
              <a:rPr lang="en-US">
                <a:ea typeface="+mj-lt"/>
                <a:cs typeface="+mj-lt"/>
              </a:rPr>
              <a:t>(continued)</a:t>
            </a:r>
          </a:p>
          <a:p>
            <a:endParaRPr lang="en-US"/>
          </a:p>
        </p:txBody>
      </p:sp>
      <p:sp>
        <p:nvSpPr>
          <p:cNvPr id="3" name="Text Placeholder 2">
            <a:extLst>
              <a:ext uri="{FF2B5EF4-FFF2-40B4-BE49-F238E27FC236}">
                <a16:creationId xmlns:a16="http://schemas.microsoft.com/office/drawing/2014/main" id="{D3068849-6AD9-4583-9F32-B4534FECB341}"/>
              </a:ext>
            </a:extLst>
          </p:cNvPr>
          <p:cNvSpPr>
            <a:spLocks noGrp="1"/>
          </p:cNvSpPr>
          <p:nvPr>
            <p:ph type="body" sz="quarter" idx="13"/>
          </p:nvPr>
        </p:nvSpPr>
        <p:spPr>
          <a:xfrm>
            <a:off x="555786" y="2154451"/>
            <a:ext cx="9188715" cy="4520324"/>
          </a:xfrm>
        </p:spPr>
        <p:txBody>
          <a:bodyPr vert="horz" lIns="91440" tIns="45720" rIns="91440" bIns="45720" rtlCol="0" anchor="t">
            <a:normAutofit/>
          </a:bodyPr>
          <a:lstStyle/>
          <a:p>
            <a:pPr>
              <a:buFont typeface="Wingdings" panose="05000000000000000000" pitchFamily="2" charset="2"/>
              <a:buChar char="Ø"/>
            </a:pPr>
            <a:r>
              <a:rPr lang="en-US">
                <a:ea typeface="+mn-lt"/>
                <a:cs typeface="+mn-lt"/>
              </a:rPr>
              <a:t>Likert scale format: </a:t>
            </a:r>
          </a:p>
          <a:p>
            <a:pPr>
              <a:buFont typeface="'Wingdings 3',Sans-Serif" panose="05040102010807070707" pitchFamily="18" charset="2"/>
            </a:pPr>
            <a:endParaRPr lang="en-US">
              <a:ea typeface="+mn-lt"/>
              <a:cs typeface="+mn-lt"/>
            </a:endParaRPr>
          </a:p>
          <a:p>
            <a:pPr>
              <a:buFont typeface="'Wingdings 3',Sans-Serif" panose="05040102010807070707" pitchFamily="18" charset="2"/>
            </a:pPr>
            <a:endParaRPr lang="en-US">
              <a:ea typeface="+mn-lt"/>
              <a:cs typeface="+mn-lt"/>
            </a:endParaRPr>
          </a:p>
          <a:p>
            <a:pPr>
              <a:buFont typeface="'Wingdings 3',Sans-Serif" panose="05040102010807070707" pitchFamily="18" charset="2"/>
            </a:pPr>
            <a:endParaRPr lang="en-US"/>
          </a:p>
          <a:p>
            <a:pPr>
              <a:buFont typeface="Wingdings" panose="05000000000000000000" pitchFamily="2" charset="2"/>
              <a:buChar char="Ø"/>
            </a:pPr>
            <a:r>
              <a:rPr lang="en-US">
                <a:ea typeface="+mn-lt"/>
                <a:cs typeface="+mn-lt"/>
              </a:rPr>
              <a:t>Allow 20-minute administration time</a:t>
            </a:r>
            <a:endParaRPr lang="en-US"/>
          </a:p>
        </p:txBody>
      </p:sp>
      <p:pic>
        <p:nvPicPr>
          <p:cNvPr id="14" name="Picture 14" descr="A picture containing drawing&#10;&#10;Description generated with very high confidence">
            <a:extLst>
              <a:ext uri="{FF2B5EF4-FFF2-40B4-BE49-F238E27FC236}">
                <a16:creationId xmlns:a16="http://schemas.microsoft.com/office/drawing/2014/main" id="{CC316D33-5776-4351-9096-2D431813E04D}"/>
              </a:ext>
            </a:extLst>
          </p:cNvPr>
          <p:cNvPicPr>
            <a:picLocks noChangeAspect="1"/>
          </p:cNvPicPr>
          <p:nvPr/>
        </p:nvPicPr>
        <p:blipFill>
          <a:blip r:embed="rId2"/>
          <a:stretch>
            <a:fillRect/>
          </a:stretch>
        </p:blipFill>
        <p:spPr>
          <a:xfrm>
            <a:off x="1343025" y="3070006"/>
            <a:ext cx="7915275" cy="1146613"/>
          </a:xfrm>
          <a:prstGeom prst="rect">
            <a:avLst/>
          </a:prstGeom>
        </p:spPr>
      </p:pic>
      <p:sp>
        <p:nvSpPr>
          <p:cNvPr id="4" name="Slide Number Placeholder 3">
            <a:extLst>
              <a:ext uri="{FF2B5EF4-FFF2-40B4-BE49-F238E27FC236}">
                <a16:creationId xmlns:a16="http://schemas.microsoft.com/office/drawing/2014/main" id="{E80AF0B7-9187-463A-821E-64C95F34FDE9}"/>
              </a:ext>
            </a:extLst>
          </p:cNvPr>
          <p:cNvSpPr>
            <a:spLocks noGrp="1"/>
          </p:cNvSpPr>
          <p:nvPr>
            <p:ph type="sldNum" sz="quarter" idx="12"/>
          </p:nvPr>
        </p:nvSpPr>
        <p:spPr/>
        <p:txBody>
          <a:bodyPr/>
          <a:lstStyle/>
          <a:p>
            <a:fld id="{91BD7323-49BF-4C97-8773-5EC64C492009}" type="slidenum">
              <a:rPr lang="en-US" smtClean="0"/>
              <a:t>6</a:t>
            </a:fld>
            <a:endParaRPr lang="en-US"/>
          </a:p>
        </p:txBody>
      </p:sp>
      <p:sp>
        <p:nvSpPr>
          <p:cNvPr id="5" name="Footer Placeholder 4">
            <a:extLst>
              <a:ext uri="{FF2B5EF4-FFF2-40B4-BE49-F238E27FC236}">
                <a16:creationId xmlns:a16="http://schemas.microsoft.com/office/drawing/2014/main" id="{12C26178-9539-44BC-80A4-DE63F6D2EED6}"/>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93699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537" y="257025"/>
            <a:ext cx="9736512" cy="1320800"/>
          </a:xfrm>
        </p:spPr>
        <p:txBody>
          <a:bodyPr>
            <a:noAutofit/>
          </a:bodyPr>
          <a:lstStyle/>
          <a:p>
            <a:r>
              <a:rPr lang="en-US"/>
              <a:t>Online Quality of School Climate and Safety Survey Accommodations</a:t>
            </a:r>
            <a:endParaRPr lang="en-US">
              <a:solidFill>
                <a:srgbClr val="FF0000"/>
              </a:solidFill>
            </a:endParaRPr>
          </a:p>
        </p:txBody>
      </p:sp>
      <p:sp>
        <p:nvSpPr>
          <p:cNvPr id="5" name="Text Placeholder 4"/>
          <p:cNvSpPr>
            <a:spLocks noGrp="1"/>
          </p:cNvSpPr>
          <p:nvPr>
            <p:ph type="body" sz="quarter" idx="13"/>
          </p:nvPr>
        </p:nvSpPr>
        <p:spPr>
          <a:xfrm>
            <a:off x="681620" y="1786114"/>
            <a:ext cx="9128206" cy="4857912"/>
          </a:xfrm>
        </p:spPr>
        <p:txBody>
          <a:bodyPr numCol="1">
            <a:normAutofit/>
          </a:bodyPr>
          <a:lstStyle/>
          <a:p>
            <a:r>
              <a:rPr lang="en-US" sz="2400">
                <a:solidFill>
                  <a:schemeClr val="tx1"/>
                </a:solidFill>
              </a:rPr>
              <a:t>Survey format online only</a:t>
            </a:r>
          </a:p>
          <a:p>
            <a:pPr lvl="1"/>
            <a:r>
              <a:rPr lang="en-US" sz="2400">
                <a:solidFill>
                  <a:schemeClr val="tx1"/>
                </a:solidFill>
              </a:rPr>
              <a:t>Human Reader</a:t>
            </a:r>
          </a:p>
          <a:p>
            <a:pPr lvl="1"/>
            <a:r>
              <a:rPr lang="en-US" sz="2400">
                <a:solidFill>
                  <a:schemeClr val="tx1"/>
                </a:solidFill>
              </a:rPr>
              <a:t>Scribe (typist)</a:t>
            </a:r>
          </a:p>
          <a:p>
            <a:r>
              <a:rPr lang="en-US" sz="2400">
                <a:solidFill>
                  <a:schemeClr val="tx1"/>
                </a:solidFill>
              </a:rPr>
              <a:t>Paraphrasing/Simplified Language (directions only)</a:t>
            </a:r>
          </a:p>
          <a:p>
            <a:r>
              <a:rPr lang="en-US" sz="2400">
                <a:solidFill>
                  <a:schemeClr val="tx1"/>
                </a:solidFill>
              </a:rPr>
              <a:t>Bilingual/Word-to-Word Dictionary/Oral Native Language Support</a:t>
            </a:r>
          </a:p>
          <a:p>
            <a:r>
              <a:rPr lang="en-US" sz="2400">
                <a:solidFill>
                  <a:schemeClr val="tx1"/>
                </a:solidFill>
              </a:rPr>
              <a:t>Extended Time</a:t>
            </a:r>
          </a:p>
          <a:p>
            <a:r>
              <a:rPr lang="en-US" sz="2400">
                <a:solidFill>
                  <a:schemeClr val="tx1"/>
                </a:solidFill>
              </a:rPr>
              <a:t>Alternative Testing Environments</a:t>
            </a:r>
          </a:p>
          <a:p>
            <a:r>
              <a:rPr lang="en-US" sz="2400">
                <a:solidFill>
                  <a:schemeClr val="tx1"/>
                </a:solidFill>
              </a:rPr>
              <a:t>Stop the Clock Breaks</a:t>
            </a:r>
          </a:p>
          <a:p>
            <a:r>
              <a:rPr lang="en-US" sz="2400">
                <a:solidFill>
                  <a:schemeClr val="tx1"/>
                </a:solidFill>
              </a:rPr>
              <a:t>Interpreter for Students with Deficiencies or Hearing Impairments</a:t>
            </a:r>
          </a:p>
        </p:txBody>
      </p:sp>
      <p:sp>
        <p:nvSpPr>
          <p:cNvPr id="3" name="Slide Number Placeholder 2"/>
          <p:cNvSpPr>
            <a:spLocks noGrp="1"/>
          </p:cNvSpPr>
          <p:nvPr>
            <p:ph type="sldNum" sz="quarter" idx="12"/>
          </p:nvPr>
        </p:nvSpPr>
        <p:spPr/>
        <p:txBody>
          <a:bodyPr/>
          <a:lstStyle/>
          <a:p>
            <a:fld id="{91BD7323-49BF-4C97-8773-5EC64C492009}" type="slidenum">
              <a:rPr lang="en-US" smtClean="0"/>
              <a:t>7</a:t>
            </a:fld>
            <a:endParaRPr lang="en-US"/>
          </a:p>
        </p:txBody>
      </p:sp>
      <p:sp>
        <p:nvSpPr>
          <p:cNvPr id="2" name="Footer Placeholder 1">
            <a:extLst>
              <a:ext uri="{FF2B5EF4-FFF2-40B4-BE49-F238E27FC236}">
                <a16:creationId xmlns:a16="http://schemas.microsoft.com/office/drawing/2014/main" id="{1A67F5D5-384D-4D5D-B18D-4A282FAA3819}"/>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60620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98AE-BBFB-4FCA-84C2-9D9249F6127A}"/>
              </a:ext>
            </a:extLst>
          </p:cNvPr>
          <p:cNvSpPr>
            <a:spLocks noGrp="1"/>
          </p:cNvSpPr>
          <p:nvPr>
            <p:ph type="title"/>
          </p:nvPr>
        </p:nvSpPr>
        <p:spPr/>
        <p:txBody>
          <a:bodyPr>
            <a:normAutofit/>
          </a:bodyPr>
          <a:lstStyle/>
          <a:p>
            <a:r>
              <a:rPr lang="en-US"/>
              <a:t>Survey Administration</a:t>
            </a:r>
          </a:p>
        </p:txBody>
      </p:sp>
      <p:sp>
        <p:nvSpPr>
          <p:cNvPr id="6" name="Text Placeholder 2">
            <a:extLst>
              <a:ext uri="{FF2B5EF4-FFF2-40B4-BE49-F238E27FC236}">
                <a16:creationId xmlns:a16="http://schemas.microsoft.com/office/drawing/2014/main" id="{AD0ADA43-7FBB-4C11-A166-57256CABFD90}"/>
              </a:ext>
            </a:extLst>
          </p:cNvPr>
          <p:cNvSpPr txBox="1">
            <a:spLocks/>
          </p:cNvSpPr>
          <p:nvPr/>
        </p:nvSpPr>
        <p:spPr bwMode="auto">
          <a:xfrm>
            <a:off x="335256" y="1008312"/>
            <a:ext cx="8210728" cy="9766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400"/>
              <a:t>Students must participate in both the QSCS survey and one content area exam.</a:t>
            </a:r>
          </a:p>
          <a:p>
            <a:endParaRPr lang="en-US" altLang="en-US" sz="2400"/>
          </a:p>
          <a:p>
            <a:endParaRPr lang="en-US" altLang="en-US" sz="2400"/>
          </a:p>
          <a:p>
            <a:endParaRPr lang="en-US" altLang="en-US" sz="2400"/>
          </a:p>
          <a:p>
            <a:endParaRPr lang="en-US" altLang="en-US" sz="2400"/>
          </a:p>
          <a:p>
            <a:endParaRPr lang="en-US" altLang="en-US" sz="2400"/>
          </a:p>
          <a:p>
            <a:endParaRPr lang="en-US" altLang="en-US" sz="2400"/>
          </a:p>
          <a:p>
            <a:pPr marL="0" indent="0">
              <a:buNone/>
            </a:pPr>
            <a:endParaRPr lang="en-US" altLang="en-US" sz="2400"/>
          </a:p>
          <a:p>
            <a:r>
              <a:rPr lang="en-US" altLang="en-US" sz="2400"/>
              <a:t>Separate test sessions must be created in </a:t>
            </a:r>
            <a:r>
              <a:rPr lang="en-US" altLang="en-US" sz="2400" err="1"/>
              <a:t>PearsonAccess</a:t>
            </a:r>
            <a:r>
              <a:rPr lang="en-US" altLang="en-US" sz="2400" baseline="30000" err="1"/>
              <a:t>next</a:t>
            </a:r>
            <a:r>
              <a:rPr lang="en-US" altLang="en-US" sz="2400" baseline="30000"/>
              <a:t> </a:t>
            </a:r>
            <a:r>
              <a:rPr lang="en-US" altLang="en-US" sz="2400"/>
              <a:t>(PAN) for the content area test and the QSCS survey.  </a:t>
            </a:r>
          </a:p>
          <a:p>
            <a:endParaRPr lang="en-US" altLang="en-US" sz="2400" b="1"/>
          </a:p>
        </p:txBody>
      </p:sp>
      <p:graphicFrame>
        <p:nvGraphicFramePr>
          <p:cNvPr id="7" name="Diagram 6" descr="The graphic shows that students must take an operational survey for accountability and a content area field test, not in accountability, during the February 24- March 6 window.">
            <a:extLst>
              <a:ext uri="{FF2B5EF4-FFF2-40B4-BE49-F238E27FC236}">
                <a16:creationId xmlns:a16="http://schemas.microsoft.com/office/drawing/2014/main" id="{29AAA7EE-E0C7-457C-9547-DEF0A8BBE5F2}"/>
              </a:ext>
            </a:extLst>
          </p:cNvPr>
          <p:cNvGraphicFramePr/>
          <p:nvPr>
            <p:extLst>
              <p:ext uri="{D42A27DB-BD31-4B8C-83A1-F6EECF244321}">
                <p14:modId xmlns:p14="http://schemas.microsoft.com/office/powerpoint/2010/main" val="1127127418"/>
              </p:ext>
            </p:extLst>
          </p:nvPr>
        </p:nvGraphicFramePr>
        <p:xfrm>
          <a:off x="335255" y="1836418"/>
          <a:ext cx="7926617" cy="34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que 3" descr="The QSCS Survey and Content Area Field Test must be given in the same sitting. Test Tickets will control student access.">
            <a:extLst>
              <a:ext uri="{FF2B5EF4-FFF2-40B4-BE49-F238E27FC236}">
                <a16:creationId xmlns:a16="http://schemas.microsoft.com/office/drawing/2014/main" id="{EE3B5730-09DF-472F-AF90-7DC42B49C1A1}"/>
              </a:ext>
            </a:extLst>
          </p:cNvPr>
          <p:cNvSpPr/>
          <p:nvPr/>
        </p:nvSpPr>
        <p:spPr>
          <a:xfrm>
            <a:off x="8666564" y="2418606"/>
            <a:ext cx="2812451" cy="3552986"/>
          </a:xfrm>
          <a:prstGeom prst="plaqu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The QSCS Survey and Content Area Field Test must be given in the same sitting.</a:t>
            </a:r>
          </a:p>
          <a:p>
            <a:pPr algn="ctr"/>
            <a:endParaRPr lang="en-US" sz="2000">
              <a:solidFill>
                <a:schemeClr val="tx1"/>
              </a:solidFill>
            </a:endParaRPr>
          </a:p>
          <a:p>
            <a:pPr algn="ctr"/>
            <a:r>
              <a:rPr lang="en-US" sz="2000">
                <a:solidFill>
                  <a:schemeClr val="tx1"/>
                </a:solidFill>
              </a:rPr>
              <a:t>Test tickets will control student access.</a:t>
            </a:r>
          </a:p>
        </p:txBody>
      </p:sp>
      <p:sp>
        <p:nvSpPr>
          <p:cNvPr id="3" name="Slide Number Placeholder 2">
            <a:extLst>
              <a:ext uri="{FF2B5EF4-FFF2-40B4-BE49-F238E27FC236}">
                <a16:creationId xmlns:a16="http://schemas.microsoft.com/office/drawing/2014/main" id="{5774300F-2A8E-49A5-A7AA-D74A428F38E1}"/>
              </a:ext>
            </a:extLst>
          </p:cNvPr>
          <p:cNvSpPr>
            <a:spLocks noGrp="1"/>
          </p:cNvSpPr>
          <p:nvPr>
            <p:ph type="sldNum" sz="quarter" idx="10"/>
          </p:nvPr>
        </p:nvSpPr>
        <p:spPr/>
        <p:txBody>
          <a:bodyPr/>
          <a:lstStyle/>
          <a:p>
            <a:fld id="{91BD7323-49BF-4C97-8773-5EC64C492009}" type="slidenum">
              <a:rPr lang="en-US" smtClean="0"/>
              <a:pPr/>
              <a:t>8</a:t>
            </a:fld>
            <a:endParaRPr lang="en-US"/>
          </a:p>
        </p:txBody>
      </p:sp>
      <p:sp>
        <p:nvSpPr>
          <p:cNvPr id="5" name="Footer Placeholder 4">
            <a:extLst>
              <a:ext uri="{FF2B5EF4-FFF2-40B4-BE49-F238E27FC236}">
                <a16:creationId xmlns:a16="http://schemas.microsoft.com/office/drawing/2014/main" id="{23267D37-093A-4AC4-8703-3E1CDBB0E11C}"/>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341446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ADE00-A9A3-4614-B938-4C76ABC391B4}"/>
              </a:ext>
            </a:extLst>
          </p:cNvPr>
          <p:cNvSpPr>
            <a:spLocks noGrp="1"/>
          </p:cNvSpPr>
          <p:nvPr>
            <p:ph type="title" idx="4294967295"/>
          </p:nvPr>
        </p:nvSpPr>
        <p:spPr>
          <a:xfrm>
            <a:off x="195309" y="154050"/>
            <a:ext cx="9142413" cy="1320800"/>
          </a:xfrm>
          <a:prstGeom prst="rect">
            <a:avLst/>
          </a:prstGeom>
        </p:spPr>
        <p:txBody>
          <a:bodyPr>
            <a:normAutofit/>
          </a:bodyPr>
          <a:lstStyle/>
          <a:p>
            <a:r>
              <a:rPr lang="en-US"/>
              <a:t>Test Sessions </a:t>
            </a:r>
            <a:r>
              <a:rPr lang="en-US" sz="4000"/>
              <a:t>(Content and Survey)</a:t>
            </a:r>
            <a:endParaRPr lang="en-US">
              <a:solidFill>
                <a:srgbClr val="0070C0"/>
              </a:solidFill>
            </a:endParaRPr>
          </a:p>
        </p:txBody>
      </p:sp>
      <p:sp>
        <p:nvSpPr>
          <p:cNvPr id="4" name="TextBox 3"/>
          <p:cNvSpPr txBox="1"/>
          <p:nvPr/>
        </p:nvSpPr>
        <p:spPr>
          <a:xfrm>
            <a:off x="536698" y="996203"/>
            <a:ext cx="11226215" cy="5345053"/>
          </a:xfrm>
          <a:prstGeom prst="rect">
            <a:avLst/>
          </a:prstGeom>
          <a:noFill/>
        </p:spPr>
        <p:txBody>
          <a:bodyPr wrap="square" rtlCol="0" anchor="t">
            <a:spAutoFit/>
          </a:bodyPr>
          <a:lstStyle/>
          <a:p>
            <a:pPr marL="342900" indent="-342900" defTabSz="457200">
              <a:spcBef>
                <a:spcPts val="1000"/>
              </a:spcBef>
              <a:buClr>
                <a:srgbClr val="D2BD24"/>
              </a:buClr>
              <a:buSzPct val="100000"/>
              <a:buFont typeface="Wingdings 3" panose="05040102010807070707" pitchFamily="18" charset="2"/>
              <a:buChar char="}"/>
            </a:pPr>
            <a:r>
              <a:rPr lang="en-US" sz="2800">
                <a:solidFill>
                  <a:schemeClr val="tx1">
                    <a:lumMod val="75000"/>
                    <a:lumOff val="25000"/>
                  </a:schemeClr>
                </a:solidFill>
              </a:rPr>
              <a:t>Students will be randomly assigned a content area field test by Pearson.</a:t>
            </a:r>
          </a:p>
          <a:p>
            <a:pPr marL="342900" indent="-342900" defTabSz="457200">
              <a:spcBef>
                <a:spcPts val="1000"/>
              </a:spcBef>
              <a:buClr>
                <a:srgbClr val="D2BD24"/>
              </a:buClr>
              <a:buSzPct val="100000"/>
              <a:buFont typeface="Wingdings 3" panose="05040102010807070707" pitchFamily="18" charset="2"/>
              <a:buChar char="}"/>
            </a:pPr>
            <a:r>
              <a:rPr lang="en-US" sz="2800">
                <a:solidFill>
                  <a:schemeClr val="tx1">
                    <a:lumMod val="75000"/>
                    <a:lumOff val="25000"/>
                  </a:schemeClr>
                </a:solidFill>
              </a:rPr>
              <a:t>Students must then be added by the BAC to a test session in </a:t>
            </a:r>
            <a:r>
              <a:rPr lang="en-US" sz="2800" err="1">
                <a:solidFill>
                  <a:schemeClr val="tx1">
                    <a:lumMod val="75000"/>
                    <a:lumOff val="25000"/>
                  </a:schemeClr>
                </a:solidFill>
              </a:rPr>
              <a:t>PearsonAccess</a:t>
            </a:r>
            <a:r>
              <a:rPr lang="en-US" sz="2800" baseline="30000" err="1">
                <a:solidFill>
                  <a:schemeClr val="tx1">
                    <a:lumMod val="75000"/>
                    <a:lumOff val="25000"/>
                  </a:schemeClr>
                </a:solidFill>
              </a:rPr>
              <a:t>next</a:t>
            </a:r>
            <a:r>
              <a:rPr lang="en-US" sz="2800" baseline="30000">
                <a:solidFill>
                  <a:schemeClr val="tx1">
                    <a:lumMod val="75000"/>
                    <a:lumOff val="25000"/>
                  </a:schemeClr>
                </a:solidFill>
              </a:rPr>
              <a:t> </a:t>
            </a:r>
            <a:r>
              <a:rPr lang="en-US" sz="2800">
                <a:solidFill>
                  <a:schemeClr val="tx1">
                    <a:lumMod val="75000"/>
                    <a:lumOff val="25000"/>
                  </a:schemeClr>
                </a:solidFill>
              </a:rPr>
              <a:t>(PAN).</a:t>
            </a:r>
          </a:p>
          <a:p>
            <a:pPr marL="342900" indent="-342900" defTabSz="457200">
              <a:spcBef>
                <a:spcPts val="1000"/>
              </a:spcBef>
              <a:buClr>
                <a:srgbClr val="D2BD24"/>
              </a:buClr>
              <a:buSzPct val="100000"/>
              <a:buFont typeface="Wingdings 3" panose="05040102010807070707" pitchFamily="18" charset="2"/>
              <a:buChar char="}"/>
            </a:pPr>
            <a:r>
              <a:rPr lang="en-US" sz="2800">
                <a:solidFill>
                  <a:schemeClr val="tx1">
                    <a:lumMod val="75000"/>
                    <a:lumOff val="25000"/>
                  </a:schemeClr>
                </a:solidFill>
              </a:rPr>
              <a:t>A test session is terminology used to describe a virtual grouping of students </a:t>
            </a:r>
            <a:r>
              <a:rPr lang="en-US" sz="2800">
                <a:solidFill>
                  <a:schemeClr val="tx1">
                    <a:lumMod val="75000"/>
                    <a:lumOff val="25000"/>
                  </a:schemeClr>
                </a:solidFill>
                <a:highlight>
                  <a:srgbClr val="FFFFFF"/>
                </a:highlight>
              </a:rPr>
              <a:t>within PAN,</a:t>
            </a:r>
            <a:r>
              <a:rPr lang="en-US" sz="2800">
                <a:solidFill>
                  <a:schemeClr val="tx1">
                    <a:lumMod val="75000"/>
                    <a:lumOff val="25000"/>
                  </a:schemeClr>
                </a:solidFill>
              </a:rPr>
              <a:t> </a:t>
            </a:r>
            <a:r>
              <a:rPr lang="en-US" sz="2800">
                <a:solidFill>
                  <a:schemeClr val="tx1">
                    <a:lumMod val="75000"/>
                    <a:lumOff val="25000"/>
                  </a:schemeClr>
                </a:solidFill>
                <a:highlight>
                  <a:srgbClr val="FFFFFF"/>
                </a:highlight>
              </a:rPr>
              <a:t>organized by grade and test type.</a:t>
            </a:r>
          </a:p>
          <a:p>
            <a:pPr marL="342900" indent="-342900" defTabSz="457200">
              <a:spcBef>
                <a:spcPts val="1000"/>
              </a:spcBef>
              <a:buClr>
                <a:srgbClr val="D2BD24"/>
              </a:buClr>
              <a:buSzPct val="100000"/>
              <a:buFont typeface="Wingdings 3" panose="05040102010807070707" pitchFamily="18" charset="2"/>
              <a:buChar char="}"/>
            </a:pPr>
            <a:r>
              <a:rPr lang="en-US" sz="2800">
                <a:solidFill>
                  <a:schemeClr val="tx1">
                    <a:lumMod val="75000"/>
                    <a:lumOff val="25000"/>
                  </a:schemeClr>
                </a:solidFill>
                <a:highlight>
                  <a:srgbClr val="FFFFFF"/>
                </a:highlight>
              </a:rPr>
              <a:t>Schools can have one test session that includes all students in a grade level content area or several sessions based on homerooms or testing locations, etc.</a:t>
            </a:r>
          </a:p>
          <a:p>
            <a:pPr marL="342900" indent="-342900" defTabSz="457200">
              <a:spcBef>
                <a:spcPts val="1000"/>
              </a:spcBef>
              <a:buClr>
                <a:srgbClr val="D2BD24"/>
              </a:buClr>
              <a:buSzPct val="100000"/>
              <a:buFont typeface="Wingdings 3" panose="05040102010807070707" pitchFamily="18" charset="2"/>
              <a:buChar char="}"/>
            </a:pPr>
            <a:r>
              <a:rPr lang="en-US" sz="2800">
                <a:solidFill>
                  <a:schemeClr val="tx1">
                    <a:lumMod val="75000"/>
                    <a:lumOff val="25000"/>
                  </a:schemeClr>
                </a:solidFill>
              </a:rPr>
              <a:t>Students must be included in a test session in order to receive a student test ticket.</a:t>
            </a:r>
          </a:p>
        </p:txBody>
      </p:sp>
      <p:sp>
        <p:nvSpPr>
          <p:cNvPr id="3" name="Slide Number Placeholder 2">
            <a:extLst>
              <a:ext uri="{FF2B5EF4-FFF2-40B4-BE49-F238E27FC236}">
                <a16:creationId xmlns:a16="http://schemas.microsoft.com/office/drawing/2014/main" id="{C8790B0F-8C8D-4F80-833F-E1449FD4EA4F}"/>
              </a:ext>
            </a:extLst>
          </p:cNvPr>
          <p:cNvSpPr>
            <a:spLocks noGrp="1"/>
          </p:cNvSpPr>
          <p:nvPr>
            <p:ph type="sldNum" sz="quarter" idx="10"/>
          </p:nvPr>
        </p:nvSpPr>
        <p:spPr/>
        <p:txBody>
          <a:bodyPr/>
          <a:lstStyle/>
          <a:p>
            <a:fld id="{91BD7323-49BF-4C97-8773-5EC64C492009}" type="slidenum">
              <a:rPr lang="en-US" smtClean="0"/>
              <a:t>9</a:t>
            </a:fld>
            <a:endParaRPr lang="en-US"/>
          </a:p>
        </p:txBody>
      </p:sp>
      <p:sp>
        <p:nvSpPr>
          <p:cNvPr id="2" name="Footer Placeholder 1">
            <a:extLst>
              <a:ext uri="{FF2B5EF4-FFF2-40B4-BE49-F238E27FC236}">
                <a16:creationId xmlns:a16="http://schemas.microsoft.com/office/drawing/2014/main" id="{6592DCB8-85B2-461A-827F-ED764E20A63B}"/>
              </a:ext>
            </a:extLst>
          </p:cNvPr>
          <p:cNvSpPr>
            <a:spLocks noGrp="1"/>
          </p:cNvSpPr>
          <p:nvPr>
            <p:ph type="ftr" sz="quarter" idx="3"/>
          </p:nvPr>
        </p:nvSpPr>
        <p:spPr/>
        <p:txBody>
          <a:bodyPr/>
          <a:lstStyle/>
          <a:p>
            <a:r>
              <a:rPr lang="en-US"/>
              <a:t>OSAA:DAAS:DAC Webcast: 01092020</a:t>
            </a:r>
          </a:p>
        </p:txBody>
      </p:sp>
    </p:spTree>
    <p:extLst>
      <p:ext uri="{BB962C8B-B14F-4D97-AF65-F5344CB8AC3E}">
        <p14:creationId xmlns:p14="http://schemas.microsoft.com/office/powerpoint/2010/main" val="2459517515"/>
      </p:ext>
    </p:extLst>
  </p:cSld>
  <p:clrMapOvr>
    <a:masterClrMapping/>
  </p:clrMapOvr>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2020-01-09T05:00:00+00:00</Publication_x0020_Date>
    <_dlc_DocId xmlns="3a62de7d-ba57-4f43-9dae-9623ba637be0">KYED-14-1641</_dlc_DocId>
    <_dlc_DocIdUrl xmlns="3a62de7d-ba57-4f43-9dae-9623ba637be0">
      <Url>https://www.education.ky.gov/AA/distsupp/_layouts/15/DocIdRedir.aspx?ID=KYED-14-1641</Url>
      <Description>KYED-14-1641</Description>
    </_dlc_DocIdUrl>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January DAC Webcast</RoutingRuleDescription>
    <PublishingExpirationDate xmlns="http://schemas.microsoft.com/sharepoint/v3" xsi:nil="true"/>
    <PublishingStartDate xmlns="http://schemas.microsoft.com/sharepoint/v3" xsi:nil="true"/>
    <Audience1 xmlns="3a62de7d-ba57-4f43-9dae-9623ba637be0">
      <Value>1</Value>
      <Value>2</Value>
    </Audience1>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E785D77-E2A5-4A49-9147-D7B55BB59212}"/>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2C23E9A-708A-4488-BC53-5F393D41DE67}">
  <ds:schemaRefs>
    <ds:schemaRef ds:uri="5bc9d522-2386-425a-9f2a-a617cf877ec0"/>
    <ds:schemaRef ds:uri="b062eb0a-ada4-4626-816e-5cd0be926cfe"/>
    <ds:schemaRef ds:uri="c8aeabe4-0dec-4482-a76a-bb57f37294f4"/>
    <ds:schemaRef ds:uri="cf3aa28c-8d44-408c-a5ca-996a87f6cd59"/>
    <ds:schemaRef ds:uri="e933af85-a9ee-4a70-b6e0-74d4f32bb5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5EFE88F-36A2-4C74-B48F-19D09CF30D02}"/>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18</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Theme1</vt:lpstr>
      <vt:lpstr>3_Theme1</vt:lpstr>
      <vt:lpstr>Monthly DAC Webcast January 9, 2020</vt:lpstr>
      <vt:lpstr>Agenda</vt:lpstr>
      <vt:lpstr>Quality of School Climate and Safety (QSCS) Survey</vt:lpstr>
      <vt:lpstr>KBE-Approved Constructs to Measure</vt:lpstr>
      <vt:lpstr>Online Quality of School Climate and Safety Survey (Operational)</vt:lpstr>
      <vt:lpstr>Online Quality of School Climate and Safety Survey (Operational) (continued) </vt:lpstr>
      <vt:lpstr>Online Quality of School Climate and Safety Survey Accommodations</vt:lpstr>
      <vt:lpstr>Survey Administration</vt:lpstr>
      <vt:lpstr>Test Sessions (Content and Survey)</vt:lpstr>
      <vt:lpstr>Test Administration</vt:lpstr>
      <vt:lpstr>Test Administration  </vt:lpstr>
      <vt:lpstr>PearsonAccessnext  Upcoming Dates for Field Testing</vt:lpstr>
      <vt:lpstr>Kentucky Field Test Updates and Resources</vt:lpstr>
      <vt:lpstr>Online Testing Toolbox  and Practice Tests</vt:lpstr>
      <vt:lpstr>Online Testing Toolbox</vt:lpstr>
      <vt:lpstr>Online Testing Toolbox (continued)</vt:lpstr>
      <vt:lpstr>Practice Tests</vt:lpstr>
      <vt:lpstr>Field Test Resources </vt:lpstr>
      <vt:lpstr>2020 February/March DAC Meetings</vt:lpstr>
      <vt:lpstr>February/March DAC Meetings Registration Links</vt:lpstr>
      <vt:lpstr>Additional Updates</vt:lpstr>
      <vt:lpstr>PearsonAccessnext  Upcoming Dates for ACT</vt:lpstr>
      <vt:lpstr> Amendment to Kentucky’s District and School Report Card Regulation 703 KAR 5:140 </vt:lpstr>
      <vt:lpstr>Amendment Timeline</vt:lpstr>
      <vt:lpstr>Questions and Answers</vt:lpstr>
      <vt:lpstr>Division of Assessment and Accountability Support</vt:lpstr>
      <vt:lpstr>PowerPoint Presentation</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subject>DAC Webcast</dc:subject>
  <dc:creator>Barr, Joy - Division of Assessment Support</dc:creator>
  <cp:keywords/>
  <dc:description>Contact OAA dacinfo@education.ky.gov with questions</dc:description>
  <cp:revision>1</cp:revision>
  <cp:lastPrinted>2018-12-11T12:14:57Z</cp:lastPrinted>
  <dcterms:modified xsi:type="dcterms:W3CDTF">2020-01-09T14:55:11Z</dcterms:modified>
  <cp:category>DAC Webcast</cp:category>
  <cp:contentStatus>Accessible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2edc2ad7-f759-4b2b-9d69-189f63bb3b8a</vt:lpwstr>
  </property>
</Properties>
</file>