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3.xml" ContentType="application/vnd.openxmlformats-officedocument.theme+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4.xml" ContentType="application/vnd.openxmlformats-officedocument.drawingml.diagramStyle+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4.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layout2.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5"/>
  </p:notesMasterIdLst>
  <p:sldIdLst>
    <p:sldId id="257" r:id="rId6"/>
    <p:sldId id="285" r:id="rId7"/>
    <p:sldId id="286" r:id="rId8"/>
    <p:sldId id="288" r:id="rId9"/>
    <p:sldId id="289" r:id="rId10"/>
    <p:sldId id="290" r:id="rId11"/>
    <p:sldId id="291" r:id="rId12"/>
    <p:sldId id="280" r:id="rId13"/>
    <p:sldId id="3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6057D-F456-4F81-A266-B8636525A973}" v="4" dt="2023-07-25T19:02:13.059"/>
    <p1510:client id="{444B2803-239B-4F7A-AE12-5871AE50F228}" v="1" dt="2023-07-25T13:30:49.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2864" autoAdjust="0"/>
  </p:normalViewPr>
  <p:slideViewPr>
    <p:cSldViewPr snapToGrid="0">
      <p:cViewPr varScale="1">
        <p:scale>
          <a:sx n="72" d="100"/>
          <a:sy n="72" d="100"/>
        </p:scale>
        <p:origin x="317" y="6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berry, Christen - Division of Assessment and Accountability Support" userId="64f073a6-c0e0-4356-b5dd-074214d6d82f" providerId="ADAL" clId="{CBB7291A-540B-4A4A-BDF5-3779A8E032B6}"/>
    <pc:docChg chg="delSld modSld">
      <pc:chgData name="Roseberry, Christen - Division of Assessment and Accountability Support" userId="64f073a6-c0e0-4356-b5dd-074214d6d82f" providerId="ADAL" clId="{CBB7291A-540B-4A4A-BDF5-3779A8E032B6}" dt="2023-07-24T17:10:34.167" v="30" actId="20577"/>
      <pc:docMkLst>
        <pc:docMk/>
      </pc:docMkLst>
      <pc:sldChg chg="modNotesTx">
        <pc:chgData name="Roseberry, Christen - Division of Assessment and Accountability Support" userId="64f073a6-c0e0-4356-b5dd-074214d6d82f" providerId="ADAL" clId="{CBB7291A-540B-4A4A-BDF5-3779A8E032B6}" dt="2023-07-24T16:37:05.567" v="7" actId="20577"/>
        <pc:sldMkLst>
          <pc:docMk/>
          <pc:sldMk cId="301902911" sldId="257"/>
        </pc:sldMkLst>
      </pc:sldChg>
      <pc:sldChg chg="del">
        <pc:chgData name="Roseberry, Christen - Division of Assessment and Accountability Support" userId="64f073a6-c0e0-4356-b5dd-074214d6d82f" providerId="ADAL" clId="{CBB7291A-540B-4A4A-BDF5-3779A8E032B6}" dt="2023-07-24T16:34:57.123" v="0" actId="47"/>
        <pc:sldMkLst>
          <pc:docMk/>
          <pc:sldMk cId="3007860980" sldId="281"/>
        </pc:sldMkLst>
      </pc:sldChg>
      <pc:sldChg chg="del">
        <pc:chgData name="Roseberry, Christen - Division of Assessment and Accountability Support" userId="64f073a6-c0e0-4356-b5dd-074214d6d82f" providerId="ADAL" clId="{CBB7291A-540B-4A4A-BDF5-3779A8E032B6}" dt="2023-07-24T16:34:57.123" v="0" actId="47"/>
        <pc:sldMkLst>
          <pc:docMk/>
          <pc:sldMk cId="1683895203" sldId="282"/>
        </pc:sldMkLst>
      </pc:sldChg>
      <pc:sldChg chg="del">
        <pc:chgData name="Roseberry, Christen - Division of Assessment and Accountability Support" userId="64f073a6-c0e0-4356-b5dd-074214d6d82f" providerId="ADAL" clId="{CBB7291A-540B-4A4A-BDF5-3779A8E032B6}" dt="2023-07-24T16:34:57.123" v="0" actId="47"/>
        <pc:sldMkLst>
          <pc:docMk/>
          <pc:sldMk cId="2612156673" sldId="283"/>
        </pc:sldMkLst>
      </pc:sldChg>
      <pc:sldChg chg="del">
        <pc:chgData name="Roseberry, Christen - Division of Assessment and Accountability Support" userId="64f073a6-c0e0-4356-b5dd-074214d6d82f" providerId="ADAL" clId="{CBB7291A-540B-4A4A-BDF5-3779A8E032B6}" dt="2023-07-24T16:34:57.123" v="0" actId="47"/>
        <pc:sldMkLst>
          <pc:docMk/>
          <pc:sldMk cId="899569411" sldId="284"/>
        </pc:sldMkLst>
      </pc:sldChg>
      <pc:sldChg chg="modSp mod modNotesTx">
        <pc:chgData name="Roseberry, Christen - Division of Assessment and Accountability Support" userId="64f073a6-c0e0-4356-b5dd-074214d6d82f" providerId="ADAL" clId="{CBB7291A-540B-4A4A-BDF5-3779A8E032B6}" dt="2023-07-24T17:10:04.717" v="15" actId="6549"/>
        <pc:sldMkLst>
          <pc:docMk/>
          <pc:sldMk cId="3348022959" sldId="285"/>
        </pc:sldMkLst>
        <pc:spChg chg="mod">
          <ac:chgData name="Roseberry, Christen - Division of Assessment and Accountability Support" userId="64f073a6-c0e0-4356-b5dd-074214d6d82f" providerId="ADAL" clId="{CBB7291A-540B-4A4A-BDF5-3779A8E032B6}" dt="2023-07-24T16:36:07.086" v="6" actId="20577"/>
          <ac:spMkLst>
            <pc:docMk/>
            <pc:sldMk cId="3348022959" sldId="285"/>
            <ac:spMk id="2" creationId="{DE63ED0D-7947-4717-ABB9-9630A51AD083}"/>
          </ac:spMkLst>
        </pc:spChg>
        <pc:spChg chg="mod">
          <ac:chgData name="Roseberry, Christen - Division of Assessment and Accountability Support" userId="64f073a6-c0e0-4356-b5dd-074214d6d82f" providerId="ADAL" clId="{CBB7291A-540B-4A4A-BDF5-3779A8E032B6}" dt="2023-07-24T17:10:04.717" v="15" actId="6549"/>
          <ac:spMkLst>
            <pc:docMk/>
            <pc:sldMk cId="3348022959" sldId="285"/>
            <ac:spMk id="6" creationId="{CC2417DF-0CCB-4B94-9262-1AD48D87708C}"/>
          </ac:spMkLst>
        </pc:spChg>
      </pc:sldChg>
      <pc:sldChg chg="modSp mod">
        <pc:chgData name="Roseberry, Christen - Division of Assessment and Accountability Support" userId="64f073a6-c0e0-4356-b5dd-074214d6d82f" providerId="ADAL" clId="{CBB7291A-540B-4A4A-BDF5-3779A8E032B6}" dt="2023-07-24T17:10:08.265" v="16" actId="6549"/>
        <pc:sldMkLst>
          <pc:docMk/>
          <pc:sldMk cId="2917376962" sldId="286"/>
        </pc:sldMkLst>
        <pc:spChg chg="mod">
          <ac:chgData name="Roseberry, Christen - Division of Assessment and Accountability Support" userId="64f073a6-c0e0-4356-b5dd-074214d6d82f" providerId="ADAL" clId="{CBB7291A-540B-4A4A-BDF5-3779A8E032B6}" dt="2023-07-24T17:10:08.265" v="16" actId="6549"/>
          <ac:spMkLst>
            <pc:docMk/>
            <pc:sldMk cId="2917376962" sldId="286"/>
            <ac:spMk id="14" creationId="{A2A6FE7D-DB29-4127-BEC9-BA8946A17960}"/>
          </ac:spMkLst>
        </pc:spChg>
      </pc:sldChg>
      <pc:sldChg chg="modSp mod">
        <pc:chgData name="Roseberry, Christen - Division of Assessment and Accountability Support" userId="64f073a6-c0e0-4356-b5dd-074214d6d82f" providerId="ADAL" clId="{CBB7291A-540B-4A4A-BDF5-3779A8E032B6}" dt="2023-07-24T17:10:13.147" v="19" actId="20577"/>
        <pc:sldMkLst>
          <pc:docMk/>
          <pc:sldMk cId="234480860" sldId="288"/>
        </pc:sldMkLst>
        <pc:spChg chg="mod">
          <ac:chgData name="Roseberry, Christen - Division of Assessment and Accountability Support" userId="64f073a6-c0e0-4356-b5dd-074214d6d82f" providerId="ADAL" clId="{CBB7291A-540B-4A4A-BDF5-3779A8E032B6}" dt="2023-07-24T17:10:13.147" v="19" actId="20577"/>
          <ac:spMkLst>
            <pc:docMk/>
            <pc:sldMk cId="234480860" sldId="288"/>
            <ac:spMk id="21" creationId="{5787E6CB-4A15-477A-810C-0EBA541A2967}"/>
          </ac:spMkLst>
        </pc:spChg>
      </pc:sldChg>
      <pc:sldChg chg="modSp mod">
        <pc:chgData name="Roseberry, Christen - Division of Assessment and Accountability Support" userId="64f073a6-c0e0-4356-b5dd-074214d6d82f" providerId="ADAL" clId="{CBB7291A-540B-4A4A-BDF5-3779A8E032B6}" dt="2023-07-24T17:10:20.199" v="22" actId="20577"/>
        <pc:sldMkLst>
          <pc:docMk/>
          <pc:sldMk cId="136207483" sldId="289"/>
        </pc:sldMkLst>
        <pc:spChg chg="mod">
          <ac:chgData name="Roseberry, Christen - Division of Assessment and Accountability Support" userId="64f073a6-c0e0-4356-b5dd-074214d6d82f" providerId="ADAL" clId="{CBB7291A-540B-4A4A-BDF5-3779A8E032B6}" dt="2023-07-24T17:10:20.199" v="22" actId="20577"/>
          <ac:spMkLst>
            <pc:docMk/>
            <pc:sldMk cId="136207483" sldId="289"/>
            <ac:spMk id="15" creationId="{E9CF71E9-FD83-4412-992C-49C194F02A55}"/>
          </ac:spMkLst>
        </pc:spChg>
      </pc:sldChg>
      <pc:sldChg chg="modSp mod">
        <pc:chgData name="Roseberry, Christen - Division of Assessment and Accountability Support" userId="64f073a6-c0e0-4356-b5dd-074214d6d82f" providerId="ADAL" clId="{CBB7291A-540B-4A4A-BDF5-3779A8E032B6}" dt="2023-07-24T17:10:24.169" v="25" actId="20577"/>
        <pc:sldMkLst>
          <pc:docMk/>
          <pc:sldMk cId="157963882" sldId="290"/>
        </pc:sldMkLst>
        <pc:spChg chg="mod">
          <ac:chgData name="Roseberry, Christen - Division of Assessment and Accountability Support" userId="64f073a6-c0e0-4356-b5dd-074214d6d82f" providerId="ADAL" clId="{CBB7291A-540B-4A4A-BDF5-3779A8E032B6}" dt="2023-07-24T17:10:24.169" v="25" actId="20577"/>
          <ac:spMkLst>
            <pc:docMk/>
            <pc:sldMk cId="157963882" sldId="290"/>
            <ac:spMk id="5" creationId="{0E7A5AF4-9425-487E-9BAE-733F65ED5C74}"/>
          </ac:spMkLst>
        </pc:spChg>
      </pc:sldChg>
      <pc:sldChg chg="modSp mod">
        <pc:chgData name="Roseberry, Christen - Division of Assessment and Accountability Support" userId="64f073a6-c0e0-4356-b5dd-074214d6d82f" providerId="ADAL" clId="{CBB7291A-540B-4A4A-BDF5-3779A8E032B6}" dt="2023-07-24T17:10:29.944" v="28" actId="20577"/>
        <pc:sldMkLst>
          <pc:docMk/>
          <pc:sldMk cId="365790997" sldId="291"/>
        </pc:sldMkLst>
        <pc:spChg chg="mod">
          <ac:chgData name="Roseberry, Christen - Division of Assessment and Accountability Support" userId="64f073a6-c0e0-4356-b5dd-074214d6d82f" providerId="ADAL" clId="{CBB7291A-540B-4A4A-BDF5-3779A8E032B6}" dt="2023-07-24T17:10:29.944" v="28" actId="20577"/>
          <ac:spMkLst>
            <pc:docMk/>
            <pc:sldMk cId="365790997" sldId="291"/>
            <ac:spMk id="5" creationId="{A21D3B7F-07E0-4A2E-BF32-3591AEF6D093}"/>
          </ac:spMkLst>
        </pc:spChg>
      </pc:sldChg>
      <pc:sldChg chg="modSp mod modNotesTx">
        <pc:chgData name="Roseberry, Christen - Division of Assessment and Accountability Support" userId="64f073a6-c0e0-4356-b5dd-074214d6d82f" providerId="ADAL" clId="{CBB7291A-540B-4A4A-BDF5-3779A8E032B6}" dt="2023-07-24T17:10:34.167" v="30" actId="20577"/>
        <pc:sldMkLst>
          <pc:docMk/>
          <pc:sldMk cId="2064220523" sldId="364"/>
        </pc:sldMkLst>
        <pc:spChg chg="mod">
          <ac:chgData name="Roseberry, Christen - Division of Assessment and Accountability Support" userId="64f073a6-c0e0-4356-b5dd-074214d6d82f" providerId="ADAL" clId="{CBB7291A-540B-4A4A-BDF5-3779A8E032B6}" dt="2023-07-24T17:10:34.167" v="30" actId="20577"/>
          <ac:spMkLst>
            <pc:docMk/>
            <pc:sldMk cId="2064220523" sldId="364"/>
            <ac:spMk id="6" creationId="{9C381F6D-F809-4817-A2EE-E7F9BCFEB93E}"/>
          </ac:spMkLst>
        </pc:spChg>
      </pc:sldChg>
    </pc:docChg>
  </pc:docChgLst>
  <pc:docChgLst>
    <pc:chgData name="Chandler, Melissa - Division of Assessment and Accountability Support" userId="c7c40c5a-5db2-409e-9ac5-b3fa8556cae3" providerId="ADAL" clId="{444B2803-239B-4F7A-AE12-5871AE50F228}"/>
    <pc:docChg chg="undo redo custSel modSld">
      <pc:chgData name="Chandler, Melissa - Division of Assessment and Accountability Support" userId="c7c40c5a-5db2-409e-9ac5-b3fa8556cae3" providerId="ADAL" clId="{444B2803-239B-4F7A-AE12-5871AE50F228}" dt="2023-07-25T13:43:03.482" v="676" actId="1076"/>
      <pc:docMkLst>
        <pc:docMk/>
      </pc:docMkLst>
      <pc:sldChg chg="modSp mod">
        <pc:chgData name="Chandler, Melissa - Division of Assessment and Accountability Support" userId="c7c40c5a-5db2-409e-9ac5-b3fa8556cae3" providerId="ADAL" clId="{444B2803-239B-4F7A-AE12-5871AE50F228}" dt="2023-07-25T13:42:52.585" v="675" actId="20577"/>
        <pc:sldMkLst>
          <pc:docMk/>
          <pc:sldMk cId="157963882" sldId="290"/>
        </pc:sldMkLst>
        <pc:spChg chg="mod">
          <ac:chgData name="Chandler, Melissa - Division of Assessment and Accountability Support" userId="c7c40c5a-5db2-409e-9ac5-b3fa8556cae3" providerId="ADAL" clId="{444B2803-239B-4F7A-AE12-5871AE50F228}" dt="2023-07-25T13:42:52.585" v="675" actId="20577"/>
          <ac:spMkLst>
            <pc:docMk/>
            <pc:sldMk cId="157963882" sldId="290"/>
            <ac:spMk id="3" creationId="{5995283D-9CB0-479A-88A0-56AA43F699FE}"/>
          </ac:spMkLst>
        </pc:spChg>
      </pc:sldChg>
      <pc:sldChg chg="addSp delSp modSp mod">
        <pc:chgData name="Chandler, Melissa - Division of Assessment and Accountability Support" userId="c7c40c5a-5db2-409e-9ac5-b3fa8556cae3" providerId="ADAL" clId="{444B2803-239B-4F7A-AE12-5871AE50F228}" dt="2023-07-25T13:43:03.482" v="676" actId="1076"/>
        <pc:sldMkLst>
          <pc:docMk/>
          <pc:sldMk cId="365790997" sldId="291"/>
        </pc:sldMkLst>
        <pc:spChg chg="del mod">
          <ac:chgData name="Chandler, Melissa - Division of Assessment and Accountability Support" userId="c7c40c5a-5db2-409e-9ac5-b3fa8556cae3" providerId="ADAL" clId="{444B2803-239B-4F7A-AE12-5871AE50F228}" dt="2023-07-25T13:37:56.487" v="561" actId="478"/>
          <ac:spMkLst>
            <pc:docMk/>
            <pc:sldMk cId="365790997" sldId="291"/>
            <ac:spMk id="3" creationId="{F2159648-45E5-4DBC-BCAE-EF45CE833662}"/>
          </ac:spMkLst>
        </pc:spChg>
        <pc:spChg chg="add mod">
          <ac:chgData name="Chandler, Melissa - Division of Assessment and Accountability Support" userId="c7c40c5a-5db2-409e-9ac5-b3fa8556cae3" providerId="ADAL" clId="{444B2803-239B-4F7A-AE12-5871AE50F228}" dt="2023-07-25T13:43:03.482" v="676" actId="1076"/>
          <ac:spMkLst>
            <pc:docMk/>
            <pc:sldMk cId="365790997" sldId="291"/>
            <ac:spMk id="4" creationId="{6BB5D036-FA5E-273A-BB5B-4E60C744CA5E}"/>
          </ac:spMkLst>
        </pc:spChg>
      </pc:sldChg>
    </pc:docChg>
  </pc:docChgLst>
  <pc:docChgLst>
    <pc:chgData name="Roseberry, Christen - Division of Assessment and Accountability Support" userId="64f073a6-c0e0-4356-b5dd-074214d6d82f" providerId="ADAL" clId="{0AD6057D-F456-4F81-A266-B8636525A973}"/>
    <pc:docChg chg="modSld">
      <pc:chgData name="Roseberry, Christen - Division of Assessment and Accountability Support" userId="64f073a6-c0e0-4356-b5dd-074214d6d82f" providerId="ADAL" clId="{0AD6057D-F456-4F81-A266-B8636525A973}" dt="2023-07-25T19:02:21.039" v="9" actId="20577"/>
      <pc:docMkLst>
        <pc:docMk/>
      </pc:docMkLst>
      <pc:sldChg chg="addSp modSp mod modNotesTx">
        <pc:chgData name="Roseberry, Christen - Division of Assessment and Accountability Support" userId="64f073a6-c0e0-4356-b5dd-074214d6d82f" providerId="ADAL" clId="{0AD6057D-F456-4F81-A266-B8636525A973}" dt="2023-07-25T19:02:15.554" v="7" actId="20577"/>
        <pc:sldMkLst>
          <pc:docMk/>
          <pc:sldMk cId="505087787" sldId="280"/>
        </pc:sldMkLst>
        <pc:spChg chg="add mod">
          <ac:chgData name="Roseberry, Christen - Division of Assessment and Accountability Support" userId="64f073a6-c0e0-4356-b5dd-074214d6d82f" providerId="ADAL" clId="{0AD6057D-F456-4F81-A266-B8636525A973}" dt="2023-07-25T19:02:15.554" v="7" actId="20577"/>
          <ac:spMkLst>
            <pc:docMk/>
            <pc:sldMk cId="505087787" sldId="280"/>
            <ac:spMk id="2" creationId="{3DF1EF8E-83CE-2A58-9CC7-3436ACD6EE8F}"/>
          </ac:spMkLst>
        </pc:spChg>
        <pc:graphicFrameChg chg="mod">
          <ac:chgData name="Roseberry, Christen - Division of Assessment and Accountability Support" userId="64f073a6-c0e0-4356-b5dd-074214d6d82f" providerId="ADAL" clId="{0AD6057D-F456-4F81-A266-B8636525A973}" dt="2023-07-25T18:54:56.934" v="3" actId="113"/>
          <ac:graphicFrameMkLst>
            <pc:docMk/>
            <pc:sldMk cId="505087787" sldId="280"/>
            <ac:graphicFrameMk id="9" creationId="{8AE82262-5261-B949-8E1E-6B70CF701569}"/>
          </ac:graphicFrameMkLst>
        </pc:graphicFrameChg>
      </pc:sldChg>
      <pc:sldChg chg="modSp mod modNotesTx">
        <pc:chgData name="Roseberry, Christen - Division of Assessment and Accountability Support" userId="64f073a6-c0e0-4356-b5dd-074214d6d82f" providerId="ADAL" clId="{0AD6057D-F456-4F81-A266-B8636525A973}" dt="2023-07-25T19:02:21.039" v="9" actId="20577"/>
        <pc:sldMkLst>
          <pc:docMk/>
          <pc:sldMk cId="2064220523" sldId="364"/>
        </pc:sldMkLst>
        <pc:spChg chg="mod">
          <ac:chgData name="Roseberry, Christen - Division of Assessment and Accountability Support" userId="64f073a6-c0e0-4356-b5dd-074214d6d82f" providerId="ADAL" clId="{0AD6057D-F456-4F81-A266-B8636525A973}" dt="2023-07-25T19:02:21.039" v="9" actId="20577"/>
          <ac:spMkLst>
            <pc:docMk/>
            <pc:sldMk cId="2064220523" sldId="364"/>
            <ac:spMk id="6" creationId="{9C381F6D-F809-4817-A2EE-E7F9BCFEB93E}"/>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887F1-A2EE-40F5-A519-B8E62E2FAD94}"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1580C8DD-F197-4704-B809-0B8E2C0C3F7F}">
      <dgm:prSet phldrT="[Text]" phldr="1"/>
      <dgm:spPr/>
      <dgm:t>
        <a:bodyPr/>
        <a:lstStyle/>
        <a:p>
          <a:endParaRPr lang="en-US"/>
        </a:p>
      </dgm:t>
      <dgm:extLst>
        <a:ext uri="{E40237B7-FDA0-4F09-8148-C483321AD2D9}">
          <dgm14:cNvPr xmlns:dgm14="http://schemas.microsoft.com/office/drawing/2010/diagram" id="0" name="" title="blank graphic organizer"/>
        </a:ext>
      </dgm:extLst>
    </dgm:pt>
    <dgm:pt modelId="{D07EE75F-6EC8-4DD7-BA46-6009A9673081}" type="parTrans" cxnId="{483DC8FA-2537-4602-99A6-81F6738A58A3}">
      <dgm:prSet/>
      <dgm:spPr/>
      <dgm:t>
        <a:bodyPr/>
        <a:lstStyle/>
        <a:p>
          <a:endParaRPr lang="en-US"/>
        </a:p>
      </dgm:t>
    </dgm:pt>
    <dgm:pt modelId="{CB7AA7E9-133D-41AD-9BD5-F0E0F2826220}" type="sibTrans" cxnId="{483DC8FA-2537-4602-99A6-81F6738A58A3}">
      <dgm:prSet/>
      <dgm:spPr/>
      <dgm:t>
        <a:bodyPr/>
        <a:lstStyle/>
        <a:p>
          <a:endParaRPr lang="en-US"/>
        </a:p>
      </dgm:t>
    </dgm:pt>
    <dgm:pt modelId="{EFF1BE0D-E4DF-4DB7-A896-F3168485145C}">
      <dgm:prSet phldrT="[Text]" phldr="1"/>
      <dgm:spPr/>
      <dgm:t>
        <a:bodyPr/>
        <a:lstStyle/>
        <a:p>
          <a:endParaRPr lang="en-US"/>
        </a:p>
      </dgm:t>
      <dgm:extLst>
        <a:ext uri="{E40237B7-FDA0-4F09-8148-C483321AD2D9}">
          <dgm14:cNvPr xmlns:dgm14="http://schemas.microsoft.com/office/drawing/2010/diagram" id="0" name="" title="blank graphic organizer"/>
        </a:ext>
      </dgm:extLst>
    </dgm:pt>
    <dgm:pt modelId="{DF4EAD62-6B44-47EF-B57A-5DE2E2D3F1BE}" type="parTrans" cxnId="{E093ABD1-7704-4F11-824A-C994AACA795D}">
      <dgm:prSet/>
      <dgm:spPr/>
      <dgm:t>
        <a:bodyPr/>
        <a:lstStyle/>
        <a:p>
          <a:endParaRPr lang="en-US"/>
        </a:p>
      </dgm:t>
      <dgm:extLst>
        <a:ext uri="{E40237B7-FDA0-4F09-8148-C483321AD2D9}">
          <dgm14:cNvPr xmlns:dgm14="http://schemas.microsoft.com/office/drawing/2010/diagram" id="0" name="" descr="A blank graphic organizer with five empty boxes" title="Graphic organizer"/>
        </a:ext>
      </dgm:extLst>
    </dgm:pt>
    <dgm:pt modelId="{CCC75475-D98B-4382-A91B-5142A743C1B0}" type="sibTrans" cxnId="{E093ABD1-7704-4F11-824A-C994AACA795D}">
      <dgm:prSet/>
      <dgm:spPr/>
      <dgm:t>
        <a:bodyPr/>
        <a:lstStyle/>
        <a:p>
          <a:endParaRPr lang="en-US"/>
        </a:p>
      </dgm:t>
    </dgm:pt>
    <dgm:pt modelId="{6F6A4B82-ABFA-428F-B16D-C9CF783D6AF6}">
      <dgm:prSet phldrT="[Text]" phldr="1"/>
      <dgm:spPr/>
      <dgm:t>
        <a:bodyPr/>
        <a:lstStyle/>
        <a:p>
          <a:endParaRPr lang="en-US"/>
        </a:p>
      </dgm:t>
      <dgm:extLst>
        <a:ext uri="{E40237B7-FDA0-4F09-8148-C483321AD2D9}">
          <dgm14:cNvPr xmlns:dgm14="http://schemas.microsoft.com/office/drawing/2010/diagram" id="0" name="" title="blank graphic organizer"/>
        </a:ext>
      </dgm:extLst>
    </dgm:pt>
    <dgm:pt modelId="{F0F4014C-770F-400F-A059-FBBA059AF04A}" type="parTrans" cxnId="{C059B093-1B05-4A84-B342-515C2B5CFC1B}">
      <dgm:prSet/>
      <dgm:spPr/>
      <dgm:t>
        <a:bodyPr/>
        <a:lstStyle/>
        <a:p>
          <a:endParaRPr lang="en-US"/>
        </a:p>
      </dgm:t>
    </dgm:pt>
    <dgm:pt modelId="{3C3CEFC0-2CC8-4F79-B742-E3DAA3ADE280}" type="sibTrans" cxnId="{C059B093-1B05-4A84-B342-515C2B5CFC1B}">
      <dgm:prSet/>
      <dgm:spPr/>
      <dgm:t>
        <a:bodyPr/>
        <a:lstStyle/>
        <a:p>
          <a:endParaRPr lang="en-US"/>
        </a:p>
      </dgm:t>
    </dgm:pt>
    <dgm:pt modelId="{C895C913-9F2B-4C36-9732-F3D2FF54B06C}">
      <dgm:prSet phldrT="[Text]" phldr="1"/>
      <dgm:spPr/>
      <dgm:t>
        <a:bodyPr/>
        <a:lstStyle/>
        <a:p>
          <a:endParaRPr lang="en-US"/>
        </a:p>
      </dgm:t>
      <dgm:extLst>
        <a:ext uri="{E40237B7-FDA0-4F09-8148-C483321AD2D9}">
          <dgm14:cNvPr xmlns:dgm14="http://schemas.microsoft.com/office/drawing/2010/diagram" id="0" name="" title="blank graphic organizer"/>
        </a:ext>
      </dgm:extLst>
    </dgm:pt>
    <dgm:pt modelId="{33DECD03-BF4E-4352-904E-374D7B478437}" type="parTrans" cxnId="{F4F62B80-EFAF-4372-9B58-FF1973BBBBAF}">
      <dgm:prSet/>
      <dgm:spPr/>
      <dgm:t>
        <a:bodyPr/>
        <a:lstStyle/>
        <a:p>
          <a:endParaRPr lang="en-US"/>
        </a:p>
      </dgm:t>
    </dgm:pt>
    <dgm:pt modelId="{77D45598-93E7-44EF-ABD3-0DA3D13FD891}" type="sibTrans" cxnId="{F4F62B80-EFAF-4372-9B58-FF1973BBBBAF}">
      <dgm:prSet/>
      <dgm:spPr/>
      <dgm:t>
        <a:bodyPr/>
        <a:lstStyle/>
        <a:p>
          <a:endParaRPr lang="en-US"/>
        </a:p>
      </dgm:t>
    </dgm:pt>
    <dgm:pt modelId="{3CB85FF4-C0C4-40B7-B099-0E34F5B65D4E}" type="asst">
      <dgm:prSet phldrT="[Text]" phldr="1"/>
      <dgm:spPr/>
      <dgm:t>
        <a:bodyPr/>
        <a:lstStyle/>
        <a:p>
          <a:endParaRPr lang="en-US"/>
        </a:p>
      </dgm:t>
      <dgm:extLst>
        <a:ext uri="{E40237B7-FDA0-4F09-8148-C483321AD2D9}">
          <dgm14:cNvPr xmlns:dgm14="http://schemas.microsoft.com/office/drawing/2010/diagram" id="0" name="" title="blank graphic ogranizer"/>
        </a:ext>
      </dgm:extLst>
    </dgm:pt>
    <dgm:pt modelId="{C98C1A2A-D026-488F-BAF9-33427F13DF98}" type="sibTrans" cxnId="{A5EE5F72-3434-4A95-8A78-1D69747D0FC4}">
      <dgm:prSet/>
      <dgm:spPr/>
      <dgm:t>
        <a:bodyPr/>
        <a:lstStyle/>
        <a:p>
          <a:endParaRPr lang="en-US"/>
        </a:p>
      </dgm:t>
    </dgm:pt>
    <dgm:pt modelId="{223DE26E-7FD1-4EEF-8E81-84BEC1128F32}" type="parTrans" cxnId="{A5EE5F72-3434-4A95-8A78-1D69747D0FC4}">
      <dgm:prSet/>
      <dgm:spPr/>
      <dgm:t>
        <a:bodyPr/>
        <a:lstStyle/>
        <a:p>
          <a:endParaRPr lang="en-US"/>
        </a:p>
      </dgm:t>
    </dgm:pt>
    <dgm:pt modelId="{6953C52F-0A67-44DD-8EAD-487425FA4F78}" type="pres">
      <dgm:prSet presAssocID="{FF1887F1-A2EE-40F5-A519-B8E62E2FAD94}" presName="hierChild1" presStyleCnt="0">
        <dgm:presLayoutVars>
          <dgm:orgChart val="1"/>
          <dgm:chPref val="1"/>
          <dgm:dir/>
          <dgm:animOne val="branch"/>
          <dgm:animLvl val="lvl"/>
          <dgm:resizeHandles/>
        </dgm:presLayoutVars>
      </dgm:prSet>
      <dgm:spPr/>
    </dgm:pt>
    <dgm:pt modelId="{EAD9E05B-548F-41F6-9966-F42D1025C670}" type="pres">
      <dgm:prSet presAssocID="{1580C8DD-F197-4704-B809-0B8E2C0C3F7F}" presName="hierRoot1" presStyleCnt="0">
        <dgm:presLayoutVars>
          <dgm:hierBranch val="init"/>
        </dgm:presLayoutVars>
      </dgm:prSet>
      <dgm:spPr/>
    </dgm:pt>
    <dgm:pt modelId="{4318ECF4-AED9-4DEE-963E-A207FDFECACB}" type="pres">
      <dgm:prSet presAssocID="{1580C8DD-F197-4704-B809-0B8E2C0C3F7F}" presName="rootComposite1" presStyleCnt="0"/>
      <dgm:spPr/>
    </dgm:pt>
    <dgm:pt modelId="{A040F5E9-A58A-4588-A6E8-F76A8ACCB562}" type="pres">
      <dgm:prSet presAssocID="{1580C8DD-F197-4704-B809-0B8E2C0C3F7F}" presName="rootText1" presStyleLbl="node0" presStyleIdx="0" presStyleCnt="1">
        <dgm:presLayoutVars>
          <dgm:chPref val="3"/>
        </dgm:presLayoutVars>
      </dgm:prSet>
      <dgm:spPr/>
    </dgm:pt>
    <dgm:pt modelId="{63658D6F-D687-474C-BDF8-4646D7ED69CB}" type="pres">
      <dgm:prSet presAssocID="{1580C8DD-F197-4704-B809-0B8E2C0C3F7F}" presName="rootConnector1" presStyleLbl="node1" presStyleIdx="0" presStyleCnt="0"/>
      <dgm:spPr/>
    </dgm:pt>
    <dgm:pt modelId="{4A8FC730-B164-4BB0-B668-997F0574427B}" type="pres">
      <dgm:prSet presAssocID="{1580C8DD-F197-4704-B809-0B8E2C0C3F7F}" presName="hierChild2" presStyleCnt="0"/>
      <dgm:spPr/>
    </dgm:pt>
    <dgm:pt modelId="{949FD966-1912-48B6-821E-E2C69EDF9004}" type="pres">
      <dgm:prSet presAssocID="{DF4EAD62-6B44-47EF-B57A-5DE2E2D3F1BE}" presName="Name37" presStyleLbl="parChTrans1D2" presStyleIdx="0" presStyleCnt="4"/>
      <dgm:spPr/>
    </dgm:pt>
    <dgm:pt modelId="{E3B34D56-C1BD-47DF-876F-846EC898C636}" type="pres">
      <dgm:prSet presAssocID="{EFF1BE0D-E4DF-4DB7-A896-F3168485145C}" presName="hierRoot2" presStyleCnt="0">
        <dgm:presLayoutVars>
          <dgm:hierBranch val="init"/>
        </dgm:presLayoutVars>
      </dgm:prSet>
      <dgm:spPr/>
    </dgm:pt>
    <dgm:pt modelId="{BAC14C75-C5B7-4AF6-9F8B-C1F0F00FB31A}" type="pres">
      <dgm:prSet presAssocID="{EFF1BE0D-E4DF-4DB7-A896-F3168485145C}" presName="rootComposite" presStyleCnt="0"/>
      <dgm:spPr/>
    </dgm:pt>
    <dgm:pt modelId="{F77B315B-6625-4BC4-A6B8-D3327BCC8510}" type="pres">
      <dgm:prSet presAssocID="{EFF1BE0D-E4DF-4DB7-A896-F3168485145C}" presName="rootText" presStyleLbl="node2" presStyleIdx="0" presStyleCnt="3">
        <dgm:presLayoutVars>
          <dgm:chPref val="3"/>
        </dgm:presLayoutVars>
      </dgm:prSet>
      <dgm:spPr/>
    </dgm:pt>
    <dgm:pt modelId="{BFEC4C63-789F-4281-A15D-26BDA32BFD97}" type="pres">
      <dgm:prSet presAssocID="{EFF1BE0D-E4DF-4DB7-A896-F3168485145C}" presName="rootConnector" presStyleLbl="node2" presStyleIdx="0" presStyleCnt="3"/>
      <dgm:spPr/>
    </dgm:pt>
    <dgm:pt modelId="{2B8D1628-4487-48E9-B549-B19D585E364A}" type="pres">
      <dgm:prSet presAssocID="{EFF1BE0D-E4DF-4DB7-A896-F3168485145C}" presName="hierChild4" presStyleCnt="0"/>
      <dgm:spPr/>
    </dgm:pt>
    <dgm:pt modelId="{D0572C1F-F614-4F2B-8784-BCEC8587707E}" type="pres">
      <dgm:prSet presAssocID="{EFF1BE0D-E4DF-4DB7-A896-F3168485145C}" presName="hierChild5" presStyleCnt="0"/>
      <dgm:spPr/>
    </dgm:pt>
    <dgm:pt modelId="{AB14BEE7-452E-4F1B-B2E2-C0D335AA61AD}" type="pres">
      <dgm:prSet presAssocID="{F0F4014C-770F-400F-A059-FBBA059AF04A}" presName="Name37" presStyleLbl="parChTrans1D2" presStyleIdx="1" presStyleCnt="4"/>
      <dgm:spPr/>
    </dgm:pt>
    <dgm:pt modelId="{EFC2F1E5-CC52-448C-B6C8-7CE511055E57}" type="pres">
      <dgm:prSet presAssocID="{6F6A4B82-ABFA-428F-B16D-C9CF783D6AF6}" presName="hierRoot2" presStyleCnt="0">
        <dgm:presLayoutVars>
          <dgm:hierBranch val="init"/>
        </dgm:presLayoutVars>
      </dgm:prSet>
      <dgm:spPr/>
    </dgm:pt>
    <dgm:pt modelId="{144D63CA-608C-4D28-A1EE-27E6A1DC27E0}" type="pres">
      <dgm:prSet presAssocID="{6F6A4B82-ABFA-428F-B16D-C9CF783D6AF6}" presName="rootComposite" presStyleCnt="0"/>
      <dgm:spPr/>
    </dgm:pt>
    <dgm:pt modelId="{75813518-63C9-490F-BEB3-1297A0F26E47}" type="pres">
      <dgm:prSet presAssocID="{6F6A4B82-ABFA-428F-B16D-C9CF783D6AF6}" presName="rootText" presStyleLbl="node2" presStyleIdx="1" presStyleCnt="3">
        <dgm:presLayoutVars>
          <dgm:chPref val="3"/>
        </dgm:presLayoutVars>
      </dgm:prSet>
      <dgm:spPr/>
    </dgm:pt>
    <dgm:pt modelId="{103DB7C0-8FD5-424E-8D07-9376D9383E66}" type="pres">
      <dgm:prSet presAssocID="{6F6A4B82-ABFA-428F-B16D-C9CF783D6AF6}" presName="rootConnector" presStyleLbl="node2" presStyleIdx="1" presStyleCnt="3"/>
      <dgm:spPr/>
    </dgm:pt>
    <dgm:pt modelId="{4F54DB3B-30A9-4ADA-A67C-D74B3BA41024}" type="pres">
      <dgm:prSet presAssocID="{6F6A4B82-ABFA-428F-B16D-C9CF783D6AF6}" presName="hierChild4" presStyleCnt="0"/>
      <dgm:spPr/>
    </dgm:pt>
    <dgm:pt modelId="{95495ACA-B06E-428E-8059-E06F92F45CF2}" type="pres">
      <dgm:prSet presAssocID="{6F6A4B82-ABFA-428F-B16D-C9CF783D6AF6}" presName="hierChild5" presStyleCnt="0"/>
      <dgm:spPr/>
    </dgm:pt>
    <dgm:pt modelId="{457F5022-4506-4D5E-9783-E1B5EBDA13E7}" type="pres">
      <dgm:prSet presAssocID="{33DECD03-BF4E-4352-904E-374D7B478437}" presName="Name37" presStyleLbl="parChTrans1D2" presStyleIdx="2" presStyleCnt="4"/>
      <dgm:spPr/>
    </dgm:pt>
    <dgm:pt modelId="{7CCAE0C3-F168-4848-981B-78981FD143C2}" type="pres">
      <dgm:prSet presAssocID="{C895C913-9F2B-4C36-9732-F3D2FF54B06C}" presName="hierRoot2" presStyleCnt="0">
        <dgm:presLayoutVars>
          <dgm:hierBranch val="init"/>
        </dgm:presLayoutVars>
      </dgm:prSet>
      <dgm:spPr/>
    </dgm:pt>
    <dgm:pt modelId="{90FE0370-A996-4185-AE1F-069F05AF0B51}" type="pres">
      <dgm:prSet presAssocID="{C895C913-9F2B-4C36-9732-F3D2FF54B06C}" presName="rootComposite" presStyleCnt="0"/>
      <dgm:spPr/>
    </dgm:pt>
    <dgm:pt modelId="{6E01B932-8027-4F67-96EF-31E6B7E855F3}" type="pres">
      <dgm:prSet presAssocID="{C895C913-9F2B-4C36-9732-F3D2FF54B06C}" presName="rootText" presStyleLbl="node2" presStyleIdx="2" presStyleCnt="3">
        <dgm:presLayoutVars>
          <dgm:chPref val="3"/>
        </dgm:presLayoutVars>
      </dgm:prSet>
      <dgm:spPr/>
    </dgm:pt>
    <dgm:pt modelId="{F4770DD0-D789-4887-8CF3-8AAA4C7654B4}" type="pres">
      <dgm:prSet presAssocID="{C895C913-9F2B-4C36-9732-F3D2FF54B06C}" presName="rootConnector" presStyleLbl="node2" presStyleIdx="2" presStyleCnt="3"/>
      <dgm:spPr/>
    </dgm:pt>
    <dgm:pt modelId="{60ACE448-4E2B-48DA-8F1A-636F17FBADC7}" type="pres">
      <dgm:prSet presAssocID="{C895C913-9F2B-4C36-9732-F3D2FF54B06C}" presName="hierChild4" presStyleCnt="0"/>
      <dgm:spPr/>
    </dgm:pt>
    <dgm:pt modelId="{301FAD8C-EE10-4D46-A19D-DFE1293B3A23}" type="pres">
      <dgm:prSet presAssocID="{C895C913-9F2B-4C36-9732-F3D2FF54B06C}" presName="hierChild5" presStyleCnt="0"/>
      <dgm:spPr/>
    </dgm:pt>
    <dgm:pt modelId="{D1303E7F-D172-41B9-9CC8-E9680A2D0201}" type="pres">
      <dgm:prSet presAssocID="{1580C8DD-F197-4704-B809-0B8E2C0C3F7F}" presName="hierChild3" presStyleCnt="0"/>
      <dgm:spPr/>
    </dgm:pt>
    <dgm:pt modelId="{8DE7C8D1-03E4-434C-BDE6-F07BB2A4CCD5}" type="pres">
      <dgm:prSet presAssocID="{223DE26E-7FD1-4EEF-8E81-84BEC1128F32}" presName="Name111" presStyleLbl="parChTrans1D2" presStyleIdx="3" presStyleCnt="4"/>
      <dgm:spPr/>
    </dgm:pt>
    <dgm:pt modelId="{51FB60BA-17DE-4F3F-A72B-7785D7A4A481}" type="pres">
      <dgm:prSet presAssocID="{3CB85FF4-C0C4-40B7-B099-0E34F5B65D4E}" presName="hierRoot3" presStyleCnt="0">
        <dgm:presLayoutVars>
          <dgm:hierBranch val="init"/>
        </dgm:presLayoutVars>
      </dgm:prSet>
      <dgm:spPr/>
    </dgm:pt>
    <dgm:pt modelId="{5823E174-87FF-42F2-ABF2-454BAA03BE57}" type="pres">
      <dgm:prSet presAssocID="{3CB85FF4-C0C4-40B7-B099-0E34F5B65D4E}" presName="rootComposite3" presStyleCnt="0"/>
      <dgm:spPr/>
    </dgm:pt>
    <dgm:pt modelId="{D7B35BA3-BD8E-4886-9CAB-74F90D45A069}" type="pres">
      <dgm:prSet presAssocID="{3CB85FF4-C0C4-40B7-B099-0E34F5B65D4E}" presName="rootText3" presStyleLbl="asst1" presStyleIdx="0" presStyleCnt="1">
        <dgm:presLayoutVars>
          <dgm:chPref val="3"/>
        </dgm:presLayoutVars>
      </dgm:prSet>
      <dgm:spPr/>
    </dgm:pt>
    <dgm:pt modelId="{F5FB1935-E4E0-4D3A-8B5D-D1B10744C9EC}" type="pres">
      <dgm:prSet presAssocID="{3CB85FF4-C0C4-40B7-B099-0E34F5B65D4E}" presName="rootConnector3" presStyleLbl="asst1" presStyleIdx="0" presStyleCnt="1"/>
      <dgm:spPr/>
    </dgm:pt>
    <dgm:pt modelId="{6706221C-68EF-4330-82E2-058A33863146}" type="pres">
      <dgm:prSet presAssocID="{3CB85FF4-C0C4-40B7-B099-0E34F5B65D4E}" presName="hierChild6" presStyleCnt="0"/>
      <dgm:spPr/>
    </dgm:pt>
    <dgm:pt modelId="{8BD4985A-2A98-4335-9674-4FC7088AF8F7}" type="pres">
      <dgm:prSet presAssocID="{3CB85FF4-C0C4-40B7-B099-0E34F5B65D4E}" presName="hierChild7" presStyleCnt="0"/>
      <dgm:spPr/>
    </dgm:pt>
  </dgm:ptLst>
  <dgm:cxnLst>
    <dgm:cxn modelId="{ACCFAA07-AA61-44EA-991E-B5F933BE809B}" type="presOf" srcId="{FF1887F1-A2EE-40F5-A519-B8E62E2FAD94}" destId="{6953C52F-0A67-44DD-8EAD-487425FA4F78}" srcOrd="0" destOrd="0" presId="urn:microsoft.com/office/officeart/2005/8/layout/orgChart1"/>
    <dgm:cxn modelId="{DD07CD69-3231-4E2F-9B39-116788DB3303}" type="presOf" srcId="{3CB85FF4-C0C4-40B7-B099-0E34F5B65D4E}" destId="{F5FB1935-E4E0-4D3A-8B5D-D1B10744C9EC}" srcOrd="1" destOrd="0" presId="urn:microsoft.com/office/officeart/2005/8/layout/orgChart1"/>
    <dgm:cxn modelId="{1D2B424D-2D7F-4B35-9853-9BD6941D00CD}" type="presOf" srcId="{F0F4014C-770F-400F-A059-FBBA059AF04A}" destId="{AB14BEE7-452E-4F1B-B2E2-C0D335AA61AD}" srcOrd="0" destOrd="0" presId="urn:microsoft.com/office/officeart/2005/8/layout/orgChart1"/>
    <dgm:cxn modelId="{A5EE5F72-3434-4A95-8A78-1D69747D0FC4}" srcId="{1580C8DD-F197-4704-B809-0B8E2C0C3F7F}" destId="{3CB85FF4-C0C4-40B7-B099-0E34F5B65D4E}" srcOrd="0" destOrd="0" parTransId="{223DE26E-7FD1-4EEF-8E81-84BEC1128F32}" sibTransId="{C98C1A2A-D026-488F-BAF9-33427F13DF98}"/>
    <dgm:cxn modelId="{65180E79-E8FA-4681-88AB-DA03EB3699A5}" type="presOf" srcId="{C895C913-9F2B-4C36-9732-F3D2FF54B06C}" destId="{F4770DD0-D789-4887-8CF3-8AAA4C7654B4}" srcOrd="1" destOrd="0" presId="urn:microsoft.com/office/officeart/2005/8/layout/orgChart1"/>
    <dgm:cxn modelId="{F4F62B80-EFAF-4372-9B58-FF1973BBBBAF}" srcId="{1580C8DD-F197-4704-B809-0B8E2C0C3F7F}" destId="{C895C913-9F2B-4C36-9732-F3D2FF54B06C}" srcOrd="3" destOrd="0" parTransId="{33DECD03-BF4E-4352-904E-374D7B478437}" sibTransId="{77D45598-93E7-44EF-ABD3-0DA3D13FD891}"/>
    <dgm:cxn modelId="{E9332B83-10C3-4798-B0D2-D10FEF71F91D}" type="presOf" srcId="{223DE26E-7FD1-4EEF-8E81-84BEC1128F32}" destId="{8DE7C8D1-03E4-434C-BDE6-F07BB2A4CCD5}" srcOrd="0" destOrd="0" presId="urn:microsoft.com/office/officeart/2005/8/layout/orgChart1"/>
    <dgm:cxn modelId="{4D05AD83-0BF1-4971-A649-BC5B287C5E9D}" type="presOf" srcId="{C895C913-9F2B-4C36-9732-F3D2FF54B06C}" destId="{6E01B932-8027-4F67-96EF-31E6B7E855F3}" srcOrd="0" destOrd="0" presId="urn:microsoft.com/office/officeart/2005/8/layout/orgChart1"/>
    <dgm:cxn modelId="{B06D5087-BCCA-4856-AC32-39326B9E6323}" type="presOf" srcId="{EFF1BE0D-E4DF-4DB7-A896-F3168485145C}" destId="{BFEC4C63-789F-4281-A15D-26BDA32BFD97}" srcOrd="1" destOrd="0" presId="urn:microsoft.com/office/officeart/2005/8/layout/orgChart1"/>
    <dgm:cxn modelId="{CF54498E-5B8A-40A7-BAD6-8F9B5216DE7A}" type="presOf" srcId="{33DECD03-BF4E-4352-904E-374D7B478437}" destId="{457F5022-4506-4D5E-9783-E1B5EBDA13E7}" srcOrd="0" destOrd="0" presId="urn:microsoft.com/office/officeart/2005/8/layout/orgChart1"/>
    <dgm:cxn modelId="{F5ABC98E-A8BA-4E71-BFE8-8BCA0B757BE8}" type="presOf" srcId="{6F6A4B82-ABFA-428F-B16D-C9CF783D6AF6}" destId="{103DB7C0-8FD5-424E-8D07-9376D9383E66}" srcOrd="1" destOrd="0" presId="urn:microsoft.com/office/officeart/2005/8/layout/orgChart1"/>
    <dgm:cxn modelId="{A6BF2A91-D12A-4827-87F2-397DAB949011}" type="presOf" srcId="{3CB85FF4-C0C4-40B7-B099-0E34F5B65D4E}" destId="{D7B35BA3-BD8E-4886-9CAB-74F90D45A069}" srcOrd="0" destOrd="0" presId="urn:microsoft.com/office/officeart/2005/8/layout/orgChart1"/>
    <dgm:cxn modelId="{C059B093-1B05-4A84-B342-515C2B5CFC1B}" srcId="{1580C8DD-F197-4704-B809-0B8E2C0C3F7F}" destId="{6F6A4B82-ABFA-428F-B16D-C9CF783D6AF6}" srcOrd="2" destOrd="0" parTransId="{F0F4014C-770F-400F-A059-FBBA059AF04A}" sibTransId="{3C3CEFC0-2CC8-4F79-B742-E3DAA3ADE280}"/>
    <dgm:cxn modelId="{4EC2D893-84D6-43F0-8AF1-77277CFEB7BD}" type="presOf" srcId="{1580C8DD-F197-4704-B809-0B8E2C0C3F7F}" destId="{A040F5E9-A58A-4588-A6E8-F76A8ACCB562}" srcOrd="0" destOrd="0" presId="urn:microsoft.com/office/officeart/2005/8/layout/orgChart1"/>
    <dgm:cxn modelId="{C911C1A5-F11D-42EC-ABD5-56834C3F99F8}" type="presOf" srcId="{EFF1BE0D-E4DF-4DB7-A896-F3168485145C}" destId="{F77B315B-6625-4BC4-A6B8-D3327BCC8510}" srcOrd="0" destOrd="0" presId="urn:microsoft.com/office/officeart/2005/8/layout/orgChart1"/>
    <dgm:cxn modelId="{55DD35A7-99FB-4BE1-AF5D-CB97D5A101AB}" type="presOf" srcId="{DF4EAD62-6B44-47EF-B57A-5DE2E2D3F1BE}" destId="{949FD966-1912-48B6-821E-E2C69EDF9004}" srcOrd="0" destOrd="0" presId="urn:microsoft.com/office/officeart/2005/8/layout/orgChart1"/>
    <dgm:cxn modelId="{37B367B6-65C7-43E3-BE4A-B9CADEF4693A}" type="presOf" srcId="{6F6A4B82-ABFA-428F-B16D-C9CF783D6AF6}" destId="{75813518-63C9-490F-BEB3-1297A0F26E47}" srcOrd="0" destOrd="0" presId="urn:microsoft.com/office/officeart/2005/8/layout/orgChart1"/>
    <dgm:cxn modelId="{49DAAFCF-FD56-4CB3-81A2-F4BA53E4CE78}" type="presOf" srcId="{1580C8DD-F197-4704-B809-0B8E2C0C3F7F}" destId="{63658D6F-D687-474C-BDF8-4646D7ED69CB}" srcOrd="1" destOrd="0" presId="urn:microsoft.com/office/officeart/2005/8/layout/orgChart1"/>
    <dgm:cxn modelId="{E093ABD1-7704-4F11-824A-C994AACA795D}" srcId="{1580C8DD-F197-4704-B809-0B8E2C0C3F7F}" destId="{EFF1BE0D-E4DF-4DB7-A896-F3168485145C}" srcOrd="1" destOrd="0" parTransId="{DF4EAD62-6B44-47EF-B57A-5DE2E2D3F1BE}" sibTransId="{CCC75475-D98B-4382-A91B-5142A743C1B0}"/>
    <dgm:cxn modelId="{483DC8FA-2537-4602-99A6-81F6738A58A3}" srcId="{FF1887F1-A2EE-40F5-A519-B8E62E2FAD94}" destId="{1580C8DD-F197-4704-B809-0B8E2C0C3F7F}" srcOrd="0" destOrd="0" parTransId="{D07EE75F-6EC8-4DD7-BA46-6009A9673081}" sibTransId="{CB7AA7E9-133D-41AD-9BD5-F0E0F2826220}"/>
    <dgm:cxn modelId="{9F7857A1-B7F6-4D08-A30B-AB8ECFB102AD}" type="presParOf" srcId="{6953C52F-0A67-44DD-8EAD-487425FA4F78}" destId="{EAD9E05B-548F-41F6-9966-F42D1025C670}" srcOrd="0" destOrd="0" presId="urn:microsoft.com/office/officeart/2005/8/layout/orgChart1"/>
    <dgm:cxn modelId="{7D7855C5-C9B8-47A1-B6AE-397361DEAF10}" type="presParOf" srcId="{EAD9E05B-548F-41F6-9966-F42D1025C670}" destId="{4318ECF4-AED9-4DEE-963E-A207FDFECACB}" srcOrd="0" destOrd="0" presId="urn:microsoft.com/office/officeart/2005/8/layout/orgChart1"/>
    <dgm:cxn modelId="{C1CD21C0-2FD8-43A2-BD98-49F09465E02B}" type="presParOf" srcId="{4318ECF4-AED9-4DEE-963E-A207FDFECACB}" destId="{A040F5E9-A58A-4588-A6E8-F76A8ACCB562}" srcOrd="0" destOrd="0" presId="urn:microsoft.com/office/officeart/2005/8/layout/orgChart1"/>
    <dgm:cxn modelId="{B461540A-6E11-456A-B2A9-641047072731}" type="presParOf" srcId="{4318ECF4-AED9-4DEE-963E-A207FDFECACB}" destId="{63658D6F-D687-474C-BDF8-4646D7ED69CB}" srcOrd="1" destOrd="0" presId="urn:microsoft.com/office/officeart/2005/8/layout/orgChart1"/>
    <dgm:cxn modelId="{5038CC13-0CB9-418E-B180-CA406ABD80EF}" type="presParOf" srcId="{EAD9E05B-548F-41F6-9966-F42D1025C670}" destId="{4A8FC730-B164-4BB0-B668-997F0574427B}" srcOrd="1" destOrd="0" presId="urn:microsoft.com/office/officeart/2005/8/layout/orgChart1"/>
    <dgm:cxn modelId="{CCFBB79A-91FB-41A9-918A-AB515E7E8A37}" type="presParOf" srcId="{4A8FC730-B164-4BB0-B668-997F0574427B}" destId="{949FD966-1912-48B6-821E-E2C69EDF9004}" srcOrd="0" destOrd="0" presId="urn:microsoft.com/office/officeart/2005/8/layout/orgChart1"/>
    <dgm:cxn modelId="{5B32A3A3-4F7D-44FD-8269-6000548D79AC}" type="presParOf" srcId="{4A8FC730-B164-4BB0-B668-997F0574427B}" destId="{E3B34D56-C1BD-47DF-876F-846EC898C636}" srcOrd="1" destOrd="0" presId="urn:microsoft.com/office/officeart/2005/8/layout/orgChart1"/>
    <dgm:cxn modelId="{ACA6AA62-F820-4E55-80D1-70A014970A94}" type="presParOf" srcId="{E3B34D56-C1BD-47DF-876F-846EC898C636}" destId="{BAC14C75-C5B7-4AF6-9F8B-C1F0F00FB31A}" srcOrd="0" destOrd="0" presId="urn:microsoft.com/office/officeart/2005/8/layout/orgChart1"/>
    <dgm:cxn modelId="{85AA3267-3669-4583-A442-CB3A61FAD14E}" type="presParOf" srcId="{BAC14C75-C5B7-4AF6-9F8B-C1F0F00FB31A}" destId="{F77B315B-6625-4BC4-A6B8-D3327BCC8510}" srcOrd="0" destOrd="0" presId="urn:microsoft.com/office/officeart/2005/8/layout/orgChart1"/>
    <dgm:cxn modelId="{38ED638F-A421-4200-B735-804CB0509649}" type="presParOf" srcId="{BAC14C75-C5B7-4AF6-9F8B-C1F0F00FB31A}" destId="{BFEC4C63-789F-4281-A15D-26BDA32BFD97}" srcOrd="1" destOrd="0" presId="urn:microsoft.com/office/officeart/2005/8/layout/orgChart1"/>
    <dgm:cxn modelId="{9BB28EE5-40BC-493F-B5EE-1C00E3A70998}" type="presParOf" srcId="{E3B34D56-C1BD-47DF-876F-846EC898C636}" destId="{2B8D1628-4487-48E9-B549-B19D585E364A}" srcOrd="1" destOrd="0" presId="urn:microsoft.com/office/officeart/2005/8/layout/orgChart1"/>
    <dgm:cxn modelId="{889DF9DE-1CA6-4CB9-A06B-F38DFA922100}" type="presParOf" srcId="{E3B34D56-C1BD-47DF-876F-846EC898C636}" destId="{D0572C1F-F614-4F2B-8784-BCEC8587707E}" srcOrd="2" destOrd="0" presId="urn:microsoft.com/office/officeart/2005/8/layout/orgChart1"/>
    <dgm:cxn modelId="{93267BFE-2AD4-4CFD-90B4-D9F3F566AFD0}" type="presParOf" srcId="{4A8FC730-B164-4BB0-B668-997F0574427B}" destId="{AB14BEE7-452E-4F1B-B2E2-C0D335AA61AD}" srcOrd="2" destOrd="0" presId="urn:microsoft.com/office/officeart/2005/8/layout/orgChart1"/>
    <dgm:cxn modelId="{8992AB28-08B7-4A10-A0F6-CAB7903584B1}" type="presParOf" srcId="{4A8FC730-B164-4BB0-B668-997F0574427B}" destId="{EFC2F1E5-CC52-448C-B6C8-7CE511055E57}" srcOrd="3" destOrd="0" presId="urn:microsoft.com/office/officeart/2005/8/layout/orgChart1"/>
    <dgm:cxn modelId="{8903A378-B427-4335-A049-82FC96FC5B83}" type="presParOf" srcId="{EFC2F1E5-CC52-448C-B6C8-7CE511055E57}" destId="{144D63CA-608C-4D28-A1EE-27E6A1DC27E0}" srcOrd="0" destOrd="0" presId="urn:microsoft.com/office/officeart/2005/8/layout/orgChart1"/>
    <dgm:cxn modelId="{7D59AE70-AD9C-4248-8341-40354B37A4D1}" type="presParOf" srcId="{144D63CA-608C-4D28-A1EE-27E6A1DC27E0}" destId="{75813518-63C9-490F-BEB3-1297A0F26E47}" srcOrd="0" destOrd="0" presId="urn:microsoft.com/office/officeart/2005/8/layout/orgChart1"/>
    <dgm:cxn modelId="{E1609D34-0CCD-40EE-A0B1-3188178A43C3}" type="presParOf" srcId="{144D63CA-608C-4D28-A1EE-27E6A1DC27E0}" destId="{103DB7C0-8FD5-424E-8D07-9376D9383E66}" srcOrd="1" destOrd="0" presId="urn:microsoft.com/office/officeart/2005/8/layout/orgChart1"/>
    <dgm:cxn modelId="{72F608EB-AD5F-446C-91D2-79637CA64E5D}" type="presParOf" srcId="{EFC2F1E5-CC52-448C-B6C8-7CE511055E57}" destId="{4F54DB3B-30A9-4ADA-A67C-D74B3BA41024}" srcOrd="1" destOrd="0" presId="urn:microsoft.com/office/officeart/2005/8/layout/orgChart1"/>
    <dgm:cxn modelId="{71FC0347-D2FB-4292-B1B0-B821B94314B6}" type="presParOf" srcId="{EFC2F1E5-CC52-448C-B6C8-7CE511055E57}" destId="{95495ACA-B06E-428E-8059-E06F92F45CF2}" srcOrd="2" destOrd="0" presId="urn:microsoft.com/office/officeart/2005/8/layout/orgChart1"/>
    <dgm:cxn modelId="{388F9CD1-7B48-497C-B584-15013C42DC50}" type="presParOf" srcId="{4A8FC730-B164-4BB0-B668-997F0574427B}" destId="{457F5022-4506-4D5E-9783-E1B5EBDA13E7}" srcOrd="4" destOrd="0" presId="urn:microsoft.com/office/officeart/2005/8/layout/orgChart1"/>
    <dgm:cxn modelId="{6329B222-C25B-4D4D-AD29-81FC855141BC}" type="presParOf" srcId="{4A8FC730-B164-4BB0-B668-997F0574427B}" destId="{7CCAE0C3-F168-4848-981B-78981FD143C2}" srcOrd="5" destOrd="0" presId="urn:microsoft.com/office/officeart/2005/8/layout/orgChart1"/>
    <dgm:cxn modelId="{85F9A7CC-E8F0-42A5-9343-F9D8C2DA3799}" type="presParOf" srcId="{7CCAE0C3-F168-4848-981B-78981FD143C2}" destId="{90FE0370-A996-4185-AE1F-069F05AF0B51}" srcOrd="0" destOrd="0" presId="urn:microsoft.com/office/officeart/2005/8/layout/orgChart1"/>
    <dgm:cxn modelId="{7541860B-3A16-4E59-BEF2-E03639B83B08}" type="presParOf" srcId="{90FE0370-A996-4185-AE1F-069F05AF0B51}" destId="{6E01B932-8027-4F67-96EF-31E6B7E855F3}" srcOrd="0" destOrd="0" presId="urn:microsoft.com/office/officeart/2005/8/layout/orgChart1"/>
    <dgm:cxn modelId="{269C044A-7B79-4883-B47F-C56F1ADBE00A}" type="presParOf" srcId="{90FE0370-A996-4185-AE1F-069F05AF0B51}" destId="{F4770DD0-D789-4887-8CF3-8AAA4C7654B4}" srcOrd="1" destOrd="0" presId="urn:microsoft.com/office/officeart/2005/8/layout/orgChart1"/>
    <dgm:cxn modelId="{04F5F879-FD53-4F20-940E-D57F639ED037}" type="presParOf" srcId="{7CCAE0C3-F168-4848-981B-78981FD143C2}" destId="{60ACE448-4E2B-48DA-8F1A-636F17FBADC7}" srcOrd="1" destOrd="0" presId="urn:microsoft.com/office/officeart/2005/8/layout/orgChart1"/>
    <dgm:cxn modelId="{40236AC2-BBED-4E98-870D-0A2462D48806}" type="presParOf" srcId="{7CCAE0C3-F168-4848-981B-78981FD143C2}" destId="{301FAD8C-EE10-4D46-A19D-DFE1293B3A23}" srcOrd="2" destOrd="0" presId="urn:microsoft.com/office/officeart/2005/8/layout/orgChart1"/>
    <dgm:cxn modelId="{C5725A55-75BC-421C-B3BE-CD2EFF59766F}" type="presParOf" srcId="{EAD9E05B-548F-41F6-9966-F42D1025C670}" destId="{D1303E7F-D172-41B9-9CC8-E9680A2D0201}" srcOrd="2" destOrd="0" presId="urn:microsoft.com/office/officeart/2005/8/layout/orgChart1"/>
    <dgm:cxn modelId="{18A555AE-D4A1-46D5-B522-BC72A6D6FC6D}" type="presParOf" srcId="{D1303E7F-D172-41B9-9CC8-E9680A2D0201}" destId="{8DE7C8D1-03E4-434C-BDE6-F07BB2A4CCD5}" srcOrd="0" destOrd="0" presId="urn:microsoft.com/office/officeart/2005/8/layout/orgChart1"/>
    <dgm:cxn modelId="{4024FC8A-4A19-4D39-ACA9-DA4C19B78D1B}" type="presParOf" srcId="{D1303E7F-D172-41B9-9CC8-E9680A2D0201}" destId="{51FB60BA-17DE-4F3F-A72B-7785D7A4A481}" srcOrd="1" destOrd="0" presId="urn:microsoft.com/office/officeart/2005/8/layout/orgChart1"/>
    <dgm:cxn modelId="{902AAE9E-4922-488E-8535-AAB7D97996F7}" type="presParOf" srcId="{51FB60BA-17DE-4F3F-A72B-7785D7A4A481}" destId="{5823E174-87FF-42F2-ABF2-454BAA03BE57}" srcOrd="0" destOrd="0" presId="urn:microsoft.com/office/officeart/2005/8/layout/orgChart1"/>
    <dgm:cxn modelId="{138514CA-26A3-45FF-A078-A645709BB61A}" type="presParOf" srcId="{5823E174-87FF-42F2-ABF2-454BAA03BE57}" destId="{D7B35BA3-BD8E-4886-9CAB-74F90D45A069}" srcOrd="0" destOrd="0" presId="urn:microsoft.com/office/officeart/2005/8/layout/orgChart1"/>
    <dgm:cxn modelId="{4A250E04-5908-45FD-9228-EB69996759DF}" type="presParOf" srcId="{5823E174-87FF-42F2-ABF2-454BAA03BE57}" destId="{F5FB1935-E4E0-4D3A-8B5D-D1B10744C9EC}" srcOrd="1" destOrd="0" presId="urn:microsoft.com/office/officeart/2005/8/layout/orgChart1"/>
    <dgm:cxn modelId="{161488D6-7A94-4262-A194-F28764662C35}" type="presParOf" srcId="{51FB60BA-17DE-4F3F-A72B-7785D7A4A481}" destId="{6706221C-68EF-4330-82E2-058A33863146}" srcOrd="1" destOrd="0" presId="urn:microsoft.com/office/officeart/2005/8/layout/orgChart1"/>
    <dgm:cxn modelId="{7E4F2057-2829-4E44-8797-8727DA08BE90}" type="presParOf" srcId="{51FB60BA-17DE-4F3F-A72B-7785D7A4A481}" destId="{8BD4985A-2A98-4335-9674-4FC7088AF8F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61265-911F-4127-B556-452D1DE69337}" type="doc">
      <dgm:prSet loTypeId="urn:microsoft.com/office/officeart/2005/8/layout/venn2" loCatId="relationship" qsTypeId="urn:microsoft.com/office/officeart/2005/8/quickstyle/simple1" qsCatId="simple" csTypeId="urn:microsoft.com/office/officeart/2005/8/colors/accent0_3" csCatId="mainScheme" phldr="1"/>
      <dgm:spPr/>
      <dgm:t>
        <a:bodyPr/>
        <a:lstStyle/>
        <a:p>
          <a:endParaRPr lang="en-US"/>
        </a:p>
      </dgm:t>
    </dgm:pt>
    <dgm:pt modelId="{D894D112-D346-431C-A480-BEA0FF05456D}">
      <dgm:prSet phldrT="[Text]" phldr="1"/>
      <dgm:spPr/>
      <dgm:t>
        <a:bodyPr/>
        <a:lstStyle/>
        <a:p>
          <a:endParaRPr lang="en-US"/>
        </a:p>
      </dgm:t>
      <dgm:extLst>
        <a:ext uri="{E40237B7-FDA0-4F09-8148-C483321AD2D9}">
          <dgm14:cNvPr xmlns:dgm14="http://schemas.microsoft.com/office/drawing/2010/diagram" id="0" name="" title="blank stacked venn diagram"/>
        </a:ext>
      </dgm:extLst>
    </dgm:pt>
    <dgm:pt modelId="{8D582551-E0E1-4F67-9F2D-EBE1527FDB8A}" type="parTrans" cxnId="{F91AD43E-2434-4125-B091-3AF3320FF824}">
      <dgm:prSet/>
      <dgm:spPr/>
      <dgm:t>
        <a:bodyPr/>
        <a:lstStyle/>
        <a:p>
          <a:endParaRPr lang="en-US"/>
        </a:p>
      </dgm:t>
    </dgm:pt>
    <dgm:pt modelId="{BCF6CB85-F8C3-45E4-97EA-A799F0288B54}" type="sibTrans" cxnId="{F91AD43E-2434-4125-B091-3AF3320FF824}">
      <dgm:prSet/>
      <dgm:spPr/>
      <dgm:t>
        <a:bodyPr/>
        <a:lstStyle/>
        <a:p>
          <a:endParaRPr lang="en-US"/>
        </a:p>
      </dgm:t>
    </dgm:pt>
    <dgm:pt modelId="{48DC5CE0-598D-498C-916E-C32BB1E41F9D}">
      <dgm:prSet phldrT="[Text]" phldr="1"/>
      <dgm:spPr/>
      <dgm:t>
        <a:bodyPr/>
        <a:lstStyle/>
        <a:p>
          <a:endParaRPr lang="en-US"/>
        </a:p>
      </dgm:t>
      <dgm:extLst>
        <a:ext uri="{E40237B7-FDA0-4F09-8148-C483321AD2D9}">
          <dgm14:cNvPr xmlns:dgm14="http://schemas.microsoft.com/office/drawing/2010/diagram" id="0" name="" title="blank stacked venn diagram"/>
        </a:ext>
      </dgm:extLst>
    </dgm:pt>
    <dgm:pt modelId="{FC5C825E-05DB-41C1-95F7-5DC0E4EFA6BF}" type="parTrans" cxnId="{0C7E5A18-AB40-4FBB-8DF3-7D0928D3BBE7}">
      <dgm:prSet/>
      <dgm:spPr/>
      <dgm:t>
        <a:bodyPr/>
        <a:lstStyle/>
        <a:p>
          <a:endParaRPr lang="en-US"/>
        </a:p>
      </dgm:t>
    </dgm:pt>
    <dgm:pt modelId="{D9E66FBA-1FEA-43E5-A5AF-5E35F0E62885}" type="sibTrans" cxnId="{0C7E5A18-AB40-4FBB-8DF3-7D0928D3BBE7}">
      <dgm:prSet/>
      <dgm:spPr/>
      <dgm:t>
        <a:bodyPr/>
        <a:lstStyle/>
        <a:p>
          <a:endParaRPr lang="en-US"/>
        </a:p>
      </dgm:t>
    </dgm:pt>
    <dgm:pt modelId="{65D38426-B97C-467C-AA74-A54C8B462CA1}">
      <dgm:prSet phldrT="[Text]" phldr="1"/>
      <dgm:spPr/>
      <dgm:t>
        <a:bodyPr/>
        <a:lstStyle/>
        <a:p>
          <a:endParaRPr lang="en-US"/>
        </a:p>
      </dgm:t>
      <dgm:extLst>
        <a:ext uri="{E40237B7-FDA0-4F09-8148-C483321AD2D9}">
          <dgm14:cNvPr xmlns:dgm14="http://schemas.microsoft.com/office/drawing/2010/diagram" id="0" name="" title="blank stacked venn diagram"/>
        </a:ext>
      </dgm:extLst>
    </dgm:pt>
    <dgm:pt modelId="{BFA909B7-0047-46CE-874C-6E6927FC0535}" type="parTrans" cxnId="{19FE5037-96BB-4BA8-932D-455E657AEF4D}">
      <dgm:prSet/>
      <dgm:spPr/>
      <dgm:t>
        <a:bodyPr/>
        <a:lstStyle/>
        <a:p>
          <a:endParaRPr lang="en-US"/>
        </a:p>
      </dgm:t>
    </dgm:pt>
    <dgm:pt modelId="{7A82E442-9FCA-4015-9685-EBD85BF95E15}" type="sibTrans" cxnId="{19FE5037-96BB-4BA8-932D-455E657AEF4D}">
      <dgm:prSet/>
      <dgm:spPr/>
      <dgm:t>
        <a:bodyPr/>
        <a:lstStyle/>
        <a:p>
          <a:endParaRPr lang="en-US"/>
        </a:p>
      </dgm:t>
    </dgm:pt>
    <dgm:pt modelId="{10102510-0583-4FE3-A69E-704EDA75EA2E}">
      <dgm:prSet phldrT="[Text]" phldr="1"/>
      <dgm:spPr/>
      <dgm:t>
        <a:bodyPr/>
        <a:lstStyle/>
        <a:p>
          <a:endParaRPr lang="en-US"/>
        </a:p>
      </dgm:t>
      <dgm:extLst>
        <a:ext uri="{E40237B7-FDA0-4F09-8148-C483321AD2D9}">
          <dgm14:cNvPr xmlns:dgm14="http://schemas.microsoft.com/office/drawing/2010/diagram" id="0" name="" title="Blank  stacked Venn Diagram"/>
        </a:ext>
      </dgm:extLst>
    </dgm:pt>
    <dgm:pt modelId="{A1684837-FD30-439F-A38B-347E41C4D553}" type="parTrans" cxnId="{B8DD8A59-F163-4A4E-8F08-30BEE12199C4}">
      <dgm:prSet/>
      <dgm:spPr/>
      <dgm:t>
        <a:bodyPr/>
        <a:lstStyle/>
        <a:p>
          <a:endParaRPr lang="en-US"/>
        </a:p>
      </dgm:t>
    </dgm:pt>
    <dgm:pt modelId="{6DB4A98C-F4B7-47F4-AF2B-7194152445A6}" type="sibTrans" cxnId="{B8DD8A59-F163-4A4E-8F08-30BEE12199C4}">
      <dgm:prSet/>
      <dgm:spPr/>
      <dgm:t>
        <a:bodyPr/>
        <a:lstStyle/>
        <a:p>
          <a:endParaRPr lang="en-US"/>
        </a:p>
      </dgm:t>
    </dgm:pt>
    <dgm:pt modelId="{2BD65B23-E4A6-4646-A4A7-48AB87BFB371}" type="pres">
      <dgm:prSet presAssocID="{8DC61265-911F-4127-B556-452D1DE69337}" presName="Name0" presStyleCnt="0">
        <dgm:presLayoutVars>
          <dgm:chMax val="7"/>
          <dgm:resizeHandles val="exact"/>
        </dgm:presLayoutVars>
      </dgm:prSet>
      <dgm:spPr/>
    </dgm:pt>
    <dgm:pt modelId="{52ABD2C6-9D1B-464E-9A42-27151F87F4C9}" type="pres">
      <dgm:prSet presAssocID="{8DC61265-911F-4127-B556-452D1DE69337}" presName="comp1" presStyleCnt="0"/>
      <dgm:spPr/>
    </dgm:pt>
    <dgm:pt modelId="{D03BA29F-3F9A-41B7-83DC-E65273B5A08D}" type="pres">
      <dgm:prSet presAssocID="{8DC61265-911F-4127-B556-452D1DE69337}" presName="circle1" presStyleLbl="node1" presStyleIdx="0" presStyleCnt="4"/>
      <dgm:spPr/>
    </dgm:pt>
    <dgm:pt modelId="{F603FD60-96D5-4BF9-902B-C160AB3C7247}" type="pres">
      <dgm:prSet presAssocID="{8DC61265-911F-4127-B556-452D1DE69337}" presName="c1text" presStyleLbl="node1" presStyleIdx="0" presStyleCnt="4">
        <dgm:presLayoutVars>
          <dgm:bulletEnabled val="1"/>
        </dgm:presLayoutVars>
      </dgm:prSet>
      <dgm:spPr/>
    </dgm:pt>
    <dgm:pt modelId="{A8C7EAE5-D236-4771-8DDA-CCDFFFBDD798}" type="pres">
      <dgm:prSet presAssocID="{8DC61265-911F-4127-B556-452D1DE69337}" presName="comp2" presStyleCnt="0"/>
      <dgm:spPr/>
    </dgm:pt>
    <dgm:pt modelId="{66AEE85F-FD33-4602-9EE5-4430ECAFEFE4}" type="pres">
      <dgm:prSet presAssocID="{8DC61265-911F-4127-B556-452D1DE69337}" presName="circle2" presStyleLbl="node1" presStyleIdx="1" presStyleCnt="4" custLinFactNeighborX="-858" custLinFactNeighborY="-3887"/>
      <dgm:spPr/>
    </dgm:pt>
    <dgm:pt modelId="{D7D16BA5-4FAA-4F38-B9F1-1E007428773E}" type="pres">
      <dgm:prSet presAssocID="{8DC61265-911F-4127-B556-452D1DE69337}" presName="c2text" presStyleLbl="node1" presStyleIdx="1" presStyleCnt="4">
        <dgm:presLayoutVars>
          <dgm:bulletEnabled val="1"/>
        </dgm:presLayoutVars>
      </dgm:prSet>
      <dgm:spPr/>
    </dgm:pt>
    <dgm:pt modelId="{71B5F119-2A22-4C47-9DF1-AB6034EDF37A}" type="pres">
      <dgm:prSet presAssocID="{8DC61265-911F-4127-B556-452D1DE69337}" presName="comp3" presStyleCnt="0"/>
      <dgm:spPr/>
    </dgm:pt>
    <dgm:pt modelId="{ACAEDE2E-736F-43DD-BC9B-6027B6AEAD19}" type="pres">
      <dgm:prSet presAssocID="{8DC61265-911F-4127-B556-452D1DE69337}" presName="circle3" presStyleLbl="node1" presStyleIdx="2" presStyleCnt="4"/>
      <dgm:spPr/>
    </dgm:pt>
    <dgm:pt modelId="{CCE467DB-2373-4D6D-8181-B7D0CC3DCD3F}" type="pres">
      <dgm:prSet presAssocID="{8DC61265-911F-4127-B556-452D1DE69337}" presName="c3text" presStyleLbl="node1" presStyleIdx="2" presStyleCnt="4">
        <dgm:presLayoutVars>
          <dgm:bulletEnabled val="1"/>
        </dgm:presLayoutVars>
      </dgm:prSet>
      <dgm:spPr/>
    </dgm:pt>
    <dgm:pt modelId="{4BD8BDE5-7A00-4586-A948-930593069638}" type="pres">
      <dgm:prSet presAssocID="{8DC61265-911F-4127-B556-452D1DE69337}" presName="comp4" presStyleCnt="0"/>
      <dgm:spPr/>
    </dgm:pt>
    <dgm:pt modelId="{D6B9C8DE-B29D-4B72-A8D0-DB356DEF783A}" type="pres">
      <dgm:prSet presAssocID="{8DC61265-911F-4127-B556-452D1DE69337}" presName="circle4" presStyleLbl="node1" presStyleIdx="3" presStyleCnt="4"/>
      <dgm:spPr/>
    </dgm:pt>
    <dgm:pt modelId="{B60BB35D-4D3A-4470-84B7-50F6EF9F7586}" type="pres">
      <dgm:prSet presAssocID="{8DC61265-911F-4127-B556-452D1DE69337}" presName="c4text" presStyleLbl="node1" presStyleIdx="3" presStyleCnt="4">
        <dgm:presLayoutVars>
          <dgm:bulletEnabled val="1"/>
        </dgm:presLayoutVars>
      </dgm:prSet>
      <dgm:spPr/>
    </dgm:pt>
  </dgm:ptLst>
  <dgm:cxnLst>
    <dgm:cxn modelId="{C2DE5614-7A6A-4F70-9999-0894EA938484}" type="presOf" srcId="{10102510-0583-4FE3-A69E-704EDA75EA2E}" destId="{D6B9C8DE-B29D-4B72-A8D0-DB356DEF783A}" srcOrd="0" destOrd="0" presId="urn:microsoft.com/office/officeart/2005/8/layout/venn2"/>
    <dgm:cxn modelId="{0C7E5A18-AB40-4FBB-8DF3-7D0928D3BBE7}" srcId="{8DC61265-911F-4127-B556-452D1DE69337}" destId="{48DC5CE0-598D-498C-916E-C32BB1E41F9D}" srcOrd="1" destOrd="0" parTransId="{FC5C825E-05DB-41C1-95F7-5DC0E4EFA6BF}" sibTransId="{D9E66FBA-1FEA-43E5-A5AF-5E35F0E62885}"/>
    <dgm:cxn modelId="{19FE5037-96BB-4BA8-932D-455E657AEF4D}" srcId="{8DC61265-911F-4127-B556-452D1DE69337}" destId="{65D38426-B97C-467C-AA74-A54C8B462CA1}" srcOrd="2" destOrd="0" parTransId="{BFA909B7-0047-46CE-874C-6E6927FC0535}" sibTransId="{7A82E442-9FCA-4015-9685-EBD85BF95E15}"/>
    <dgm:cxn modelId="{F91AD43E-2434-4125-B091-3AF3320FF824}" srcId="{8DC61265-911F-4127-B556-452D1DE69337}" destId="{D894D112-D346-431C-A480-BEA0FF05456D}" srcOrd="0" destOrd="0" parTransId="{8D582551-E0E1-4F67-9F2D-EBE1527FDB8A}" sibTransId="{BCF6CB85-F8C3-45E4-97EA-A799F0288B54}"/>
    <dgm:cxn modelId="{226C0F66-EB37-4B0E-8C95-0AAC31FF9341}" type="presOf" srcId="{8DC61265-911F-4127-B556-452D1DE69337}" destId="{2BD65B23-E4A6-4646-A4A7-48AB87BFB371}" srcOrd="0" destOrd="0" presId="urn:microsoft.com/office/officeart/2005/8/layout/venn2"/>
    <dgm:cxn modelId="{DBEEE870-3BE6-4AB0-BC9B-4E86283E04DD}" type="presOf" srcId="{D894D112-D346-431C-A480-BEA0FF05456D}" destId="{F603FD60-96D5-4BF9-902B-C160AB3C7247}" srcOrd="1" destOrd="0" presId="urn:microsoft.com/office/officeart/2005/8/layout/venn2"/>
    <dgm:cxn modelId="{B8DD8A59-F163-4A4E-8F08-30BEE12199C4}" srcId="{8DC61265-911F-4127-B556-452D1DE69337}" destId="{10102510-0583-4FE3-A69E-704EDA75EA2E}" srcOrd="3" destOrd="0" parTransId="{A1684837-FD30-439F-A38B-347E41C4D553}" sibTransId="{6DB4A98C-F4B7-47F4-AF2B-7194152445A6}"/>
    <dgm:cxn modelId="{EB77C559-4CF0-414F-B6E4-3D35CF16013C}" type="presOf" srcId="{10102510-0583-4FE3-A69E-704EDA75EA2E}" destId="{B60BB35D-4D3A-4470-84B7-50F6EF9F7586}" srcOrd="1" destOrd="0" presId="urn:microsoft.com/office/officeart/2005/8/layout/venn2"/>
    <dgm:cxn modelId="{6A020497-3EF6-480E-8916-98C6B9820C6C}" type="presOf" srcId="{65D38426-B97C-467C-AA74-A54C8B462CA1}" destId="{CCE467DB-2373-4D6D-8181-B7D0CC3DCD3F}" srcOrd="1" destOrd="0" presId="urn:microsoft.com/office/officeart/2005/8/layout/venn2"/>
    <dgm:cxn modelId="{3D7C4D9C-FFB2-443A-9C8A-C1E664963D3E}" type="presOf" srcId="{65D38426-B97C-467C-AA74-A54C8B462CA1}" destId="{ACAEDE2E-736F-43DD-BC9B-6027B6AEAD19}" srcOrd="0" destOrd="0" presId="urn:microsoft.com/office/officeart/2005/8/layout/venn2"/>
    <dgm:cxn modelId="{601F5AC2-6E52-404E-B327-0586886611B9}" type="presOf" srcId="{D894D112-D346-431C-A480-BEA0FF05456D}" destId="{D03BA29F-3F9A-41B7-83DC-E65273B5A08D}" srcOrd="0" destOrd="0" presId="urn:microsoft.com/office/officeart/2005/8/layout/venn2"/>
    <dgm:cxn modelId="{13985FC8-CF6C-4F18-ABF8-F63CDDAA70D3}" type="presOf" srcId="{48DC5CE0-598D-498C-916E-C32BB1E41F9D}" destId="{D7D16BA5-4FAA-4F38-B9F1-1E007428773E}" srcOrd="1" destOrd="0" presId="urn:microsoft.com/office/officeart/2005/8/layout/venn2"/>
    <dgm:cxn modelId="{EC2DCBE4-391F-4D26-8AEE-996AAAB4A63C}" type="presOf" srcId="{48DC5CE0-598D-498C-916E-C32BB1E41F9D}" destId="{66AEE85F-FD33-4602-9EE5-4430ECAFEFE4}" srcOrd="0" destOrd="0" presId="urn:microsoft.com/office/officeart/2005/8/layout/venn2"/>
    <dgm:cxn modelId="{2D5FC27C-47C9-405F-9EAE-0151B5301A90}" type="presParOf" srcId="{2BD65B23-E4A6-4646-A4A7-48AB87BFB371}" destId="{52ABD2C6-9D1B-464E-9A42-27151F87F4C9}" srcOrd="0" destOrd="0" presId="urn:microsoft.com/office/officeart/2005/8/layout/venn2"/>
    <dgm:cxn modelId="{3D257DB5-4DDE-4BCC-BE8B-8887D0203CC7}" type="presParOf" srcId="{52ABD2C6-9D1B-464E-9A42-27151F87F4C9}" destId="{D03BA29F-3F9A-41B7-83DC-E65273B5A08D}" srcOrd="0" destOrd="0" presId="urn:microsoft.com/office/officeart/2005/8/layout/venn2"/>
    <dgm:cxn modelId="{720C722F-7EA5-4A73-8047-1BEED76B4F55}" type="presParOf" srcId="{52ABD2C6-9D1B-464E-9A42-27151F87F4C9}" destId="{F603FD60-96D5-4BF9-902B-C160AB3C7247}" srcOrd="1" destOrd="0" presId="urn:microsoft.com/office/officeart/2005/8/layout/venn2"/>
    <dgm:cxn modelId="{E81263EB-D51A-4A9C-980E-FB7EA29A00C2}" type="presParOf" srcId="{2BD65B23-E4A6-4646-A4A7-48AB87BFB371}" destId="{A8C7EAE5-D236-4771-8DDA-CCDFFFBDD798}" srcOrd="1" destOrd="0" presId="urn:microsoft.com/office/officeart/2005/8/layout/venn2"/>
    <dgm:cxn modelId="{7D7B13C0-A2D8-48FE-AE1C-6A92CA28DE48}" type="presParOf" srcId="{A8C7EAE5-D236-4771-8DDA-CCDFFFBDD798}" destId="{66AEE85F-FD33-4602-9EE5-4430ECAFEFE4}" srcOrd="0" destOrd="0" presId="urn:microsoft.com/office/officeart/2005/8/layout/venn2"/>
    <dgm:cxn modelId="{28EDDDC0-409A-4AF4-A71C-E08AAAE33291}" type="presParOf" srcId="{A8C7EAE5-D236-4771-8DDA-CCDFFFBDD798}" destId="{D7D16BA5-4FAA-4F38-B9F1-1E007428773E}" srcOrd="1" destOrd="0" presId="urn:microsoft.com/office/officeart/2005/8/layout/venn2"/>
    <dgm:cxn modelId="{D81384F2-36EB-4C19-AE5E-FBB7D696A5B5}" type="presParOf" srcId="{2BD65B23-E4A6-4646-A4A7-48AB87BFB371}" destId="{71B5F119-2A22-4C47-9DF1-AB6034EDF37A}" srcOrd="2" destOrd="0" presId="urn:microsoft.com/office/officeart/2005/8/layout/venn2"/>
    <dgm:cxn modelId="{B8E13840-9CB6-4575-9E65-7CCC7F8B79AF}" type="presParOf" srcId="{71B5F119-2A22-4C47-9DF1-AB6034EDF37A}" destId="{ACAEDE2E-736F-43DD-BC9B-6027B6AEAD19}" srcOrd="0" destOrd="0" presId="urn:microsoft.com/office/officeart/2005/8/layout/venn2"/>
    <dgm:cxn modelId="{72436658-E65E-4646-A3C9-234161C99AF0}" type="presParOf" srcId="{71B5F119-2A22-4C47-9DF1-AB6034EDF37A}" destId="{CCE467DB-2373-4D6D-8181-B7D0CC3DCD3F}" srcOrd="1" destOrd="0" presId="urn:microsoft.com/office/officeart/2005/8/layout/venn2"/>
    <dgm:cxn modelId="{E052241A-C3AD-4CFB-A867-85A9012BB090}" type="presParOf" srcId="{2BD65B23-E4A6-4646-A4A7-48AB87BFB371}" destId="{4BD8BDE5-7A00-4586-A948-930593069638}" srcOrd="3" destOrd="0" presId="urn:microsoft.com/office/officeart/2005/8/layout/venn2"/>
    <dgm:cxn modelId="{B25C09C6-5959-4DAB-BFFD-30952053F75B}" type="presParOf" srcId="{4BD8BDE5-7A00-4586-A948-930593069638}" destId="{D6B9C8DE-B29D-4B72-A8D0-DB356DEF783A}" srcOrd="0" destOrd="0" presId="urn:microsoft.com/office/officeart/2005/8/layout/venn2"/>
    <dgm:cxn modelId="{333C4F98-03A9-42E5-95F2-4A8F6CC40A5F}" type="presParOf" srcId="{4BD8BDE5-7A00-4586-A948-930593069638}" destId="{B60BB35D-4D3A-4470-84B7-50F6EF9F7586}" srcOrd="1" destOrd="0" presId="urn:microsoft.com/office/officeart/2005/8/layout/ven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BEF416-4E64-47AA-ADCD-94D8C7FAE214}" type="doc">
      <dgm:prSet loTypeId="urn:microsoft.com/office/officeart/2005/8/layout/cycle7" loCatId="cycle" qsTypeId="urn:microsoft.com/office/officeart/2005/8/quickstyle/simple1" qsCatId="simple" csTypeId="urn:microsoft.com/office/officeart/2005/8/colors/accent0_3" csCatId="mainScheme" phldr="1"/>
      <dgm:spPr/>
    </dgm:pt>
    <dgm:pt modelId="{EB9A79A2-8EB0-46B8-AC8C-18C909660F7B}">
      <dgm:prSet phldrT="[Text]"/>
      <dgm:spPr/>
      <dgm:t>
        <a:bodyPr/>
        <a:lstStyle/>
        <a:p>
          <a:r>
            <a:rPr lang="en-US"/>
            <a:t>First</a:t>
          </a:r>
        </a:p>
      </dgm:t>
    </dgm:pt>
    <dgm:pt modelId="{6BE06E6F-EE1E-4097-86E2-1E481A1914CE}" type="parTrans" cxnId="{ECCFEB82-985A-4863-993B-9453DE8B1022}">
      <dgm:prSet/>
      <dgm:spPr/>
      <dgm:t>
        <a:bodyPr/>
        <a:lstStyle/>
        <a:p>
          <a:endParaRPr lang="en-US"/>
        </a:p>
      </dgm:t>
    </dgm:pt>
    <dgm:pt modelId="{06DB7303-6025-4F3C-BBDD-B072F76F2B28}" type="sibTrans" cxnId="{ECCFEB82-985A-4863-993B-9453DE8B1022}">
      <dgm:prSet/>
      <dgm:spPr/>
      <dgm:t>
        <a:bodyPr/>
        <a:lstStyle/>
        <a:p>
          <a:endParaRPr lang="en-US"/>
        </a:p>
      </dgm:t>
    </dgm:pt>
    <dgm:pt modelId="{6F925CB5-2638-4467-BD83-BE18B058EBB3}">
      <dgm:prSet phldrT="[Text]"/>
      <dgm:spPr/>
      <dgm:t>
        <a:bodyPr/>
        <a:lstStyle/>
        <a:p>
          <a:r>
            <a:rPr lang="en-US"/>
            <a:t>Second</a:t>
          </a:r>
        </a:p>
      </dgm:t>
    </dgm:pt>
    <dgm:pt modelId="{6383BB65-9199-47AF-8B49-E378C68B5182}" type="parTrans" cxnId="{BD9C2732-5888-4A4B-B01B-28D9098EB669}">
      <dgm:prSet/>
      <dgm:spPr/>
      <dgm:t>
        <a:bodyPr/>
        <a:lstStyle/>
        <a:p>
          <a:endParaRPr lang="en-US"/>
        </a:p>
      </dgm:t>
    </dgm:pt>
    <dgm:pt modelId="{C6EF5094-9CFA-4DE9-B994-4694E2E93574}" type="sibTrans" cxnId="{BD9C2732-5888-4A4B-B01B-28D9098EB669}">
      <dgm:prSet/>
      <dgm:spPr/>
      <dgm:t>
        <a:bodyPr/>
        <a:lstStyle/>
        <a:p>
          <a:endParaRPr lang="en-US"/>
        </a:p>
      </dgm:t>
    </dgm:pt>
    <dgm:pt modelId="{A4C86F4A-B45A-4926-9AEC-545C9737F9CE}">
      <dgm:prSet phldrT="[Text]"/>
      <dgm:spPr/>
      <dgm:t>
        <a:bodyPr/>
        <a:lstStyle/>
        <a:p>
          <a:r>
            <a:rPr lang="en-US"/>
            <a:t>Third</a:t>
          </a:r>
        </a:p>
      </dgm:t>
    </dgm:pt>
    <dgm:pt modelId="{25AE0024-81A0-4D22-B82C-ED9A4E23A47C}" type="parTrans" cxnId="{5A7977E4-2A1D-4D14-AC1B-B72136F64021}">
      <dgm:prSet/>
      <dgm:spPr/>
      <dgm:t>
        <a:bodyPr/>
        <a:lstStyle/>
        <a:p>
          <a:endParaRPr lang="en-US"/>
        </a:p>
      </dgm:t>
    </dgm:pt>
    <dgm:pt modelId="{41D6BA14-0FC7-4FDF-BE54-F5372F535204}" type="sibTrans" cxnId="{5A7977E4-2A1D-4D14-AC1B-B72136F64021}">
      <dgm:prSet/>
      <dgm:spPr/>
      <dgm:t>
        <a:bodyPr/>
        <a:lstStyle/>
        <a:p>
          <a:endParaRPr lang="en-US"/>
        </a:p>
      </dgm:t>
    </dgm:pt>
    <dgm:pt modelId="{954E7B73-A045-41D4-A0C8-20DAA4BD1D80}" type="pres">
      <dgm:prSet presAssocID="{18BEF416-4E64-47AA-ADCD-94D8C7FAE214}" presName="Name0" presStyleCnt="0">
        <dgm:presLayoutVars>
          <dgm:dir/>
          <dgm:resizeHandles val="exact"/>
        </dgm:presLayoutVars>
      </dgm:prSet>
      <dgm:spPr/>
    </dgm:pt>
    <dgm:pt modelId="{D80061D0-76A6-4295-A3B6-BBC8C9BB711D}" type="pres">
      <dgm:prSet presAssocID="{EB9A79A2-8EB0-46B8-AC8C-18C909660F7B}" presName="node" presStyleLbl="node1" presStyleIdx="0" presStyleCnt="3">
        <dgm:presLayoutVars>
          <dgm:bulletEnabled val="1"/>
        </dgm:presLayoutVars>
      </dgm:prSet>
      <dgm:spPr/>
    </dgm:pt>
    <dgm:pt modelId="{F2EBC930-84A8-4BA1-ABA1-3843F2DD48A5}" type="pres">
      <dgm:prSet presAssocID="{06DB7303-6025-4F3C-BBDD-B072F76F2B28}" presName="sibTrans" presStyleLbl="sibTrans2D1" presStyleIdx="0" presStyleCnt="3"/>
      <dgm:spPr/>
    </dgm:pt>
    <dgm:pt modelId="{DCA1AA7A-8BC7-48C6-8D3F-DA278F22BDD9}" type="pres">
      <dgm:prSet presAssocID="{06DB7303-6025-4F3C-BBDD-B072F76F2B28}" presName="connectorText" presStyleLbl="sibTrans2D1" presStyleIdx="0" presStyleCnt="3"/>
      <dgm:spPr/>
    </dgm:pt>
    <dgm:pt modelId="{BEBC8306-BC76-493A-A862-2A80D2A3CF5C}" type="pres">
      <dgm:prSet presAssocID="{6F925CB5-2638-4467-BD83-BE18B058EBB3}" presName="node" presStyleLbl="node1" presStyleIdx="1" presStyleCnt="3">
        <dgm:presLayoutVars>
          <dgm:bulletEnabled val="1"/>
        </dgm:presLayoutVars>
      </dgm:prSet>
      <dgm:spPr/>
    </dgm:pt>
    <dgm:pt modelId="{93939D66-054F-4CFB-B310-6D521030E669}" type="pres">
      <dgm:prSet presAssocID="{C6EF5094-9CFA-4DE9-B994-4694E2E93574}" presName="sibTrans" presStyleLbl="sibTrans2D1" presStyleIdx="1" presStyleCnt="3"/>
      <dgm:spPr/>
    </dgm:pt>
    <dgm:pt modelId="{0E7231F0-ACCC-40A0-AC63-3BCDD25B39A0}" type="pres">
      <dgm:prSet presAssocID="{C6EF5094-9CFA-4DE9-B994-4694E2E93574}" presName="connectorText" presStyleLbl="sibTrans2D1" presStyleIdx="1" presStyleCnt="3"/>
      <dgm:spPr/>
    </dgm:pt>
    <dgm:pt modelId="{CAA9EA4A-E3B7-4E2D-AF2E-51FC3B483BD4}" type="pres">
      <dgm:prSet presAssocID="{A4C86F4A-B45A-4926-9AEC-545C9737F9CE}" presName="node" presStyleLbl="node1" presStyleIdx="2" presStyleCnt="3">
        <dgm:presLayoutVars>
          <dgm:bulletEnabled val="1"/>
        </dgm:presLayoutVars>
      </dgm:prSet>
      <dgm:spPr/>
    </dgm:pt>
    <dgm:pt modelId="{26692397-A533-4551-94CE-29A43242D0BC}" type="pres">
      <dgm:prSet presAssocID="{41D6BA14-0FC7-4FDF-BE54-F5372F535204}" presName="sibTrans" presStyleLbl="sibTrans2D1" presStyleIdx="2" presStyleCnt="3"/>
      <dgm:spPr/>
    </dgm:pt>
    <dgm:pt modelId="{EF10381D-E423-4A1E-ABCF-043EBB0F0D50}" type="pres">
      <dgm:prSet presAssocID="{41D6BA14-0FC7-4FDF-BE54-F5372F535204}" presName="connectorText" presStyleLbl="sibTrans2D1" presStyleIdx="2" presStyleCnt="3"/>
      <dgm:spPr/>
    </dgm:pt>
  </dgm:ptLst>
  <dgm:cxnLst>
    <dgm:cxn modelId="{A647E30E-A512-427B-9129-8C7B16D4A90E}" type="presOf" srcId="{C6EF5094-9CFA-4DE9-B994-4694E2E93574}" destId="{93939D66-054F-4CFB-B310-6D521030E669}" srcOrd="0" destOrd="0" presId="urn:microsoft.com/office/officeart/2005/8/layout/cycle7"/>
    <dgm:cxn modelId="{26F4A727-1E13-47C6-9D78-898A3503BAFB}" type="presOf" srcId="{06DB7303-6025-4F3C-BBDD-B072F76F2B28}" destId="{F2EBC930-84A8-4BA1-ABA1-3843F2DD48A5}" srcOrd="0" destOrd="0" presId="urn:microsoft.com/office/officeart/2005/8/layout/cycle7"/>
    <dgm:cxn modelId="{BD9C2732-5888-4A4B-B01B-28D9098EB669}" srcId="{18BEF416-4E64-47AA-ADCD-94D8C7FAE214}" destId="{6F925CB5-2638-4467-BD83-BE18B058EBB3}" srcOrd="1" destOrd="0" parTransId="{6383BB65-9199-47AF-8B49-E378C68B5182}" sibTransId="{C6EF5094-9CFA-4DE9-B994-4694E2E93574}"/>
    <dgm:cxn modelId="{A5BA376B-A78F-4FF7-BAC5-270A39AE0672}" type="presOf" srcId="{A4C86F4A-B45A-4926-9AEC-545C9737F9CE}" destId="{CAA9EA4A-E3B7-4E2D-AF2E-51FC3B483BD4}" srcOrd="0" destOrd="0" presId="urn:microsoft.com/office/officeart/2005/8/layout/cycle7"/>
    <dgm:cxn modelId="{ECCFEB82-985A-4863-993B-9453DE8B1022}" srcId="{18BEF416-4E64-47AA-ADCD-94D8C7FAE214}" destId="{EB9A79A2-8EB0-46B8-AC8C-18C909660F7B}" srcOrd="0" destOrd="0" parTransId="{6BE06E6F-EE1E-4097-86E2-1E481A1914CE}" sibTransId="{06DB7303-6025-4F3C-BBDD-B072F76F2B28}"/>
    <dgm:cxn modelId="{900D3289-4F10-44D5-AA7F-7C186C590028}" type="presOf" srcId="{EB9A79A2-8EB0-46B8-AC8C-18C909660F7B}" destId="{D80061D0-76A6-4295-A3B6-BBC8C9BB711D}" srcOrd="0" destOrd="0" presId="urn:microsoft.com/office/officeart/2005/8/layout/cycle7"/>
    <dgm:cxn modelId="{7EB3E88B-DD6D-40EB-AC76-C6BC1E365580}" type="presOf" srcId="{41D6BA14-0FC7-4FDF-BE54-F5372F535204}" destId="{EF10381D-E423-4A1E-ABCF-043EBB0F0D50}" srcOrd="1" destOrd="0" presId="urn:microsoft.com/office/officeart/2005/8/layout/cycle7"/>
    <dgm:cxn modelId="{E0974895-42F0-45E9-9F17-DDB8C6CEF3B4}" type="presOf" srcId="{06DB7303-6025-4F3C-BBDD-B072F76F2B28}" destId="{DCA1AA7A-8BC7-48C6-8D3F-DA278F22BDD9}" srcOrd="1" destOrd="0" presId="urn:microsoft.com/office/officeart/2005/8/layout/cycle7"/>
    <dgm:cxn modelId="{57505F99-BCF9-49F5-89F7-E98759FF0607}" type="presOf" srcId="{C6EF5094-9CFA-4DE9-B994-4694E2E93574}" destId="{0E7231F0-ACCC-40A0-AC63-3BCDD25B39A0}" srcOrd="1" destOrd="0" presId="urn:microsoft.com/office/officeart/2005/8/layout/cycle7"/>
    <dgm:cxn modelId="{9237E5C5-89EF-418D-A9D2-4B0F6631218B}" type="presOf" srcId="{41D6BA14-0FC7-4FDF-BE54-F5372F535204}" destId="{26692397-A533-4551-94CE-29A43242D0BC}" srcOrd="0" destOrd="0" presId="urn:microsoft.com/office/officeart/2005/8/layout/cycle7"/>
    <dgm:cxn modelId="{5A7977E4-2A1D-4D14-AC1B-B72136F64021}" srcId="{18BEF416-4E64-47AA-ADCD-94D8C7FAE214}" destId="{A4C86F4A-B45A-4926-9AEC-545C9737F9CE}" srcOrd="2" destOrd="0" parTransId="{25AE0024-81A0-4D22-B82C-ED9A4E23A47C}" sibTransId="{41D6BA14-0FC7-4FDF-BE54-F5372F535204}"/>
    <dgm:cxn modelId="{9F4DC4F8-B303-4526-9199-EA0870548AAD}" type="presOf" srcId="{6F925CB5-2638-4467-BD83-BE18B058EBB3}" destId="{BEBC8306-BC76-493A-A862-2A80D2A3CF5C}" srcOrd="0" destOrd="0" presId="urn:microsoft.com/office/officeart/2005/8/layout/cycle7"/>
    <dgm:cxn modelId="{A5D15DFA-E36B-4AF1-9C2D-E777C045C6A7}" type="presOf" srcId="{18BEF416-4E64-47AA-ADCD-94D8C7FAE214}" destId="{954E7B73-A045-41D4-A0C8-20DAA4BD1D80}" srcOrd="0" destOrd="0" presId="urn:microsoft.com/office/officeart/2005/8/layout/cycle7"/>
    <dgm:cxn modelId="{9F86FA4B-C457-4E18-B313-87B593C580EA}" type="presParOf" srcId="{954E7B73-A045-41D4-A0C8-20DAA4BD1D80}" destId="{D80061D0-76A6-4295-A3B6-BBC8C9BB711D}" srcOrd="0" destOrd="0" presId="urn:microsoft.com/office/officeart/2005/8/layout/cycle7"/>
    <dgm:cxn modelId="{D537D543-081C-4C82-97A7-55D7C2ED6D16}" type="presParOf" srcId="{954E7B73-A045-41D4-A0C8-20DAA4BD1D80}" destId="{F2EBC930-84A8-4BA1-ABA1-3843F2DD48A5}" srcOrd="1" destOrd="0" presId="urn:microsoft.com/office/officeart/2005/8/layout/cycle7"/>
    <dgm:cxn modelId="{D1E9AD4D-E5FA-465B-8A1C-4556AA42C917}" type="presParOf" srcId="{F2EBC930-84A8-4BA1-ABA1-3843F2DD48A5}" destId="{DCA1AA7A-8BC7-48C6-8D3F-DA278F22BDD9}" srcOrd="0" destOrd="0" presId="urn:microsoft.com/office/officeart/2005/8/layout/cycle7"/>
    <dgm:cxn modelId="{1BCBB071-D8DE-4DE8-BE97-75C4AE2FF628}" type="presParOf" srcId="{954E7B73-A045-41D4-A0C8-20DAA4BD1D80}" destId="{BEBC8306-BC76-493A-A862-2A80D2A3CF5C}" srcOrd="2" destOrd="0" presId="urn:microsoft.com/office/officeart/2005/8/layout/cycle7"/>
    <dgm:cxn modelId="{6F4C537A-A6B8-48F9-9D01-ACD61A8D5058}" type="presParOf" srcId="{954E7B73-A045-41D4-A0C8-20DAA4BD1D80}" destId="{93939D66-054F-4CFB-B310-6D521030E669}" srcOrd="3" destOrd="0" presId="urn:microsoft.com/office/officeart/2005/8/layout/cycle7"/>
    <dgm:cxn modelId="{FAECDF25-754C-48E4-8040-1279DAB25559}" type="presParOf" srcId="{93939D66-054F-4CFB-B310-6D521030E669}" destId="{0E7231F0-ACCC-40A0-AC63-3BCDD25B39A0}" srcOrd="0" destOrd="0" presId="urn:microsoft.com/office/officeart/2005/8/layout/cycle7"/>
    <dgm:cxn modelId="{EAB1F56A-A9C1-4AF9-BB42-AAF0DC19C148}" type="presParOf" srcId="{954E7B73-A045-41D4-A0C8-20DAA4BD1D80}" destId="{CAA9EA4A-E3B7-4E2D-AF2E-51FC3B483BD4}" srcOrd="4" destOrd="0" presId="urn:microsoft.com/office/officeart/2005/8/layout/cycle7"/>
    <dgm:cxn modelId="{285FC26A-6E9A-442C-9C05-7267B6D9AC89}" type="presParOf" srcId="{954E7B73-A045-41D4-A0C8-20DAA4BD1D80}" destId="{26692397-A533-4551-94CE-29A43242D0BC}" srcOrd="5" destOrd="0" presId="urn:microsoft.com/office/officeart/2005/8/layout/cycle7"/>
    <dgm:cxn modelId="{88C0260C-0FE6-4643-B8AE-B93E85F744FA}" type="presParOf" srcId="{26692397-A533-4551-94CE-29A43242D0BC}" destId="{EF10381D-E423-4A1E-ABCF-043EBB0F0D50}" srcOrd="0" destOrd="0" presId="urn:microsoft.com/office/officeart/2005/8/layout/cycle7"/>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F493A-FAD4-4044-94D7-24BCD78660FD}"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en-US"/>
        </a:p>
      </dgm:t>
    </dgm:pt>
    <dgm:pt modelId="{3DCEBE7C-93DF-463C-9A84-1DB495506DF0}">
      <dgm:prSet phldrT="[Text]"/>
      <dgm:spPr/>
      <dgm:t>
        <a:bodyPr/>
        <a:lstStyle/>
        <a:p>
          <a:r>
            <a:rPr lang="en-US" b="0" dirty="0"/>
            <a:t>Module 1 – Inclusion </a:t>
          </a:r>
        </a:p>
      </dgm:t>
    </dgm:pt>
    <dgm:pt modelId="{BFA9B4A0-C7E6-4C3D-A383-1D215EEA494A}" type="parTrans" cxnId="{382EC1BE-E1A4-4937-BBEE-7EDBA6658FA7}">
      <dgm:prSet/>
      <dgm:spPr/>
      <dgm:t>
        <a:bodyPr/>
        <a:lstStyle/>
        <a:p>
          <a:endParaRPr lang="en-US"/>
        </a:p>
      </dgm:t>
    </dgm:pt>
    <dgm:pt modelId="{1D62813F-3ED5-4F11-9719-76AABC857CE2}" type="sibTrans" cxnId="{382EC1BE-E1A4-4937-BBEE-7EDBA6658FA7}">
      <dgm:prSet/>
      <dgm:spPr/>
      <dgm:t>
        <a:bodyPr/>
        <a:lstStyle/>
        <a:p>
          <a:endParaRPr lang="en-US"/>
        </a:p>
      </dgm:t>
    </dgm:pt>
    <dgm:pt modelId="{A72AB038-8926-4B5D-B921-D6667A38CC71}">
      <dgm:prSet phldrT="[Text]"/>
      <dgm:spPr/>
      <dgm:t>
        <a:bodyPr/>
        <a:lstStyle/>
        <a:p>
          <a:r>
            <a:rPr lang="en-US" dirty="0"/>
            <a:t>Module 2 – General Conditions </a:t>
          </a:r>
        </a:p>
      </dgm:t>
    </dgm:pt>
    <dgm:pt modelId="{145C07FA-B425-40BC-8757-7A3634754346}" type="parTrans" cxnId="{C03A49FA-2CC8-4814-9F9D-D098995E8598}">
      <dgm:prSet/>
      <dgm:spPr/>
      <dgm:t>
        <a:bodyPr/>
        <a:lstStyle/>
        <a:p>
          <a:endParaRPr lang="en-US"/>
        </a:p>
      </dgm:t>
    </dgm:pt>
    <dgm:pt modelId="{0C5A4136-E082-44C4-B856-67ADDB9FFA68}" type="sibTrans" cxnId="{C03A49FA-2CC8-4814-9F9D-D098995E8598}">
      <dgm:prSet/>
      <dgm:spPr/>
      <dgm:t>
        <a:bodyPr/>
        <a:lstStyle/>
        <a:p>
          <a:endParaRPr lang="en-US"/>
        </a:p>
      </dgm:t>
    </dgm:pt>
    <dgm:pt modelId="{B7E43F5E-0485-47A8-B0FA-0508DB6F3655}">
      <dgm:prSet phldrT="[Text]"/>
      <dgm:spPr/>
      <dgm:t>
        <a:bodyPr/>
        <a:lstStyle/>
        <a:p>
          <a:r>
            <a:rPr lang="en-US" dirty="0"/>
            <a:t>Module 3 – Section Specifics</a:t>
          </a:r>
        </a:p>
      </dgm:t>
    </dgm:pt>
    <dgm:pt modelId="{7D84B83F-01E1-4DE4-8E63-423E1D240E99}" type="parTrans" cxnId="{EB8A160E-6F0A-48E3-A5F9-9C6BD54C4E0F}">
      <dgm:prSet/>
      <dgm:spPr/>
      <dgm:t>
        <a:bodyPr/>
        <a:lstStyle/>
        <a:p>
          <a:endParaRPr lang="en-US"/>
        </a:p>
      </dgm:t>
    </dgm:pt>
    <dgm:pt modelId="{35D032A6-FE72-4ADE-88B4-B777E2E7E72A}" type="sibTrans" cxnId="{EB8A160E-6F0A-48E3-A5F9-9C6BD54C4E0F}">
      <dgm:prSet/>
      <dgm:spPr/>
      <dgm:t>
        <a:bodyPr/>
        <a:lstStyle/>
        <a:p>
          <a:endParaRPr lang="en-US"/>
        </a:p>
      </dgm:t>
    </dgm:pt>
    <dgm:pt modelId="{F6CA9D2A-F621-490F-A76B-771A36223D07}">
      <dgm:prSet phldrT="[Text]"/>
      <dgm:spPr/>
      <dgm:t>
        <a:bodyPr/>
        <a:lstStyle/>
        <a:p>
          <a:r>
            <a:rPr lang="en-US" b="0" dirty="0"/>
            <a:t>Module 4 – Accommodations Environment</a:t>
          </a:r>
        </a:p>
      </dgm:t>
    </dgm:pt>
    <dgm:pt modelId="{D598DB34-62DE-4B99-B393-F049E6286F0C}" type="parTrans" cxnId="{37E21CD7-C987-425B-A1DE-2650FB4B8C15}">
      <dgm:prSet/>
      <dgm:spPr/>
      <dgm:t>
        <a:bodyPr/>
        <a:lstStyle/>
        <a:p>
          <a:endParaRPr lang="en-US"/>
        </a:p>
      </dgm:t>
    </dgm:pt>
    <dgm:pt modelId="{4D6659A9-88FB-424B-AA08-FF3771253526}" type="sibTrans" cxnId="{37E21CD7-C987-425B-A1DE-2650FB4B8C15}">
      <dgm:prSet/>
      <dgm:spPr/>
      <dgm:t>
        <a:bodyPr/>
        <a:lstStyle/>
        <a:p>
          <a:endParaRPr lang="en-US"/>
        </a:p>
      </dgm:t>
    </dgm:pt>
    <dgm:pt modelId="{6C9D57CE-7608-4610-BDA0-A99FD7BD7934}">
      <dgm:prSet phldrT="[Text]"/>
      <dgm:spPr/>
      <dgm:t>
        <a:bodyPr/>
        <a:lstStyle/>
        <a:p>
          <a:r>
            <a:rPr lang="en-US" dirty="0"/>
            <a:t>Module 6 – Readers and Scribes</a:t>
          </a:r>
        </a:p>
      </dgm:t>
    </dgm:pt>
    <dgm:pt modelId="{0BF393C6-5ABA-4481-8F73-E13A59AAADA3}" type="parTrans" cxnId="{16489E93-E225-4496-BB9E-D9E9E95A3131}">
      <dgm:prSet/>
      <dgm:spPr/>
      <dgm:t>
        <a:bodyPr/>
        <a:lstStyle/>
        <a:p>
          <a:endParaRPr lang="en-US"/>
        </a:p>
      </dgm:t>
    </dgm:pt>
    <dgm:pt modelId="{E823612A-B4CE-4AB4-8306-6F5195F20B63}" type="sibTrans" cxnId="{16489E93-E225-4496-BB9E-D9E9E95A3131}">
      <dgm:prSet/>
      <dgm:spPr/>
      <dgm:t>
        <a:bodyPr/>
        <a:lstStyle/>
        <a:p>
          <a:endParaRPr lang="en-US"/>
        </a:p>
      </dgm:t>
    </dgm:pt>
    <dgm:pt modelId="{7B0F5B85-7DE7-4674-8C67-DDA70DBB0C3B}">
      <dgm:prSet phldrT="[Text]"/>
      <dgm:spPr/>
      <dgm:t>
        <a:bodyPr/>
        <a:lstStyle/>
        <a:p>
          <a:r>
            <a:rPr lang="en-US" b="1" dirty="0"/>
            <a:t>Module 5 – Technology and Manipulatives</a:t>
          </a:r>
        </a:p>
      </dgm:t>
    </dgm:pt>
    <dgm:pt modelId="{3B1853DD-96D0-449A-BBB1-F783F9E3D12D}" type="parTrans" cxnId="{ECD42FB9-8F00-4F41-9A20-C71683BFF512}">
      <dgm:prSet/>
      <dgm:spPr/>
      <dgm:t>
        <a:bodyPr/>
        <a:lstStyle/>
        <a:p>
          <a:endParaRPr lang="en-US"/>
        </a:p>
      </dgm:t>
    </dgm:pt>
    <dgm:pt modelId="{6DC40E12-2509-4127-AF32-53125A71966F}" type="sibTrans" cxnId="{ECD42FB9-8F00-4F41-9A20-C71683BFF512}">
      <dgm:prSet/>
      <dgm:spPr/>
      <dgm:t>
        <a:bodyPr/>
        <a:lstStyle/>
        <a:p>
          <a:endParaRPr lang="en-US"/>
        </a:p>
      </dgm:t>
    </dgm:pt>
    <dgm:pt modelId="{9174926C-B3DD-4E5F-BC1A-F40585EC42D7}">
      <dgm:prSet phldrT="[Text]"/>
      <dgm:spPr/>
      <dgm:t>
        <a:bodyPr/>
        <a:lstStyle/>
        <a:p>
          <a:r>
            <a:rPr lang="en-US" dirty="0"/>
            <a:t>Module 7 – Accommodations Breakdown</a:t>
          </a:r>
        </a:p>
      </dgm:t>
    </dgm:pt>
    <dgm:pt modelId="{DFFE4B40-95DB-484D-B083-4F3CC4528174}" type="parTrans" cxnId="{0B743F31-1460-4262-B2B0-DE32D29B8711}">
      <dgm:prSet/>
      <dgm:spPr/>
      <dgm:t>
        <a:bodyPr/>
        <a:lstStyle/>
        <a:p>
          <a:endParaRPr lang="en-US"/>
        </a:p>
      </dgm:t>
    </dgm:pt>
    <dgm:pt modelId="{B63E12C6-FCF1-4966-BB38-FA21F28FF441}" type="sibTrans" cxnId="{0B743F31-1460-4262-B2B0-DE32D29B8711}">
      <dgm:prSet/>
      <dgm:spPr/>
      <dgm:t>
        <a:bodyPr/>
        <a:lstStyle/>
        <a:p>
          <a:endParaRPr lang="en-US"/>
        </a:p>
      </dgm:t>
    </dgm:pt>
    <dgm:pt modelId="{03EBAEA1-04D3-47DB-8D13-5C132C14A4EF}" type="pres">
      <dgm:prSet presAssocID="{BCBF493A-FAD4-4044-94D7-24BCD78660FD}" presName="linearFlow" presStyleCnt="0">
        <dgm:presLayoutVars>
          <dgm:dir/>
          <dgm:resizeHandles val="exact"/>
        </dgm:presLayoutVars>
      </dgm:prSet>
      <dgm:spPr/>
    </dgm:pt>
    <dgm:pt modelId="{2FE8BF4D-E1D1-42AA-9221-28617949C91F}" type="pres">
      <dgm:prSet presAssocID="{3DCEBE7C-93DF-463C-9A84-1DB495506DF0}" presName="composite" presStyleCnt="0"/>
      <dgm:spPr/>
    </dgm:pt>
    <dgm:pt modelId="{DA1812BF-31F1-4147-B90F-C7460494114E}" type="pres">
      <dgm:prSet presAssocID="{3DCEBE7C-93DF-463C-9A84-1DB495506DF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838EE395-513B-49B3-9667-E6B92384DD1E}" type="pres">
      <dgm:prSet presAssocID="{3DCEBE7C-93DF-463C-9A84-1DB495506DF0}" presName="txShp" presStyleLbl="node1" presStyleIdx="0" presStyleCnt="7">
        <dgm:presLayoutVars>
          <dgm:bulletEnabled val="1"/>
        </dgm:presLayoutVars>
      </dgm:prSet>
      <dgm:spPr/>
    </dgm:pt>
    <dgm:pt modelId="{FA4F0E44-A577-4D22-9355-634105278240}" type="pres">
      <dgm:prSet presAssocID="{1D62813F-3ED5-4F11-9719-76AABC857CE2}" presName="spacing" presStyleCnt="0"/>
      <dgm:spPr/>
    </dgm:pt>
    <dgm:pt modelId="{FE072335-4625-479A-B742-79862540CF3A}" type="pres">
      <dgm:prSet presAssocID="{A72AB038-8926-4B5D-B921-D6667A38CC71}" presName="composite" presStyleCnt="0"/>
      <dgm:spPr/>
    </dgm:pt>
    <dgm:pt modelId="{4BC686F7-27CA-4B3F-ACAD-1B8EE0AEDC3A}" type="pres">
      <dgm:prSet presAssocID="{A72AB038-8926-4B5D-B921-D6667A38CC71}"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D84F213C-99CA-49CA-8EFE-D7D7661D4683}" type="pres">
      <dgm:prSet presAssocID="{A72AB038-8926-4B5D-B921-D6667A38CC71}" presName="txShp" presStyleLbl="node1" presStyleIdx="1" presStyleCnt="7">
        <dgm:presLayoutVars>
          <dgm:bulletEnabled val="1"/>
        </dgm:presLayoutVars>
      </dgm:prSet>
      <dgm:spPr/>
    </dgm:pt>
    <dgm:pt modelId="{3DC95D82-2E60-421F-A5DF-0B2C27F5F318}" type="pres">
      <dgm:prSet presAssocID="{0C5A4136-E082-44C4-B856-67ADDB9FFA68}" presName="spacing" presStyleCnt="0"/>
      <dgm:spPr/>
    </dgm:pt>
    <dgm:pt modelId="{979ADA1E-61DD-4BB7-8D09-CD8BB2534D71}" type="pres">
      <dgm:prSet presAssocID="{B7E43F5E-0485-47A8-B0FA-0508DB6F3655}" presName="composite" presStyleCnt="0"/>
      <dgm:spPr/>
    </dgm:pt>
    <dgm:pt modelId="{8D9F20DF-B457-4E50-A175-4FEAF56C3ABB}" type="pres">
      <dgm:prSet presAssocID="{B7E43F5E-0485-47A8-B0FA-0508DB6F3655}"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0F6E766C-C541-428F-8CF3-0A44AB03CDE0}" type="pres">
      <dgm:prSet presAssocID="{B7E43F5E-0485-47A8-B0FA-0508DB6F3655}" presName="txShp" presStyleLbl="node1" presStyleIdx="2" presStyleCnt="7">
        <dgm:presLayoutVars>
          <dgm:bulletEnabled val="1"/>
        </dgm:presLayoutVars>
      </dgm:prSet>
      <dgm:spPr/>
    </dgm:pt>
    <dgm:pt modelId="{9687F11D-7E80-4E7A-9993-D3017E8E8E7D}" type="pres">
      <dgm:prSet presAssocID="{35D032A6-FE72-4ADE-88B4-B777E2E7E72A}" presName="spacing" presStyleCnt="0"/>
      <dgm:spPr/>
    </dgm:pt>
    <dgm:pt modelId="{C40A0C03-60F7-4F6B-A7F8-671C4F48C2B9}" type="pres">
      <dgm:prSet presAssocID="{F6CA9D2A-F621-490F-A76B-771A36223D07}" presName="composite" presStyleCnt="0"/>
      <dgm:spPr/>
    </dgm:pt>
    <dgm:pt modelId="{D6957A9B-3736-4ADF-89A5-C05CE7574C4B}" type="pres">
      <dgm:prSet presAssocID="{F6CA9D2A-F621-490F-A76B-771A36223D07}"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itor with solid fill"/>
        </a:ext>
      </dgm:extLst>
    </dgm:pt>
    <dgm:pt modelId="{FA8E408E-444A-4998-BF4B-1F8DAD064B57}" type="pres">
      <dgm:prSet presAssocID="{F6CA9D2A-F621-490F-A76B-771A36223D07}" presName="txShp" presStyleLbl="node1" presStyleIdx="3" presStyleCnt="7">
        <dgm:presLayoutVars>
          <dgm:bulletEnabled val="1"/>
        </dgm:presLayoutVars>
      </dgm:prSet>
      <dgm:spPr/>
    </dgm:pt>
    <dgm:pt modelId="{13E9B8DF-55E1-4589-B8A1-AC806C52B37C}" type="pres">
      <dgm:prSet presAssocID="{4D6659A9-88FB-424B-AA08-FF3771253526}" presName="spacing" presStyleCnt="0"/>
      <dgm:spPr/>
    </dgm:pt>
    <dgm:pt modelId="{12FAA578-A23C-4514-BBEF-68B9BF8E415F}" type="pres">
      <dgm:prSet presAssocID="{7B0F5B85-7DE7-4674-8C67-DDA70DBB0C3B}" presName="composite" presStyleCnt="0"/>
      <dgm:spPr/>
    </dgm:pt>
    <dgm:pt modelId="{DDFE2D0C-71ED-4D7E-9A0F-D0C4066DFD04}" type="pres">
      <dgm:prSet presAssocID="{7B0F5B85-7DE7-4674-8C67-DDA70DBB0C3B}"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with solid fill"/>
        </a:ext>
      </dgm:extLst>
    </dgm:pt>
    <dgm:pt modelId="{56F1C275-CAE4-4257-A367-63D75BC3B512}" type="pres">
      <dgm:prSet presAssocID="{7B0F5B85-7DE7-4674-8C67-DDA70DBB0C3B}" presName="txShp" presStyleLbl="node1" presStyleIdx="4" presStyleCnt="7">
        <dgm:presLayoutVars>
          <dgm:bulletEnabled val="1"/>
        </dgm:presLayoutVars>
      </dgm:prSet>
      <dgm:spPr/>
    </dgm:pt>
    <dgm:pt modelId="{A17D67D5-AC3F-41F9-A74A-5FC3211AF5D5}" type="pres">
      <dgm:prSet presAssocID="{6DC40E12-2509-4127-AF32-53125A71966F}" presName="spacing" presStyleCnt="0"/>
      <dgm:spPr/>
    </dgm:pt>
    <dgm:pt modelId="{B1C81746-AF9A-44D0-8886-A836D3D53098}" type="pres">
      <dgm:prSet presAssocID="{6C9D57CE-7608-4610-BDA0-A99FD7BD7934}" presName="composite" presStyleCnt="0"/>
      <dgm:spPr/>
    </dgm:pt>
    <dgm:pt modelId="{FBBB7DF0-0CB3-4880-9AB8-F32A8264F641}" type="pres">
      <dgm:prSet presAssocID="{6C9D57CE-7608-4610-BDA0-A99FD7BD7934}"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ipboard with solid fill"/>
        </a:ext>
      </dgm:extLst>
    </dgm:pt>
    <dgm:pt modelId="{F1D39E2B-BF5D-42A2-BB38-1B41EF0A5C83}" type="pres">
      <dgm:prSet presAssocID="{6C9D57CE-7608-4610-BDA0-A99FD7BD7934}" presName="txShp" presStyleLbl="node1" presStyleIdx="5" presStyleCnt="7">
        <dgm:presLayoutVars>
          <dgm:bulletEnabled val="1"/>
        </dgm:presLayoutVars>
      </dgm:prSet>
      <dgm:spPr/>
    </dgm:pt>
    <dgm:pt modelId="{37F565F3-E922-4A62-A99F-C146EFC2B543}" type="pres">
      <dgm:prSet presAssocID="{E823612A-B4CE-4AB4-8306-6F5195F20B63}" presName="spacing" presStyleCnt="0"/>
      <dgm:spPr/>
    </dgm:pt>
    <dgm:pt modelId="{D0450CCC-1A00-41CD-8A26-627C1AC53DC9}" type="pres">
      <dgm:prSet presAssocID="{9174926C-B3DD-4E5F-BC1A-F40585EC42D7}" presName="composite" presStyleCnt="0"/>
      <dgm:spPr/>
    </dgm:pt>
    <dgm:pt modelId="{0E84413B-7915-49C3-B5D6-D7610F85CFA5}" type="pres">
      <dgm:prSet presAssocID="{9174926C-B3DD-4E5F-BC1A-F40585EC42D7}"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lip calendar with solid fill"/>
        </a:ext>
      </dgm:extLst>
    </dgm:pt>
    <dgm:pt modelId="{2ABC907E-424B-4216-BBDC-489895837E62}" type="pres">
      <dgm:prSet presAssocID="{9174926C-B3DD-4E5F-BC1A-F40585EC42D7}" presName="txShp" presStyleLbl="node1" presStyleIdx="6" presStyleCnt="7">
        <dgm:presLayoutVars>
          <dgm:bulletEnabled val="1"/>
        </dgm:presLayoutVars>
      </dgm:prSet>
      <dgm:spPr/>
    </dgm:pt>
  </dgm:ptLst>
  <dgm:cxnLst>
    <dgm:cxn modelId="{1AF3710C-0572-44D3-9445-A56164C87AB7}" type="presOf" srcId="{A72AB038-8926-4B5D-B921-D6667A38CC71}" destId="{D84F213C-99CA-49CA-8EFE-D7D7661D4683}" srcOrd="0" destOrd="0" presId="urn:microsoft.com/office/officeart/2005/8/layout/vList3"/>
    <dgm:cxn modelId="{EB8A160E-6F0A-48E3-A5F9-9C6BD54C4E0F}" srcId="{BCBF493A-FAD4-4044-94D7-24BCD78660FD}" destId="{B7E43F5E-0485-47A8-B0FA-0508DB6F3655}" srcOrd="2" destOrd="0" parTransId="{7D84B83F-01E1-4DE4-8E63-423E1D240E99}" sibTransId="{35D032A6-FE72-4ADE-88B4-B777E2E7E72A}"/>
    <dgm:cxn modelId="{380F5115-1E83-4B65-B4D4-939D7244EBDE}" type="presOf" srcId="{B7E43F5E-0485-47A8-B0FA-0508DB6F3655}" destId="{0F6E766C-C541-428F-8CF3-0A44AB03CDE0}" srcOrd="0" destOrd="0" presId="urn:microsoft.com/office/officeart/2005/8/layout/vList3"/>
    <dgm:cxn modelId="{740ACE2A-922E-4DA3-B20A-3A340EF4E2AC}" type="presOf" srcId="{F6CA9D2A-F621-490F-A76B-771A36223D07}" destId="{FA8E408E-444A-4998-BF4B-1F8DAD064B57}" srcOrd="0" destOrd="0" presId="urn:microsoft.com/office/officeart/2005/8/layout/vList3"/>
    <dgm:cxn modelId="{0B743F31-1460-4262-B2B0-DE32D29B8711}" srcId="{BCBF493A-FAD4-4044-94D7-24BCD78660FD}" destId="{9174926C-B3DD-4E5F-BC1A-F40585EC42D7}" srcOrd="6" destOrd="0" parTransId="{DFFE4B40-95DB-484D-B083-4F3CC4528174}" sibTransId="{B63E12C6-FCF1-4966-BB38-FA21F28FF441}"/>
    <dgm:cxn modelId="{D22A083E-DA3C-4FED-B96F-83A93F3CEE39}" type="presOf" srcId="{BCBF493A-FAD4-4044-94D7-24BCD78660FD}" destId="{03EBAEA1-04D3-47DB-8D13-5C132C14A4EF}" srcOrd="0" destOrd="0" presId="urn:microsoft.com/office/officeart/2005/8/layout/vList3"/>
    <dgm:cxn modelId="{64848956-C4DF-4992-B161-4BDE5ECA0AD4}" type="presOf" srcId="{7B0F5B85-7DE7-4674-8C67-DDA70DBB0C3B}" destId="{56F1C275-CAE4-4257-A367-63D75BC3B512}" srcOrd="0" destOrd="0" presId="urn:microsoft.com/office/officeart/2005/8/layout/vList3"/>
    <dgm:cxn modelId="{910F0485-4BE0-4BCF-AA01-DF578471EFAF}" type="presOf" srcId="{6C9D57CE-7608-4610-BDA0-A99FD7BD7934}" destId="{F1D39E2B-BF5D-42A2-BB38-1B41EF0A5C83}" srcOrd="0" destOrd="0" presId="urn:microsoft.com/office/officeart/2005/8/layout/vList3"/>
    <dgm:cxn modelId="{16489E93-E225-4496-BB9E-D9E9E95A3131}" srcId="{BCBF493A-FAD4-4044-94D7-24BCD78660FD}" destId="{6C9D57CE-7608-4610-BDA0-A99FD7BD7934}" srcOrd="5" destOrd="0" parTransId="{0BF393C6-5ABA-4481-8F73-E13A59AAADA3}" sibTransId="{E823612A-B4CE-4AB4-8306-6F5195F20B63}"/>
    <dgm:cxn modelId="{288703A6-1346-42D0-B487-4CE4FCA4E601}" type="presOf" srcId="{9174926C-B3DD-4E5F-BC1A-F40585EC42D7}" destId="{2ABC907E-424B-4216-BBDC-489895837E62}" srcOrd="0" destOrd="0" presId="urn:microsoft.com/office/officeart/2005/8/layout/vList3"/>
    <dgm:cxn modelId="{ECD42FB9-8F00-4F41-9A20-C71683BFF512}" srcId="{BCBF493A-FAD4-4044-94D7-24BCD78660FD}" destId="{7B0F5B85-7DE7-4674-8C67-DDA70DBB0C3B}" srcOrd="4" destOrd="0" parTransId="{3B1853DD-96D0-449A-BBB1-F783F9E3D12D}" sibTransId="{6DC40E12-2509-4127-AF32-53125A71966F}"/>
    <dgm:cxn modelId="{382EC1BE-E1A4-4937-BBEE-7EDBA6658FA7}" srcId="{BCBF493A-FAD4-4044-94D7-24BCD78660FD}" destId="{3DCEBE7C-93DF-463C-9A84-1DB495506DF0}" srcOrd="0" destOrd="0" parTransId="{BFA9B4A0-C7E6-4C3D-A383-1D215EEA494A}" sibTransId="{1D62813F-3ED5-4F11-9719-76AABC857CE2}"/>
    <dgm:cxn modelId="{37E21CD7-C987-425B-A1DE-2650FB4B8C15}" srcId="{BCBF493A-FAD4-4044-94D7-24BCD78660FD}" destId="{F6CA9D2A-F621-490F-A76B-771A36223D07}" srcOrd="3" destOrd="0" parTransId="{D598DB34-62DE-4B99-B393-F049E6286F0C}" sibTransId="{4D6659A9-88FB-424B-AA08-FF3771253526}"/>
    <dgm:cxn modelId="{FE0B6ED7-81AD-4A25-BBBF-342F6C0C479E}" type="presOf" srcId="{3DCEBE7C-93DF-463C-9A84-1DB495506DF0}" destId="{838EE395-513B-49B3-9667-E6B92384DD1E}" srcOrd="0" destOrd="0" presId="urn:microsoft.com/office/officeart/2005/8/layout/vList3"/>
    <dgm:cxn modelId="{C03A49FA-2CC8-4814-9F9D-D098995E8598}" srcId="{BCBF493A-FAD4-4044-94D7-24BCD78660FD}" destId="{A72AB038-8926-4B5D-B921-D6667A38CC71}" srcOrd="1" destOrd="0" parTransId="{145C07FA-B425-40BC-8757-7A3634754346}" sibTransId="{0C5A4136-E082-44C4-B856-67ADDB9FFA68}"/>
    <dgm:cxn modelId="{7842AC14-6FE4-482D-BC96-B16A7FBA7DDF}" type="presParOf" srcId="{03EBAEA1-04D3-47DB-8D13-5C132C14A4EF}" destId="{2FE8BF4D-E1D1-42AA-9221-28617949C91F}" srcOrd="0" destOrd="0" presId="urn:microsoft.com/office/officeart/2005/8/layout/vList3"/>
    <dgm:cxn modelId="{1FB50390-876A-462A-A2B4-BDE40E79BEC9}" type="presParOf" srcId="{2FE8BF4D-E1D1-42AA-9221-28617949C91F}" destId="{DA1812BF-31F1-4147-B90F-C7460494114E}" srcOrd="0" destOrd="0" presId="urn:microsoft.com/office/officeart/2005/8/layout/vList3"/>
    <dgm:cxn modelId="{5F3D0FBB-67F7-4CCD-BD92-BEF9A0C62152}" type="presParOf" srcId="{2FE8BF4D-E1D1-42AA-9221-28617949C91F}" destId="{838EE395-513B-49B3-9667-E6B92384DD1E}" srcOrd="1" destOrd="0" presId="urn:microsoft.com/office/officeart/2005/8/layout/vList3"/>
    <dgm:cxn modelId="{9ADFA559-B5C5-4050-B739-494877203848}" type="presParOf" srcId="{03EBAEA1-04D3-47DB-8D13-5C132C14A4EF}" destId="{FA4F0E44-A577-4D22-9355-634105278240}" srcOrd="1" destOrd="0" presId="urn:microsoft.com/office/officeart/2005/8/layout/vList3"/>
    <dgm:cxn modelId="{47D67B84-3F33-4DAD-888D-965DCE85D6EC}" type="presParOf" srcId="{03EBAEA1-04D3-47DB-8D13-5C132C14A4EF}" destId="{FE072335-4625-479A-B742-79862540CF3A}" srcOrd="2" destOrd="0" presId="urn:microsoft.com/office/officeart/2005/8/layout/vList3"/>
    <dgm:cxn modelId="{82C0A576-26C6-43A3-BFF1-90B313EED661}" type="presParOf" srcId="{FE072335-4625-479A-B742-79862540CF3A}" destId="{4BC686F7-27CA-4B3F-ACAD-1B8EE0AEDC3A}" srcOrd="0" destOrd="0" presId="urn:microsoft.com/office/officeart/2005/8/layout/vList3"/>
    <dgm:cxn modelId="{226E27AA-94CE-4425-A26B-A3AFBFE41639}" type="presParOf" srcId="{FE072335-4625-479A-B742-79862540CF3A}" destId="{D84F213C-99CA-49CA-8EFE-D7D7661D4683}" srcOrd="1" destOrd="0" presId="urn:microsoft.com/office/officeart/2005/8/layout/vList3"/>
    <dgm:cxn modelId="{0BFF2F87-019D-4E76-8767-2F2409E69875}" type="presParOf" srcId="{03EBAEA1-04D3-47DB-8D13-5C132C14A4EF}" destId="{3DC95D82-2E60-421F-A5DF-0B2C27F5F318}" srcOrd="3" destOrd="0" presId="urn:microsoft.com/office/officeart/2005/8/layout/vList3"/>
    <dgm:cxn modelId="{C73106FE-BEF7-4B47-8556-7E38D2990F62}" type="presParOf" srcId="{03EBAEA1-04D3-47DB-8D13-5C132C14A4EF}" destId="{979ADA1E-61DD-4BB7-8D09-CD8BB2534D71}" srcOrd="4" destOrd="0" presId="urn:microsoft.com/office/officeart/2005/8/layout/vList3"/>
    <dgm:cxn modelId="{54D4BD64-4161-43FB-97AA-64B07CDCB497}" type="presParOf" srcId="{979ADA1E-61DD-4BB7-8D09-CD8BB2534D71}" destId="{8D9F20DF-B457-4E50-A175-4FEAF56C3ABB}" srcOrd="0" destOrd="0" presId="urn:microsoft.com/office/officeart/2005/8/layout/vList3"/>
    <dgm:cxn modelId="{A0D79880-C415-4CC7-909D-56539B0C3F6D}" type="presParOf" srcId="{979ADA1E-61DD-4BB7-8D09-CD8BB2534D71}" destId="{0F6E766C-C541-428F-8CF3-0A44AB03CDE0}" srcOrd="1" destOrd="0" presId="urn:microsoft.com/office/officeart/2005/8/layout/vList3"/>
    <dgm:cxn modelId="{07D6A124-F90B-4459-9CA3-E219B617FB11}" type="presParOf" srcId="{03EBAEA1-04D3-47DB-8D13-5C132C14A4EF}" destId="{9687F11D-7E80-4E7A-9993-D3017E8E8E7D}" srcOrd="5" destOrd="0" presId="urn:microsoft.com/office/officeart/2005/8/layout/vList3"/>
    <dgm:cxn modelId="{D43CC487-D813-42F7-B54A-6C9DF3A9081E}" type="presParOf" srcId="{03EBAEA1-04D3-47DB-8D13-5C132C14A4EF}" destId="{C40A0C03-60F7-4F6B-A7F8-671C4F48C2B9}" srcOrd="6" destOrd="0" presId="urn:microsoft.com/office/officeart/2005/8/layout/vList3"/>
    <dgm:cxn modelId="{5A104D59-D672-42E5-8AB0-2349119B4697}" type="presParOf" srcId="{C40A0C03-60F7-4F6B-A7F8-671C4F48C2B9}" destId="{D6957A9B-3736-4ADF-89A5-C05CE7574C4B}" srcOrd="0" destOrd="0" presId="urn:microsoft.com/office/officeart/2005/8/layout/vList3"/>
    <dgm:cxn modelId="{913C6833-B18C-4F2E-A547-56B3E1FA37FF}" type="presParOf" srcId="{C40A0C03-60F7-4F6B-A7F8-671C4F48C2B9}" destId="{FA8E408E-444A-4998-BF4B-1F8DAD064B57}" srcOrd="1" destOrd="0" presId="urn:microsoft.com/office/officeart/2005/8/layout/vList3"/>
    <dgm:cxn modelId="{6EB99DA8-56B2-4201-9B3E-4AAFD6AC758E}" type="presParOf" srcId="{03EBAEA1-04D3-47DB-8D13-5C132C14A4EF}" destId="{13E9B8DF-55E1-4589-B8A1-AC806C52B37C}" srcOrd="7" destOrd="0" presId="urn:microsoft.com/office/officeart/2005/8/layout/vList3"/>
    <dgm:cxn modelId="{39FBD564-6FAA-4CBB-9A9D-8A59ED0CB79F}" type="presParOf" srcId="{03EBAEA1-04D3-47DB-8D13-5C132C14A4EF}" destId="{12FAA578-A23C-4514-BBEF-68B9BF8E415F}" srcOrd="8" destOrd="0" presId="urn:microsoft.com/office/officeart/2005/8/layout/vList3"/>
    <dgm:cxn modelId="{799E78C4-A77D-4FF7-8018-A1E8A0D8E0B8}" type="presParOf" srcId="{12FAA578-A23C-4514-BBEF-68B9BF8E415F}" destId="{DDFE2D0C-71ED-4D7E-9A0F-D0C4066DFD04}" srcOrd="0" destOrd="0" presId="urn:microsoft.com/office/officeart/2005/8/layout/vList3"/>
    <dgm:cxn modelId="{D4267D2E-7E23-4ECF-9AD2-736731BEAA6E}" type="presParOf" srcId="{12FAA578-A23C-4514-BBEF-68B9BF8E415F}" destId="{56F1C275-CAE4-4257-A367-63D75BC3B512}" srcOrd="1" destOrd="0" presId="urn:microsoft.com/office/officeart/2005/8/layout/vList3"/>
    <dgm:cxn modelId="{6134BF34-C2E2-4F52-AE08-8A54484C2367}" type="presParOf" srcId="{03EBAEA1-04D3-47DB-8D13-5C132C14A4EF}" destId="{A17D67D5-AC3F-41F9-A74A-5FC3211AF5D5}" srcOrd="9" destOrd="0" presId="urn:microsoft.com/office/officeart/2005/8/layout/vList3"/>
    <dgm:cxn modelId="{27B54D10-EEB6-4899-A479-B9FFFB5B0144}" type="presParOf" srcId="{03EBAEA1-04D3-47DB-8D13-5C132C14A4EF}" destId="{B1C81746-AF9A-44D0-8886-A836D3D53098}" srcOrd="10" destOrd="0" presId="urn:microsoft.com/office/officeart/2005/8/layout/vList3"/>
    <dgm:cxn modelId="{BE449EEA-DE75-43F5-A67A-3AB962C3C142}" type="presParOf" srcId="{B1C81746-AF9A-44D0-8886-A836D3D53098}" destId="{FBBB7DF0-0CB3-4880-9AB8-F32A8264F641}" srcOrd="0" destOrd="0" presId="urn:microsoft.com/office/officeart/2005/8/layout/vList3"/>
    <dgm:cxn modelId="{38270ED0-A047-4E21-B3A6-4AB3B1A7B105}" type="presParOf" srcId="{B1C81746-AF9A-44D0-8886-A836D3D53098}" destId="{F1D39E2B-BF5D-42A2-BB38-1B41EF0A5C83}" srcOrd="1" destOrd="0" presId="urn:microsoft.com/office/officeart/2005/8/layout/vList3"/>
    <dgm:cxn modelId="{F256FB60-221D-4FD2-8659-D0D5F7177531}" type="presParOf" srcId="{03EBAEA1-04D3-47DB-8D13-5C132C14A4EF}" destId="{37F565F3-E922-4A62-A99F-C146EFC2B543}" srcOrd="11" destOrd="0" presId="urn:microsoft.com/office/officeart/2005/8/layout/vList3"/>
    <dgm:cxn modelId="{F295CF07-C40D-44B8-A15E-E9465967A93B}" type="presParOf" srcId="{03EBAEA1-04D3-47DB-8D13-5C132C14A4EF}" destId="{D0450CCC-1A00-41CD-8A26-627C1AC53DC9}" srcOrd="12" destOrd="0" presId="urn:microsoft.com/office/officeart/2005/8/layout/vList3"/>
    <dgm:cxn modelId="{9C339A8F-5297-473B-955C-E2A88BD96A40}" type="presParOf" srcId="{D0450CCC-1A00-41CD-8A26-627C1AC53DC9}" destId="{0E84413B-7915-49C3-B5D6-D7610F85CFA5}" srcOrd="0" destOrd="0" presId="urn:microsoft.com/office/officeart/2005/8/layout/vList3"/>
    <dgm:cxn modelId="{625058FE-AADC-471C-A5A1-0462AA8FCC43}" type="presParOf" srcId="{D0450CCC-1A00-41CD-8A26-627C1AC53DC9}" destId="{2ABC907E-424B-4216-BBDC-489895837E6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7C8D1-03E4-434C-BDE6-F07BB2A4CCD5}">
      <dsp:nvSpPr>
        <dsp:cNvPr id="0" name=""/>
        <dsp:cNvSpPr/>
      </dsp:nvSpPr>
      <dsp:spPr>
        <a:xfrm>
          <a:off x="1013129" y="1015766"/>
          <a:ext cx="91440" cy="303427"/>
        </a:xfrm>
        <a:custGeom>
          <a:avLst/>
          <a:gdLst/>
          <a:ahLst/>
          <a:cxnLst/>
          <a:rect l="0" t="0" r="0" b="0"/>
          <a:pathLst>
            <a:path>
              <a:moveTo>
                <a:pt x="114980" y="0"/>
              </a:moveTo>
              <a:lnTo>
                <a:pt x="114980" y="303427"/>
              </a:lnTo>
              <a:lnTo>
                <a:pt x="45720" y="30342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7F5022-4506-4D5E-9783-E1B5EBDA13E7}">
      <dsp:nvSpPr>
        <dsp:cNvPr id="0" name=""/>
        <dsp:cNvSpPr/>
      </dsp:nvSpPr>
      <dsp:spPr>
        <a:xfrm>
          <a:off x="1128110" y="1015766"/>
          <a:ext cx="798146" cy="606855"/>
        </a:xfrm>
        <a:custGeom>
          <a:avLst/>
          <a:gdLst/>
          <a:ahLst/>
          <a:cxnLst/>
          <a:rect l="0" t="0" r="0" b="0"/>
          <a:pathLst>
            <a:path>
              <a:moveTo>
                <a:pt x="0" y="0"/>
              </a:moveTo>
              <a:lnTo>
                <a:pt x="0" y="537594"/>
              </a:lnTo>
              <a:lnTo>
                <a:pt x="798146" y="537594"/>
              </a:lnTo>
              <a:lnTo>
                <a:pt x="798146" y="6068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14BEE7-452E-4F1B-B2E2-C0D335AA61AD}">
      <dsp:nvSpPr>
        <dsp:cNvPr id="0" name=""/>
        <dsp:cNvSpPr/>
      </dsp:nvSpPr>
      <dsp:spPr>
        <a:xfrm>
          <a:off x="1082390" y="1015766"/>
          <a:ext cx="91440" cy="606855"/>
        </a:xfrm>
        <a:custGeom>
          <a:avLst/>
          <a:gdLst/>
          <a:ahLst/>
          <a:cxnLst/>
          <a:rect l="0" t="0" r="0" b="0"/>
          <a:pathLst>
            <a:path>
              <a:moveTo>
                <a:pt x="45720" y="0"/>
              </a:moveTo>
              <a:lnTo>
                <a:pt x="45720" y="6068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FD966-1912-48B6-821E-E2C69EDF9004}">
      <dsp:nvSpPr>
        <dsp:cNvPr id="0" name=""/>
        <dsp:cNvSpPr/>
      </dsp:nvSpPr>
      <dsp:spPr>
        <a:xfrm>
          <a:off x="329964" y="1015766"/>
          <a:ext cx="798146" cy="606855"/>
        </a:xfrm>
        <a:custGeom>
          <a:avLst/>
          <a:gdLst/>
          <a:ahLst/>
          <a:cxnLst/>
          <a:rect l="0" t="0" r="0" b="0"/>
          <a:pathLst>
            <a:path>
              <a:moveTo>
                <a:pt x="798146" y="0"/>
              </a:moveTo>
              <a:lnTo>
                <a:pt x="798146" y="537594"/>
              </a:lnTo>
              <a:lnTo>
                <a:pt x="0" y="537594"/>
              </a:lnTo>
              <a:lnTo>
                <a:pt x="0" y="6068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0F5E9-A58A-4588-A6E8-F76A8ACCB562}">
      <dsp:nvSpPr>
        <dsp:cNvPr id="0" name=""/>
        <dsp:cNvSpPr/>
      </dsp:nvSpPr>
      <dsp:spPr>
        <a:xfrm>
          <a:off x="798297" y="685953"/>
          <a:ext cx="659625" cy="329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8297" y="685953"/>
        <a:ext cx="659625" cy="329812"/>
      </dsp:txXfrm>
    </dsp:sp>
    <dsp:sp modelId="{F77B315B-6625-4BC4-A6B8-D3327BCC8510}">
      <dsp:nvSpPr>
        <dsp:cNvPr id="0" name=""/>
        <dsp:cNvSpPr/>
      </dsp:nvSpPr>
      <dsp:spPr>
        <a:xfrm>
          <a:off x="151" y="1622621"/>
          <a:ext cx="659625" cy="329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51" y="1622621"/>
        <a:ext cx="659625" cy="329812"/>
      </dsp:txXfrm>
    </dsp:sp>
    <dsp:sp modelId="{75813518-63C9-490F-BEB3-1297A0F26E47}">
      <dsp:nvSpPr>
        <dsp:cNvPr id="0" name=""/>
        <dsp:cNvSpPr/>
      </dsp:nvSpPr>
      <dsp:spPr>
        <a:xfrm>
          <a:off x="798297" y="1622621"/>
          <a:ext cx="659625" cy="329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8297" y="1622621"/>
        <a:ext cx="659625" cy="329812"/>
      </dsp:txXfrm>
    </dsp:sp>
    <dsp:sp modelId="{6E01B932-8027-4F67-96EF-31E6B7E855F3}">
      <dsp:nvSpPr>
        <dsp:cNvPr id="0" name=""/>
        <dsp:cNvSpPr/>
      </dsp:nvSpPr>
      <dsp:spPr>
        <a:xfrm>
          <a:off x="1596444" y="1622621"/>
          <a:ext cx="659625" cy="329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596444" y="1622621"/>
        <a:ext cx="659625" cy="329812"/>
      </dsp:txXfrm>
    </dsp:sp>
    <dsp:sp modelId="{D7B35BA3-BD8E-4886-9CAB-74F90D45A069}">
      <dsp:nvSpPr>
        <dsp:cNvPr id="0" name=""/>
        <dsp:cNvSpPr/>
      </dsp:nvSpPr>
      <dsp:spPr>
        <a:xfrm>
          <a:off x="399224" y="1154287"/>
          <a:ext cx="659625" cy="3298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99224" y="1154287"/>
        <a:ext cx="659625" cy="329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BA29F-3F9A-41B7-83DC-E65273B5A08D}">
      <dsp:nvSpPr>
        <dsp:cNvPr id="0" name=""/>
        <dsp:cNvSpPr/>
      </dsp:nvSpPr>
      <dsp:spPr>
        <a:xfrm>
          <a:off x="0" y="5306"/>
          <a:ext cx="2569652" cy="256965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25588" y="133789"/>
        <a:ext cx="718474" cy="385447"/>
      </dsp:txXfrm>
    </dsp:sp>
    <dsp:sp modelId="{66AEE85F-FD33-4602-9EE5-4430ECAFEFE4}">
      <dsp:nvSpPr>
        <dsp:cNvPr id="0" name=""/>
        <dsp:cNvSpPr/>
      </dsp:nvSpPr>
      <dsp:spPr>
        <a:xfrm>
          <a:off x="239327" y="439331"/>
          <a:ext cx="2055721" cy="205572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907950" y="562674"/>
        <a:ext cx="718474" cy="370029"/>
      </dsp:txXfrm>
    </dsp:sp>
    <dsp:sp modelId="{ACAEDE2E-736F-43DD-BC9B-6027B6AEAD19}">
      <dsp:nvSpPr>
        <dsp:cNvPr id="0" name=""/>
        <dsp:cNvSpPr/>
      </dsp:nvSpPr>
      <dsp:spPr>
        <a:xfrm>
          <a:off x="513930" y="1033167"/>
          <a:ext cx="1541791" cy="154179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25588" y="1148802"/>
        <a:ext cx="718474" cy="346903"/>
      </dsp:txXfrm>
    </dsp:sp>
    <dsp:sp modelId="{D6B9C8DE-B29D-4B72-A8D0-DB356DEF783A}">
      <dsp:nvSpPr>
        <dsp:cNvPr id="0" name=""/>
        <dsp:cNvSpPr/>
      </dsp:nvSpPr>
      <dsp:spPr>
        <a:xfrm>
          <a:off x="770895" y="1547098"/>
          <a:ext cx="1027860" cy="102786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921422" y="1804063"/>
        <a:ext cx="726807" cy="513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061D0-76A6-4295-A3B6-BBC8C9BB711D}">
      <dsp:nvSpPr>
        <dsp:cNvPr id="0" name=""/>
        <dsp:cNvSpPr/>
      </dsp:nvSpPr>
      <dsp:spPr>
        <a:xfrm>
          <a:off x="864393" y="338488"/>
          <a:ext cx="1045943" cy="5229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First</a:t>
          </a:r>
        </a:p>
      </dsp:txBody>
      <dsp:txXfrm>
        <a:off x="879710" y="353805"/>
        <a:ext cx="1015309" cy="492337"/>
      </dsp:txXfrm>
    </dsp:sp>
    <dsp:sp modelId="{F2EBC930-84A8-4BA1-ABA1-3843F2DD48A5}">
      <dsp:nvSpPr>
        <dsp:cNvPr id="0" name=""/>
        <dsp:cNvSpPr/>
      </dsp:nvSpPr>
      <dsp:spPr>
        <a:xfrm rot="3600000">
          <a:off x="1546635" y="1256431"/>
          <a:ext cx="545149" cy="183040"/>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01547" y="1293039"/>
        <a:ext cx="435325" cy="109824"/>
      </dsp:txXfrm>
    </dsp:sp>
    <dsp:sp modelId="{BEBC8306-BC76-493A-A862-2A80D2A3CF5C}">
      <dsp:nvSpPr>
        <dsp:cNvPr id="0" name=""/>
        <dsp:cNvSpPr/>
      </dsp:nvSpPr>
      <dsp:spPr>
        <a:xfrm>
          <a:off x="1728083" y="1834443"/>
          <a:ext cx="1045943" cy="5229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Second</a:t>
          </a:r>
        </a:p>
      </dsp:txBody>
      <dsp:txXfrm>
        <a:off x="1743400" y="1849760"/>
        <a:ext cx="1015309" cy="492337"/>
      </dsp:txXfrm>
    </dsp:sp>
    <dsp:sp modelId="{93939D66-054F-4CFB-B310-6D521030E669}">
      <dsp:nvSpPr>
        <dsp:cNvPr id="0" name=""/>
        <dsp:cNvSpPr/>
      </dsp:nvSpPr>
      <dsp:spPr>
        <a:xfrm rot="10800000">
          <a:off x="1114790" y="2004408"/>
          <a:ext cx="545149" cy="183040"/>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169702" y="2041016"/>
        <a:ext cx="435325" cy="109824"/>
      </dsp:txXfrm>
    </dsp:sp>
    <dsp:sp modelId="{CAA9EA4A-E3B7-4E2D-AF2E-51FC3B483BD4}">
      <dsp:nvSpPr>
        <dsp:cNvPr id="0" name=""/>
        <dsp:cNvSpPr/>
      </dsp:nvSpPr>
      <dsp:spPr>
        <a:xfrm>
          <a:off x="703" y="1834443"/>
          <a:ext cx="1045943" cy="5229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Third</a:t>
          </a:r>
        </a:p>
      </dsp:txBody>
      <dsp:txXfrm>
        <a:off x="16020" y="1849760"/>
        <a:ext cx="1015309" cy="492337"/>
      </dsp:txXfrm>
    </dsp:sp>
    <dsp:sp modelId="{26692397-A533-4551-94CE-29A43242D0BC}">
      <dsp:nvSpPr>
        <dsp:cNvPr id="0" name=""/>
        <dsp:cNvSpPr/>
      </dsp:nvSpPr>
      <dsp:spPr>
        <a:xfrm rot="18000000">
          <a:off x="682945" y="1256431"/>
          <a:ext cx="545149" cy="183040"/>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37857" y="1293039"/>
        <a:ext cx="435325" cy="109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395-513B-49B3-9667-E6B92384DD1E}">
      <dsp:nvSpPr>
        <dsp:cNvPr id="0" name=""/>
        <dsp:cNvSpPr/>
      </dsp:nvSpPr>
      <dsp:spPr>
        <a:xfrm rot="10800000">
          <a:off x="1788448" y="293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1 – Inclusion </a:t>
          </a:r>
        </a:p>
      </dsp:txBody>
      <dsp:txXfrm rot="10800000">
        <a:off x="1927012" y="2939"/>
        <a:ext cx="6411723" cy="554258"/>
      </dsp:txXfrm>
    </dsp:sp>
    <dsp:sp modelId="{DA1812BF-31F1-4147-B90F-C7460494114E}">
      <dsp:nvSpPr>
        <dsp:cNvPr id="0" name=""/>
        <dsp:cNvSpPr/>
      </dsp:nvSpPr>
      <dsp:spPr>
        <a:xfrm>
          <a:off x="1511319" y="2939"/>
          <a:ext cx="554258" cy="5542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4F213C-99CA-49CA-8EFE-D7D7661D4683}">
      <dsp:nvSpPr>
        <dsp:cNvPr id="0" name=""/>
        <dsp:cNvSpPr/>
      </dsp:nvSpPr>
      <dsp:spPr>
        <a:xfrm rot="10800000">
          <a:off x="1788448" y="722648"/>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2 – General Conditions </a:t>
          </a:r>
        </a:p>
      </dsp:txBody>
      <dsp:txXfrm rot="10800000">
        <a:off x="1927012" y="722648"/>
        <a:ext cx="6411723" cy="554258"/>
      </dsp:txXfrm>
    </dsp:sp>
    <dsp:sp modelId="{4BC686F7-27CA-4B3F-ACAD-1B8EE0AEDC3A}">
      <dsp:nvSpPr>
        <dsp:cNvPr id="0" name=""/>
        <dsp:cNvSpPr/>
      </dsp:nvSpPr>
      <dsp:spPr>
        <a:xfrm>
          <a:off x="1511319" y="722648"/>
          <a:ext cx="554258" cy="55425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E766C-C541-428F-8CF3-0A44AB03CDE0}">
      <dsp:nvSpPr>
        <dsp:cNvPr id="0" name=""/>
        <dsp:cNvSpPr/>
      </dsp:nvSpPr>
      <dsp:spPr>
        <a:xfrm rot="10800000">
          <a:off x="1788448" y="1442356"/>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3 – Section Specifics</a:t>
          </a:r>
        </a:p>
      </dsp:txBody>
      <dsp:txXfrm rot="10800000">
        <a:off x="1927012" y="1442356"/>
        <a:ext cx="6411723" cy="554258"/>
      </dsp:txXfrm>
    </dsp:sp>
    <dsp:sp modelId="{8D9F20DF-B457-4E50-A175-4FEAF56C3ABB}">
      <dsp:nvSpPr>
        <dsp:cNvPr id="0" name=""/>
        <dsp:cNvSpPr/>
      </dsp:nvSpPr>
      <dsp:spPr>
        <a:xfrm>
          <a:off x="1511319" y="1442356"/>
          <a:ext cx="554258" cy="5542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8E408E-444A-4998-BF4B-1F8DAD064B57}">
      <dsp:nvSpPr>
        <dsp:cNvPr id="0" name=""/>
        <dsp:cNvSpPr/>
      </dsp:nvSpPr>
      <dsp:spPr>
        <a:xfrm rot="10800000">
          <a:off x="1788448" y="2162064"/>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4 – Accommodations Environment</a:t>
          </a:r>
        </a:p>
      </dsp:txBody>
      <dsp:txXfrm rot="10800000">
        <a:off x="1927012" y="2162064"/>
        <a:ext cx="6411723" cy="554258"/>
      </dsp:txXfrm>
    </dsp:sp>
    <dsp:sp modelId="{D6957A9B-3736-4ADF-89A5-C05CE7574C4B}">
      <dsp:nvSpPr>
        <dsp:cNvPr id="0" name=""/>
        <dsp:cNvSpPr/>
      </dsp:nvSpPr>
      <dsp:spPr>
        <a:xfrm>
          <a:off x="1511319" y="2162064"/>
          <a:ext cx="554258" cy="55425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F1C275-CAE4-4257-A367-63D75BC3B512}">
      <dsp:nvSpPr>
        <dsp:cNvPr id="0" name=""/>
        <dsp:cNvSpPr/>
      </dsp:nvSpPr>
      <dsp:spPr>
        <a:xfrm rot="10800000">
          <a:off x="1788448" y="2881772"/>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Module 5 – Technology and Manipulatives</a:t>
          </a:r>
        </a:p>
      </dsp:txBody>
      <dsp:txXfrm rot="10800000">
        <a:off x="1927012" y="2881772"/>
        <a:ext cx="6411723" cy="554258"/>
      </dsp:txXfrm>
    </dsp:sp>
    <dsp:sp modelId="{DDFE2D0C-71ED-4D7E-9A0F-D0C4066DFD04}">
      <dsp:nvSpPr>
        <dsp:cNvPr id="0" name=""/>
        <dsp:cNvSpPr/>
      </dsp:nvSpPr>
      <dsp:spPr>
        <a:xfrm>
          <a:off x="1511319" y="2881772"/>
          <a:ext cx="554258" cy="55425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D39E2B-BF5D-42A2-BB38-1B41EF0A5C83}">
      <dsp:nvSpPr>
        <dsp:cNvPr id="0" name=""/>
        <dsp:cNvSpPr/>
      </dsp:nvSpPr>
      <dsp:spPr>
        <a:xfrm rot="10800000">
          <a:off x="1788448" y="3601480"/>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6 – Readers and Scribes</a:t>
          </a:r>
        </a:p>
      </dsp:txBody>
      <dsp:txXfrm rot="10800000">
        <a:off x="1927012" y="3601480"/>
        <a:ext cx="6411723" cy="554258"/>
      </dsp:txXfrm>
    </dsp:sp>
    <dsp:sp modelId="{FBBB7DF0-0CB3-4880-9AB8-F32A8264F641}">
      <dsp:nvSpPr>
        <dsp:cNvPr id="0" name=""/>
        <dsp:cNvSpPr/>
      </dsp:nvSpPr>
      <dsp:spPr>
        <a:xfrm>
          <a:off x="1511319" y="3601480"/>
          <a:ext cx="554258" cy="554258"/>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BC907E-424B-4216-BBDC-489895837E62}">
      <dsp:nvSpPr>
        <dsp:cNvPr id="0" name=""/>
        <dsp:cNvSpPr/>
      </dsp:nvSpPr>
      <dsp:spPr>
        <a:xfrm rot="10800000">
          <a:off x="1788448" y="432118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7 – Accommodations Breakdown</a:t>
          </a:r>
        </a:p>
      </dsp:txBody>
      <dsp:txXfrm rot="10800000">
        <a:off x="1927012" y="4321189"/>
        <a:ext cx="6411723" cy="554258"/>
      </dsp:txXfrm>
    </dsp:sp>
    <dsp:sp modelId="{0E84413B-7915-49C3-B5D6-D7610F85CFA5}">
      <dsp:nvSpPr>
        <dsp:cNvPr id="0" name=""/>
        <dsp:cNvSpPr/>
      </dsp:nvSpPr>
      <dsp:spPr>
        <a:xfrm>
          <a:off x="1511319" y="4321189"/>
          <a:ext cx="554258" cy="554258"/>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72575"/>
          <a:ext cx="7752799"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37260" rIns="601703" bIns="320040" numCol="1" spcCol="1270" anchor="t" anchorCtr="0">
          <a:noAutofit/>
        </a:bodyPr>
        <a:lstStyle/>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KDE DAC Information</a:t>
          </a:r>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500" kern="1200"/>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(502) 564-4394</a:t>
          </a:r>
          <a:endParaRPr lang="en-US" sz="4500" kern="1200"/>
        </a:p>
      </dsp:txBody>
      <dsp:txXfrm>
        <a:off x="0" y="672575"/>
        <a:ext cx="7752799" cy="3260250"/>
      </dsp:txXfrm>
    </dsp:sp>
    <dsp:sp modelId="{582781B1-11A1-43EE-AABF-775ACAB37D1D}">
      <dsp:nvSpPr>
        <dsp:cNvPr id="0" name=""/>
        <dsp:cNvSpPr/>
      </dsp:nvSpPr>
      <dsp:spPr>
        <a:xfrm>
          <a:off x="387639" y="8375"/>
          <a:ext cx="5426959"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2000250">
            <a:lnSpc>
              <a:spcPct val="90000"/>
            </a:lnSpc>
            <a:spcBef>
              <a:spcPct val="0"/>
            </a:spcBef>
            <a:spcAft>
              <a:spcPct val="35000"/>
            </a:spcAft>
            <a:buNone/>
          </a:pPr>
          <a:r>
            <a:rPr lang="en-US" sz="4500" kern="1200">
              <a:latin typeface="Times New Roman" panose="02020603050405020304" pitchFamily="18" charset="0"/>
              <a:cs typeface="Times New Roman" panose="02020603050405020304" pitchFamily="18" charset="0"/>
            </a:rPr>
            <a:t>Contact Information</a:t>
          </a:r>
          <a:endParaRPr lang="en-US" sz="4500" kern="1200"/>
        </a:p>
      </dsp:txBody>
      <dsp:txXfrm>
        <a:off x="452486" y="73222"/>
        <a:ext cx="5297265"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FD-2EC7-403C-985C-D28230DB5D9A}"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B2950-0FB8-45F4-84A0-796D3193F924}" type="slidenum">
              <a:rPr lang="en-US" smtClean="0"/>
              <a:t>‹#›</a:t>
            </a:fld>
            <a:endParaRPr lang="en-US"/>
          </a:p>
        </p:txBody>
      </p:sp>
    </p:spTree>
    <p:extLst>
      <p:ext uri="{BB962C8B-B14F-4D97-AF65-F5344CB8AC3E}">
        <p14:creationId xmlns:p14="http://schemas.microsoft.com/office/powerpoint/2010/main" val="132748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[Insert Name], a program consultant in the Office of Assessment and Accountability.  Welcome to the Inclusions of Special Populations Training 703 KAR 5-Colon-070. This is module 5 of 7 that make up this training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training must be completed prior to providing accommodations for any state-required assessments. Please ensure to review all seven modules for the complete training.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5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few modules, we will review conditions for specific accommodations on state tests and the rules that govern what can and cannot be done when providing those accommodations as laid out by the Inclusion of Special Populations regulation. On the screen are the most used – but not only – accommodations allowed on state testing. Module 5 discusses technology and manipulatives.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0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dirty="0"/>
              <a:t>Assistive Technology is allowed and encouraged on state testing. However, it is imperative that you make sure any assistive technology used is compatible with the test being given. Any assistive technology that reproduces, retransmits, saves, replicates or serves as a passthrough for secured test materials cannot be used due to testing security concerns. However, many assistive technology options exist for state testing. Some things to consider for use of technology:</a:t>
            </a:r>
          </a:p>
          <a:p>
            <a:pPr marL="171450" indent="-171450" eaLnBrk="1" hangingPunct="1">
              <a:spcBef>
                <a:spcPct val="0"/>
              </a:spcBef>
              <a:buFont typeface="Arial" panose="020B0604020202020204" pitchFamily="34" charset="0"/>
              <a:buChar char="•"/>
            </a:pPr>
            <a:endParaRPr lang="en-US" altLang="en-US" dirty="0"/>
          </a:p>
          <a:p>
            <a:pPr marL="171450" indent="-171450">
              <a:spcBef>
                <a:spcPct val="0"/>
              </a:spcBef>
              <a:buFont typeface="Arial" panose="020B0604020202020204" pitchFamily="34" charset="0"/>
              <a:buChar char="•"/>
            </a:pPr>
            <a:r>
              <a:rPr lang="en-US" altLang="en-US" dirty="0"/>
              <a:t>Program</a:t>
            </a:r>
            <a:r>
              <a:rPr lang="en-US" altLang="en-US" baseline="0" dirty="0"/>
              <a:t> planners should always evaluate under what conditions a student will use technology and clearly describe that in the student’s plan. An example, if a student uses a text reader instead of a human reader, that should be clearly indicated on the student’s plan.</a:t>
            </a:r>
            <a:r>
              <a:rPr lang="en-US" altLang="en-US" dirty="0"/>
              <a:t> When assistive technology is not appropriate, accommodations used will be based on student need and ability level as designated in the IEP or 504 plan.</a:t>
            </a:r>
            <a:endParaRPr lang="en-US" altLang="en-US" baseline="0" dirty="0"/>
          </a:p>
          <a:p>
            <a:pPr marL="171450" indent="-171450">
              <a:spcBef>
                <a:spcPct val="0"/>
              </a:spcBef>
              <a:buFont typeface="Arial" panose="020B0604020202020204" pitchFamily="34" charset="0"/>
              <a:buChar char="•"/>
            </a:pPr>
            <a:r>
              <a:rPr lang="en-US" altLang="en-US" baseline="0" dirty="0"/>
              <a:t>Technology should be considered first in order to help foster independence. The goal is for independence to carry over into post-school activities. A teacher cannot move on with the student into post-education life, technology can go everywhere that student goes after they leave the school.</a:t>
            </a:r>
            <a:r>
              <a:rPr lang="en-US" altLang="en-US" dirty="0"/>
              <a:t> </a:t>
            </a:r>
            <a:endParaRPr lang="en-US" alt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14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Manipulatives are allowed on state-required content assessments but are required to be a 1 to 1 testing environment due to the individualized aspect of the accommodation. The rules for manipulatives as laid out by the inclusions regulation are as follows:</a:t>
            </a:r>
          </a:p>
          <a:p>
            <a:pPr marL="171450" indent="-171450">
              <a:spcBef>
                <a:spcPct val="0"/>
              </a:spcBef>
              <a:buFont typeface="Arial" panose="020B0604020202020204" pitchFamily="34" charset="0"/>
              <a:buChar char="•"/>
            </a:pPr>
            <a:r>
              <a:rPr lang="en-US" dirty="0"/>
              <a:t>The card shall not contain any written text or labels for the students</a:t>
            </a:r>
            <a:r>
              <a:rPr lang="en-US" baseline="0" dirty="0"/>
              <a:t> not taking Alternate Assessment</a:t>
            </a:r>
            <a:r>
              <a:rPr lang="en-US" dirty="0"/>
              <a:t>. This can serve to help organize the student’s thoughts. </a:t>
            </a:r>
            <a:endParaRPr lang="en-US" baseline="-25000" dirty="0">
              <a:cs typeface="Calibri"/>
            </a:endParaRPr>
          </a:p>
          <a:p>
            <a:pPr marL="171450" indent="-171450">
              <a:spcBef>
                <a:spcPct val="0"/>
              </a:spcBef>
              <a:buFont typeface="Arial" panose="020B0604020202020204" pitchFamily="34" charset="0"/>
              <a:buChar char="•"/>
            </a:pPr>
            <a:r>
              <a:rPr lang="en-US" altLang="en-US" baseline="0" dirty="0"/>
              <a:t>Manipulative placement during assessment should be consistent with where the placement is during instruction. The student has to choose which one they want to use and when they want to use it.</a:t>
            </a:r>
            <a:r>
              <a:rPr lang="en-US" altLang="en-US" baseline="-25000" dirty="0"/>
              <a:t> p.9</a:t>
            </a:r>
            <a:r>
              <a:rPr lang="en-US" altLang="en-US" dirty="0"/>
              <a:t> </a:t>
            </a:r>
            <a:endParaRPr lang="en-US" altLang="en-US" dirty="0">
              <a:cs typeface="Calibri"/>
            </a:endParaRPr>
          </a:p>
          <a:p>
            <a:pPr marL="171450" indent="-171450" eaLnBrk="1" hangingPunct="1">
              <a:spcBef>
                <a:spcPct val="0"/>
              </a:spcBef>
              <a:buFont typeface="Arial" panose="020B0604020202020204" pitchFamily="34" charset="0"/>
              <a:buChar char="•"/>
            </a:pPr>
            <a:r>
              <a:rPr lang="en-US" altLang="en-US" baseline="0" dirty="0"/>
              <a:t>Alternate Assessment students can have writing and labels on their notecard as long as it is not content.</a:t>
            </a:r>
            <a:r>
              <a:rPr lang="en-US" altLang="en-US" baseline="-25000" dirty="0"/>
              <a:t> p.9, p. 20</a:t>
            </a:r>
            <a:r>
              <a:rPr lang="en-US" altLang="en-US" dirty="0"/>
              <a:t> </a:t>
            </a:r>
            <a:endParaRPr lang="en-US" altLang="en-US" baseline="0" dirty="0">
              <a:cs typeface="Calibri"/>
            </a:endParaRPr>
          </a:p>
          <a:p>
            <a:pPr marL="171450" indent="-171450">
              <a:spcBef>
                <a:spcPct val="0"/>
              </a:spcBef>
              <a:buFont typeface="Arial" panose="020B0604020202020204" pitchFamily="34" charset="0"/>
              <a:buChar char="•"/>
            </a:pPr>
            <a:r>
              <a:rPr lang="en-US" altLang="en-US" baseline="0" dirty="0"/>
              <a:t>Once developed, visually impaired students can have their 3x5 notecard increased to a size they can read.</a:t>
            </a:r>
            <a:r>
              <a:rPr lang="en-US" altLang="en-US" dirty="0"/>
              <a:t>  </a:t>
            </a:r>
            <a:endParaRPr lang="en-US" altLang="en-US" baseline="0" dirty="0">
              <a:cs typeface="Calibri"/>
            </a:endParaRPr>
          </a:p>
          <a:p>
            <a:pPr marL="171450" indent="-171450" eaLnBrk="1" hangingPunct="1">
              <a:spcBef>
                <a:spcPct val="0"/>
              </a:spcBef>
              <a:buFont typeface="Arial" panose="020B0604020202020204" pitchFamily="34" charset="0"/>
              <a:buChar char="•"/>
            </a:pPr>
            <a:r>
              <a:rPr lang="en-US" altLang="en-US" baseline="0" dirty="0"/>
              <a:t>Students should have access to every manipulative included on their student plan, whether it will be used or not. For instance, if a student has 20 manipulatives written down on their IEP, all 20 should be provided to the student on test day and not only the ones the accommodator feels will be most useful for the content.</a:t>
            </a:r>
            <a:endParaRPr lang="en-US" altLang="en-US" baseline="0" dirty="0">
              <a:cs typeface="Calibri"/>
            </a:endParaRPr>
          </a:p>
          <a:p>
            <a:pPr marL="171450" indent="-171450" eaLnBrk="1" hangingPunct="1">
              <a:spcBef>
                <a:spcPct val="0"/>
              </a:spcBef>
              <a:buFont typeface="Arial" panose="020B0604020202020204" pitchFamily="34" charset="0"/>
              <a:buChar char="•"/>
            </a:pPr>
            <a:endParaRPr lang="en-US" altLang="en-US" baseline="0" dirty="0"/>
          </a:p>
          <a:p>
            <a:pPr marL="0" indent="0" eaLnBrk="1" hangingPunct="1">
              <a:spcBef>
                <a:spcPct val="0"/>
              </a:spcBef>
              <a:buFont typeface="Arial" panose="020B0604020202020204" pitchFamily="34" charset="0"/>
              <a:buNone/>
            </a:pPr>
            <a:r>
              <a:rPr lang="en-US" altLang="en-US" baseline="0" dirty="0"/>
              <a:t>Now let’s take a look at the 3x5 notecard examples on the next slide.</a:t>
            </a:r>
            <a:endParaRPr lang="en-US" alt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09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student with the manipulatives accommodation is allowed a single 3x5 notecard. You will notice that the general 3x5 notecard can have shapes or diagrams but cannot have writing or labels of any kind.</a:t>
            </a:r>
          </a:p>
          <a:p>
            <a:endParaRPr lang="en-US" dirty="0"/>
          </a:p>
          <a:p>
            <a:r>
              <a:rPr lang="en-US" dirty="0"/>
              <a:t>A student taking the alternate assessment can have labels, such as first, second, third, on their notecard but cannot have content. So, while 1</a:t>
            </a:r>
            <a:r>
              <a:rPr lang="en-US" baseline="30000" dirty="0"/>
              <a:t>st</a:t>
            </a:r>
            <a:r>
              <a:rPr lang="en-US" dirty="0"/>
              <a:t>, 2</a:t>
            </a:r>
            <a:r>
              <a:rPr lang="en-US" baseline="30000" dirty="0"/>
              <a:t>nd</a:t>
            </a:r>
            <a:r>
              <a:rPr lang="en-US" dirty="0"/>
              <a:t> and 3</a:t>
            </a:r>
            <a:r>
              <a:rPr lang="en-US" baseline="30000" dirty="0"/>
              <a:t>rd</a:t>
            </a:r>
            <a:r>
              <a:rPr lang="en-US" dirty="0"/>
              <a:t> are okay, it would not be okay to have 1</a:t>
            </a:r>
            <a:r>
              <a:rPr lang="en-US" baseline="30000" dirty="0"/>
              <a:t>st</a:t>
            </a:r>
            <a:r>
              <a:rPr lang="en-US" dirty="0"/>
              <a:t> – write a thesis statement, 2</a:t>
            </a:r>
            <a:r>
              <a:rPr lang="en-US" baseline="30000" dirty="0"/>
              <a:t>nd</a:t>
            </a:r>
            <a:r>
              <a:rPr lang="en-US" dirty="0"/>
              <a:t> order the body paragraphs, 3</a:t>
            </a:r>
            <a:r>
              <a:rPr lang="en-US" baseline="30000" dirty="0"/>
              <a:t>rd</a:t>
            </a:r>
            <a:r>
              <a:rPr lang="en-US" dirty="0"/>
              <a:t> write a conclusion.</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55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ea typeface="+mn-lt"/>
                <a:cs typeface="+mn-lt"/>
              </a:rPr>
              <a:t>Check for Understanding #5</a:t>
            </a:r>
          </a:p>
          <a:p>
            <a:pPr>
              <a:buFont typeface="+mj-lt"/>
              <a:buNone/>
            </a:pPr>
            <a:endParaRPr lang="en-US" altLang="en-US" baseline="0" dirty="0"/>
          </a:p>
          <a:p>
            <a:pPr marL="0" indent="0">
              <a:buNone/>
            </a:pPr>
            <a:r>
              <a:rPr lang="en-US" sz="1200" dirty="0">
                <a:ea typeface="+mn-lt"/>
                <a:cs typeface="+mn-lt"/>
              </a:rPr>
              <a:t>1. Why should technology be considered as an early accommodation?</a:t>
            </a:r>
            <a:br>
              <a:rPr lang="en-US" sz="1200" dirty="0">
                <a:ea typeface="+mn-lt"/>
                <a:cs typeface="+mn-lt"/>
              </a:rPr>
            </a:br>
            <a:r>
              <a:rPr lang="en-US" sz="1200" dirty="0">
                <a:solidFill>
                  <a:schemeClr val="bg2">
                    <a:lumMod val="75000"/>
                  </a:schemeClr>
                </a:solidFill>
                <a:ea typeface="+mn-lt"/>
                <a:cs typeface="+mn-lt"/>
              </a:rPr>
              <a:t>A.</a:t>
            </a:r>
            <a:r>
              <a:rPr lang="en-US" sz="1200" dirty="0">
                <a:ea typeface="+mn-lt"/>
                <a:cs typeface="+mn-lt"/>
              </a:rPr>
              <a:t> It is easier             </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They provide essential modifications</a:t>
            </a:r>
            <a:br>
              <a:rPr lang="en-US" sz="1200" dirty="0">
                <a:ea typeface="+mn-lt"/>
                <a:cs typeface="+mn-lt"/>
              </a:rPr>
            </a:br>
            <a:r>
              <a:rPr lang="en-US" sz="1200" dirty="0">
                <a:solidFill>
                  <a:schemeClr val="bg2">
                    <a:lumMod val="75000"/>
                  </a:schemeClr>
                </a:solidFill>
                <a:ea typeface="+mn-lt"/>
                <a:cs typeface="+mn-lt"/>
              </a:rPr>
              <a:t>C. </a:t>
            </a:r>
            <a:r>
              <a:rPr lang="en-US" sz="1200" dirty="0">
                <a:ea typeface="+mn-lt"/>
                <a:cs typeface="+mn-lt"/>
              </a:rPr>
              <a:t>Technology carries over to post-school activities     </a:t>
            </a:r>
            <a:br>
              <a:rPr lang="en-US" sz="1200" dirty="0">
                <a:ea typeface="+mn-lt"/>
                <a:cs typeface="+mn-lt"/>
              </a:rPr>
            </a:br>
            <a:r>
              <a:rPr lang="en-US" sz="1200" dirty="0">
                <a:solidFill>
                  <a:schemeClr val="bg2">
                    <a:lumMod val="75000"/>
                  </a:schemeClr>
                </a:solidFill>
                <a:ea typeface="+mn-lt"/>
                <a:cs typeface="+mn-lt"/>
              </a:rPr>
              <a:t>D. </a:t>
            </a:r>
            <a:r>
              <a:rPr lang="en-US" sz="1200" dirty="0">
                <a:ea typeface="+mn-lt"/>
                <a:cs typeface="+mn-lt"/>
              </a:rPr>
              <a:t>Dependence on technology is ideal</a:t>
            </a:r>
            <a:br>
              <a:rPr lang="en-US" sz="1200" dirty="0">
                <a:ea typeface="+mn-lt"/>
                <a:cs typeface="+mn-lt"/>
              </a:rPr>
            </a:br>
            <a:br>
              <a:rPr lang="en-US" sz="1200" dirty="0">
                <a:ea typeface="+mn-lt"/>
                <a:cs typeface="+mn-lt"/>
              </a:rPr>
            </a:br>
            <a:br>
              <a:rPr lang="en-US" sz="1200" dirty="0">
                <a:ea typeface="+mn-lt"/>
                <a:cs typeface="+mn-lt"/>
              </a:rPr>
            </a:br>
            <a:r>
              <a:rPr lang="en-US" sz="1200" dirty="0">
                <a:ea typeface="+mn-lt"/>
                <a:cs typeface="+mn-lt"/>
              </a:rPr>
              <a:t>The answer is C. Technology helps foster independence and can carry over to post-school activities for the child once they exit the public education system.</a:t>
            </a:r>
            <a:br>
              <a:rPr lang="en-US" sz="1200" dirty="0">
                <a:ea typeface="+mn-lt"/>
                <a:cs typeface="+mn-lt"/>
              </a:rPr>
            </a:br>
            <a:br>
              <a:rPr lang="en-US" sz="1200" dirty="0">
                <a:ea typeface="+mn-lt"/>
                <a:cs typeface="+mn-lt"/>
              </a:rPr>
            </a:br>
            <a:endParaRPr lang="en-US" sz="1200" dirty="0"/>
          </a:p>
          <a:p>
            <a:pPr marL="0" indent="0">
              <a:buNone/>
            </a:pPr>
            <a:r>
              <a:rPr lang="en-US" sz="1200" dirty="0">
                <a:ea typeface="+mn-lt"/>
                <a:cs typeface="+mn-lt"/>
              </a:rPr>
              <a:t>2. A student is familiar with two forms of reading accommodations, the classroom teacher reading to him and using a text reader. What is one important reason the text reader might be considered a first option?</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Text Readers provide necessary modifications</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The teacher cannot go with the student after they graduate, text readers can</a:t>
            </a:r>
            <a:br>
              <a:rPr lang="en-US" sz="1200" dirty="0">
                <a:ea typeface="+mn-lt"/>
                <a:cs typeface="+mn-lt"/>
              </a:rPr>
            </a:br>
            <a:r>
              <a:rPr lang="en-US" sz="1200" dirty="0">
                <a:solidFill>
                  <a:schemeClr val="bg2">
                    <a:lumMod val="75000"/>
                  </a:schemeClr>
                </a:solidFill>
                <a:ea typeface="+mn-lt"/>
                <a:cs typeface="+mn-lt"/>
              </a:rPr>
              <a:t>C. </a:t>
            </a:r>
            <a:r>
              <a:rPr lang="en-US" sz="1200" dirty="0">
                <a:ea typeface="+mn-lt"/>
                <a:cs typeface="+mn-lt"/>
              </a:rPr>
              <a:t>The teacher cannot read as fluently or accurately as a text reader</a:t>
            </a:r>
            <a:br>
              <a:rPr lang="en-US" sz="1200" dirty="0">
                <a:ea typeface="+mn-lt"/>
                <a:cs typeface="+mn-lt"/>
              </a:rPr>
            </a:br>
            <a:r>
              <a:rPr lang="en-US" sz="1200" dirty="0">
                <a:solidFill>
                  <a:schemeClr val="bg2">
                    <a:lumMod val="75000"/>
                  </a:schemeClr>
                </a:solidFill>
                <a:ea typeface="+mn-lt"/>
                <a:cs typeface="+mn-lt"/>
              </a:rPr>
              <a:t>D. </a:t>
            </a:r>
            <a:r>
              <a:rPr lang="en-US" sz="1200" dirty="0">
                <a:ea typeface="+mn-lt"/>
                <a:cs typeface="+mn-lt"/>
              </a:rPr>
              <a:t>Text Readers foster dependence</a:t>
            </a:r>
            <a:br>
              <a:rPr lang="en-US" sz="1200" dirty="0">
                <a:ea typeface="+mn-lt"/>
                <a:cs typeface="+mn-lt"/>
              </a:rPr>
            </a:br>
            <a:br>
              <a:rPr lang="en-US" sz="1200" dirty="0">
                <a:ea typeface="+mn-lt"/>
                <a:cs typeface="+mn-lt"/>
              </a:rPr>
            </a:br>
            <a:r>
              <a:rPr lang="en-US" sz="1200" dirty="0">
                <a:ea typeface="+mn-lt"/>
                <a:cs typeface="+mn-lt"/>
              </a:rPr>
              <a:t>The answer is B. The goal of using technology to providing accommodations is to help foster independence. Once that student enters adult life, their teacher will not be there to read for them. Knowing how to use a screen reader, however, will allow the student to have those services even as an adult.</a:t>
            </a:r>
            <a:br>
              <a:rPr lang="en-US" sz="1200" dirty="0">
                <a:ea typeface="+mn-lt"/>
                <a:cs typeface="+mn-lt"/>
              </a:rPr>
            </a:br>
            <a:endParaRPr lang="en-US" sz="1200" dirty="0"/>
          </a:p>
          <a:p>
            <a:pPr marL="0" indent="0">
              <a:buNone/>
            </a:pPr>
            <a:r>
              <a:rPr lang="en-US" sz="1200" dirty="0">
                <a:ea typeface="+mn-lt"/>
                <a:cs typeface="+mn-lt"/>
              </a:rPr>
              <a:t>3. Manipulatives should be a one-to-one accommodation because they are unique to each student.</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True   </a:t>
            </a:r>
            <a:br>
              <a:rPr lang="en-US" sz="1200" dirty="0">
                <a:ea typeface="+mn-lt"/>
                <a:cs typeface="+mn-lt"/>
              </a:rPr>
            </a:br>
            <a:r>
              <a:rPr lang="en-US" sz="1200" dirty="0">
                <a:solidFill>
                  <a:schemeClr val="bg2">
                    <a:lumMod val="75000"/>
                  </a:schemeClr>
                </a:solidFill>
                <a:ea typeface="+mn-lt"/>
                <a:cs typeface="+mn-lt"/>
              </a:rPr>
              <a:t>B.</a:t>
            </a:r>
            <a:r>
              <a:rPr lang="en-US" sz="1200" dirty="0">
                <a:ea typeface="+mn-lt"/>
                <a:cs typeface="+mn-lt"/>
              </a:rPr>
              <a:t> False</a:t>
            </a:r>
            <a:br>
              <a:rPr lang="en-US" sz="1200" dirty="0">
                <a:ea typeface="+mn-lt"/>
                <a:cs typeface="+mn-lt"/>
              </a:rPr>
            </a:br>
            <a:endParaRPr lang="en-US" altLang="en-US" sz="1200" dirty="0">
              <a:ea typeface="+mn-lt"/>
              <a:cs typeface="+mn-lt"/>
            </a:endParaRPr>
          </a:p>
          <a:p>
            <a:pPr marL="0" indent="0">
              <a:buNone/>
            </a:pPr>
            <a:r>
              <a:rPr lang="en-US" altLang="en-US" sz="1200" dirty="0">
                <a:ea typeface="+mn-lt"/>
                <a:cs typeface="+mn-lt"/>
              </a:rPr>
              <a:t>The answer is </a:t>
            </a:r>
            <a:r>
              <a:rPr lang="en-US" altLang="en-US" dirty="0">
                <a:ea typeface="+mn-lt"/>
                <a:cs typeface="+mn-lt"/>
              </a:rPr>
              <a:t>true</a:t>
            </a:r>
            <a:r>
              <a:rPr lang="en-US" altLang="en-US" sz="1200" dirty="0">
                <a:ea typeface="+mn-lt"/>
                <a:cs typeface="+mn-lt"/>
              </a:rPr>
              <a:t>. Any accommodation which is unique to a student should be given in a 1 to 1 environment. This includes the use of manipulatives.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58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mn-lt"/>
                <a:cs typeface="+mn-lt"/>
              </a:rPr>
              <a:t>4. Manipulatives should be placed where in the testing room?</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The student's desk</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A separate room</a:t>
            </a:r>
            <a:br>
              <a:rPr lang="en-US" sz="1200" dirty="0">
                <a:ea typeface="+mn-lt"/>
                <a:cs typeface="+mn-lt"/>
              </a:rPr>
            </a:br>
            <a:r>
              <a:rPr lang="en-US" sz="1200" dirty="0">
                <a:solidFill>
                  <a:schemeClr val="bg2">
                    <a:lumMod val="75000"/>
                  </a:schemeClr>
                </a:solidFill>
                <a:ea typeface="+mn-lt"/>
                <a:cs typeface="+mn-lt"/>
              </a:rPr>
              <a:t>C. </a:t>
            </a:r>
            <a:r>
              <a:rPr lang="en-US" sz="1200" dirty="0">
                <a:ea typeface="+mn-lt"/>
                <a:cs typeface="+mn-lt"/>
              </a:rPr>
              <a:t>A central location, away from the student’s desk, that the student may get up and access during the test</a:t>
            </a:r>
          </a:p>
          <a:p>
            <a:r>
              <a:rPr lang="en-US" sz="1200" dirty="0">
                <a:solidFill>
                  <a:schemeClr val="bg2">
                    <a:lumMod val="75000"/>
                  </a:schemeClr>
                </a:solidFill>
                <a:ea typeface="+mn-lt"/>
                <a:cs typeface="+mn-lt"/>
              </a:rPr>
              <a:t>D. </a:t>
            </a:r>
            <a:r>
              <a:rPr lang="en-US" sz="1200" dirty="0">
                <a:ea typeface="+mn-lt"/>
                <a:cs typeface="+mn-lt"/>
              </a:rPr>
              <a:t>On a computer or electronic device </a:t>
            </a:r>
          </a:p>
          <a:p>
            <a:endParaRPr lang="en-US" sz="1200" dirty="0">
              <a:ea typeface="+mn-lt"/>
              <a:cs typeface="+mn-lt"/>
            </a:endParaRPr>
          </a:p>
          <a:p>
            <a:r>
              <a:rPr lang="en-US" sz="1200" dirty="0">
                <a:ea typeface="+mn-lt"/>
                <a:cs typeface="+mn-lt"/>
              </a:rPr>
              <a:t>The answer is C. Manipulatives should always be placed in a location away from the student’s test but is easily accessible by the student during testing.</a:t>
            </a:r>
            <a:endParaRPr lang="en-US" sz="1200" dirty="0"/>
          </a:p>
          <a:p>
            <a:br>
              <a:rPr lang="en-US" sz="1200" dirty="0">
                <a:ea typeface="+mn-lt"/>
                <a:cs typeface="+mn-lt"/>
              </a:rPr>
            </a:br>
            <a:r>
              <a:rPr lang="en-US" sz="1200" dirty="0">
                <a:ea typeface="+mn-lt"/>
                <a:cs typeface="+mn-lt"/>
              </a:rPr>
              <a:t>5. A student taking the regular KSA may have a 3 x 5 notecard among their manipulatives as long as what condition(s) are met?</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Only labels but no content is on the index card</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No content, writing or labels are allowed to be on the card</a:t>
            </a:r>
            <a:br>
              <a:rPr lang="en-US" sz="1200" dirty="0">
                <a:ea typeface="+mn-lt"/>
                <a:cs typeface="+mn-lt"/>
              </a:rPr>
            </a:br>
            <a:r>
              <a:rPr lang="en-US" sz="1200" dirty="0">
                <a:solidFill>
                  <a:schemeClr val="bg2">
                    <a:lumMod val="75000"/>
                  </a:schemeClr>
                </a:solidFill>
                <a:ea typeface="+mn-lt"/>
                <a:cs typeface="+mn-lt"/>
              </a:rPr>
              <a:t>C. </a:t>
            </a:r>
            <a:r>
              <a:rPr lang="en-US" sz="1200" dirty="0">
                <a:ea typeface="+mn-lt"/>
                <a:cs typeface="+mn-lt"/>
              </a:rPr>
              <a:t>Graphic organizers are allowed as long as they are writing and content free</a:t>
            </a:r>
            <a:br>
              <a:rPr lang="en-US" sz="1200" dirty="0">
                <a:ea typeface="+mn-lt"/>
                <a:cs typeface="+mn-lt"/>
              </a:rPr>
            </a:br>
            <a:r>
              <a:rPr lang="en-US" sz="1200" dirty="0">
                <a:solidFill>
                  <a:schemeClr val="bg2">
                    <a:lumMod val="75000"/>
                  </a:schemeClr>
                </a:solidFill>
                <a:ea typeface="+mn-lt"/>
                <a:cs typeface="+mn-lt"/>
              </a:rPr>
              <a:t>D. </a:t>
            </a:r>
            <a:r>
              <a:rPr lang="en-US" sz="1200" dirty="0">
                <a:ea typeface="+mn-lt"/>
                <a:cs typeface="+mn-lt"/>
              </a:rPr>
              <a:t>Both B and C are correct</a:t>
            </a:r>
            <a:br>
              <a:rPr lang="en-US" sz="1200" dirty="0">
                <a:ea typeface="+mn-lt"/>
                <a:cs typeface="+mn-lt"/>
              </a:rPr>
            </a:br>
            <a:br>
              <a:rPr lang="en-US" sz="1200" dirty="0">
                <a:ea typeface="+mn-lt"/>
                <a:cs typeface="+mn-lt"/>
              </a:rPr>
            </a:br>
            <a:r>
              <a:rPr lang="en-US" sz="1200" dirty="0">
                <a:ea typeface="+mn-lt"/>
                <a:cs typeface="+mn-lt"/>
              </a:rPr>
              <a:t>The answer is D. For a student taking a general assessment, their 3x5 notecard may not have any writing, content or labels of any kind on them. Graphic organizers are okay as long as there are zero labels, content or writing on them.</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47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5 of 7 of the Inclusion of Special Populations training.</a:t>
            </a:r>
          </a:p>
          <a:p>
            <a:endParaRPr lang="en-US" dirty="0"/>
          </a:p>
          <a:p>
            <a:r>
              <a:rPr lang="en-US" dirty="0"/>
              <a:t>Please review all seven modules to complete the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any questions about anything we discussed, please feel free to contact our office by emailing dacinfo@education.ky.gov or by calling 502-564-4394.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88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E8D343E-9F6A-4C8E-AA45-420E93AB45E9}" type="datetime1">
              <a:rPr lang="en-US" smtClean="0"/>
              <a:t>8/7/2023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0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B1A4056-F4CE-4426-8465-9A0390AEFED5}" type="datetime1">
              <a:rPr lang="en-US" smtClean="0"/>
              <a:t>8/7/2023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3994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DB77AE-B887-4637-8F2E-0577850BCDFC}" type="datetime1">
              <a:rPr lang="en-US" smtClean="0"/>
              <a:t>8/7/2023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9568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pt-BR"/>
              <a:t>KDE:OAA:DAAS:da:8/2022</a:t>
            </a:r>
            <a:endParaRPr lang="en-US"/>
          </a:p>
        </p:txBody>
      </p:sp>
    </p:spTree>
    <p:extLst>
      <p:ext uri="{BB962C8B-B14F-4D97-AF65-F5344CB8AC3E}">
        <p14:creationId xmlns:p14="http://schemas.microsoft.com/office/powerpoint/2010/main" val="172569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56507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766140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139947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05671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2763949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3661396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73686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4BB3A5A6-CBE1-4006-A3F8-640EDB869797}" type="datetime1">
              <a:rPr lang="en-US" smtClean="0"/>
              <a:t>8/7/2023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09747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35503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02278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2556931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997688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2919756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967624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542514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308563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2954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177373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F3127E-663F-4F19-85F4-A14DB215538D}" type="datetime1">
              <a:rPr lang="en-US" smtClean="0"/>
              <a:t>8/7/2023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1472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518336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3221328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268505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116837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136159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BB48F34-C544-45F8-9DCE-86101DE7B6E8}" type="datetime1">
              <a:rPr lang="en-US" smtClean="0"/>
              <a:t>8/7/2023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425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34107C5-FC15-4CA1-98D6-9F9E3236E2E2}" type="datetime1">
              <a:rPr lang="en-US" smtClean="0"/>
              <a:t>8/7/2023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21667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175CDA-0857-4536-B6DA-02EDBBAF506D}" type="datetime1">
              <a:rPr lang="en-US" smtClean="0"/>
              <a:t>8/7/2023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9662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50592704-BC2E-4B92-96FD-488A3651CEEE}" type="datetime1">
              <a:rPr lang="en-US" smtClean="0"/>
              <a:t>8/7/2023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6889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0DC133AF-31D2-4866-AE4D-5095FD7C042D}" type="datetime1">
              <a:rPr lang="en-US" smtClean="0"/>
              <a:t>8/7/2023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01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15F985D3-E52B-43A3-96D1-EE1794D311F0}" type="datetime1">
              <a:rPr lang="en-US" smtClean="0"/>
              <a:t>8/7/2023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689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B570EA8-BB62-421C-AED5-3F5C15935FBE}" type="datetime1">
              <a:rPr lang="en-US" smtClean="0"/>
              <a:t>8/7/2023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196675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5591238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5.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dirty="0"/>
              <a:t>Inclusion of Special Populations Training</a:t>
            </a:r>
            <a:br>
              <a:rPr lang="en-US" dirty="0"/>
            </a:br>
            <a:r>
              <a:rPr lang="en-US" dirty="0"/>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80"/>
                </a:solidFill>
                <a:effectLst/>
                <a:uLnTx/>
                <a:uFillTx/>
                <a:latin typeface="Franklin Gothic Book" panose="020B0503020102020204"/>
                <a:ea typeface="+mn-ea"/>
                <a:cs typeface="+mn-cs"/>
              </a:rPr>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ED0D-7947-4717-ABB9-9630A51AD083}"/>
              </a:ext>
            </a:extLst>
          </p:cNvPr>
          <p:cNvSpPr>
            <a:spLocks noGrp="1"/>
          </p:cNvSpPr>
          <p:nvPr>
            <p:ph type="title"/>
          </p:nvPr>
        </p:nvSpPr>
        <p:spPr>
          <a:xfrm>
            <a:off x="130629" y="9291"/>
            <a:ext cx="11976847" cy="1334527"/>
          </a:xfrm>
        </p:spPr>
        <p:txBody>
          <a:bodyPr/>
          <a:lstStyle/>
          <a:p>
            <a:r>
              <a:rPr lang="en-US" dirty="0"/>
              <a:t>Module 5: Conditions for Specific Accommodations</a:t>
            </a:r>
          </a:p>
        </p:txBody>
      </p:sp>
      <p:sp>
        <p:nvSpPr>
          <p:cNvPr id="3" name="Content Placeholder 2">
            <a:extLst>
              <a:ext uri="{FF2B5EF4-FFF2-40B4-BE49-F238E27FC236}">
                <a16:creationId xmlns:a16="http://schemas.microsoft.com/office/drawing/2014/main" id="{80B0AD05-D1E7-4DC7-8C56-437F5EDEB571}"/>
              </a:ext>
            </a:extLst>
          </p:cNvPr>
          <p:cNvSpPr>
            <a:spLocks noGrp="1"/>
          </p:cNvSpPr>
          <p:nvPr>
            <p:ph idx="1"/>
          </p:nvPr>
        </p:nvSpPr>
        <p:spPr>
          <a:xfrm>
            <a:off x="359228" y="1525700"/>
            <a:ext cx="3951514" cy="4351338"/>
          </a:xfrm>
        </p:spPr>
        <p:txBody>
          <a:bodyPr/>
          <a:lstStyle/>
          <a:p>
            <a:r>
              <a:rPr lang="en-US"/>
              <a:t>Technology</a:t>
            </a:r>
          </a:p>
          <a:p>
            <a:r>
              <a:rPr lang="en-US"/>
              <a:t>Assistive Technology</a:t>
            </a:r>
          </a:p>
          <a:p>
            <a:r>
              <a:rPr lang="en-US"/>
              <a:t>Manipulatives</a:t>
            </a:r>
          </a:p>
          <a:p>
            <a:r>
              <a:rPr lang="en-US"/>
              <a:t>Reader</a:t>
            </a:r>
          </a:p>
          <a:p>
            <a:r>
              <a:rPr lang="en-US"/>
              <a:t>Scribe</a:t>
            </a:r>
          </a:p>
          <a:p>
            <a:r>
              <a:rPr lang="en-US"/>
              <a:t>Calculator</a:t>
            </a:r>
          </a:p>
          <a:p>
            <a:pPr marL="0" indent="0">
              <a:buNone/>
            </a:pPr>
            <a:endParaRPr lang="en-US"/>
          </a:p>
        </p:txBody>
      </p:sp>
      <p:sp>
        <p:nvSpPr>
          <p:cNvPr id="4" name="Rectangle 3">
            <a:extLst>
              <a:ext uri="{FF2B5EF4-FFF2-40B4-BE49-F238E27FC236}">
                <a16:creationId xmlns:a16="http://schemas.microsoft.com/office/drawing/2014/main" id="{957FFEE3-D899-4C51-932A-A3DF28B4804A}"/>
              </a:ext>
            </a:extLst>
          </p:cNvPr>
          <p:cNvSpPr/>
          <p:nvPr/>
        </p:nvSpPr>
        <p:spPr>
          <a:xfrm>
            <a:off x="5769428" y="1443841"/>
            <a:ext cx="4060372" cy="3539430"/>
          </a:xfrm>
          <a:prstGeom prst="rect">
            <a:avLst/>
          </a:prstGeom>
        </p:spPr>
        <p:txBody>
          <a:bodyPr wrap="square">
            <a:spAutoFit/>
          </a:bodyPr>
          <a:lstStyle/>
          <a:p>
            <a:pPr marL="287338" marR="0" lvl="0" indent="-2873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Oral Native Language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Bilingual or English Dictionary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Extended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Behavior Modification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Interpreters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Other accommodations</a:t>
            </a:r>
          </a:p>
        </p:txBody>
      </p:sp>
      <p:sp>
        <p:nvSpPr>
          <p:cNvPr id="6" name="Rectangle 5">
            <a:extLst>
              <a:ext uri="{FF2B5EF4-FFF2-40B4-BE49-F238E27FC236}">
                <a16:creationId xmlns:a16="http://schemas.microsoft.com/office/drawing/2014/main" id="{CC2417DF-0CCB-4B94-9262-1AD48D87708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a:t>
            </a:r>
          </a:p>
        </p:txBody>
      </p:sp>
    </p:spTree>
    <p:extLst>
      <p:ext uri="{BB962C8B-B14F-4D97-AF65-F5344CB8AC3E}">
        <p14:creationId xmlns:p14="http://schemas.microsoft.com/office/powerpoint/2010/main" val="334802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76E-BE8E-4068-845C-9DAA4697D6ED}"/>
              </a:ext>
            </a:extLst>
          </p:cNvPr>
          <p:cNvSpPr>
            <a:spLocks noGrp="1"/>
          </p:cNvSpPr>
          <p:nvPr>
            <p:ph type="title"/>
          </p:nvPr>
        </p:nvSpPr>
        <p:spPr>
          <a:xfrm>
            <a:off x="141514" y="-7483"/>
            <a:ext cx="10515600" cy="1325563"/>
          </a:xfrm>
        </p:spPr>
        <p:txBody>
          <a:bodyPr/>
          <a:lstStyle/>
          <a:p>
            <a:r>
              <a:rPr lang="en-US">
                <a:solidFill>
                  <a:srgbClr val="057780"/>
                </a:solidFill>
              </a:rPr>
              <a:t>Use of Technology (IEP, 504 Plan, AA)</a:t>
            </a:r>
          </a:p>
        </p:txBody>
      </p:sp>
      <p:sp>
        <p:nvSpPr>
          <p:cNvPr id="4" name="Rectangle: Rounded Corners 3">
            <a:extLst>
              <a:ext uri="{FF2B5EF4-FFF2-40B4-BE49-F238E27FC236}">
                <a16:creationId xmlns:a16="http://schemas.microsoft.com/office/drawing/2014/main" id="{CB3E6151-B929-48E2-857D-220E879A3D8E}"/>
              </a:ext>
              <a:ext uri="{C183D7F6-B498-43B3-948B-1728B52AA6E4}">
                <adec:decorative xmlns:adec="http://schemas.microsoft.com/office/drawing/2017/decorative" val="1"/>
              </a:ext>
            </a:extLst>
          </p:cNvPr>
          <p:cNvSpPr/>
          <p:nvPr/>
        </p:nvSpPr>
        <p:spPr>
          <a:xfrm>
            <a:off x="331787" y="1044973"/>
            <a:ext cx="9090025" cy="1393484"/>
          </a:xfrm>
          <a:prstGeom prst="roundRect">
            <a:avLst>
              <a:gd name="adj" fmla="val 10000"/>
            </a:avLst>
          </a:prstGeom>
          <a:solidFill>
            <a:srgbClr val="A7CBCD"/>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Rounded Corners 4">
            <a:extLst>
              <a:ext uri="{FF2B5EF4-FFF2-40B4-BE49-F238E27FC236}">
                <a16:creationId xmlns:a16="http://schemas.microsoft.com/office/drawing/2014/main" id="{CF370273-A81F-4CF7-88D9-4AF6DD4D07AF}"/>
              </a:ext>
              <a:ext uri="{C183D7F6-B498-43B3-948B-1728B52AA6E4}">
                <adec:decorative xmlns:adec="http://schemas.microsoft.com/office/drawing/2017/decorative" val="1"/>
              </a:ext>
            </a:extLst>
          </p:cNvPr>
          <p:cNvSpPr/>
          <p:nvPr/>
        </p:nvSpPr>
        <p:spPr>
          <a:xfrm>
            <a:off x="331787" y="2641269"/>
            <a:ext cx="9090025" cy="1393484"/>
          </a:xfrm>
          <a:prstGeom prst="roundRect">
            <a:avLst>
              <a:gd name="adj" fmla="val 10000"/>
            </a:avLst>
          </a:prstGeom>
          <a:solidFill>
            <a:srgbClr val="A7CBCD"/>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Rounded Corners 5">
            <a:extLst>
              <a:ext uri="{FF2B5EF4-FFF2-40B4-BE49-F238E27FC236}">
                <a16:creationId xmlns:a16="http://schemas.microsoft.com/office/drawing/2014/main" id="{6F6CDAAD-EEEF-47A1-A5BE-41F1DF4DFB4E}"/>
              </a:ext>
              <a:ext uri="{C183D7F6-B498-43B3-948B-1728B52AA6E4}">
                <adec:decorative xmlns:adec="http://schemas.microsoft.com/office/drawing/2017/decorative" val="1"/>
              </a:ext>
            </a:extLst>
          </p:cNvPr>
          <p:cNvSpPr/>
          <p:nvPr/>
        </p:nvSpPr>
        <p:spPr>
          <a:xfrm>
            <a:off x="331787" y="4212716"/>
            <a:ext cx="9090025" cy="1393484"/>
          </a:xfrm>
          <a:prstGeom prst="roundRect">
            <a:avLst>
              <a:gd name="adj" fmla="val 10000"/>
            </a:avLst>
          </a:prstGeom>
          <a:solidFill>
            <a:srgbClr val="A7CBCD"/>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List">
            <a:extLst>
              <a:ext uri="{FF2B5EF4-FFF2-40B4-BE49-F238E27FC236}">
                <a16:creationId xmlns:a16="http://schemas.microsoft.com/office/drawing/2014/main" id="{83AFA5E2-0687-4DB4-B00A-270A28379CCF}"/>
              </a:ext>
            </a:extLst>
          </p:cNvPr>
          <p:cNvSpPr/>
          <p:nvPr/>
        </p:nvSpPr>
        <p:spPr>
          <a:xfrm>
            <a:off x="444107" y="1339851"/>
            <a:ext cx="766416" cy="766416"/>
          </a:xfrm>
          <a:prstGeom prst="rect">
            <a:avLst/>
          </a:prstGeom>
          <a: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Rectangle 7" descr="Computer">
            <a:extLst>
              <a:ext uri="{FF2B5EF4-FFF2-40B4-BE49-F238E27FC236}">
                <a16:creationId xmlns:a16="http://schemas.microsoft.com/office/drawing/2014/main" id="{7F5932A7-8D0D-4307-9F0F-7A9643D2929F}"/>
              </a:ext>
            </a:extLst>
          </p:cNvPr>
          <p:cNvSpPr/>
          <p:nvPr/>
        </p:nvSpPr>
        <p:spPr>
          <a:xfrm>
            <a:off x="444107" y="2969593"/>
            <a:ext cx="766416" cy="766416"/>
          </a:xfrm>
          <a:prstGeom prst="rect">
            <a:avLst/>
          </a:prstGeom>
          <a:blipFill>
            <a:blip r:embed="rId5"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9" name="Rectangle 8" descr="Office worker">
            <a:extLst>
              <a:ext uri="{FF2B5EF4-FFF2-40B4-BE49-F238E27FC236}">
                <a16:creationId xmlns:a16="http://schemas.microsoft.com/office/drawing/2014/main" id="{F755BF05-33A7-4969-85FD-F4B36E2D73D1}"/>
              </a:ext>
            </a:extLst>
          </p:cNvPr>
          <p:cNvSpPr/>
          <p:nvPr/>
        </p:nvSpPr>
        <p:spPr>
          <a:xfrm>
            <a:off x="444107" y="4526250"/>
            <a:ext cx="766416" cy="766416"/>
          </a:xfrm>
          <a:prstGeom prst="rect">
            <a:avLst/>
          </a:prstGeom>
          <a:blipFill>
            <a:blip r:embed="rId7">
              <a:lum bright="70000" contrast="-70000"/>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2C73553D-F531-4727-B7AF-AB9CB23952FB}"/>
              </a:ext>
            </a:extLst>
          </p:cNvPr>
          <p:cNvSpPr/>
          <p:nvPr/>
        </p:nvSpPr>
        <p:spPr>
          <a:xfrm>
            <a:off x="1400795" y="1339851"/>
            <a:ext cx="7786747"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Consider under what conditions a student will use the technology on a routine basis during instruction.</a:t>
            </a:r>
            <a:r>
              <a:rPr kumimoji="0" lang="en-US" sz="2400" b="0" i="0" u="none" strike="noStrike" kern="1200" cap="none" spc="0" normalizeH="0" baseline="0" noProof="0">
                <a:ln>
                  <a:noFill/>
                </a:ln>
                <a:solidFill>
                  <a:srgbClr val="FF0000"/>
                </a:solidFill>
                <a:effectLst/>
                <a:uLnTx/>
                <a:uFillTx/>
                <a:latin typeface="Franklin Gothic Book" panose="020B0503020102020204"/>
                <a:ea typeface="+mn-ea"/>
                <a:cs typeface="+mn-cs"/>
              </a:rPr>
              <a:t>     </a:t>
            </a: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 </a:t>
            </a:r>
            <a:r>
              <a:rPr kumimoji="0" lang="en-US" sz="2000" b="0" i="0" u="none" strike="noStrike" kern="1200" cap="none" spc="0" normalizeH="0" baseline="-25000" noProof="0">
                <a:ln>
                  <a:noFill/>
                </a:ln>
                <a:solidFill>
                  <a:prstClr val="black"/>
                </a:solidFill>
                <a:effectLst/>
                <a:uLnTx/>
                <a:uFillTx/>
                <a:latin typeface="Franklin Gothic Book" panose="020B0503020102020204"/>
                <a:ea typeface="+mn-ea"/>
                <a:cs typeface="+mn-cs"/>
              </a:rPr>
              <a:t>p.8, 19, p.26 </a:t>
            </a:r>
            <a:endParaRPr kumimoji="0" lang="en-US" sz="20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18ED658C-9F94-48D8-8DB6-5606E90EF004}"/>
              </a:ext>
            </a:extLst>
          </p:cNvPr>
          <p:cNvSpPr/>
          <p:nvPr/>
        </p:nvSpPr>
        <p:spPr>
          <a:xfrm>
            <a:off x="1400796" y="3107178"/>
            <a:ext cx="6343147" cy="461665"/>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Technology helps foster independence</a:t>
            </a: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 </a:t>
            </a:r>
            <a:r>
              <a:rPr kumimoji="0" lang="en-US" sz="2000" b="0" i="0" u="none" strike="noStrike" kern="1200" cap="none" spc="0" normalizeH="0" baseline="-25000" noProof="0">
                <a:ln>
                  <a:noFill/>
                </a:ln>
                <a:solidFill>
                  <a:prstClr val="black"/>
                </a:solidFill>
                <a:effectLst/>
                <a:uLnTx/>
                <a:uFillTx/>
                <a:latin typeface="Franklin Gothic Book" panose="020B0503020102020204"/>
                <a:ea typeface="+mn-ea"/>
                <a:cs typeface="+mn-cs"/>
              </a:rPr>
              <a:t>p.9, p.20, p.26</a:t>
            </a:r>
            <a:endParaRPr kumimoji="0" lang="en-US" sz="20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Rectangle 11">
            <a:extLst>
              <a:ext uri="{FF2B5EF4-FFF2-40B4-BE49-F238E27FC236}">
                <a16:creationId xmlns:a16="http://schemas.microsoft.com/office/drawing/2014/main" id="{47D1C183-5C10-4611-9633-68A756CCE718}"/>
              </a:ext>
            </a:extLst>
          </p:cNvPr>
          <p:cNvSpPr/>
          <p:nvPr/>
        </p:nvSpPr>
        <p:spPr>
          <a:xfrm>
            <a:off x="1322842" y="4447793"/>
            <a:ext cx="7864699" cy="830997"/>
          </a:xfrm>
          <a:prstGeom prst="rect">
            <a:avLst/>
          </a:prstGeom>
          <a:solidFill>
            <a:srgbClr val="A7CBCD"/>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Technology shall be considered as an early accommodation to help carry over to post-school activities.   </a:t>
            </a:r>
            <a:r>
              <a:rPr kumimoji="0" lang="en-US" sz="1800" b="0" i="0" u="none" strike="noStrike" kern="1200" cap="none" spc="0" normalizeH="0" baseline="-25000" noProof="0">
                <a:ln>
                  <a:noFill/>
                </a:ln>
                <a:solidFill>
                  <a:prstClr val="black"/>
                </a:solidFill>
                <a:effectLst/>
                <a:uLnTx/>
                <a:uFillTx/>
                <a:latin typeface="Franklin Gothic Book" panose="020B0503020102020204"/>
                <a:ea typeface="+mn-ea"/>
                <a:cs typeface="+mn-cs"/>
              </a:rPr>
              <a:t>p.9, p.20, p.26</a:t>
            </a: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 </a:t>
            </a:r>
          </a:p>
        </p:txBody>
      </p:sp>
      <p:sp>
        <p:nvSpPr>
          <p:cNvPr id="14" name="Rectangle 13">
            <a:extLst>
              <a:ext uri="{FF2B5EF4-FFF2-40B4-BE49-F238E27FC236}">
                <a16:creationId xmlns:a16="http://schemas.microsoft.com/office/drawing/2014/main" id="{A2A6FE7D-DB29-4127-BEC9-BA8946A17960}"/>
              </a:ext>
            </a:extLst>
          </p:cNvPr>
          <p:cNvSpPr/>
          <p:nvPr/>
        </p:nvSpPr>
        <p:spPr>
          <a:xfrm>
            <a:off x="7503884" y="5969560"/>
            <a:ext cx="319318" cy="369332"/>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3</a:t>
            </a:r>
          </a:p>
        </p:txBody>
      </p:sp>
    </p:spTree>
    <p:extLst>
      <p:ext uri="{BB962C8B-B14F-4D97-AF65-F5344CB8AC3E}">
        <p14:creationId xmlns:p14="http://schemas.microsoft.com/office/powerpoint/2010/main" val="291737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443A-480E-4E41-BCA2-28DBEB465DB2}"/>
              </a:ext>
            </a:extLst>
          </p:cNvPr>
          <p:cNvSpPr>
            <a:spLocks noGrp="1"/>
          </p:cNvSpPr>
          <p:nvPr>
            <p:ph type="title"/>
          </p:nvPr>
        </p:nvSpPr>
        <p:spPr>
          <a:xfrm>
            <a:off x="185057" y="-92075"/>
            <a:ext cx="10515600" cy="1325563"/>
          </a:xfrm>
        </p:spPr>
        <p:txBody>
          <a:bodyPr/>
          <a:lstStyle/>
          <a:p>
            <a:r>
              <a:rPr lang="en-US"/>
              <a:t>Manipulatives (IEP, 504, AA)</a:t>
            </a:r>
          </a:p>
        </p:txBody>
      </p:sp>
      <p:grpSp>
        <p:nvGrpSpPr>
          <p:cNvPr id="4" name="Group 3" descr="Evaluation information and ongoing progress data shall support the need for manipulatives. p.9, p.20, p.27 &#10;">
            <a:extLst>
              <a:ext uri="{FF2B5EF4-FFF2-40B4-BE49-F238E27FC236}">
                <a16:creationId xmlns:a16="http://schemas.microsoft.com/office/drawing/2014/main" id="{2F8E4255-436E-457E-8A4A-2765512B530C}"/>
              </a:ext>
            </a:extLst>
          </p:cNvPr>
          <p:cNvGrpSpPr/>
          <p:nvPr/>
        </p:nvGrpSpPr>
        <p:grpSpPr>
          <a:xfrm>
            <a:off x="92615" y="1012829"/>
            <a:ext cx="7969911" cy="823323"/>
            <a:chOff x="0" y="0"/>
            <a:chExt cx="7828522" cy="904520"/>
          </a:xfrm>
          <a:solidFill>
            <a:srgbClr val="057780"/>
          </a:solidFill>
          <a:scene3d>
            <a:camera prst="orthographicFront"/>
            <a:lightRig rig="flat" dir="t"/>
          </a:scene3d>
        </p:grpSpPr>
        <p:sp>
          <p:nvSpPr>
            <p:cNvPr id="5" name="Rectangle: Rounded Corners 4">
              <a:extLst>
                <a:ext uri="{FF2B5EF4-FFF2-40B4-BE49-F238E27FC236}">
                  <a16:creationId xmlns:a16="http://schemas.microsoft.com/office/drawing/2014/main" id="{BBEDDDE6-E651-45F4-AE38-67D4389EC71A}"/>
                </a:ext>
              </a:extLst>
            </p:cNvPr>
            <p:cNvSpPr/>
            <p:nvPr/>
          </p:nvSpPr>
          <p:spPr>
            <a:xfrm>
              <a:off x="0" y="0"/>
              <a:ext cx="7828522" cy="904520"/>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n-US"/>
            </a:p>
          </p:txBody>
        </p:sp>
        <p:sp>
          <p:nvSpPr>
            <p:cNvPr id="6" name="Rectangle: Rounded Corners 4" descr="Evaluation information and ongoing progress data shall support the need for manipulatives. p.9, p.20, p.27 &#10;">
              <a:extLst>
                <a:ext uri="{FF2B5EF4-FFF2-40B4-BE49-F238E27FC236}">
                  <a16:creationId xmlns:a16="http://schemas.microsoft.com/office/drawing/2014/main" id="{E95DBEB4-255B-4101-AED8-646698DDD4A5}"/>
                </a:ext>
              </a:extLst>
            </p:cNvPr>
            <p:cNvSpPr txBox="1"/>
            <p:nvPr/>
          </p:nvSpPr>
          <p:spPr>
            <a:xfrm>
              <a:off x="4797" y="14360"/>
              <a:ext cx="7712076" cy="8758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Evaluation information and ongoing progress data shall support the need for manipulatives.</a:t>
              </a:r>
              <a:r>
                <a:rPr kumimoji="0" lang="en-US" sz="1800" b="0" i="0" u="none" strike="noStrike" kern="1200" cap="none" spc="0" normalizeH="0" baseline="-25000" noProof="0">
                  <a:ln>
                    <a:noFill/>
                  </a:ln>
                  <a:solidFill>
                    <a:prstClr val="white"/>
                  </a:solidFill>
                  <a:effectLst/>
                  <a:uLnTx/>
                  <a:uFillTx/>
                  <a:latin typeface="Franklin Gothic Book" panose="020B0503020102020204"/>
                  <a:ea typeface="+mn-ea"/>
                  <a:cs typeface="+mn-cs"/>
                </a:rPr>
                <a:t> p.9, p.20, p.27</a:t>
              </a: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 </a:t>
              </a:r>
            </a:p>
          </p:txBody>
        </p:sp>
      </p:grpSp>
      <p:grpSp>
        <p:nvGrpSpPr>
          <p:cNvPr id="7" name="Group 6" descr="Cannot be placed on student’s desk but must be in a situation similar to where they access manipulatives during instruction. p9&#10;">
            <a:extLst>
              <a:ext uri="{FF2B5EF4-FFF2-40B4-BE49-F238E27FC236}">
                <a16:creationId xmlns:a16="http://schemas.microsoft.com/office/drawing/2014/main" id="{C9286FD8-B52D-4869-B2C7-FF678CB137DC}"/>
              </a:ext>
            </a:extLst>
          </p:cNvPr>
          <p:cNvGrpSpPr/>
          <p:nvPr/>
        </p:nvGrpSpPr>
        <p:grpSpPr>
          <a:xfrm>
            <a:off x="635968" y="1957319"/>
            <a:ext cx="7828522" cy="823323"/>
            <a:chOff x="584597" y="1030148"/>
            <a:chExt cx="7828522" cy="904520"/>
          </a:xfrm>
          <a:solidFill>
            <a:srgbClr val="6AC398"/>
          </a:solidFill>
          <a:scene3d>
            <a:camera prst="orthographicFront"/>
            <a:lightRig rig="flat" dir="t"/>
          </a:scene3d>
        </p:grpSpPr>
        <p:sp>
          <p:nvSpPr>
            <p:cNvPr id="8" name="Rectangle: Rounded Corners 7">
              <a:extLst>
                <a:ext uri="{FF2B5EF4-FFF2-40B4-BE49-F238E27FC236}">
                  <a16:creationId xmlns:a16="http://schemas.microsoft.com/office/drawing/2014/main" id="{9E8AF291-A093-4E32-B399-497BE4391DAE}"/>
                </a:ext>
              </a:extLst>
            </p:cNvPr>
            <p:cNvSpPr/>
            <p:nvPr/>
          </p:nvSpPr>
          <p:spPr>
            <a:xfrm>
              <a:off x="584597" y="1030148"/>
              <a:ext cx="7828522" cy="904520"/>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0000"/>
              </a:schemeClr>
            </a:fillRef>
            <a:effectRef idx="2">
              <a:schemeClr val="accent1">
                <a:alpha val="90000"/>
                <a:hueOff val="0"/>
                <a:satOff val="0"/>
                <a:lumOff val="0"/>
                <a:alphaOff val="-10000"/>
              </a:schemeClr>
            </a:effectRef>
            <a:fontRef idx="minor">
              <a:schemeClr val="lt1"/>
            </a:fontRef>
          </p:style>
          <p:txBody>
            <a:bodyPr/>
            <a:lstStyle/>
            <a:p>
              <a:endParaRPr lang="en-US"/>
            </a:p>
          </p:txBody>
        </p:sp>
        <p:sp>
          <p:nvSpPr>
            <p:cNvPr id="9" name="Rectangle: Rounded Corners 4" descr="Cannot be placed on student’s desk but must be in a situation similar to where they access manipulatives during instruction. p9&#10;">
              <a:extLst>
                <a:ext uri="{FF2B5EF4-FFF2-40B4-BE49-F238E27FC236}">
                  <a16:creationId xmlns:a16="http://schemas.microsoft.com/office/drawing/2014/main" id="{1B94BF67-D807-4276-8401-3C175413C95A}"/>
                </a:ext>
              </a:extLst>
            </p:cNvPr>
            <p:cNvSpPr txBox="1"/>
            <p:nvPr/>
          </p:nvSpPr>
          <p:spPr>
            <a:xfrm>
              <a:off x="589003" y="1044508"/>
              <a:ext cx="7751565" cy="8758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Cannot be placed on student’s desk but must be in a situation similar to where they access manipulatives during instruction.</a:t>
              </a:r>
              <a:r>
                <a:rPr kumimoji="0" lang="en-US" sz="1800" b="0" i="0" u="none" strike="noStrike" kern="1200" cap="none" spc="0" normalizeH="0" baseline="-25000" noProof="0">
                  <a:ln>
                    <a:noFill/>
                  </a:ln>
                  <a:solidFill>
                    <a:prstClr val="white"/>
                  </a:solidFill>
                  <a:effectLst/>
                  <a:uLnTx/>
                  <a:uFillTx/>
                  <a:latin typeface="Franklin Gothic Book" panose="020B0503020102020204"/>
                  <a:ea typeface="+mn-ea"/>
                  <a:cs typeface="+mn-cs"/>
                </a:rPr>
                <a:t> </a:t>
              </a:r>
              <a:r>
                <a:rPr kumimoji="0" lang="en-US" sz="2000" b="0" i="0" u="none" strike="noStrike" kern="1200" cap="none" spc="0" normalizeH="0" baseline="-25000" noProof="0">
                  <a:ln>
                    <a:noFill/>
                  </a:ln>
                  <a:solidFill>
                    <a:prstClr val="white"/>
                  </a:solidFill>
                  <a:effectLst/>
                  <a:uLnTx/>
                  <a:uFillTx/>
                  <a:latin typeface="Franklin Gothic Book" panose="020B0503020102020204"/>
                  <a:ea typeface="+mn-ea"/>
                  <a:cs typeface="+mn-cs"/>
                </a:rPr>
                <a:t>p9</a:t>
              </a:r>
              <a:endParaRPr kumimoji="0" lang="en-US" sz="20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grpSp>
        <p:nvGrpSpPr>
          <p:cNvPr id="10" name="Group 9" descr="All manipulatives should be free of writing. p.9 ,p.20&#10;">
            <a:extLst>
              <a:ext uri="{FF2B5EF4-FFF2-40B4-BE49-F238E27FC236}">
                <a16:creationId xmlns:a16="http://schemas.microsoft.com/office/drawing/2014/main" id="{98DA87A7-04E6-47AF-81C5-99D6A35D25D5}"/>
              </a:ext>
            </a:extLst>
          </p:cNvPr>
          <p:cNvGrpSpPr/>
          <p:nvPr/>
        </p:nvGrpSpPr>
        <p:grpSpPr>
          <a:xfrm>
            <a:off x="1027853" y="2911532"/>
            <a:ext cx="7920204" cy="823323"/>
            <a:chOff x="1169194" y="2060297"/>
            <a:chExt cx="7828522" cy="904520"/>
          </a:xfrm>
          <a:solidFill>
            <a:srgbClr val="057780"/>
          </a:solidFill>
          <a:scene3d>
            <a:camera prst="orthographicFront"/>
            <a:lightRig rig="flat" dir="t"/>
          </a:scene3d>
        </p:grpSpPr>
        <p:sp>
          <p:nvSpPr>
            <p:cNvPr id="11" name="Rectangle: Rounded Corners 10">
              <a:extLst>
                <a:ext uri="{FF2B5EF4-FFF2-40B4-BE49-F238E27FC236}">
                  <a16:creationId xmlns:a16="http://schemas.microsoft.com/office/drawing/2014/main" id="{7EBE4880-4891-4635-B6B6-95597DDF6AC6}"/>
                </a:ext>
              </a:extLst>
            </p:cNvPr>
            <p:cNvSpPr/>
            <p:nvPr/>
          </p:nvSpPr>
          <p:spPr>
            <a:xfrm>
              <a:off x="1169194" y="2060297"/>
              <a:ext cx="7828522" cy="904520"/>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0000"/>
              </a:schemeClr>
            </a:fillRef>
            <a:effectRef idx="2">
              <a:schemeClr val="accent1">
                <a:alpha val="90000"/>
                <a:hueOff val="0"/>
                <a:satOff val="0"/>
                <a:lumOff val="0"/>
                <a:alphaOff val="-20000"/>
              </a:schemeClr>
            </a:effectRef>
            <a:fontRef idx="minor">
              <a:schemeClr val="lt1"/>
            </a:fontRef>
          </p:style>
          <p:txBody>
            <a:bodyPr/>
            <a:lstStyle/>
            <a:p>
              <a:endParaRPr lang="en-US"/>
            </a:p>
          </p:txBody>
        </p:sp>
        <p:sp>
          <p:nvSpPr>
            <p:cNvPr id="12" name="Rectangle: Rounded Corners 4" descr="All manipulatives should be free of writing. p.9 ,p.20&#10;">
              <a:extLst>
                <a:ext uri="{FF2B5EF4-FFF2-40B4-BE49-F238E27FC236}">
                  <a16:creationId xmlns:a16="http://schemas.microsoft.com/office/drawing/2014/main" id="{56374E7F-5295-4581-A591-A6C9D19414A1}"/>
                </a:ext>
              </a:extLst>
            </p:cNvPr>
            <p:cNvSpPr txBox="1"/>
            <p:nvPr/>
          </p:nvSpPr>
          <p:spPr>
            <a:xfrm>
              <a:off x="1173855" y="2074657"/>
              <a:ext cx="7356181" cy="8758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All manipulatives should be free of writing. </a:t>
              </a:r>
              <a:r>
                <a:rPr kumimoji="0" lang="en-US" sz="1800" b="0" i="0" u="none" strike="noStrike" kern="1200" cap="none" spc="0" normalizeH="0" baseline="-25000" noProof="0">
                  <a:ln>
                    <a:noFill/>
                  </a:ln>
                  <a:solidFill>
                    <a:prstClr val="white"/>
                  </a:solidFill>
                  <a:effectLst/>
                  <a:uLnTx/>
                  <a:uFillTx/>
                  <a:latin typeface="Franklin Gothic Book" panose="020B0503020102020204"/>
                  <a:ea typeface="+mn-ea"/>
                  <a:cs typeface="+mn-cs"/>
                </a:rPr>
                <a:t>p.9 ,p.20</a:t>
              </a:r>
            </a:p>
          </p:txBody>
        </p:sp>
      </p:grpSp>
      <p:sp>
        <p:nvSpPr>
          <p:cNvPr id="14" name="Rectangle: Rounded Corners 13">
            <a:extLst>
              <a:ext uri="{FF2B5EF4-FFF2-40B4-BE49-F238E27FC236}">
                <a16:creationId xmlns:a16="http://schemas.microsoft.com/office/drawing/2014/main" id="{62A2E9CA-9967-46AA-8D5E-F46155886659}"/>
              </a:ext>
              <a:ext uri="{C183D7F6-B498-43B3-948B-1728B52AA6E4}">
                <adec:decorative xmlns:adec="http://schemas.microsoft.com/office/drawing/2017/decorative" val="1"/>
              </a:ext>
            </a:extLst>
          </p:cNvPr>
          <p:cNvSpPr/>
          <p:nvPr/>
        </p:nvSpPr>
        <p:spPr>
          <a:xfrm>
            <a:off x="1408854" y="3806860"/>
            <a:ext cx="7828522" cy="904520"/>
          </a:xfrm>
          <a:prstGeom prst="roundRect">
            <a:avLst>
              <a:gd name="adj" fmla="val 10000"/>
            </a:avLst>
          </a:prstGeom>
          <a:solidFill>
            <a:srgbClr val="6AC398"/>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30000"/>
            </a:schemeClr>
          </a:fillRef>
          <a:effectRef idx="2">
            <a:schemeClr val="accent1">
              <a:alpha val="90000"/>
              <a:hueOff val="0"/>
              <a:satOff val="0"/>
              <a:lumOff val="0"/>
              <a:alphaOff val="-30000"/>
            </a:schemeClr>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559C86C-1836-4B0B-8B17-C8FF7E8AD90C}"/>
              </a:ext>
            </a:extLst>
          </p:cNvPr>
          <p:cNvSpPr/>
          <p:nvPr/>
        </p:nvSpPr>
        <p:spPr>
          <a:xfrm>
            <a:off x="1594812" y="4068476"/>
            <a:ext cx="7435281"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One 3x5 notecard with blank graphic organizer(s) drawn on it.             </a:t>
            </a:r>
            <a:r>
              <a:rPr kumimoji="0" lang="en-US" sz="1800" b="0" i="0" u="none" strike="noStrike" kern="1200" cap="none" spc="0" normalizeH="0" baseline="-25000" noProof="0">
                <a:ln>
                  <a:noFill/>
                </a:ln>
                <a:solidFill>
                  <a:prstClr val="white"/>
                </a:solidFill>
                <a:effectLst/>
                <a:uLnTx/>
                <a:uFillTx/>
                <a:latin typeface="Franklin Gothic Book" panose="020B0503020102020204"/>
                <a:ea typeface="+mn-ea"/>
                <a:cs typeface="+mn-cs"/>
              </a:rPr>
              <a:t>p.9, p.20</a:t>
            </a: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nvGrpSpPr>
          <p:cNvPr id="16" name="Group 15" descr="Alternate Assessment students may have labels and written text that is content free on their 3x5 notecard.  p.27">
            <a:extLst>
              <a:ext uri="{FF2B5EF4-FFF2-40B4-BE49-F238E27FC236}">
                <a16:creationId xmlns:a16="http://schemas.microsoft.com/office/drawing/2014/main" id="{99BB4698-795A-4370-B21F-9602890A66EE}"/>
              </a:ext>
            </a:extLst>
          </p:cNvPr>
          <p:cNvGrpSpPr/>
          <p:nvPr/>
        </p:nvGrpSpPr>
        <p:grpSpPr>
          <a:xfrm>
            <a:off x="1909596" y="4783386"/>
            <a:ext cx="7828522" cy="806360"/>
            <a:chOff x="2338389" y="4055601"/>
            <a:chExt cx="7828522" cy="969513"/>
          </a:xfrm>
          <a:solidFill>
            <a:srgbClr val="057780"/>
          </a:solidFill>
          <a:scene3d>
            <a:camera prst="orthographicFront"/>
            <a:lightRig rig="flat" dir="t"/>
          </a:scene3d>
        </p:grpSpPr>
        <p:sp>
          <p:nvSpPr>
            <p:cNvPr id="17" name="Rectangle: Rounded Corners 16">
              <a:extLst>
                <a:ext uri="{FF2B5EF4-FFF2-40B4-BE49-F238E27FC236}">
                  <a16:creationId xmlns:a16="http://schemas.microsoft.com/office/drawing/2014/main" id="{4DB18521-B5BC-4A2C-AAE1-6E0B6EC1790F}"/>
                </a:ext>
              </a:extLst>
            </p:cNvPr>
            <p:cNvSpPr/>
            <p:nvPr/>
          </p:nvSpPr>
          <p:spPr>
            <a:xfrm>
              <a:off x="2338389" y="4055601"/>
              <a:ext cx="7828522" cy="969513"/>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a:lstStyle/>
            <a:p>
              <a:endParaRPr lang="en-US"/>
            </a:p>
          </p:txBody>
        </p:sp>
        <p:sp>
          <p:nvSpPr>
            <p:cNvPr id="18" name="Rectangle: Rounded Corners 4" descr="Alternate Assessment students may have labels and written text that is content free on their 3x5 notecard.  p.27">
              <a:extLst>
                <a:ext uri="{FF2B5EF4-FFF2-40B4-BE49-F238E27FC236}">
                  <a16:creationId xmlns:a16="http://schemas.microsoft.com/office/drawing/2014/main" id="{B472CF19-EEF5-4321-BD8F-BE318BD57E28}"/>
                </a:ext>
              </a:extLst>
            </p:cNvPr>
            <p:cNvSpPr txBox="1"/>
            <p:nvPr/>
          </p:nvSpPr>
          <p:spPr>
            <a:xfrm>
              <a:off x="2342795" y="4120594"/>
              <a:ext cx="7574827" cy="89130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Alternate Assessment students may have labels and written text that is content free on their 3x5 notecard.</a:t>
              </a:r>
              <a:r>
                <a:rPr kumimoji="0" lang="en-US" sz="1800" b="0" i="0" u="none" strike="noStrike" kern="1200" cap="none" spc="0" normalizeH="0" baseline="-25000" noProof="0">
                  <a:ln>
                    <a:noFill/>
                  </a:ln>
                  <a:solidFill>
                    <a:prstClr val="white"/>
                  </a:solidFill>
                  <a:effectLst/>
                  <a:uLnTx/>
                  <a:uFillTx/>
                  <a:latin typeface="Franklin Gothic Book" panose="020B0503020102020204"/>
                  <a:ea typeface="+mn-ea"/>
                  <a:cs typeface="+mn-cs"/>
                </a:rPr>
                <a:t>  p.27</a:t>
              </a: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 </a:t>
              </a:r>
              <a:endParaRPr kumimoji="0" lang="en-US" sz="1800" b="0" i="0" u="none" strike="noStrike" kern="1200" cap="none" spc="0" normalizeH="0" baseline="0" noProof="0">
                <a:ln>
                  <a:noFill/>
                </a:ln>
                <a:solidFill>
                  <a:srgbClr val="FF0000"/>
                </a:solidFill>
                <a:effectLst/>
                <a:uLnTx/>
                <a:uFillTx/>
                <a:latin typeface="Franklin Gothic Book" panose="020B0503020102020204"/>
                <a:ea typeface="+mn-ea"/>
                <a:cs typeface="+mn-cs"/>
              </a:endParaRPr>
            </a:p>
          </p:txBody>
        </p:sp>
      </p:grpSp>
      <p:sp>
        <p:nvSpPr>
          <p:cNvPr id="21" name="Rectangle 20">
            <a:extLst>
              <a:ext uri="{FF2B5EF4-FFF2-40B4-BE49-F238E27FC236}">
                <a16:creationId xmlns:a16="http://schemas.microsoft.com/office/drawing/2014/main" id="{5787E6CB-4A15-477A-810C-0EBA541A2967}"/>
              </a:ext>
            </a:extLst>
          </p:cNvPr>
          <p:cNvSpPr/>
          <p:nvPr/>
        </p:nvSpPr>
        <p:spPr>
          <a:xfrm>
            <a:off x="7503884" y="5969560"/>
            <a:ext cx="319318" cy="369332"/>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4</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448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2F2854E-C1E7-4358-AA85-A43D0A85A977}"/>
              </a:ext>
            </a:extLst>
          </p:cNvPr>
          <p:cNvSpPr>
            <a:spLocks noGrp="1"/>
          </p:cNvSpPr>
          <p:nvPr>
            <p:ph type="title"/>
          </p:nvPr>
        </p:nvSpPr>
        <p:spPr>
          <a:xfrm>
            <a:off x="838200" y="365125"/>
            <a:ext cx="10515600" cy="1325563"/>
          </a:xfrm>
          <a:prstGeom prst="rect">
            <a:avLst/>
          </a:prstGeom>
        </p:spPr>
        <p:txBody>
          <a:bodyPr>
            <a:normAutofit fontScale="90000"/>
          </a:bodyPr>
          <a:lstStyle/>
          <a:p>
            <a:r>
              <a:rPr lang="en-US" sz="5300"/>
              <a:t>Manipulatives (IEP, 504, AA)</a:t>
            </a:r>
            <a:r>
              <a:rPr lang="en-US"/>
              <a:t> </a:t>
            </a:r>
            <a:br>
              <a:rPr lang="en-US"/>
            </a:br>
            <a:br>
              <a:rPr lang="en-US"/>
            </a:br>
            <a:endParaRPr lang="en-US"/>
          </a:p>
        </p:txBody>
      </p:sp>
      <p:sp>
        <p:nvSpPr>
          <p:cNvPr id="5" name="Rectangle 4">
            <a:extLst>
              <a:ext uri="{FF2B5EF4-FFF2-40B4-BE49-F238E27FC236}">
                <a16:creationId xmlns:a16="http://schemas.microsoft.com/office/drawing/2014/main" id="{B3B474B2-0E5C-47CD-BE94-5609512C7877}"/>
              </a:ext>
            </a:extLst>
          </p:cNvPr>
          <p:cNvSpPr/>
          <p:nvPr/>
        </p:nvSpPr>
        <p:spPr>
          <a:xfrm>
            <a:off x="156704" y="1382232"/>
            <a:ext cx="5486400" cy="63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a:ea typeface="+mn-ea"/>
                <a:cs typeface="+mn-cs"/>
              </a:rPr>
              <a:t>General 3x5 Notecard</a:t>
            </a:r>
          </a:p>
        </p:txBody>
      </p:sp>
      <p:sp>
        <p:nvSpPr>
          <p:cNvPr id="6" name="Rectangle 5">
            <a:extLst>
              <a:ext uri="{FF2B5EF4-FFF2-40B4-BE49-F238E27FC236}">
                <a16:creationId xmlns:a16="http://schemas.microsoft.com/office/drawing/2014/main" id="{4EE1E28A-A8A7-400E-A505-5F591F6AC467}"/>
              </a:ext>
            </a:extLst>
          </p:cNvPr>
          <p:cNvSpPr/>
          <p:nvPr/>
        </p:nvSpPr>
        <p:spPr>
          <a:xfrm>
            <a:off x="5980008" y="1352027"/>
            <a:ext cx="5486400" cy="63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a:ea typeface="+mn-ea"/>
                <a:cs typeface="+mn-cs"/>
              </a:rPr>
              <a:t>Alternate Assessment</a:t>
            </a:r>
          </a:p>
        </p:txBody>
      </p:sp>
      <p:grpSp>
        <p:nvGrpSpPr>
          <p:cNvPr id="7" name="Group 6" descr="An image of an example of a general KSA 3x5 notecard. It shows a flow chart of blank boxes and another blank chart of concentric circles.">
            <a:extLst>
              <a:ext uri="{FF2B5EF4-FFF2-40B4-BE49-F238E27FC236}">
                <a16:creationId xmlns:a16="http://schemas.microsoft.com/office/drawing/2014/main" id="{D3957144-8EBE-4D23-8CDA-4FE1AD39EACF}"/>
              </a:ext>
            </a:extLst>
          </p:cNvPr>
          <p:cNvGrpSpPr/>
          <p:nvPr/>
        </p:nvGrpSpPr>
        <p:grpSpPr>
          <a:xfrm>
            <a:off x="180766" y="2221702"/>
            <a:ext cx="5790826" cy="3014198"/>
            <a:chOff x="180766" y="2787759"/>
            <a:chExt cx="5790826" cy="3014198"/>
          </a:xfrm>
        </p:grpSpPr>
        <p:pic>
          <p:nvPicPr>
            <p:cNvPr id="8" name="Picture 7" descr="The first picture is of a general three by five notecard." title="Manipulative examples">
              <a:extLst>
                <a:ext uri="{FF2B5EF4-FFF2-40B4-BE49-F238E27FC236}">
                  <a16:creationId xmlns:a16="http://schemas.microsoft.com/office/drawing/2014/main" id="{0EE7E693-B68F-43F1-81D5-98A91575C684}"/>
                </a:ext>
              </a:extLst>
            </p:cNvPr>
            <p:cNvPicPr>
              <a:picLocks noChangeAspect="1"/>
            </p:cNvPicPr>
            <p:nvPr/>
          </p:nvPicPr>
          <p:blipFill>
            <a:blip r:embed="rId3"/>
            <a:stretch>
              <a:fillRect/>
            </a:stretch>
          </p:blipFill>
          <p:spPr>
            <a:xfrm>
              <a:off x="180766" y="2787759"/>
              <a:ext cx="5790826" cy="3014198"/>
            </a:xfrm>
            <a:prstGeom prst="rect">
              <a:avLst/>
            </a:prstGeom>
          </p:spPr>
        </p:pic>
        <p:graphicFrame>
          <p:nvGraphicFramePr>
            <p:cNvPr id="9" name="Diagram 8" descr="The five box graphic organizer is blank  and not allowed text. " title="Blank Graphic Organizer">
              <a:extLst>
                <a:ext uri="{FF2B5EF4-FFF2-40B4-BE49-F238E27FC236}">
                  <a16:creationId xmlns:a16="http://schemas.microsoft.com/office/drawing/2014/main" id="{C3691BD0-E691-409E-A6A7-12C759A3B6C3}"/>
                </a:ext>
              </a:extLst>
            </p:cNvPr>
            <p:cNvGraphicFramePr/>
            <p:nvPr>
              <p:extLst>
                <p:ext uri="{D42A27DB-BD31-4B8C-83A1-F6EECF244321}">
                  <p14:modId xmlns:p14="http://schemas.microsoft.com/office/powerpoint/2010/main" val="1059379417"/>
                </p:ext>
              </p:extLst>
            </p:nvPr>
          </p:nvGraphicFramePr>
          <p:xfrm>
            <a:off x="436902" y="2954903"/>
            <a:ext cx="2256221" cy="2638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title="blank stacked venn diagram">
              <a:extLst>
                <a:ext uri="{FF2B5EF4-FFF2-40B4-BE49-F238E27FC236}">
                  <a16:creationId xmlns:a16="http://schemas.microsoft.com/office/drawing/2014/main" id="{36F0ED07-E37B-4BAA-96A6-E2590216BD15}"/>
                </a:ext>
              </a:extLst>
            </p:cNvPr>
            <p:cNvGraphicFramePr/>
            <p:nvPr>
              <p:extLst>
                <p:ext uri="{D42A27DB-BD31-4B8C-83A1-F6EECF244321}">
                  <p14:modId xmlns:p14="http://schemas.microsoft.com/office/powerpoint/2010/main" val="1897453743"/>
                </p:ext>
              </p:extLst>
            </p:nvPr>
          </p:nvGraphicFramePr>
          <p:xfrm>
            <a:off x="3066038" y="2954903"/>
            <a:ext cx="2569652" cy="25802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grpSp>
        <p:nvGrpSpPr>
          <p:cNvPr id="11" name="Group 10" descr="An image showing an example of the 3x5 notecard for the Alternate Assessment. It is three rectangles with the text First, Second, Third in each rectangle with arrows between them showing a cycle.">
            <a:extLst>
              <a:ext uri="{FF2B5EF4-FFF2-40B4-BE49-F238E27FC236}">
                <a16:creationId xmlns:a16="http://schemas.microsoft.com/office/drawing/2014/main" id="{FA16F270-A095-43B2-9A7B-319F4F5D1A6A}"/>
              </a:ext>
            </a:extLst>
          </p:cNvPr>
          <p:cNvGrpSpPr/>
          <p:nvPr/>
        </p:nvGrpSpPr>
        <p:grpSpPr>
          <a:xfrm>
            <a:off x="6220410" y="2221702"/>
            <a:ext cx="5870593" cy="3055719"/>
            <a:chOff x="6255998" y="2787759"/>
            <a:chExt cx="5870593" cy="3055719"/>
          </a:xfrm>
        </p:grpSpPr>
        <p:pic>
          <p:nvPicPr>
            <p:cNvPr id="12" name="Picture 11" descr=" The second is of an Alternate Assesment three by five notecard." title="Alternate Assessment three by five notecard example">
              <a:extLst>
                <a:ext uri="{FF2B5EF4-FFF2-40B4-BE49-F238E27FC236}">
                  <a16:creationId xmlns:a16="http://schemas.microsoft.com/office/drawing/2014/main" id="{17149786-8644-4AE6-B5C4-3DB128E2FFF6}"/>
                </a:ext>
              </a:extLst>
            </p:cNvPr>
            <p:cNvPicPr>
              <a:picLocks noChangeAspect="1"/>
            </p:cNvPicPr>
            <p:nvPr/>
          </p:nvPicPr>
          <p:blipFill>
            <a:blip r:embed="rId3"/>
            <a:stretch>
              <a:fillRect/>
            </a:stretch>
          </p:blipFill>
          <p:spPr>
            <a:xfrm>
              <a:off x="6255998" y="2787759"/>
              <a:ext cx="5870593" cy="3055719"/>
            </a:xfrm>
            <a:prstGeom prst="rect">
              <a:avLst/>
            </a:prstGeom>
          </p:spPr>
        </p:pic>
        <p:graphicFrame>
          <p:nvGraphicFramePr>
            <p:cNvPr id="13" name="Diagram 12" descr="The graphic organizer has three boxes with the words first, second, third written in the boxes. " title="Graphic organizer">
              <a:extLst>
                <a:ext uri="{FF2B5EF4-FFF2-40B4-BE49-F238E27FC236}">
                  <a16:creationId xmlns:a16="http://schemas.microsoft.com/office/drawing/2014/main" id="{2ADB5C70-5755-44FF-B3B2-689D5CFC66E3}"/>
                </a:ext>
              </a:extLst>
            </p:cNvPr>
            <p:cNvGraphicFramePr/>
            <p:nvPr>
              <p:extLst>
                <p:ext uri="{D42A27DB-BD31-4B8C-83A1-F6EECF244321}">
                  <p14:modId xmlns:p14="http://schemas.microsoft.com/office/powerpoint/2010/main" val="4095369667"/>
                </p:ext>
              </p:extLst>
            </p:nvPr>
          </p:nvGraphicFramePr>
          <p:xfrm>
            <a:off x="7803928" y="2967666"/>
            <a:ext cx="2774731" cy="26959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5" name="Rectangle 14">
            <a:extLst>
              <a:ext uri="{FF2B5EF4-FFF2-40B4-BE49-F238E27FC236}">
                <a16:creationId xmlns:a16="http://schemas.microsoft.com/office/drawing/2014/main" id="{E9CF71E9-FD83-4412-992C-49C194F02A55}"/>
              </a:ext>
            </a:extLst>
          </p:cNvPr>
          <p:cNvSpPr/>
          <p:nvPr/>
        </p:nvSpPr>
        <p:spPr>
          <a:xfrm>
            <a:off x="7503884" y="5969560"/>
            <a:ext cx="319318" cy="369332"/>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5</a:t>
            </a:r>
          </a:p>
        </p:txBody>
      </p:sp>
    </p:spTree>
    <p:extLst>
      <p:ext uri="{BB962C8B-B14F-4D97-AF65-F5344CB8AC3E}">
        <p14:creationId xmlns:p14="http://schemas.microsoft.com/office/powerpoint/2010/main" val="13620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401B-A4FF-412A-A9C0-48F5A62F1FF1}"/>
              </a:ext>
            </a:extLst>
          </p:cNvPr>
          <p:cNvSpPr>
            <a:spLocks noGrp="1"/>
          </p:cNvSpPr>
          <p:nvPr>
            <p:ph type="title"/>
          </p:nvPr>
        </p:nvSpPr>
        <p:spPr>
          <a:xfrm>
            <a:off x="263939" y="-98701"/>
            <a:ext cx="10515600" cy="1325563"/>
          </a:xfrm>
        </p:spPr>
        <p:txBody>
          <a:bodyPr/>
          <a:lstStyle/>
          <a:p>
            <a:r>
              <a:rPr lang="en-US"/>
              <a:t>Check for Understanding (5)</a:t>
            </a:r>
          </a:p>
        </p:txBody>
      </p:sp>
      <p:sp>
        <p:nvSpPr>
          <p:cNvPr id="3" name="Content Placeholder 2">
            <a:extLst>
              <a:ext uri="{FF2B5EF4-FFF2-40B4-BE49-F238E27FC236}">
                <a16:creationId xmlns:a16="http://schemas.microsoft.com/office/drawing/2014/main" id="{5995283D-9CB0-479A-88A0-56AA43F699FE}"/>
              </a:ext>
            </a:extLst>
          </p:cNvPr>
          <p:cNvSpPr>
            <a:spLocks noGrp="1"/>
          </p:cNvSpPr>
          <p:nvPr>
            <p:ph idx="1"/>
          </p:nvPr>
        </p:nvSpPr>
        <p:spPr>
          <a:xfrm>
            <a:off x="478499" y="1080505"/>
            <a:ext cx="11449562" cy="4727441"/>
          </a:xfrm>
        </p:spPr>
        <p:txBody>
          <a:bodyPr>
            <a:normAutofit/>
          </a:bodyPr>
          <a:lstStyle/>
          <a:p>
            <a:pPr marL="0" indent="0" defTabSz="633413">
              <a:spcBef>
                <a:spcPts val="0"/>
              </a:spcBef>
              <a:buNone/>
            </a:pPr>
            <a:r>
              <a:rPr lang="en-US" sz="2000" dirty="0">
                <a:solidFill>
                  <a:schemeClr val="tx1"/>
                </a:solidFill>
                <a:ea typeface="+mn-lt"/>
                <a:cs typeface="+mn-lt"/>
              </a:rPr>
              <a:t>1.  Why should technology be considered as an early accommodation?</a:t>
            </a:r>
            <a:br>
              <a:rPr lang="en-US" sz="2000" dirty="0">
                <a:solidFill>
                  <a:schemeClr val="tx1"/>
                </a:solidFill>
                <a:ea typeface="+mn-lt"/>
                <a:cs typeface="+mn-lt"/>
              </a:rPr>
            </a:br>
            <a:r>
              <a:rPr lang="en-US" sz="2000" dirty="0">
                <a:solidFill>
                  <a:schemeClr val="tx1"/>
                </a:solidFill>
                <a:ea typeface="+mn-lt"/>
                <a:cs typeface="+mn-lt"/>
              </a:rPr>
              <a:t>	A. It is easier             </a:t>
            </a:r>
            <a:br>
              <a:rPr lang="en-US" sz="2000" dirty="0">
                <a:solidFill>
                  <a:schemeClr val="tx1"/>
                </a:solidFill>
                <a:ea typeface="+mn-lt"/>
                <a:cs typeface="+mn-lt"/>
              </a:rPr>
            </a:br>
            <a:r>
              <a:rPr lang="en-US" sz="2000" dirty="0">
                <a:solidFill>
                  <a:schemeClr val="tx1"/>
                </a:solidFill>
                <a:ea typeface="+mn-lt"/>
                <a:cs typeface="+mn-lt"/>
              </a:rPr>
              <a:t>	B. They provide essential modifications</a:t>
            </a:r>
            <a:br>
              <a:rPr lang="en-US" sz="2000" dirty="0">
                <a:solidFill>
                  <a:schemeClr val="tx1"/>
                </a:solidFill>
                <a:ea typeface="+mn-lt"/>
                <a:cs typeface="+mn-lt"/>
              </a:rPr>
            </a:br>
            <a:r>
              <a:rPr lang="en-US" sz="2000" dirty="0">
                <a:solidFill>
                  <a:schemeClr val="tx1"/>
                </a:solidFill>
                <a:ea typeface="+mn-lt"/>
                <a:cs typeface="+mn-lt"/>
              </a:rPr>
              <a:t>	C. Technology carries over to post-school activities     </a:t>
            </a:r>
            <a:br>
              <a:rPr lang="en-US" sz="2000" dirty="0">
                <a:solidFill>
                  <a:schemeClr val="tx1"/>
                </a:solidFill>
                <a:ea typeface="+mn-lt"/>
                <a:cs typeface="+mn-lt"/>
              </a:rPr>
            </a:br>
            <a:r>
              <a:rPr lang="en-US" sz="2000" dirty="0">
                <a:solidFill>
                  <a:schemeClr val="tx1"/>
                </a:solidFill>
                <a:ea typeface="+mn-lt"/>
                <a:cs typeface="+mn-lt"/>
              </a:rPr>
              <a:t>	D. Dependence on technology is ideal</a:t>
            </a:r>
          </a:p>
          <a:p>
            <a:pPr marL="0" indent="0" defTabSz="633413">
              <a:spcBef>
                <a:spcPts val="0"/>
              </a:spcBef>
              <a:buNone/>
            </a:pPr>
            <a:endParaRPr lang="en-US" sz="2000" dirty="0">
              <a:solidFill>
                <a:schemeClr val="tx1"/>
              </a:solidFill>
            </a:endParaRPr>
          </a:p>
          <a:p>
            <a:pPr marL="341313" indent="-341313">
              <a:spcBef>
                <a:spcPts val="0"/>
              </a:spcBef>
              <a:buNone/>
              <a:tabLst>
                <a:tab pos="633413" algn="l"/>
              </a:tabLst>
            </a:pPr>
            <a:r>
              <a:rPr lang="en-US" sz="2000" dirty="0">
                <a:solidFill>
                  <a:schemeClr val="tx1"/>
                </a:solidFill>
                <a:ea typeface="+mn-lt"/>
                <a:cs typeface="+mn-lt"/>
              </a:rPr>
              <a:t>2.  A student is familiar with two forms of reading accommodations - the classroom teacher reading to him and using a text reader. What is one important reason the text reader might be considered a first option?</a:t>
            </a:r>
            <a:br>
              <a:rPr lang="en-US" sz="2000" dirty="0">
                <a:solidFill>
                  <a:schemeClr val="tx1"/>
                </a:solidFill>
                <a:ea typeface="+mn-lt"/>
                <a:cs typeface="+mn-lt"/>
              </a:rPr>
            </a:br>
            <a:r>
              <a:rPr lang="en-US" sz="2000" dirty="0">
                <a:solidFill>
                  <a:schemeClr val="tx1"/>
                </a:solidFill>
                <a:ea typeface="+mn-lt"/>
                <a:cs typeface="+mn-lt"/>
              </a:rPr>
              <a:t>	A. Text readers provide necessary modifications</a:t>
            </a:r>
            <a:br>
              <a:rPr lang="en-US" sz="2000" dirty="0">
                <a:solidFill>
                  <a:schemeClr val="tx1"/>
                </a:solidFill>
                <a:ea typeface="+mn-lt"/>
                <a:cs typeface="+mn-lt"/>
              </a:rPr>
            </a:br>
            <a:r>
              <a:rPr lang="en-US" sz="2000" dirty="0">
                <a:solidFill>
                  <a:schemeClr val="tx1"/>
                </a:solidFill>
                <a:ea typeface="+mn-lt"/>
                <a:cs typeface="+mn-lt"/>
              </a:rPr>
              <a:t>	B. The teacher cannot go with the student after they graduate, text readers can</a:t>
            </a:r>
            <a:br>
              <a:rPr lang="en-US" sz="2000" dirty="0">
                <a:solidFill>
                  <a:schemeClr val="tx1"/>
                </a:solidFill>
                <a:ea typeface="+mn-lt"/>
                <a:cs typeface="+mn-lt"/>
              </a:rPr>
            </a:br>
            <a:r>
              <a:rPr lang="en-US" sz="2000" dirty="0">
                <a:solidFill>
                  <a:schemeClr val="tx1"/>
                </a:solidFill>
                <a:ea typeface="+mn-lt"/>
                <a:cs typeface="+mn-lt"/>
              </a:rPr>
              <a:t>	C. The teacher cannot read as fluently or accurately as a text reader</a:t>
            </a:r>
            <a:br>
              <a:rPr lang="en-US" sz="2000" dirty="0">
                <a:solidFill>
                  <a:schemeClr val="tx1"/>
                </a:solidFill>
                <a:ea typeface="+mn-lt"/>
                <a:cs typeface="+mn-lt"/>
              </a:rPr>
            </a:br>
            <a:r>
              <a:rPr lang="en-US" sz="2000" dirty="0">
                <a:solidFill>
                  <a:schemeClr val="tx1"/>
                </a:solidFill>
                <a:ea typeface="+mn-lt"/>
                <a:cs typeface="+mn-lt"/>
              </a:rPr>
              <a:t>	D. Text Readers foster dependence</a:t>
            </a:r>
          </a:p>
          <a:p>
            <a:pPr marL="341313" indent="-341313">
              <a:spcBef>
                <a:spcPts val="0"/>
              </a:spcBef>
              <a:buNone/>
              <a:tabLst>
                <a:tab pos="633413" algn="l"/>
              </a:tabLst>
            </a:pPr>
            <a:endParaRPr lang="en-US" sz="2000" dirty="0">
              <a:solidFill>
                <a:schemeClr val="tx1"/>
              </a:solidFill>
            </a:endParaRPr>
          </a:p>
          <a:p>
            <a:pPr marL="341313" indent="-341313">
              <a:spcBef>
                <a:spcPts val="0"/>
              </a:spcBef>
              <a:buNone/>
            </a:pPr>
            <a:r>
              <a:rPr lang="en-US" sz="2000" dirty="0">
                <a:solidFill>
                  <a:schemeClr val="tx1"/>
                </a:solidFill>
                <a:ea typeface="+mn-lt"/>
                <a:cs typeface="+mn-lt"/>
              </a:rPr>
              <a:t>3. Manipulatives should be a one-to-one accommodation because they are unique to each student.  </a:t>
            </a:r>
          </a:p>
          <a:p>
            <a:pPr marL="341313" indent="-341313">
              <a:spcBef>
                <a:spcPts val="0"/>
              </a:spcBef>
              <a:buNone/>
            </a:pPr>
            <a:r>
              <a:rPr lang="en-US" sz="2000" dirty="0">
                <a:solidFill>
                  <a:schemeClr val="tx1"/>
                </a:solidFill>
                <a:ea typeface="+mn-lt"/>
                <a:cs typeface="+mn-lt"/>
              </a:rPr>
              <a:t>    True or False?</a:t>
            </a:r>
            <a:endParaRPr lang="en-US" sz="2000" dirty="0">
              <a:solidFill>
                <a:schemeClr val="tx1"/>
              </a:solidFill>
            </a:endParaRPr>
          </a:p>
        </p:txBody>
      </p:sp>
      <p:sp>
        <p:nvSpPr>
          <p:cNvPr id="5" name="Rectangle 4">
            <a:extLst>
              <a:ext uri="{FF2B5EF4-FFF2-40B4-BE49-F238E27FC236}">
                <a16:creationId xmlns:a16="http://schemas.microsoft.com/office/drawing/2014/main" id="{0E7A5AF4-9425-487E-9BAE-733F65ED5C74}"/>
              </a:ext>
            </a:extLst>
          </p:cNvPr>
          <p:cNvSpPr/>
          <p:nvPr/>
        </p:nvSpPr>
        <p:spPr>
          <a:xfrm>
            <a:off x="7503884" y="5969560"/>
            <a:ext cx="31931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6</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796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68FA-61C1-4C13-857C-ABDF512FB2B7}"/>
              </a:ext>
            </a:extLst>
          </p:cNvPr>
          <p:cNvSpPr>
            <a:spLocks noGrp="1"/>
          </p:cNvSpPr>
          <p:nvPr>
            <p:ph type="title"/>
          </p:nvPr>
        </p:nvSpPr>
        <p:spPr>
          <a:xfrm>
            <a:off x="363330" y="-65571"/>
            <a:ext cx="10515600" cy="1325563"/>
          </a:xfrm>
        </p:spPr>
        <p:txBody>
          <a:bodyPr/>
          <a:lstStyle/>
          <a:p>
            <a:r>
              <a:rPr lang="en-US">
                <a:ea typeface="+mj-lt"/>
                <a:cs typeface="+mj-lt"/>
              </a:rPr>
              <a:t>Check for Understanding (5, cont.)</a:t>
            </a:r>
          </a:p>
        </p:txBody>
      </p:sp>
      <p:sp>
        <p:nvSpPr>
          <p:cNvPr id="5" name="Rectangle 4">
            <a:extLst>
              <a:ext uri="{FF2B5EF4-FFF2-40B4-BE49-F238E27FC236}">
                <a16:creationId xmlns:a16="http://schemas.microsoft.com/office/drawing/2014/main" id="{A21D3B7F-07E0-4A2E-BF32-3591AEF6D093}"/>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7</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4" name="TextBox 3">
            <a:extLst>
              <a:ext uri="{FF2B5EF4-FFF2-40B4-BE49-F238E27FC236}">
                <a16:creationId xmlns:a16="http://schemas.microsoft.com/office/drawing/2014/main" id="{6BB5D036-FA5E-273A-BB5B-4E60C744CA5E}"/>
              </a:ext>
            </a:extLst>
          </p:cNvPr>
          <p:cNvSpPr txBox="1"/>
          <p:nvPr/>
        </p:nvSpPr>
        <p:spPr>
          <a:xfrm>
            <a:off x="472273" y="1105287"/>
            <a:ext cx="10962751" cy="4647426"/>
          </a:xfrm>
          <a:prstGeom prst="rect">
            <a:avLst/>
          </a:prstGeom>
          <a:noFill/>
        </p:spPr>
        <p:txBody>
          <a:bodyPr wrap="square" rtlCol="0">
            <a:spAutoFit/>
          </a:bodyPr>
          <a:lstStyle/>
          <a:p>
            <a:pPr marL="342900" indent="-342900">
              <a:buAutoNum type="arabicPeriod" startAt="4"/>
            </a:pPr>
            <a:r>
              <a:rPr lang="en-US" sz="2000" dirty="0"/>
              <a:t>Manipulatives should be placed where in the testing room?</a:t>
            </a:r>
          </a:p>
          <a:p>
            <a:r>
              <a:rPr lang="en-US" sz="2000" dirty="0"/>
              <a:t>	A.  The student’s desk</a:t>
            </a:r>
          </a:p>
          <a:p>
            <a:r>
              <a:rPr lang="en-US" sz="2000" dirty="0"/>
              <a:t>	B.  A separate room </a:t>
            </a:r>
          </a:p>
          <a:p>
            <a:r>
              <a:rPr lang="en-US" sz="2000" dirty="0"/>
              <a:t>	C.  A central location, away from the student’s desk that the student may get up and access 	     during the test.</a:t>
            </a:r>
          </a:p>
          <a:p>
            <a:r>
              <a:rPr lang="en-US" sz="2000" dirty="0"/>
              <a:t>	D.  On a computer or electronic device </a:t>
            </a:r>
          </a:p>
          <a:p>
            <a:endParaRPr lang="en-US" sz="2000" dirty="0"/>
          </a:p>
          <a:p>
            <a:pPr marL="342900" indent="-342900">
              <a:buAutoNum type="arabicPeriod" startAt="5"/>
            </a:pPr>
            <a:r>
              <a:rPr lang="en-US" sz="2000" dirty="0">
                <a:solidFill>
                  <a:schemeClr val="tx1"/>
                </a:solidFill>
                <a:ea typeface="+mn-lt"/>
                <a:cs typeface="+mn-lt"/>
              </a:rPr>
              <a:t>A student taking the regular KSA may have a 3 x 5 notecard among their manipulatives as long as what condition(s) are met?</a:t>
            </a:r>
          </a:p>
          <a:p>
            <a:pPr lvl="2"/>
            <a:r>
              <a:rPr lang="en-US" sz="2000" dirty="0">
                <a:solidFill>
                  <a:schemeClr val="tx1"/>
                </a:solidFill>
                <a:ea typeface="+mn-lt"/>
                <a:cs typeface="+mn-lt"/>
              </a:rPr>
              <a:t>A.  Only labels but no content is on the index card</a:t>
            </a:r>
            <a:br>
              <a:rPr lang="en-US" sz="2000" dirty="0">
                <a:solidFill>
                  <a:schemeClr val="tx1"/>
                </a:solidFill>
                <a:ea typeface="+mn-lt"/>
                <a:cs typeface="+mn-lt"/>
              </a:rPr>
            </a:br>
            <a:r>
              <a:rPr lang="en-US" sz="2000" dirty="0">
                <a:solidFill>
                  <a:schemeClr val="tx1"/>
                </a:solidFill>
                <a:ea typeface="+mn-lt"/>
                <a:cs typeface="+mn-lt"/>
              </a:rPr>
              <a:t>B.  No content, writing or labels are allowed to be on the card</a:t>
            </a:r>
            <a:br>
              <a:rPr lang="en-US" sz="2000" dirty="0">
                <a:solidFill>
                  <a:schemeClr val="tx1"/>
                </a:solidFill>
                <a:ea typeface="+mn-lt"/>
                <a:cs typeface="+mn-lt"/>
              </a:rPr>
            </a:br>
            <a:r>
              <a:rPr lang="en-US" sz="2000" dirty="0">
                <a:solidFill>
                  <a:schemeClr val="tx1"/>
                </a:solidFill>
                <a:ea typeface="+mn-lt"/>
                <a:cs typeface="+mn-lt"/>
              </a:rPr>
              <a:t>C.  Graphic organizers are allowed as long as they are writing and content free</a:t>
            </a:r>
            <a:br>
              <a:rPr lang="en-US" sz="2000" dirty="0">
                <a:solidFill>
                  <a:schemeClr val="tx1"/>
                </a:solidFill>
                <a:ea typeface="+mn-lt"/>
                <a:cs typeface="+mn-lt"/>
              </a:rPr>
            </a:br>
            <a:r>
              <a:rPr lang="en-US" sz="2000" dirty="0">
                <a:solidFill>
                  <a:schemeClr val="tx1"/>
                </a:solidFill>
                <a:ea typeface="+mn-lt"/>
                <a:cs typeface="+mn-lt"/>
              </a:rPr>
              <a:t>D.  Both B and C are correct</a:t>
            </a:r>
            <a:endParaRPr lang="en-US" sz="2000" dirty="0">
              <a:solidFill>
                <a:schemeClr val="tx1"/>
              </a:solidFill>
            </a:endParaRPr>
          </a:p>
          <a:p>
            <a:pPr lvl="2"/>
            <a:br>
              <a:rPr lang="en-US" dirty="0">
                <a:solidFill>
                  <a:schemeClr val="tx1"/>
                </a:solidFill>
                <a:ea typeface="+mn-lt"/>
                <a:cs typeface="+mn-lt"/>
              </a:rPr>
            </a:br>
            <a:endParaRPr lang="en-US" dirty="0"/>
          </a:p>
        </p:txBody>
      </p:sp>
    </p:spTree>
    <p:extLst>
      <p:ext uri="{BB962C8B-B14F-4D97-AF65-F5344CB8AC3E}">
        <p14:creationId xmlns:p14="http://schemas.microsoft.com/office/powerpoint/2010/main" val="36579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fontScale="90000"/>
          </a:bodyPr>
          <a:lstStyle/>
          <a:p>
            <a:pPr>
              <a:lnSpc>
                <a:spcPct val="90000"/>
              </a:lnSpc>
            </a:pPr>
            <a:r>
              <a:rPr lang="en-US" sz="4000" dirty="0"/>
              <a:t>Inclusion of Special Populations Training Modules </a:t>
            </a:r>
          </a:p>
        </p:txBody>
      </p:sp>
      <p:graphicFrame>
        <p:nvGraphicFramePr>
          <p:cNvPr id="9" name="Content Placeholder 8" descr="A picture showing the information for Modules 1-2 of the training: &#10;1. Inclusion&#10;2. General Conditions&#10;3. Section Specifics&#10;4. Accommodations Environment&#10;5. Technology and Manipulatives&#10;6. Readers and Scribes&#10;7. Accommodations Breakdown">
            <a:extLst>
              <a:ext uri="{FF2B5EF4-FFF2-40B4-BE49-F238E27FC236}">
                <a16:creationId xmlns:a16="http://schemas.microsoft.com/office/drawing/2014/main" id="{8AE82262-5261-B949-8E1E-6B70CF701569}"/>
              </a:ext>
            </a:extLst>
          </p:cNvPr>
          <p:cNvGraphicFramePr>
            <a:graphicFrameLocks noGrp="1"/>
          </p:cNvGraphicFramePr>
          <p:nvPr>
            <p:ph sz="quarter" idx="12"/>
            <p:extLst>
              <p:ext uri="{D42A27DB-BD31-4B8C-83A1-F6EECF244321}">
                <p14:modId xmlns:p14="http://schemas.microsoft.com/office/powerpoint/2010/main" val="1435093157"/>
              </p:ext>
            </p:extLst>
          </p:nvPr>
        </p:nvGraphicFramePr>
        <p:xfrm>
          <a:off x="473960" y="787078"/>
          <a:ext cx="9850056"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3DF1EF8E-83CE-2A58-9CC7-3436ACD6EE8F}"/>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8</a:t>
            </a:r>
          </a:p>
        </p:txBody>
      </p:sp>
    </p:spTree>
    <p:extLst>
      <p:ext uri="{BB962C8B-B14F-4D97-AF65-F5344CB8AC3E}">
        <p14:creationId xmlns:p14="http://schemas.microsoft.com/office/powerpoint/2010/main" val="50508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381F6D-F809-4817-A2EE-E7F9BCFEB93E}"/>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9</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642205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Trainings</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KYED-14-1804</_dlc_DocId>
    <_dlc_DocIdUrl xmlns="3a62de7d-ba57-4f43-9dae-9623ba637be0">
      <Url>https://www.education.ky.gov/AA/distsupp/_layouts/15/DocIdRedir.aspx?ID=KYED-14-1804</Url>
      <Description>KYED-14-1804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1D031FB-FA63-4C1C-A97A-6246B63634BE}">
  <ds:schemaRefs>
    <ds:schemaRef ds:uri="http://schemas.microsoft.com/sharepoint/v3/contenttype/forms"/>
  </ds:schemaRefs>
</ds:datastoreItem>
</file>

<file path=customXml/itemProps2.xml><?xml version="1.0" encoding="utf-8"?>
<ds:datastoreItem xmlns:ds="http://schemas.openxmlformats.org/officeDocument/2006/customXml" ds:itemID="{6F6F053B-A6AA-4108-9688-3438BA84712C}"/>
</file>

<file path=customXml/itemProps3.xml><?xml version="1.0" encoding="utf-8"?>
<ds:datastoreItem xmlns:ds="http://schemas.openxmlformats.org/officeDocument/2006/customXml" ds:itemID="{CEFB5697-33E3-4D69-A369-504FEF2D1F35}">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4ba77eba-537c-4146-977f-ca75ba92ef12"/>
    <ds:schemaRef ds:uri="c4bbda24-f7c9-41ba-9732-e119dcb2eb79"/>
    <ds:schemaRef ds:uri="http://www.w3.org/XML/1998/namespace"/>
  </ds:schemaRefs>
</ds:datastoreItem>
</file>

<file path=customXml/itemProps4.xml><?xml version="1.0" encoding="utf-8"?>
<ds:datastoreItem xmlns:ds="http://schemas.openxmlformats.org/officeDocument/2006/customXml" ds:itemID="{14B822D2-0E92-4491-8209-9509B3A2518F}"/>
</file>

<file path=docProps/app.xml><?xml version="1.0" encoding="utf-8"?>
<Properties xmlns="http://schemas.openxmlformats.org/officeDocument/2006/extended-properties" xmlns:vt="http://schemas.openxmlformats.org/officeDocument/2006/docPropsVTypes">
  <TotalTime>152</TotalTime>
  <Words>1871</Words>
  <Application>Microsoft Office PowerPoint</Application>
  <PresentationFormat>Widescreen</PresentationFormat>
  <Paragraphs>117</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Franklin Gothic Book</vt:lpstr>
      <vt:lpstr>Franklin Gothic Medium</vt:lpstr>
      <vt:lpstr>Times New Roman</vt:lpstr>
      <vt:lpstr>1_Office Theme</vt:lpstr>
      <vt:lpstr>1_Theme1</vt:lpstr>
      <vt:lpstr>Inclusion of Special Populations Training 703 KAR 5:070</vt:lpstr>
      <vt:lpstr>Module 5: Conditions for Specific Accommodations</vt:lpstr>
      <vt:lpstr>Use of Technology (IEP, 504 Plan, AA)</vt:lpstr>
      <vt:lpstr>Manipulatives (IEP, 504, AA)</vt:lpstr>
      <vt:lpstr>Manipulatives (IEP, 504, AA)   </vt:lpstr>
      <vt:lpstr>Check for Understanding (5)</vt:lpstr>
      <vt:lpstr>Check for Understanding (5, cont.)</vt:lpstr>
      <vt:lpstr>Inclusion of Special Populations Training Modules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 703 KAR 5:070</dc:title>
  <dc:creator>Roseberry, Christen - Division of Assessment and Accountability Support</dc:creator>
  <cp:lastModifiedBy>Riley, Ben - Division of Assessment and Accountability Support</cp:lastModifiedBy>
  <cp:revision>5</cp:revision>
  <dcterms:created xsi:type="dcterms:W3CDTF">2023-07-24T14:52:03Z</dcterms:created>
  <dcterms:modified xsi:type="dcterms:W3CDTF">2023-08-07T14:40:37Z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5479a7bd-89e5-4d12-a3bf-5002e87f4056</vt:lpwstr>
  </property>
</Properties>
</file>