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2" r:id="rId6"/>
    <p:sldMasterId id="2147483678" r:id="rId7"/>
  </p:sldMasterIdLst>
  <p:notesMasterIdLst>
    <p:notesMasterId r:id="rId33"/>
  </p:notesMasterIdLst>
  <p:sldIdLst>
    <p:sldId id="256" r:id="rId8"/>
    <p:sldId id="300" r:id="rId9"/>
    <p:sldId id="323" r:id="rId10"/>
    <p:sldId id="337" r:id="rId11"/>
    <p:sldId id="277" r:id="rId12"/>
    <p:sldId id="922" r:id="rId13"/>
    <p:sldId id="923" r:id="rId14"/>
    <p:sldId id="290" r:id="rId15"/>
    <p:sldId id="338" r:id="rId16"/>
    <p:sldId id="339" r:id="rId17"/>
    <p:sldId id="331" r:id="rId18"/>
    <p:sldId id="284" r:id="rId19"/>
    <p:sldId id="340" r:id="rId20"/>
    <p:sldId id="325" r:id="rId21"/>
    <p:sldId id="336" r:id="rId22"/>
    <p:sldId id="335" r:id="rId23"/>
    <p:sldId id="917" r:id="rId24"/>
    <p:sldId id="919" r:id="rId25"/>
    <p:sldId id="912" r:id="rId26"/>
    <p:sldId id="921" r:id="rId27"/>
    <p:sldId id="488" r:id="rId28"/>
    <p:sldId id="302" r:id="rId29"/>
    <p:sldId id="307" r:id="rId30"/>
    <p:sldId id="308" r:id="rId31"/>
    <p:sldId id="91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5C4B5D1D-765F-BFE7-56D5-0BCCDCB3DB6B}" name="Prater, Michael - Division of Accountability Data and Analysis" initials="PA" userId="S::michael.prater@education.ky.gov::d1706e83-bbbf-420a-9299-477f144fa9a1" providerId="AD"/>
  <p188:author id="{EEAF063B-8BCB-A246-0486-9A5ACA2B8CA4}" name="Roseberry, Christen - Division of Assessment and Accountability Support" initials="CR" userId="S::christen.roseberry@education.ky.gov::64f073a6-c0e0-4356-b5dd-074214d6d82f" providerId="AD"/>
  <p188:author id="{2C0FC13C-748B-D961-772C-145112EE73E3}" name="Sims, Rhonda - KDE Associate Commissioner" initials="SRKAC" userId="S::rhonda.sims@education.ky.gov::bad20b3f-b7c8-4cb3-ae2a-6808ba4166df"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5FD6BBD4-89B8-DC90-B9A0-590DE6A9A122}" name="Larkins, Jennifer - Division of Assessment and Accountability Support" initials="LJDoAaAS" userId="S::jennifer.larkins@education.ky.gov::093879bc-4454-48e7-95b0-93a7f4bf4b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A7CBCD"/>
    <a:srgbClr val="AFD1B0"/>
    <a:srgbClr val="007780"/>
    <a:srgbClr val="057780"/>
    <a:srgbClr val="AAD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03D51-600E-4D7F-AB6F-ECDFD5A8FFFD}" v="4285" dt="2025-01-24T19:39:56.517"/>
    <p1510:client id="{53AAA8FE-C118-2946-262D-589A95F01841}" v="108" dt="2025-01-24T19:29:58.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15" autoAdjust="0"/>
  </p:normalViewPr>
  <p:slideViewPr>
    <p:cSldViewPr snapToGrid="0">
      <p:cViewPr varScale="1">
        <p:scale>
          <a:sx n="89" d="100"/>
          <a:sy n="89" d="100"/>
        </p:scale>
        <p:origin x="13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S::devon.avery@education.ky.gov::ea78a75c-c17e-4901-bc17-b64bcd9c9f6d" providerId="AD" clId="Web-{19D4E734-B4C3-9FE4-B17D-5C7048D67643}"/>
    <pc:docChg chg="modSld">
      <pc:chgData name="Avery, Devon - Division of Assessment and Accountability Support" userId="S::devon.avery@education.ky.gov::ea78a75c-c17e-4901-bc17-b64bcd9c9f6d" providerId="AD" clId="Web-{19D4E734-B4C3-9FE4-B17D-5C7048D67643}" dt="2025-01-23T15:37:24.235" v="93"/>
      <pc:docMkLst>
        <pc:docMk/>
      </pc:docMkLst>
      <pc:sldChg chg="modNotes">
        <pc:chgData name="Avery, Devon - Division of Assessment and Accountability Support" userId="S::devon.avery@education.ky.gov::ea78a75c-c17e-4901-bc17-b64bcd9c9f6d" providerId="AD" clId="Web-{19D4E734-B4C3-9FE4-B17D-5C7048D67643}" dt="2025-01-23T15:37:24.235" v="93"/>
        <pc:sldMkLst>
          <pc:docMk/>
          <pc:sldMk cId="2959195779" sldId="488"/>
        </pc:sldMkLst>
      </pc:sldChg>
    </pc:docChg>
  </pc:docChgLst>
  <pc:docChgLst>
    <pc:chgData name="Avery, Devon - Division of Assessment and Accountability Support" userId="S::devon.avery@education.ky.gov::ea78a75c-c17e-4901-bc17-b64bcd9c9f6d" providerId="AD" clId="Web-{8DA5DC2D-3388-2067-B392-58C67FAC1C4B}"/>
    <pc:docChg chg="addSld delSld modSld">
      <pc:chgData name="Avery, Devon - Division of Assessment and Accountability Support" userId="S::devon.avery@education.ky.gov::ea78a75c-c17e-4901-bc17-b64bcd9c9f6d" providerId="AD" clId="Web-{8DA5DC2D-3388-2067-B392-58C67FAC1C4B}" dt="2025-01-16T21:41:20.758" v="560"/>
      <pc:docMkLst>
        <pc:docMk/>
      </pc:docMkLst>
      <pc:sldChg chg="modSp new del">
        <pc:chgData name="Avery, Devon - Division of Assessment and Accountability Support" userId="S::devon.avery@education.ky.gov::ea78a75c-c17e-4901-bc17-b64bcd9c9f6d" providerId="AD" clId="Web-{8DA5DC2D-3388-2067-B392-58C67FAC1C4B}" dt="2025-01-16T21:15:21.228" v="7"/>
        <pc:sldMkLst>
          <pc:docMk/>
          <pc:sldMk cId="3815593862" sldId="916"/>
        </pc:sldMkLst>
      </pc:sldChg>
      <pc:sldChg chg="delSp modSp new">
        <pc:chgData name="Avery, Devon - Division of Assessment and Accountability Support" userId="S::devon.avery@education.ky.gov::ea78a75c-c17e-4901-bc17-b64bcd9c9f6d" providerId="AD" clId="Web-{8DA5DC2D-3388-2067-B392-58C67FAC1C4B}" dt="2025-01-16T21:15:33.231" v="11"/>
        <pc:sldMkLst>
          <pc:docMk/>
          <pc:sldMk cId="3428450028" sldId="917"/>
        </pc:sldMkLst>
        <pc:spChg chg="mod">
          <ac:chgData name="Avery, Devon - Division of Assessment and Accountability Support" userId="S::devon.avery@education.ky.gov::ea78a75c-c17e-4901-bc17-b64bcd9c9f6d" providerId="AD" clId="Web-{8DA5DC2D-3388-2067-B392-58C67FAC1C4B}" dt="2025-01-16T21:15:25.634" v="10" actId="20577"/>
          <ac:spMkLst>
            <pc:docMk/>
            <pc:sldMk cId="3428450028" sldId="917"/>
            <ac:spMk id="2" creationId="{1EDB0A44-AE0D-312D-06B1-6DDE0A0D28BF}"/>
          </ac:spMkLst>
        </pc:spChg>
      </pc:sldChg>
      <pc:sldChg chg="modSp add modNotes">
        <pc:chgData name="Avery, Devon - Division of Assessment and Accountability Support" userId="S::devon.avery@education.ky.gov::ea78a75c-c17e-4901-bc17-b64bcd9c9f6d" providerId="AD" clId="Web-{8DA5DC2D-3388-2067-B392-58C67FAC1C4B}" dt="2025-01-16T21:41:20.758" v="560"/>
        <pc:sldMkLst>
          <pc:docMk/>
          <pc:sldMk cId="3830117838" sldId="918"/>
        </pc:sldMkLst>
      </pc:sldChg>
      <pc:sldChg chg="modSp add">
        <pc:chgData name="Avery, Devon - Division of Assessment and Accountability Support" userId="S::devon.avery@education.ky.gov::ea78a75c-c17e-4901-bc17-b64bcd9c9f6d" providerId="AD" clId="Web-{8DA5DC2D-3388-2067-B392-58C67FAC1C4B}" dt="2025-01-16T21:29:24.154" v="14" actId="1076"/>
        <pc:sldMkLst>
          <pc:docMk/>
          <pc:sldMk cId="1595174276" sldId="919"/>
        </pc:sldMkLst>
        <pc:spChg chg="mod">
          <ac:chgData name="Avery, Devon - Division of Assessment and Accountability Support" userId="S::devon.avery@education.ky.gov::ea78a75c-c17e-4901-bc17-b64bcd9c9f6d" providerId="AD" clId="Web-{8DA5DC2D-3388-2067-B392-58C67FAC1C4B}" dt="2025-01-16T21:29:24.154" v="14" actId="1076"/>
          <ac:spMkLst>
            <pc:docMk/>
            <pc:sldMk cId="1595174276" sldId="919"/>
            <ac:spMk id="2" creationId="{00000000-0000-0000-0000-000000000000}"/>
          </ac:spMkLst>
        </pc:spChg>
      </pc:sldChg>
      <pc:sldMasterChg chg="addSldLayout">
        <pc:chgData name="Avery, Devon - Division of Assessment and Accountability Support" userId="S::devon.avery@education.ky.gov::ea78a75c-c17e-4901-bc17-b64bcd9c9f6d" providerId="AD" clId="Web-{8DA5DC2D-3388-2067-B392-58C67FAC1C4B}" dt="2025-01-16T21:23:54.628" v="13"/>
        <pc:sldMasterMkLst>
          <pc:docMk/>
          <pc:sldMasterMk cId="1482288789" sldId="2147483662"/>
        </pc:sldMasterMkLst>
        <pc:sldLayoutChg chg="add replId">
          <pc:chgData name="Avery, Devon - Division of Assessment and Accountability Support" userId="S::devon.avery@education.ky.gov::ea78a75c-c17e-4901-bc17-b64bcd9c9f6d" providerId="AD" clId="Web-{8DA5DC2D-3388-2067-B392-58C67FAC1C4B}" dt="2025-01-16T21:23:54.628" v="13"/>
          <pc:sldLayoutMkLst>
            <pc:docMk/>
            <pc:sldMasterMk cId="1482288789" sldId="2147483662"/>
            <pc:sldLayoutMk cId="3902528935" sldId="2147483695"/>
          </pc:sldLayoutMkLst>
        </pc:sldLayoutChg>
      </pc:sldMasterChg>
    </pc:docChg>
  </pc:docChgLst>
  <pc:docChgLst>
    <pc:chgData name="Avery, Devon - Division of Assessment and Accountability Support" userId="ea78a75c-c17e-4901-bc17-b64bcd9c9f6d" providerId="ADAL" clId="{18703D51-600E-4D7F-AB6F-ECDFD5A8FFFD}"/>
    <pc:docChg chg="custSel modSld">
      <pc:chgData name="Avery, Devon - Division of Assessment and Accountability Support" userId="ea78a75c-c17e-4901-bc17-b64bcd9c9f6d" providerId="ADAL" clId="{18703D51-600E-4D7F-AB6F-ECDFD5A8FFFD}" dt="2025-01-24T19:38:04.476" v="4341" actId="20577"/>
      <pc:docMkLst>
        <pc:docMk/>
      </pc:docMkLst>
      <pc:sldChg chg="modNotesTx">
        <pc:chgData name="Avery, Devon - Division of Assessment and Accountability Support" userId="ea78a75c-c17e-4901-bc17-b64bcd9c9f6d" providerId="ADAL" clId="{18703D51-600E-4D7F-AB6F-ECDFD5A8FFFD}" dt="2025-01-24T19:38:04.476" v="4341" actId="20577"/>
        <pc:sldMkLst>
          <pc:docMk/>
          <pc:sldMk cId="1987321335" sldId="912"/>
        </pc:sldMkLst>
      </pc:sldChg>
      <pc:sldChg chg="modSp mod modNotesTx">
        <pc:chgData name="Avery, Devon - Division of Assessment and Accountability Support" userId="ea78a75c-c17e-4901-bc17-b64bcd9c9f6d" providerId="ADAL" clId="{18703D51-600E-4D7F-AB6F-ECDFD5A8FFFD}" dt="2025-01-22T19:16:02.853" v="2023" actId="20577"/>
        <pc:sldMkLst>
          <pc:docMk/>
          <pc:sldMk cId="4191412484" sldId="922"/>
        </pc:sldMkLst>
        <pc:spChg chg="mod">
          <ac:chgData name="Avery, Devon - Division of Assessment and Accountability Support" userId="ea78a75c-c17e-4901-bc17-b64bcd9c9f6d" providerId="ADAL" clId="{18703D51-600E-4D7F-AB6F-ECDFD5A8FFFD}" dt="2025-01-22T18:57:12.341" v="0" actId="1076"/>
          <ac:spMkLst>
            <pc:docMk/>
            <pc:sldMk cId="4191412484" sldId="922"/>
            <ac:spMk id="2" creationId="{F875D6C9-D280-BB12-CBBB-87573B5527FD}"/>
          </ac:spMkLst>
        </pc:spChg>
        <pc:spChg chg="mod">
          <ac:chgData name="Avery, Devon - Division of Assessment and Accountability Support" userId="ea78a75c-c17e-4901-bc17-b64bcd9c9f6d" providerId="ADAL" clId="{18703D51-600E-4D7F-AB6F-ECDFD5A8FFFD}" dt="2025-01-22T19:08:58.039" v="1202" actId="20577"/>
          <ac:spMkLst>
            <pc:docMk/>
            <pc:sldMk cId="4191412484" sldId="922"/>
            <ac:spMk id="3" creationId="{6195000B-9144-675C-0CDA-D955C946E13C}"/>
          </ac:spMkLst>
        </pc:spChg>
      </pc:sldChg>
      <pc:sldChg chg="addSp delSp modSp mod modNotesTx">
        <pc:chgData name="Avery, Devon - Division of Assessment and Accountability Support" userId="ea78a75c-c17e-4901-bc17-b64bcd9c9f6d" providerId="ADAL" clId="{18703D51-600E-4D7F-AB6F-ECDFD5A8FFFD}" dt="2025-01-22T19:35:29.933" v="4282" actId="20577"/>
        <pc:sldMkLst>
          <pc:docMk/>
          <pc:sldMk cId="2456234855" sldId="923"/>
        </pc:sldMkLst>
        <pc:spChg chg="add mod">
          <ac:chgData name="Avery, Devon - Division of Assessment and Accountability Support" userId="ea78a75c-c17e-4901-bc17-b64bcd9c9f6d" providerId="ADAL" clId="{18703D51-600E-4D7F-AB6F-ECDFD5A8FFFD}" dt="2025-01-22T19:34:44.098" v="4031" actId="20577"/>
          <ac:spMkLst>
            <pc:docMk/>
            <pc:sldMk cId="2456234855" sldId="923"/>
            <ac:spMk id="4" creationId="{D8CFFC76-3D36-1D19-AC7C-E77C62E307AF}"/>
          </ac:spMkLst>
        </pc:spChg>
      </pc:sldChg>
    </pc:docChg>
  </pc:docChgLst>
  <pc:docChgLst>
    <pc:chgData name="Avery, Devon - Division of Assessment and Accountability Support" userId="S::devon.avery@education.ky.gov::ea78a75c-c17e-4901-bc17-b64bcd9c9f6d" providerId="AD" clId="Web-{7AB6E82D-A19A-2D43-1F64-F501558061AF}"/>
    <pc:docChg chg="modSld">
      <pc:chgData name="Avery, Devon - Division of Assessment and Accountability Support" userId="S::devon.avery@education.ky.gov::ea78a75c-c17e-4901-bc17-b64bcd9c9f6d" providerId="AD" clId="Web-{7AB6E82D-A19A-2D43-1F64-F501558061AF}" dt="2024-12-16T20:10:20.812" v="35"/>
      <pc:docMkLst>
        <pc:docMk/>
      </pc:docMkLst>
      <pc:sldChg chg="modNotes">
        <pc:chgData name="Avery, Devon - Division of Assessment and Accountability Support" userId="S::devon.avery@education.ky.gov::ea78a75c-c17e-4901-bc17-b64bcd9c9f6d" providerId="AD" clId="Web-{7AB6E82D-A19A-2D43-1F64-F501558061AF}" dt="2024-12-16T20:10:20.812" v="35"/>
        <pc:sldMkLst>
          <pc:docMk/>
          <pc:sldMk cId="1609160414" sldId="325"/>
        </pc:sldMkLst>
      </pc:sldChg>
      <pc:sldChg chg="modNotes">
        <pc:chgData name="Avery, Devon - Division of Assessment and Accountability Support" userId="S::devon.avery@education.ky.gov::ea78a75c-c17e-4901-bc17-b64bcd9c9f6d" providerId="AD" clId="Web-{7AB6E82D-A19A-2D43-1F64-F501558061AF}" dt="2024-12-16T20:09:36.952" v="18"/>
        <pc:sldMkLst>
          <pc:docMk/>
          <pc:sldMk cId="1003881528" sldId="331"/>
        </pc:sldMkLst>
      </pc:sldChg>
    </pc:docChg>
  </pc:docChgLst>
  <pc:docChgLst>
    <pc:chgData name="Riley, Ben - Division of Assessment and Accountability Support" userId="4cd6cdff-1273-49fa-8860-d0f5fa3fb9f7" providerId="ADAL" clId="{0E41FE67-453B-41C5-B3C0-D2F15EE006D0}"/>
    <pc:docChg chg="addSld modSld">
      <pc:chgData name="Riley, Ben - Division of Assessment and Accountability Support" userId="4cd6cdff-1273-49fa-8860-d0f5fa3fb9f7" providerId="ADAL" clId="{0E41FE67-453B-41C5-B3C0-D2F15EE006D0}" dt="2025-01-23T16:43:11.683" v="4"/>
      <pc:docMkLst>
        <pc:docMk/>
      </pc:docMkLst>
      <pc:sldChg chg="modSp mod">
        <pc:chgData name="Riley, Ben - Division of Assessment and Accountability Support" userId="4cd6cdff-1273-49fa-8860-d0f5fa3fb9f7" providerId="ADAL" clId="{0E41FE67-453B-41C5-B3C0-D2F15EE006D0}" dt="2025-01-03T13:59:45.955" v="3"/>
        <pc:sldMkLst>
          <pc:docMk/>
          <pc:sldMk cId="3169072552" sldId="307"/>
        </pc:sldMkLst>
        <pc:spChg chg="mod ord modVis">
          <ac:chgData name="Riley, Ben - Division of Assessment and Accountability Support" userId="4cd6cdff-1273-49fa-8860-d0f5fa3fb9f7" providerId="ADAL" clId="{0E41FE67-453B-41C5-B3C0-D2F15EE006D0}" dt="2025-01-03T13:59:45.955" v="3"/>
          <ac:spMkLst>
            <pc:docMk/>
            <pc:sldMk cId="3169072552" sldId="307"/>
            <ac:spMk id="4" creationId="{8CEC6774-D2FC-5916-5165-51E62D01FF67}"/>
          </ac:spMkLst>
        </pc:spChg>
      </pc:sldChg>
      <pc:sldChg chg="modSp mod">
        <pc:chgData name="Riley, Ben - Division of Assessment and Accountability Support" userId="4cd6cdff-1273-49fa-8860-d0f5fa3fb9f7" providerId="ADAL" clId="{0E41FE67-453B-41C5-B3C0-D2F15EE006D0}" dt="2025-01-03T13:59:14.002" v="0" actId="207"/>
        <pc:sldMkLst>
          <pc:docMk/>
          <pc:sldMk cId="1797520665" sldId="308"/>
        </pc:sldMkLst>
        <pc:spChg chg="mod">
          <ac:chgData name="Riley, Ben - Division of Assessment and Accountability Support" userId="4cd6cdff-1273-49fa-8860-d0f5fa3fb9f7" providerId="ADAL" clId="{0E41FE67-453B-41C5-B3C0-D2F15EE006D0}" dt="2025-01-03T13:59:14.002" v="0" actId="207"/>
          <ac:spMkLst>
            <pc:docMk/>
            <pc:sldMk cId="1797520665" sldId="308"/>
            <ac:spMk id="5" creationId="{2278753D-DDA6-4940-D0B2-EA352CE8E2D1}"/>
          </ac:spMkLst>
        </pc:spChg>
      </pc:sldChg>
      <pc:sldChg chg="add">
        <pc:chgData name="Riley, Ben - Division of Assessment and Accountability Support" userId="4cd6cdff-1273-49fa-8860-d0f5fa3fb9f7" providerId="ADAL" clId="{0E41FE67-453B-41C5-B3C0-D2F15EE006D0}" dt="2025-01-23T16:43:11.683" v="4"/>
        <pc:sldMkLst>
          <pc:docMk/>
          <pc:sldMk cId="3128075509" sldId="924"/>
        </pc:sldMkLst>
      </pc:sldChg>
    </pc:docChg>
  </pc:docChgLst>
  <pc:docChgLst>
    <pc:chgData name="Larkins, Jennifer - Office of Assessment and Accountability" userId="S::jennifer.larkins@education.ky.gov::093879bc-4454-48e7-95b0-93a7f4bf4b00" providerId="AD" clId="Web-{73E7F4A6-DF4E-0810-C06C-905A053D2046}"/>
    <pc:docChg chg="modSld">
      <pc:chgData name="Larkins, Jennifer - Office of Assessment and Accountability" userId="S::jennifer.larkins@education.ky.gov::093879bc-4454-48e7-95b0-93a7f4bf4b00" providerId="AD" clId="Web-{73E7F4A6-DF4E-0810-C06C-905A053D2046}" dt="2025-01-09T18:17:28.004" v="1" actId="1076"/>
      <pc:docMkLst>
        <pc:docMk/>
      </pc:docMkLst>
      <pc:sldChg chg="modSp">
        <pc:chgData name="Larkins, Jennifer - Office of Assessment and Accountability" userId="S::jennifer.larkins@education.ky.gov::093879bc-4454-48e7-95b0-93a7f4bf4b00" providerId="AD" clId="Web-{73E7F4A6-DF4E-0810-C06C-905A053D2046}" dt="2025-01-09T18:17:28.004" v="1" actId="1076"/>
        <pc:sldMkLst>
          <pc:docMk/>
          <pc:sldMk cId="2959195779" sldId="488"/>
        </pc:sldMkLst>
        <pc:spChg chg="mod">
          <ac:chgData name="Larkins, Jennifer - Office of Assessment and Accountability" userId="S::jennifer.larkins@education.ky.gov::093879bc-4454-48e7-95b0-93a7f4bf4b00" providerId="AD" clId="Web-{73E7F4A6-DF4E-0810-C06C-905A053D2046}" dt="2025-01-09T18:17:28.004" v="1" actId="1076"/>
          <ac:spMkLst>
            <pc:docMk/>
            <pc:sldMk cId="2959195779" sldId="488"/>
            <ac:spMk id="5" creationId="{A2862FFE-AA21-4EC3-BC3E-1BB97F59A1D3}"/>
          </ac:spMkLst>
        </pc:spChg>
      </pc:sldChg>
      <pc:sldChg chg="modSp">
        <pc:chgData name="Larkins, Jennifer - Office of Assessment and Accountability" userId="S::jennifer.larkins@education.ky.gov::093879bc-4454-48e7-95b0-93a7f4bf4b00" providerId="AD" clId="Web-{73E7F4A6-DF4E-0810-C06C-905A053D2046}" dt="2025-01-09T18:14:49.138" v="0" actId="1076"/>
        <pc:sldMkLst>
          <pc:docMk/>
          <pc:sldMk cId="1987321335" sldId="912"/>
        </pc:sldMkLst>
        <pc:spChg chg="mod">
          <ac:chgData name="Larkins, Jennifer - Office of Assessment and Accountability" userId="S::jennifer.larkins@education.ky.gov::093879bc-4454-48e7-95b0-93a7f4bf4b00" providerId="AD" clId="Web-{73E7F4A6-DF4E-0810-C06C-905A053D2046}" dt="2025-01-09T18:14:49.138" v="0" actId="1076"/>
          <ac:spMkLst>
            <pc:docMk/>
            <pc:sldMk cId="1987321335" sldId="912"/>
            <ac:spMk id="6" creationId="{02FD6734-2FA6-D867-5B3F-A6820FED2D6C}"/>
          </ac:spMkLst>
        </pc:spChg>
      </pc:sldChg>
    </pc:docChg>
  </pc:docChgLst>
  <pc:docChgLst>
    <pc:chgData name="Savage, Shara - Division of Assessment and Accountability Support" userId="71eadb16-699f-453e-81d8-c9ac7aaf2dd6" providerId="ADAL" clId="{1EA6E06D-E4D8-4765-8E9A-373F03BE7D00}"/>
    <pc:docChg chg="modSld">
      <pc:chgData name="Savage, Shara - Division of Assessment and Accountability Support" userId="71eadb16-699f-453e-81d8-c9ac7aaf2dd6" providerId="ADAL" clId="{1EA6E06D-E4D8-4765-8E9A-373F03BE7D00}" dt="2024-12-18T16:33:13.227" v="0" actId="14100"/>
      <pc:docMkLst>
        <pc:docMk/>
      </pc:docMkLst>
      <pc:sldChg chg="modSp mod">
        <pc:chgData name="Savage, Shara - Division of Assessment and Accountability Support" userId="71eadb16-699f-453e-81d8-c9ac7aaf2dd6" providerId="ADAL" clId="{1EA6E06D-E4D8-4765-8E9A-373F03BE7D00}" dt="2024-12-18T16:33:13.227" v="0" actId="14100"/>
        <pc:sldMkLst>
          <pc:docMk/>
          <pc:sldMk cId="1987321335" sldId="912"/>
        </pc:sldMkLst>
        <pc:spChg chg="mod">
          <ac:chgData name="Savage, Shara - Division of Assessment and Accountability Support" userId="71eadb16-699f-453e-81d8-c9ac7aaf2dd6" providerId="ADAL" clId="{1EA6E06D-E4D8-4765-8E9A-373F03BE7D00}" dt="2024-12-18T16:33:13.227" v="0" actId="14100"/>
          <ac:spMkLst>
            <pc:docMk/>
            <pc:sldMk cId="1987321335" sldId="912"/>
            <ac:spMk id="6" creationId="{02FD6734-2FA6-D867-5B3F-A6820FED2D6C}"/>
          </ac:spMkLst>
        </pc:spChg>
      </pc:sldChg>
    </pc:docChg>
  </pc:docChgLst>
  <pc:docChgLst>
    <pc:chgData name="Prater, Michael - Division of Accountability Data and Analysis" userId="S::michael.prater@education.ky.gov::d1706e83-bbbf-420a-9299-477f144fa9a1" providerId="AD" clId="Web-{EEA79262-817C-BC2B-C4CD-378A2E63B5D4}"/>
    <pc:docChg chg="mod">
      <pc:chgData name="Prater, Michael - Division of Accountability Data and Analysis" userId="S::michael.prater@education.ky.gov::d1706e83-bbbf-420a-9299-477f144fa9a1" providerId="AD" clId="Web-{EEA79262-817C-BC2B-C4CD-378A2E63B5D4}" dt="2025-01-23T15:01:14.468" v="0"/>
      <pc:docMkLst>
        <pc:docMk/>
      </pc:docMkLst>
    </pc:docChg>
  </pc:docChgLst>
  <pc:docChgLst>
    <pc:chgData name="Avery, Devon - Division of Assessment and Accountability Support" userId="ea78a75c-c17e-4901-bc17-b64bcd9c9f6d" providerId="ADAL" clId="{C1C813D1-9855-40DC-B14D-4D5286C14EC0}"/>
    <pc:docChg chg="undo custSel modSld">
      <pc:chgData name="Avery, Devon - Division of Assessment and Accountability Support" userId="ea78a75c-c17e-4901-bc17-b64bcd9c9f6d" providerId="ADAL" clId="{C1C813D1-9855-40DC-B14D-4D5286C14EC0}" dt="2024-12-26T15:19:13.297" v="1891" actId="20577"/>
      <pc:docMkLst>
        <pc:docMk/>
      </pc:docMkLst>
      <pc:sldChg chg="modNotesTx">
        <pc:chgData name="Avery, Devon - Division of Assessment and Accountability Support" userId="ea78a75c-c17e-4901-bc17-b64bcd9c9f6d" providerId="ADAL" clId="{C1C813D1-9855-40DC-B14D-4D5286C14EC0}" dt="2024-12-26T15:18:07.984" v="1727" actId="20577"/>
        <pc:sldMkLst>
          <pc:docMk/>
          <pc:sldMk cId="301902911" sldId="256"/>
        </pc:sldMkLst>
      </pc:sldChg>
      <pc:sldChg chg="modNotesTx">
        <pc:chgData name="Avery, Devon - Division of Assessment and Accountability Support" userId="ea78a75c-c17e-4901-bc17-b64bcd9c9f6d" providerId="ADAL" clId="{C1C813D1-9855-40DC-B14D-4D5286C14EC0}" dt="2024-12-26T15:19:13.297" v="1891" actId="20577"/>
        <pc:sldMkLst>
          <pc:docMk/>
          <pc:sldMk cId="2453328097" sldId="300"/>
        </pc:sldMkLst>
      </pc:sldChg>
      <pc:sldChg chg="modSp mod modCm modNotesTx">
        <pc:chgData name="Avery, Devon - Division of Assessment and Accountability Support" userId="ea78a75c-c17e-4901-bc17-b64bcd9c9f6d" providerId="ADAL" clId="{C1C813D1-9855-40DC-B14D-4D5286C14EC0}" dt="2024-12-23T15:15:36.564" v="38" actId="1076"/>
        <pc:sldMkLst>
          <pc:docMk/>
          <pc:sldMk cId="914869716" sldId="335"/>
        </pc:sldMkLst>
        <pc:spChg chg="mod">
          <ac:chgData name="Avery, Devon - Division of Assessment and Accountability Support" userId="ea78a75c-c17e-4901-bc17-b64bcd9c9f6d" providerId="ADAL" clId="{C1C813D1-9855-40DC-B14D-4D5286C14EC0}" dt="2024-12-23T15:15:36.564" v="38" actId="1076"/>
          <ac:spMkLst>
            <pc:docMk/>
            <pc:sldMk cId="914869716" sldId="335"/>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Avery, Devon - Division of Assessment and Accountability Support" userId="ea78a75c-c17e-4901-bc17-b64bcd9c9f6d" providerId="ADAL" clId="{C1C813D1-9855-40DC-B14D-4D5286C14EC0}" dt="2024-12-23T15:15:28.762" v="37" actId="20577"/>
              <pc2:cmMkLst xmlns:pc2="http://schemas.microsoft.com/office/powerpoint/2019/9/main/command">
                <pc:docMk/>
                <pc:sldMk cId="914869716" sldId="335"/>
                <pc2:cmMk id="{B3F1AE3E-0658-4890-9B31-9AD95F1573C9}"/>
              </pc2:cmMkLst>
            </pc226:cmChg>
          </p:ext>
        </pc:extLst>
      </pc:sldChg>
      <pc:sldChg chg="addSp delSp modSp mod modNotesTx">
        <pc:chgData name="Avery, Devon - Division of Assessment and Accountability Support" userId="ea78a75c-c17e-4901-bc17-b64bcd9c9f6d" providerId="ADAL" clId="{C1C813D1-9855-40DC-B14D-4D5286C14EC0}" dt="2024-12-23T21:58:59.366" v="1638"/>
        <pc:sldMkLst>
          <pc:docMk/>
          <pc:sldMk cId="2959195779" sldId="488"/>
        </pc:sldMkLst>
        <pc:spChg chg="add mod">
          <ac:chgData name="Avery, Devon - Division of Assessment and Accountability Support" userId="ea78a75c-c17e-4901-bc17-b64bcd9c9f6d" providerId="ADAL" clId="{C1C813D1-9855-40DC-B14D-4D5286C14EC0}" dt="2024-12-23T21:55:36.258" v="1614" actId="1076"/>
          <ac:spMkLst>
            <pc:docMk/>
            <pc:sldMk cId="2959195779" sldId="488"/>
            <ac:spMk id="5" creationId="{A2862FFE-AA21-4EC3-BC3E-1BB97F59A1D3}"/>
          </ac:spMkLst>
        </pc:spChg>
      </pc:sldChg>
      <pc:sldChg chg="addSp modSp mod modCm modNotesTx">
        <pc:chgData name="Avery, Devon - Division of Assessment and Accountability Support" userId="ea78a75c-c17e-4901-bc17-b64bcd9c9f6d" providerId="ADAL" clId="{C1C813D1-9855-40DC-B14D-4D5286C14EC0}" dt="2024-12-23T21:38:44.680" v="1018" actId="20577"/>
        <pc:sldMkLst>
          <pc:docMk/>
          <pc:sldMk cId="1987321335" sldId="912"/>
        </pc:sldMkLst>
        <pc:spChg chg="add mod">
          <ac:chgData name="Avery, Devon - Division of Assessment and Accountability Support" userId="ea78a75c-c17e-4901-bc17-b64bcd9c9f6d" providerId="ADAL" clId="{C1C813D1-9855-40DC-B14D-4D5286C14EC0}" dt="2024-12-23T15:21:31.854" v="223" actId="1076"/>
          <ac:spMkLst>
            <pc:docMk/>
            <pc:sldMk cId="1987321335" sldId="912"/>
            <ac:spMk id="3" creationId="{5B2DE6D6-4405-0E60-E210-E892675AE235}"/>
          </ac:spMkLst>
        </pc:spChg>
        <pc:spChg chg="mod">
          <ac:chgData name="Avery, Devon - Division of Assessment and Accountability Support" userId="ea78a75c-c17e-4901-bc17-b64bcd9c9f6d" providerId="ADAL" clId="{C1C813D1-9855-40DC-B14D-4D5286C14EC0}" dt="2024-12-23T15:20:58.454" v="221" actId="27636"/>
          <ac:spMkLst>
            <pc:docMk/>
            <pc:sldMk cId="1987321335" sldId="912"/>
            <ac:spMk id="6" creationId="{02FD6734-2FA6-D867-5B3F-A6820FED2D6C}"/>
          </ac:spMkLst>
        </pc:spChg>
        <pc:extLst>
          <p:ext xmlns:p="http://schemas.openxmlformats.org/presentationml/2006/main" uri="{D6D511B9-2390-475A-947B-AFAB55BFBCF1}">
            <pc226:cmChg xmlns:pc226="http://schemas.microsoft.com/office/powerpoint/2022/06/main/command" chg="mod">
              <pc226:chgData name="Avery, Devon - Division of Assessment and Accountability Support" userId="ea78a75c-c17e-4901-bc17-b64bcd9c9f6d" providerId="ADAL" clId="{C1C813D1-9855-40DC-B14D-4D5286C14EC0}" dt="2024-12-23T15:20:58.439" v="220" actId="20577"/>
              <pc2:cmMkLst xmlns:pc2="http://schemas.microsoft.com/office/powerpoint/2019/9/main/command">
                <pc:docMk/>
                <pc:sldMk cId="1987321335" sldId="912"/>
                <pc2:cmMk id="{D68B6532-0F61-4D0B-B36A-1ACA5EBFA12C}"/>
              </pc2:cmMkLst>
            </pc226:cmChg>
          </p:ext>
        </pc:extLst>
      </pc:sldChg>
    </pc:docChg>
  </pc:docChgLst>
  <pc:docChgLst>
    <pc:chgData name="Avery, Devon - Division of Assessment and Accountability Support" userId="S::devon.avery@education.ky.gov::ea78a75c-c17e-4901-bc17-b64bcd9c9f6d" providerId="AD" clId="Web-{2AA259F7-F344-96D4-F03A-B72BA2923900}"/>
    <pc:docChg chg="modSld">
      <pc:chgData name="Avery, Devon - Division of Assessment and Accountability Support" userId="S::devon.avery@education.ky.gov::ea78a75c-c17e-4901-bc17-b64bcd9c9f6d" providerId="AD" clId="Web-{2AA259F7-F344-96D4-F03A-B72BA2923900}" dt="2025-01-14T16:03:14.698" v="43" actId="20577"/>
      <pc:docMkLst>
        <pc:docMk/>
      </pc:docMkLst>
      <pc:sldChg chg="modSp">
        <pc:chgData name="Avery, Devon - Division of Assessment and Accountability Support" userId="S::devon.avery@education.ky.gov::ea78a75c-c17e-4901-bc17-b64bcd9c9f6d" providerId="AD" clId="Web-{2AA259F7-F344-96D4-F03A-B72BA2923900}" dt="2025-01-14T16:03:14.698" v="43" actId="20577"/>
        <pc:sldMkLst>
          <pc:docMk/>
          <pc:sldMk cId="1797520665" sldId="308"/>
        </pc:sldMkLst>
        <pc:spChg chg="mod">
          <ac:chgData name="Avery, Devon - Division of Assessment and Accountability Support" userId="S::devon.avery@education.ky.gov::ea78a75c-c17e-4901-bc17-b64bcd9c9f6d" providerId="AD" clId="Web-{2AA259F7-F344-96D4-F03A-B72BA2923900}" dt="2025-01-14T16:03:14.698" v="43" actId="20577"/>
          <ac:spMkLst>
            <pc:docMk/>
            <pc:sldMk cId="1797520665" sldId="308"/>
            <ac:spMk id="2" creationId="{66BCFC61-773F-9E84-6371-CD18CCAFBD59}"/>
          </ac:spMkLst>
        </pc:spChg>
      </pc:sldChg>
      <pc:sldChg chg="modSp">
        <pc:chgData name="Avery, Devon - Division of Assessment and Accountability Support" userId="S::devon.avery@education.ky.gov::ea78a75c-c17e-4901-bc17-b64bcd9c9f6d" providerId="AD" clId="Web-{2AA259F7-F344-96D4-F03A-B72BA2923900}" dt="2025-01-14T16:01:42.524" v="42" actId="20577"/>
        <pc:sldMkLst>
          <pc:docMk/>
          <pc:sldMk cId="1003881528" sldId="331"/>
        </pc:sldMkLst>
        <pc:graphicFrameChg chg="mod modGraphic">
          <ac:chgData name="Avery, Devon - Division of Assessment and Accountability Support" userId="S::devon.avery@education.ky.gov::ea78a75c-c17e-4901-bc17-b64bcd9c9f6d" providerId="AD" clId="Web-{2AA259F7-F344-96D4-F03A-B72BA2923900}" dt="2025-01-14T16:01:42.524" v="42" actId="20577"/>
          <ac:graphicFrameMkLst>
            <pc:docMk/>
            <pc:sldMk cId="1003881528" sldId="331"/>
            <ac:graphicFrameMk id="7" creationId="{C0FF86A5-B233-4A44-895A-95CA7D30F7C6}"/>
          </ac:graphicFrameMkLst>
        </pc:graphicFrameChg>
      </pc:sldChg>
      <pc:sldChg chg="modNotes">
        <pc:chgData name="Avery, Devon - Division of Assessment and Accountability Support" userId="S::devon.avery@education.ky.gov::ea78a75c-c17e-4901-bc17-b64bcd9c9f6d" providerId="AD" clId="Web-{2AA259F7-F344-96D4-F03A-B72BA2923900}" dt="2025-01-14T15:59:36.084" v="37"/>
        <pc:sldMkLst>
          <pc:docMk/>
          <pc:sldMk cId="1987321335" sldId="912"/>
        </pc:sldMkLst>
      </pc:sldChg>
    </pc:docChg>
  </pc:docChgLst>
  <pc:docChgLst>
    <pc:chgData name="Larkins, Jennifer - Office of Assessment and Accountability" userId="S::jennifer.larkins@education.ky.gov::093879bc-4454-48e7-95b0-93a7f4bf4b00" providerId="AD" clId="Web-{DF81184C-8671-BDB2-B13F-187B4E78E248}"/>
    <pc:docChg chg="modSld">
      <pc:chgData name="Larkins, Jennifer - Office of Assessment and Accountability" userId="S::jennifer.larkins@education.ky.gov::093879bc-4454-48e7-95b0-93a7f4bf4b00" providerId="AD" clId="Web-{DF81184C-8671-BDB2-B13F-187B4E78E248}" dt="2025-01-14T16:20:25.034" v="2" actId="1076"/>
      <pc:docMkLst>
        <pc:docMk/>
      </pc:docMkLst>
      <pc:sldChg chg="modSp">
        <pc:chgData name="Larkins, Jennifer - Office of Assessment and Accountability" userId="S::jennifer.larkins@education.ky.gov::093879bc-4454-48e7-95b0-93a7f4bf4b00" providerId="AD" clId="Web-{DF81184C-8671-BDB2-B13F-187B4E78E248}" dt="2025-01-14T16:18:24.003" v="1" actId="1076"/>
        <pc:sldMkLst>
          <pc:docMk/>
          <pc:sldMk cId="3469820742" sldId="336"/>
        </pc:sldMkLst>
        <pc:spChg chg="mod">
          <ac:chgData name="Larkins, Jennifer - Office of Assessment and Accountability" userId="S::jennifer.larkins@education.ky.gov::093879bc-4454-48e7-95b0-93a7f4bf4b00" providerId="AD" clId="Web-{DF81184C-8671-BDB2-B13F-187B4E78E248}" dt="2025-01-14T16:18:24.003" v="1" actId="1076"/>
          <ac:spMkLst>
            <pc:docMk/>
            <pc:sldMk cId="3469820742" sldId="336"/>
            <ac:spMk id="6" creationId="{284374B6-D962-42DF-9E42-B03422C50021}"/>
          </ac:spMkLst>
        </pc:spChg>
      </pc:sldChg>
      <pc:sldChg chg="modSp">
        <pc:chgData name="Larkins, Jennifer - Office of Assessment and Accountability" userId="S::jennifer.larkins@education.ky.gov::093879bc-4454-48e7-95b0-93a7f4bf4b00" providerId="AD" clId="Web-{DF81184C-8671-BDB2-B13F-187B4E78E248}" dt="2025-01-14T16:20:25.034" v="2" actId="1076"/>
        <pc:sldMkLst>
          <pc:docMk/>
          <pc:sldMk cId="2959195779" sldId="488"/>
        </pc:sldMkLst>
      </pc:sldChg>
    </pc:docChg>
  </pc:docChgLst>
  <pc:docChgLst>
    <pc:chgData name="Avery, Devon - Division of Assessment and Accountability Support" userId="S::devon.avery@education.ky.gov::ea78a75c-c17e-4901-bc17-b64bcd9c9f6d" providerId="AD" clId="Web-{9D18F210-9A22-EF52-11DF-EAC275D5B266}"/>
    <pc:docChg chg="modSld">
      <pc:chgData name="Avery, Devon - Division of Assessment and Accountability Support" userId="S::devon.avery@education.ky.gov::ea78a75c-c17e-4901-bc17-b64bcd9c9f6d" providerId="AD" clId="Web-{9D18F210-9A22-EF52-11DF-EAC275D5B266}" dt="2025-01-08T18:29:51.204" v="105"/>
      <pc:docMkLst>
        <pc:docMk/>
      </pc:docMkLst>
      <pc:sldChg chg="modSp modCm modNotes">
        <pc:chgData name="Avery, Devon - Division of Assessment and Accountability Support" userId="S::devon.avery@education.ky.gov::ea78a75c-c17e-4901-bc17-b64bcd9c9f6d" providerId="AD" clId="Web-{9D18F210-9A22-EF52-11DF-EAC275D5B266}" dt="2025-01-08T18:29:51.204" v="105"/>
        <pc:sldMkLst>
          <pc:docMk/>
          <pc:sldMk cId="1987321335" sldId="912"/>
        </pc:sldMkLst>
        <pc:spChg chg="mod">
          <ac:chgData name="Avery, Devon - Division of Assessment and Accountability Support" userId="S::devon.avery@education.ky.gov::ea78a75c-c17e-4901-bc17-b64bcd9c9f6d" providerId="AD" clId="Web-{9D18F210-9A22-EF52-11DF-EAC275D5B266}" dt="2025-01-08T18:27:44.650" v="28" actId="20577"/>
          <ac:spMkLst>
            <pc:docMk/>
            <pc:sldMk cId="1987321335" sldId="912"/>
            <ac:spMk id="6" creationId="{02FD6734-2FA6-D867-5B3F-A6820FED2D6C}"/>
          </ac:spMkLst>
        </pc:spChg>
        <pc:extLst>
          <p:ext xmlns:p="http://schemas.openxmlformats.org/presentationml/2006/main" uri="{D6D511B9-2390-475A-947B-AFAB55BFBCF1}">
            <pc226:cmChg xmlns:pc226="http://schemas.microsoft.com/office/powerpoint/2022/06/main/command" chg="mod">
              <pc226:chgData name="Avery, Devon - Division of Assessment and Accountability Support" userId="S::devon.avery@education.ky.gov::ea78a75c-c17e-4901-bc17-b64bcd9c9f6d" providerId="AD" clId="Web-{9D18F210-9A22-EF52-11DF-EAC275D5B266}" dt="2025-01-08T18:27:43.228" v="27" actId="20577"/>
              <pc2:cmMkLst xmlns:pc2="http://schemas.microsoft.com/office/powerpoint/2019/9/main/command">
                <pc:docMk/>
                <pc:sldMk cId="1987321335" sldId="912"/>
                <pc2:cmMk id="{D68B6532-0F61-4D0B-B36A-1ACA5EBFA12C}"/>
              </pc2:cmMkLst>
            </pc226:cmChg>
          </p:ext>
        </pc:extLst>
      </pc:sldChg>
    </pc:docChg>
  </pc:docChgLst>
  <pc:docChgLst>
    <pc:chgData name="Avery, Devon - Division of Assessment and Accountability Support" userId="S::devon.avery@education.ky.gov::ea78a75c-c17e-4901-bc17-b64bcd9c9f6d" providerId="AD" clId="Web-{53AAA8FE-C118-2946-262D-589A95F01841}"/>
    <pc:docChg chg="modSld">
      <pc:chgData name="Avery, Devon - Division of Assessment and Accountability Support" userId="S::devon.avery@education.ky.gov::ea78a75c-c17e-4901-bc17-b64bcd9c9f6d" providerId="AD" clId="Web-{53AAA8FE-C118-2946-262D-589A95F01841}" dt="2025-01-24T19:29:58.146" v="791" actId="20577"/>
      <pc:docMkLst>
        <pc:docMk/>
      </pc:docMkLst>
      <pc:sldChg chg="modNotes">
        <pc:chgData name="Avery, Devon - Division of Assessment and Accountability Support" userId="S::devon.avery@education.ky.gov::ea78a75c-c17e-4901-bc17-b64bcd9c9f6d" providerId="AD" clId="Web-{53AAA8FE-C118-2946-262D-589A95F01841}" dt="2025-01-24T19:21:53.020" v="301"/>
        <pc:sldMkLst>
          <pc:docMk/>
          <pc:sldMk cId="0" sldId="302"/>
        </pc:sldMkLst>
      </pc:sldChg>
      <pc:sldChg chg="modNotes">
        <pc:chgData name="Avery, Devon - Division of Assessment and Accountability Support" userId="S::devon.avery@education.ky.gov::ea78a75c-c17e-4901-bc17-b64bcd9c9f6d" providerId="AD" clId="Web-{53AAA8FE-C118-2946-262D-589A95F01841}" dt="2025-01-24T19:23:08.958" v="521"/>
        <pc:sldMkLst>
          <pc:docMk/>
          <pc:sldMk cId="3169072552" sldId="307"/>
        </pc:sldMkLst>
      </pc:sldChg>
      <pc:sldChg chg="modNotes">
        <pc:chgData name="Avery, Devon - Division of Assessment and Accountability Support" userId="S::devon.avery@education.ky.gov::ea78a75c-c17e-4901-bc17-b64bcd9c9f6d" providerId="AD" clId="Web-{53AAA8FE-C118-2946-262D-589A95F01841}" dt="2025-01-24T19:23:53.755" v="631"/>
        <pc:sldMkLst>
          <pc:docMk/>
          <pc:sldMk cId="1797520665" sldId="308"/>
        </pc:sldMkLst>
      </pc:sldChg>
      <pc:sldChg chg="modNotes">
        <pc:chgData name="Avery, Devon - Division of Assessment and Accountability Support" userId="S::devon.avery@education.ky.gov::ea78a75c-c17e-4901-bc17-b64bcd9c9f6d" providerId="AD" clId="Web-{53AAA8FE-C118-2946-262D-589A95F01841}" dt="2025-01-24T19:25:47.739" v="775"/>
        <pc:sldMkLst>
          <pc:docMk/>
          <pc:sldMk cId="3457013828" sldId="323"/>
        </pc:sldMkLst>
      </pc:sldChg>
      <pc:sldChg chg="modSp">
        <pc:chgData name="Avery, Devon - Division of Assessment and Accountability Support" userId="S::devon.avery@education.ky.gov::ea78a75c-c17e-4901-bc17-b64bcd9c9f6d" providerId="AD" clId="Web-{53AAA8FE-C118-2946-262D-589A95F01841}" dt="2025-01-24T19:15:52.316" v="54" actId="20577"/>
        <pc:sldMkLst>
          <pc:docMk/>
          <pc:sldMk cId="1003881528" sldId="331"/>
        </pc:sldMkLst>
        <pc:graphicFrameChg chg="modGraphic">
          <ac:chgData name="Avery, Devon - Division of Assessment and Accountability Support" userId="S::devon.avery@education.ky.gov::ea78a75c-c17e-4901-bc17-b64bcd9c9f6d" providerId="AD" clId="Web-{53AAA8FE-C118-2946-262D-589A95F01841}" dt="2025-01-24T19:15:52.316" v="54" actId="20577"/>
          <ac:graphicFrameMkLst>
            <pc:docMk/>
            <pc:sldMk cId="1003881528" sldId="331"/>
            <ac:graphicFrameMk id="7" creationId="{C0FF86A5-B233-4A44-895A-95CA7D30F7C6}"/>
          </ac:graphicFrameMkLst>
        </pc:graphicFrameChg>
      </pc:sldChg>
      <pc:sldChg chg="modSp">
        <pc:chgData name="Avery, Devon - Division of Assessment and Accountability Support" userId="S::devon.avery@education.ky.gov::ea78a75c-c17e-4901-bc17-b64bcd9c9f6d" providerId="AD" clId="Web-{53AAA8FE-C118-2946-262D-589A95F01841}" dt="2025-01-24T19:29:58.146" v="791" actId="20577"/>
        <pc:sldMkLst>
          <pc:docMk/>
          <pc:sldMk cId="3469820742" sldId="336"/>
        </pc:sldMkLst>
        <pc:spChg chg="mod">
          <ac:chgData name="Avery, Devon - Division of Assessment and Accountability Support" userId="S::devon.avery@education.ky.gov::ea78a75c-c17e-4901-bc17-b64bcd9c9f6d" providerId="AD" clId="Web-{53AAA8FE-C118-2946-262D-589A95F01841}" dt="2025-01-24T19:29:58.146" v="791" actId="20577"/>
          <ac:spMkLst>
            <pc:docMk/>
            <pc:sldMk cId="3469820742" sldId="336"/>
            <ac:spMk id="6" creationId="{284374B6-D962-42DF-9E42-B03422C50021}"/>
          </ac:spMkLst>
        </pc:spChg>
      </pc:sldChg>
      <pc:sldChg chg="modNotes">
        <pc:chgData name="Avery, Devon - Division of Assessment and Accountability Support" userId="S::devon.avery@education.ky.gov::ea78a75c-c17e-4901-bc17-b64bcd9c9f6d" providerId="AD" clId="Web-{53AAA8FE-C118-2946-262D-589A95F01841}" dt="2025-01-24T19:25:22.802" v="756"/>
        <pc:sldMkLst>
          <pc:docMk/>
          <pc:sldMk cId="1932886933" sldId="915"/>
        </pc:sldMkLst>
      </pc:sldChg>
      <pc:sldChg chg="modNotes">
        <pc:chgData name="Avery, Devon - Division of Assessment and Accountability Support" userId="S::devon.avery@education.ky.gov::ea78a75c-c17e-4901-bc17-b64bcd9c9f6d" providerId="AD" clId="Web-{53AAA8FE-C118-2946-262D-589A95F01841}" dt="2025-01-24T19:26:17.833" v="786"/>
        <pc:sldMkLst>
          <pc:docMk/>
          <pc:sldMk cId="3428450028" sldId="917"/>
        </pc:sldMkLst>
      </pc:sldChg>
      <pc:sldChg chg="modSp modNotes">
        <pc:chgData name="Avery, Devon - Division of Assessment and Accountability Support" userId="S::devon.avery@education.ky.gov::ea78a75c-c17e-4901-bc17-b64bcd9c9f6d" providerId="AD" clId="Web-{53AAA8FE-C118-2946-262D-589A95F01841}" dt="2025-01-24T19:26:54.208" v="788" actId="20577"/>
        <pc:sldMkLst>
          <pc:docMk/>
          <pc:sldMk cId="4191412484" sldId="922"/>
        </pc:sldMkLst>
        <pc:spChg chg="mod">
          <ac:chgData name="Avery, Devon - Division of Assessment and Accountability Support" userId="S::devon.avery@education.ky.gov::ea78a75c-c17e-4901-bc17-b64bcd9c9f6d" providerId="AD" clId="Web-{53AAA8FE-C118-2946-262D-589A95F01841}" dt="2025-01-24T19:26:54.208" v="788" actId="20577"/>
          <ac:spMkLst>
            <pc:docMk/>
            <pc:sldMk cId="4191412484" sldId="922"/>
            <ac:spMk id="3" creationId="{6195000B-9144-675C-0CDA-D955C946E13C}"/>
          </ac:spMkLst>
        </pc:spChg>
      </pc:sldChg>
    </pc:docChg>
  </pc:docChgLst>
  <pc:docChgLst>
    <pc:chgData name="Avery, Devon - Division of Assessment and Accountability Support" userId="S::devon.avery@education.ky.gov::ea78a75c-c17e-4901-bc17-b64bcd9c9f6d" providerId="AD" clId="Web-{7B13C7D0-96D4-8648-3260-A82F656F5769}"/>
    <pc:docChg chg="addSld delSld modSld">
      <pc:chgData name="Avery, Devon - Division of Assessment and Accountability Support" userId="S::devon.avery@education.ky.gov::ea78a75c-c17e-4901-bc17-b64bcd9c9f6d" providerId="AD" clId="Web-{7B13C7D0-96D4-8648-3260-A82F656F5769}" dt="2025-01-15T17:26:21.237" v="126" actId="20577"/>
      <pc:docMkLst>
        <pc:docMk/>
      </pc:docMkLst>
      <pc:sldChg chg="addSp delSp modSp modNotes">
        <pc:chgData name="Avery, Devon - Division of Assessment and Accountability Support" userId="S::devon.avery@education.ky.gov::ea78a75c-c17e-4901-bc17-b64bcd9c9f6d" providerId="AD" clId="Web-{7B13C7D0-96D4-8648-3260-A82F656F5769}" dt="2025-01-15T17:26:21.237" v="126" actId="20577"/>
        <pc:sldMkLst>
          <pc:docMk/>
          <pc:sldMk cId="2959195779" sldId="488"/>
        </pc:sldMkLst>
        <pc:spChg chg="mod">
          <ac:chgData name="Avery, Devon - Division of Assessment and Accountability Support" userId="S::devon.avery@education.ky.gov::ea78a75c-c17e-4901-bc17-b64bcd9c9f6d" providerId="AD" clId="Web-{7B13C7D0-96D4-8648-3260-A82F656F5769}" dt="2025-01-15T17:22:11.652" v="107" actId="1076"/>
          <ac:spMkLst>
            <pc:docMk/>
            <pc:sldMk cId="2959195779" sldId="488"/>
            <ac:spMk id="5" creationId="{A2862FFE-AA21-4EC3-BC3E-1BB97F59A1D3}"/>
          </ac:spMkLst>
        </pc:spChg>
        <pc:spChg chg="add mod">
          <ac:chgData name="Avery, Devon - Division of Assessment and Accountability Support" userId="S::devon.avery@education.ky.gov::ea78a75c-c17e-4901-bc17-b64bcd9c9f6d" providerId="AD" clId="Web-{7B13C7D0-96D4-8648-3260-A82F656F5769}" dt="2025-01-15T17:20:15.103" v="35" actId="1076"/>
          <ac:spMkLst>
            <pc:docMk/>
            <pc:sldMk cId="2959195779" sldId="488"/>
            <ac:spMk id="69" creationId="{FE31DC2C-C538-1B42-6ECA-F758F64C9F24}"/>
          </ac:spMkLst>
        </pc:spChg>
        <pc:spChg chg="add mod">
          <ac:chgData name="Avery, Devon - Division of Assessment and Accountability Support" userId="S::devon.avery@education.ky.gov::ea78a75c-c17e-4901-bc17-b64bcd9c9f6d" providerId="AD" clId="Web-{7B13C7D0-96D4-8648-3260-A82F656F5769}" dt="2025-01-15T17:26:21.237" v="126" actId="20577"/>
          <ac:spMkLst>
            <pc:docMk/>
            <pc:sldMk cId="2959195779" sldId="488"/>
            <ac:spMk id="93" creationId="{F828B6D2-365E-0964-99E6-EA73F6384962}"/>
          </ac:spMkLst>
        </pc:spChg>
      </pc:sldChg>
      <pc:sldChg chg="del">
        <pc:chgData name="Avery, Devon - Division of Assessment and Accountability Support" userId="S::devon.avery@education.ky.gov::ea78a75c-c17e-4901-bc17-b64bcd9c9f6d" providerId="AD" clId="Web-{7B13C7D0-96D4-8648-3260-A82F656F5769}" dt="2025-01-15T17:18:17.522" v="1"/>
        <pc:sldMkLst>
          <pc:docMk/>
          <pc:sldMk cId="1070144674" sldId="914"/>
        </pc:sldMkLst>
      </pc:sldChg>
      <pc:sldChg chg="add">
        <pc:chgData name="Avery, Devon - Division of Assessment and Accountability Support" userId="S::devon.avery@education.ky.gov::ea78a75c-c17e-4901-bc17-b64bcd9c9f6d" providerId="AD" clId="Web-{7B13C7D0-96D4-8648-3260-A82F656F5769}" dt="2025-01-15T17:18:14.381" v="0"/>
        <pc:sldMkLst>
          <pc:docMk/>
          <pc:sldMk cId="1932886933" sldId="915"/>
        </pc:sldMkLst>
      </pc:sldChg>
    </pc:docChg>
  </pc:docChgLst>
  <pc:docChgLst>
    <pc:chgData name="Williams, Chris - Division of Assessment and Accountability Support" userId="S::chris.williams@education.ky.gov::2f156fa2-a309-475c-82f3-62ae8d0ba8a4" providerId="AD" clId="Web-{5DA8297A-B5CE-4C71-8C2F-8BD02F7A51F3}"/>
    <pc:docChg chg="mod">
      <pc:chgData name="Williams, Chris - Division of Assessment and Accountability Support" userId="S::chris.williams@education.ky.gov::2f156fa2-a309-475c-82f3-62ae8d0ba8a4" providerId="AD" clId="Web-{5DA8297A-B5CE-4C71-8C2F-8BD02F7A51F3}" dt="2025-01-07T23:19:25.590" v="0"/>
      <pc:docMkLst>
        <pc:docMk/>
      </pc:docMkLst>
    </pc:docChg>
  </pc:docChgLst>
  <pc:docChgLst>
    <pc:chgData name="Savage, Shara - Division of Assessment and Accountability Support" userId="71eadb16-699f-453e-81d8-c9ac7aaf2dd6" providerId="ADAL" clId="{E7E993FC-2C23-49F3-A4EA-E99FFB93FE83}"/>
    <pc:docChg chg="undo custSel addSld delSld modSld">
      <pc:chgData name="Savage, Shara - Division of Assessment and Accountability Support" userId="71eadb16-699f-453e-81d8-c9ac7aaf2dd6" providerId="ADAL" clId="{E7E993FC-2C23-49F3-A4EA-E99FFB93FE83}" dt="2025-01-23T17:12:46.337" v="908" actId="20577"/>
      <pc:docMkLst>
        <pc:docMk/>
      </pc:docMkLst>
      <pc:sldChg chg="modSp modNotes">
        <pc:chgData name="Savage, Shara - Division of Assessment and Accountability Support" userId="71eadb16-699f-453e-81d8-c9ac7aaf2dd6" providerId="ADAL" clId="{E7E993FC-2C23-49F3-A4EA-E99FFB93FE83}" dt="2025-01-23T17:09:53.145" v="875"/>
        <pc:sldMkLst>
          <pc:docMk/>
          <pc:sldMk cId="2571435896" sldId="277"/>
        </pc:sldMkLst>
        <pc:graphicFrameChg chg="mod">
          <ac:chgData name="Savage, Shara - Division of Assessment and Accountability Support" userId="71eadb16-699f-453e-81d8-c9ac7aaf2dd6" providerId="ADAL" clId="{E7E993FC-2C23-49F3-A4EA-E99FFB93FE83}" dt="2025-01-23T17:09:53.145" v="875"/>
          <ac:graphicFrameMkLst>
            <pc:docMk/>
            <pc:sldMk cId="2571435896" sldId="277"/>
            <ac:graphicFrameMk id="7" creationId="{6D2E2DBA-908C-4FF2-BBB2-FBCF33F12198}"/>
          </ac:graphicFrameMkLst>
        </pc:graphicFrameChg>
      </pc:sldChg>
      <pc:sldChg chg="modSp modNotes">
        <pc:chgData name="Savage, Shara - Division of Assessment and Accountability Support" userId="71eadb16-699f-453e-81d8-c9ac7aaf2dd6" providerId="ADAL" clId="{E7E993FC-2C23-49F3-A4EA-E99FFB93FE83}" dt="2025-01-23T17:09:53.145" v="875"/>
        <pc:sldMkLst>
          <pc:docMk/>
          <pc:sldMk cId="3773026991" sldId="284"/>
        </pc:sldMkLst>
        <pc:graphicFrameChg chg="mod">
          <ac:chgData name="Savage, Shara - Division of Assessment and Accountability Support" userId="71eadb16-699f-453e-81d8-c9ac7aaf2dd6" providerId="ADAL" clId="{E7E993FC-2C23-49F3-A4EA-E99FFB93FE83}" dt="2025-01-23T17:09:53.145" v="875"/>
          <ac:graphicFrameMkLst>
            <pc:docMk/>
            <pc:sldMk cId="3773026991" sldId="284"/>
            <ac:graphicFrameMk id="9" creationId="{399454A1-9932-46DB-9454-B12A406EA7D5}"/>
          </ac:graphicFrameMkLst>
        </pc:graphicFrameChg>
      </pc:sldChg>
      <pc:sldChg chg="modSp modNotes">
        <pc:chgData name="Savage, Shara - Division of Assessment and Accountability Support" userId="71eadb16-699f-453e-81d8-c9ac7aaf2dd6" providerId="ADAL" clId="{E7E993FC-2C23-49F3-A4EA-E99FFB93FE83}" dt="2025-01-23T17:09:53.145" v="875"/>
        <pc:sldMkLst>
          <pc:docMk/>
          <pc:sldMk cId="2453328097" sldId="300"/>
        </pc:sldMkLst>
        <pc:spChg chg="mod">
          <ac:chgData name="Savage, Shara - Division of Assessment and Accountability Support" userId="71eadb16-699f-453e-81d8-c9ac7aaf2dd6" providerId="ADAL" clId="{E7E993FC-2C23-49F3-A4EA-E99FFB93FE83}" dt="2025-01-23T17:09:53.145" v="875"/>
          <ac:spMkLst>
            <pc:docMk/>
            <pc:sldMk cId="2453328097" sldId="300"/>
            <ac:spMk id="8" creationId="{8CEED6DD-3855-9301-056D-6775A485FF48}"/>
          </ac:spMkLst>
        </pc:spChg>
      </pc:sldChg>
      <pc:sldChg chg="modSp modNotes">
        <pc:chgData name="Savage, Shara - Division of Assessment and Accountability Support" userId="71eadb16-699f-453e-81d8-c9ac7aaf2dd6" providerId="ADAL" clId="{E7E993FC-2C23-49F3-A4EA-E99FFB93FE83}" dt="2025-01-23T17:09:53.145" v="875"/>
        <pc:sldMkLst>
          <pc:docMk/>
          <pc:sldMk cId="1609160414" sldId="325"/>
        </pc:sldMkLst>
        <pc:spChg chg="mod">
          <ac:chgData name="Savage, Shara - Division of Assessment and Accountability Support" userId="71eadb16-699f-453e-81d8-c9ac7aaf2dd6" providerId="ADAL" clId="{E7E993FC-2C23-49F3-A4EA-E99FFB93FE83}" dt="2025-01-23T17:09:53.145" v="875"/>
          <ac:spMkLst>
            <pc:docMk/>
            <pc:sldMk cId="1609160414" sldId="325"/>
            <ac:spMk id="2" creationId="{00000000-0000-0000-0000-000000000000}"/>
          </ac:spMkLst>
        </pc:spChg>
        <pc:graphicFrameChg chg="mod">
          <ac:chgData name="Savage, Shara - Division of Assessment and Accountability Support" userId="71eadb16-699f-453e-81d8-c9ac7aaf2dd6" providerId="ADAL" clId="{E7E993FC-2C23-49F3-A4EA-E99FFB93FE83}" dt="2025-01-23T17:09:53.145" v="875"/>
          <ac:graphicFrameMkLst>
            <pc:docMk/>
            <pc:sldMk cId="1609160414" sldId="325"/>
            <ac:graphicFrameMk id="7" creationId="{E6F478F4-A7E7-4C48-81B8-CFB216607FDF}"/>
          </ac:graphicFrameMkLst>
        </pc:graphicFrameChg>
      </pc:sldChg>
      <pc:sldChg chg="modSp modNotes">
        <pc:chgData name="Savage, Shara - Division of Assessment and Accountability Support" userId="71eadb16-699f-453e-81d8-c9ac7aaf2dd6" providerId="ADAL" clId="{E7E993FC-2C23-49F3-A4EA-E99FFB93FE83}" dt="2025-01-23T17:09:53.145" v="875"/>
        <pc:sldMkLst>
          <pc:docMk/>
          <pc:sldMk cId="914869716" sldId="335"/>
        </pc:sldMkLst>
        <pc:spChg chg="mod">
          <ac:chgData name="Savage, Shara - Division of Assessment and Accountability Support" userId="71eadb16-699f-453e-81d8-c9ac7aaf2dd6" providerId="ADAL" clId="{E7E993FC-2C23-49F3-A4EA-E99FFB93FE83}" dt="2025-01-23T17:09:53.145" v="875"/>
          <ac:spMkLst>
            <pc:docMk/>
            <pc:sldMk cId="914869716" sldId="335"/>
            <ac:spMk id="10" creationId="{18F54F20-1EFD-465F-9F90-52589DBCF0EE}"/>
          </ac:spMkLst>
        </pc:spChg>
      </pc:sldChg>
      <pc:sldChg chg="modSp modNotes">
        <pc:chgData name="Savage, Shara - Division of Assessment and Accountability Support" userId="71eadb16-699f-453e-81d8-c9ac7aaf2dd6" providerId="ADAL" clId="{E7E993FC-2C23-49F3-A4EA-E99FFB93FE83}" dt="2025-01-23T17:09:53.145" v="875"/>
        <pc:sldMkLst>
          <pc:docMk/>
          <pc:sldMk cId="3469820742" sldId="336"/>
        </pc:sldMkLst>
        <pc:spChg chg="mod">
          <ac:chgData name="Savage, Shara - Division of Assessment and Accountability Support" userId="71eadb16-699f-453e-81d8-c9ac7aaf2dd6" providerId="ADAL" clId="{E7E993FC-2C23-49F3-A4EA-E99FFB93FE83}" dt="2025-01-23T17:09:53.145" v="875"/>
          <ac:spMkLst>
            <pc:docMk/>
            <pc:sldMk cId="3469820742" sldId="336"/>
            <ac:spMk id="8" creationId="{DC9528F7-D038-49BE-A8BA-A07333BE62EC}"/>
          </ac:spMkLst>
        </pc:spChg>
      </pc:sldChg>
      <pc:sldChg chg="modSp">
        <pc:chgData name="Savage, Shara - Division of Assessment and Accountability Support" userId="71eadb16-699f-453e-81d8-c9ac7aaf2dd6" providerId="ADAL" clId="{E7E993FC-2C23-49F3-A4EA-E99FFB93FE83}" dt="2025-01-23T17:09:53.145" v="875"/>
        <pc:sldMkLst>
          <pc:docMk/>
          <pc:sldMk cId="2766445487" sldId="340"/>
        </pc:sldMkLst>
        <pc:spChg chg="mod">
          <ac:chgData name="Savage, Shara - Division of Assessment and Accountability Support" userId="71eadb16-699f-453e-81d8-c9ac7aaf2dd6" providerId="ADAL" clId="{E7E993FC-2C23-49F3-A4EA-E99FFB93FE83}" dt="2025-01-23T17:09:53.145" v="875"/>
          <ac:spMkLst>
            <pc:docMk/>
            <pc:sldMk cId="2766445487" sldId="340"/>
            <ac:spMk id="2" creationId="{00000000-0000-0000-0000-000000000000}"/>
          </ac:spMkLst>
        </pc:spChg>
      </pc:sldChg>
      <pc:sldChg chg="modSp mod modNotesTx">
        <pc:chgData name="Savage, Shara - Division of Assessment and Accountability Support" userId="71eadb16-699f-453e-81d8-c9ac7aaf2dd6" providerId="ADAL" clId="{E7E993FC-2C23-49F3-A4EA-E99FFB93FE83}" dt="2025-01-23T17:12:46.337" v="908" actId="20577"/>
        <pc:sldMkLst>
          <pc:docMk/>
          <pc:sldMk cId="2959195779" sldId="488"/>
        </pc:sldMkLst>
        <pc:spChg chg="mod">
          <ac:chgData name="Savage, Shara - Division of Assessment and Accountability Support" userId="71eadb16-699f-453e-81d8-c9ac7aaf2dd6" providerId="ADAL" clId="{E7E993FC-2C23-49F3-A4EA-E99FFB93FE83}" dt="2025-01-23T17:12:46.337" v="908" actId="20577"/>
          <ac:spMkLst>
            <pc:docMk/>
            <pc:sldMk cId="2959195779" sldId="488"/>
            <ac:spMk id="93" creationId="{F828B6D2-365E-0964-99E6-EA73F6384962}"/>
          </ac:spMkLst>
        </pc:spChg>
      </pc:sldChg>
      <pc:sldChg chg="modSp mod modCm modNotes modNotesTx">
        <pc:chgData name="Savage, Shara - Division of Assessment and Accountability Support" userId="71eadb16-699f-453e-81d8-c9ac7aaf2dd6" providerId="ADAL" clId="{E7E993FC-2C23-49F3-A4EA-E99FFB93FE83}" dt="2025-01-23T17:11:29.298" v="896" actId="20577"/>
        <pc:sldMkLst>
          <pc:docMk/>
          <pc:sldMk cId="1987321335" sldId="912"/>
        </pc:sldMkLst>
        <pc:spChg chg="mod">
          <ac:chgData name="Savage, Shara - Division of Assessment and Accountability Support" userId="71eadb16-699f-453e-81d8-c9ac7aaf2dd6" providerId="ADAL" clId="{E7E993FC-2C23-49F3-A4EA-E99FFB93FE83}" dt="2025-01-23T17:09:53.145" v="875"/>
          <ac:spMkLst>
            <pc:docMk/>
            <pc:sldMk cId="1987321335" sldId="912"/>
            <ac:spMk id="2" creationId="{31092770-28CD-37FD-9C53-9FCFBF10CBA1}"/>
          </ac:spMkLst>
        </pc:spChg>
        <pc:spChg chg="mod">
          <ac:chgData name="Savage, Shara - Division of Assessment and Accountability Support" userId="71eadb16-699f-453e-81d8-c9ac7aaf2dd6" providerId="ADAL" clId="{E7E993FC-2C23-49F3-A4EA-E99FFB93FE83}" dt="2025-01-23T17:09:53.525" v="876" actId="27636"/>
          <ac:spMkLst>
            <pc:docMk/>
            <pc:sldMk cId="1987321335" sldId="912"/>
            <ac:spMk id="6" creationId="{02FD6734-2FA6-D867-5B3F-A6820FED2D6C}"/>
          </ac:spMkLst>
        </pc:spChg>
        <pc:extLst>
          <p:ext xmlns:p="http://schemas.openxmlformats.org/presentationml/2006/main" uri="{D6D511B9-2390-475A-947B-AFAB55BFBCF1}">
            <pc226:cmChg xmlns:pc226="http://schemas.microsoft.com/office/powerpoint/2022/06/main/command" chg="mod">
              <pc226:chgData name="Savage, Shara - Division of Assessment and Accountability Support" userId="71eadb16-699f-453e-81d8-c9ac7aaf2dd6" providerId="ADAL" clId="{E7E993FC-2C23-49F3-A4EA-E99FFB93FE83}" dt="2025-01-23T15:28:39.789" v="211" actId="20577"/>
              <pc2:cmMkLst xmlns:pc2="http://schemas.microsoft.com/office/powerpoint/2019/9/main/command">
                <pc:docMk/>
                <pc:sldMk cId="1987321335" sldId="912"/>
                <pc2:cmMk id="{1F96F01E-70A7-4D07-94B1-A9135C3404C2}"/>
              </pc2:cmMkLst>
            </pc226:cmChg>
            <pc226:cmChg xmlns:pc226="http://schemas.microsoft.com/office/powerpoint/2022/06/main/command" chg="mod">
              <pc226:chgData name="Savage, Shara - Division of Assessment and Accountability Support" userId="71eadb16-699f-453e-81d8-c9ac7aaf2dd6" providerId="ADAL" clId="{E7E993FC-2C23-49F3-A4EA-E99FFB93FE83}" dt="2025-01-23T15:30:01.140" v="225" actId="20577"/>
              <pc2:cmMkLst xmlns:pc2="http://schemas.microsoft.com/office/powerpoint/2019/9/main/command">
                <pc:docMk/>
                <pc:sldMk cId="1987321335" sldId="912"/>
                <pc2:cmMk id="{3C16307A-5A62-4739-99FB-C1D81559F838}"/>
              </pc2:cmMkLst>
            </pc226:cmChg>
          </p:ext>
        </pc:extLst>
      </pc:sldChg>
      <pc:sldChg chg="del">
        <pc:chgData name="Savage, Shara - Division of Assessment and Accountability Support" userId="71eadb16-699f-453e-81d8-c9ac7aaf2dd6" providerId="ADAL" clId="{E7E993FC-2C23-49F3-A4EA-E99FFB93FE83}" dt="2025-01-23T14:20:45.205" v="79" actId="47"/>
        <pc:sldMkLst>
          <pc:docMk/>
          <pc:sldMk cId="3830117838" sldId="918"/>
        </pc:sldMkLst>
      </pc:sldChg>
      <pc:sldChg chg="modSp mod modCm modNotes modNotesTx">
        <pc:chgData name="Savage, Shara - Division of Assessment and Accountability Support" userId="71eadb16-699f-453e-81d8-c9ac7aaf2dd6" providerId="ADAL" clId="{E7E993FC-2C23-49F3-A4EA-E99FFB93FE83}" dt="2025-01-23T17:09:53.145" v="875"/>
        <pc:sldMkLst>
          <pc:docMk/>
          <pc:sldMk cId="1826176424" sldId="921"/>
        </pc:sldMkLst>
        <pc:spChg chg="mod">
          <ac:chgData name="Savage, Shara - Division of Assessment and Accountability Support" userId="71eadb16-699f-453e-81d8-c9ac7aaf2dd6" providerId="ADAL" clId="{E7E993FC-2C23-49F3-A4EA-E99FFB93FE83}" dt="2025-01-23T17:09:53.145" v="875"/>
          <ac:spMkLst>
            <pc:docMk/>
            <pc:sldMk cId="1826176424" sldId="921"/>
            <ac:spMk id="2" creationId="{31092770-28CD-37FD-9C53-9FCFBF10CBA1}"/>
          </ac:spMkLst>
        </pc:spChg>
        <pc:spChg chg="mod">
          <ac:chgData name="Savage, Shara - Division of Assessment and Accountability Support" userId="71eadb16-699f-453e-81d8-c9ac7aaf2dd6" providerId="ADAL" clId="{E7E993FC-2C23-49F3-A4EA-E99FFB93FE83}" dt="2025-01-23T17:09:53.145" v="875"/>
          <ac:spMkLst>
            <pc:docMk/>
            <pc:sldMk cId="1826176424" sldId="921"/>
            <ac:spMk id="6" creationId="{02FD6734-2FA6-D867-5B3F-A6820FED2D6C}"/>
          </ac:spMkLst>
        </pc:spChg>
        <pc:extLst>
          <p:ext xmlns:p="http://schemas.openxmlformats.org/presentationml/2006/main" uri="{D6D511B9-2390-475A-947B-AFAB55BFBCF1}">
            <pc226:cmChg xmlns:pc226="http://schemas.microsoft.com/office/powerpoint/2022/06/main/command" chg="mod">
              <pc226:chgData name="Savage, Shara - Division of Assessment and Accountability Support" userId="71eadb16-699f-453e-81d8-c9ac7aaf2dd6" providerId="ADAL" clId="{E7E993FC-2C23-49F3-A4EA-E99FFB93FE83}" dt="2025-01-23T15:23:23.843" v="82" actId="20577"/>
              <pc2:cmMkLst xmlns:pc2="http://schemas.microsoft.com/office/powerpoint/2019/9/main/command">
                <pc:docMk/>
                <pc:sldMk cId="1826176424" sldId="921"/>
                <pc2:cmMk id="{84DD2026-1805-4FC6-B367-9EF0E46E1401}"/>
              </pc2:cmMkLst>
            </pc226:cmChg>
            <pc226:cmChg xmlns:pc226="http://schemas.microsoft.com/office/powerpoint/2022/06/main/command" chg="mod">
              <pc226:chgData name="Savage, Shara - Division of Assessment and Accountability Support" userId="71eadb16-699f-453e-81d8-c9ac7aaf2dd6" providerId="ADAL" clId="{E7E993FC-2C23-49F3-A4EA-E99FFB93FE83}" dt="2025-01-23T15:23:23.843" v="82" actId="20577"/>
              <pc2:cmMkLst xmlns:pc2="http://schemas.microsoft.com/office/powerpoint/2019/9/main/command">
                <pc:docMk/>
                <pc:sldMk cId="1826176424" sldId="921"/>
                <pc2:cmMk id="{52D8E529-40E2-4277-AC16-664E9BB19A1F}"/>
              </pc2:cmMkLst>
            </pc226:cmChg>
            <pc226:cmChg xmlns:pc226="http://schemas.microsoft.com/office/powerpoint/2022/06/main/command" chg="mod">
              <pc226:chgData name="Savage, Shara - Division of Assessment and Accountability Support" userId="71eadb16-699f-453e-81d8-c9ac7aaf2dd6" providerId="ADAL" clId="{E7E993FC-2C23-49F3-A4EA-E99FFB93FE83}" dt="2025-01-23T15:23:23.843" v="82" actId="20577"/>
              <pc2:cmMkLst xmlns:pc2="http://schemas.microsoft.com/office/powerpoint/2019/9/main/command">
                <pc:docMk/>
                <pc:sldMk cId="1826176424" sldId="921"/>
                <pc2:cmMk id="{880DCA5A-D3F4-4604-ABBC-A04430B2932D}"/>
              </pc2:cmMkLst>
            </pc226:cmChg>
          </p:ext>
        </pc:extLst>
      </pc:sldChg>
      <pc:sldChg chg="modSp new mod modCm modNotesTx">
        <pc:chgData name="Savage, Shara - Division of Assessment and Accountability Support" userId="71eadb16-699f-453e-81d8-c9ac7aaf2dd6" providerId="ADAL" clId="{E7E993FC-2C23-49F3-A4EA-E99FFB93FE83}" dt="2025-01-23T17:03:48.529" v="873" actId="6549"/>
        <pc:sldMkLst>
          <pc:docMk/>
          <pc:sldMk cId="4191412484" sldId="922"/>
        </pc:sldMkLst>
        <pc:spChg chg="mod">
          <ac:chgData name="Savage, Shara - Division of Assessment and Accountability Support" userId="71eadb16-699f-453e-81d8-c9ac7aaf2dd6" providerId="ADAL" clId="{E7E993FC-2C23-49F3-A4EA-E99FFB93FE83}" dt="2025-01-22T12:17:07.922" v="62" actId="20577"/>
          <ac:spMkLst>
            <pc:docMk/>
            <pc:sldMk cId="4191412484" sldId="922"/>
            <ac:spMk id="2" creationId="{F875D6C9-D280-BB12-CBBB-87573B5527FD}"/>
          </ac:spMkLst>
        </pc:spChg>
        <pc:spChg chg="mod">
          <ac:chgData name="Savage, Shara - Division of Assessment and Accountability Support" userId="71eadb16-699f-453e-81d8-c9ac7aaf2dd6" providerId="ADAL" clId="{E7E993FC-2C23-49F3-A4EA-E99FFB93FE83}" dt="2025-01-23T17:00:50.697" v="866" actId="313"/>
          <ac:spMkLst>
            <pc:docMk/>
            <pc:sldMk cId="4191412484" sldId="922"/>
            <ac:spMk id="3" creationId="{6195000B-9144-675C-0CDA-D955C946E13C}"/>
          </ac:spMkLst>
        </pc:spChg>
        <pc:extLst>
          <p:ext xmlns:p="http://schemas.openxmlformats.org/presentationml/2006/main" uri="{D6D511B9-2390-475A-947B-AFAB55BFBCF1}">
            <pc226:cmChg xmlns:pc226="http://schemas.microsoft.com/office/powerpoint/2022/06/main/command" chg="mod">
              <pc226:chgData name="Savage, Shara - Division of Assessment and Accountability Support" userId="71eadb16-699f-453e-81d8-c9ac7aaf2dd6" providerId="ADAL" clId="{E7E993FC-2C23-49F3-A4EA-E99FFB93FE83}" dt="2025-01-23T16:04:00.110" v="362" actId="20577"/>
              <pc2:cmMkLst xmlns:pc2="http://schemas.microsoft.com/office/powerpoint/2019/9/main/command">
                <pc:docMk/>
                <pc:sldMk cId="4191412484" sldId="922"/>
                <pc2:cmMk id="{61494A90-14A5-4709-994D-FA44AD116173}"/>
              </pc2:cmMkLst>
            </pc226:cmChg>
          </p:ext>
        </pc:extLst>
      </pc:sldChg>
      <pc:sldChg chg="modSp add mod modNotesTx">
        <pc:chgData name="Savage, Shara - Division of Assessment and Accountability Support" userId="71eadb16-699f-453e-81d8-c9ac7aaf2dd6" providerId="ADAL" clId="{E7E993FC-2C23-49F3-A4EA-E99FFB93FE83}" dt="2025-01-23T16:11:36.045" v="435" actId="20577"/>
        <pc:sldMkLst>
          <pc:docMk/>
          <pc:sldMk cId="2456234855" sldId="923"/>
        </pc:sldMkLst>
        <pc:spChg chg="mod">
          <ac:chgData name="Savage, Shara - Division of Assessment and Accountability Support" userId="71eadb16-699f-453e-81d8-c9ac7aaf2dd6" providerId="ADAL" clId="{E7E993FC-2C23-49F3-A4EA-E99FFB93FE83}" dt="2025-01-22T12:53:25.055" v="73" actId="20577"/>
          <ac:spMkLst>
            <pc:docMk/>
            <pc:sldMk cId="2456234855" sldId="923"/>
            <ac:spMk id="2" creationId="{DB56D202-6DED-21CD-EED0-7B760EBF0A3B}"/>
          </ac:spMkLst>
        </pc:spChg>
        <pc:spChg chg="mod">
          <ac:chgData name="Savage, Shara - Division of Assessment and Accountability Support" userId="71eadb16-699f-453e-81d8-c9ac7aaf2dd6" providerId="ADAL" clId="{E7E993FC-2C23-49F3-A4EA-E99FFB93FE83}" dt="2025-01-23T16:10:08.293" v="365" actId="113"/>
          <ac:spMkLst>
            <pc:docMk/>
            <pc:sldMk cId="2456234855" sldId="923"/>
            <ac:spMk id="4" creationId="{D8CFFC76-3D36-1D19-AC7C-E77C62E307AF}"/>
          </ac:spMkLst>
        </pc:spChg>
      </pc:sldChg>
      <pc:sldChg chg="del">
        <pc:chgData name="Savage, Shara - Division of Assessment and Accountability Support" userId="71eadb16-699f-453e-81d8-c9ac7aaf2dd6" providerId="ADAL" clId="{E7E993FC-2C23-49F3-A4EA-E99FFB93FE83}" dt="2025-01-23T17:04:18.683" v="874" actId="47"/>
        <pc:sldMkLst>
          <pc:docMk/>
          <pc:sldMk cId="3128075509" sldId="924"/>
        </pc:sldMkLst>
      </pc:sldChg>
    </pc:docChg>
  </pc:docChgLst>
  <pc:docChgLst>
    <pc:chgData name="Chandler, Melissa - Division of Assessment and Accountability Support" userId="c7c40c5a-5db2-409e-9ac5-b3fa8556cae3" providerId="ADAL" clId="{D2359C97-30D0-48FF-A160-14CE9EE5DFB8}"/>
    <pc:docChg chg="custSel modSld">
      <pc:chgData name="Chandler, Melissa - Division of Assessment and Accountability Support" userId="c7c40c5a-5db2-409e-9ac5-b3fa8556cae3" providerId="ADAL" clId="{D2359C97-30D0-48FF-A160-14CE9EE5DFB8}" dt="2025-01-02T18:49:04.818" v="108" actId="179"/>
      <pc:docMkLst>
        <pc:docMk/>
      </pc:docMkLst>
      <pc:sldChg chg="modSp mod">
        <pc:chgData name="Chandler, Melissa - Division of Assessment and Accountability Support" userId="c7c40c5a-5db2-409e-9ac5-b3fa8556cae3" providerId="ADAL" clId="{D2359C97-30D0-48FF-A160-14CE9EE5DFB8}" dt="2025-01-02T18:36:21.086" v="3" actId="27636"/>
        <pc:sldMkLst>
          <pc:docMk/>
          <pc:sldMk cId="301902911" sldId="256"/>
        </pc:sldMkLst>
        <pc:spChg chg="mod">
          <ac:chgData name="Chandler, Melissa - Division of Assessment and Accountability Support" userId="c7c40c5a-5db2-409e-9ac5-b3fa8556cae3" providerId="ADAL" clId="{D2359C97-30D0-48FF-A160-14CE9EE5DFB8}" dt="2025-01-02T18:36:21.086" v="3" actId="27636"/>
          <ac:spMkLst>
            <pc:docMk/>
            <pc:sldMk cId="301902911" sldId="256"/>
            <ac:spMk id="9" creationId="{F03D6A03-BE1A-4040-9335-B6A1590FA9D1}"/>
          </ac:spMkLst>
        </pc:spChg>
      </pc:sldChg>
      <pc:sldChg chg="modSp mod">
        <pc:chgData name="Chandler, Melissa - Division of Assessment and Accountability Support" userId="c7c40c5a-5db2-409e-9ac5-b3fa8556cae3" providerId="ADAL" clId="{D2359C97-30D0-48FF-A160-14CE9EE5DFB8}" dt="2025-01-02T18:40:35.020" v="35" actId="404"/>
        <pc:sldMkLst>
          <pc:docMk/>
          <pc:sldMk cId="2571435896" sldId="277"/>
        </pc:sldMkLst>
        <pc:spChg chg="mod">
          <ac:chgData name="Chandler, Melissa - Division of Assessment and Accountability Support" userId="c7c40c5a-5db2-409e-9ac5-b3fa8556cae3" providerId="ADAL" clId="{D2359C97-30D0-48FF-A160-14CE9EE5DFB8}" dt="2025-01-02T18:40:35.020" v="35" actId="404"/>
          <ac:spMkLst>
            <pc:docMk/>
            <pc:sldMk cId="2571435896" sldId="277"/>
            <ac:spMk id="2" creationId="{00000000-0000-0000-0000-000000000000}"/>
          </ac:spMkLst>
        </pc:spChg>
        <pc:graphicFrameChg chg="mod">
          <ac:chgData name="Chandler, Melissa - Division of Assessment and Accountability Support" userId="c7c40c5a-5db2-409e-9ac5-b3fa8556cae3" providerId="ADAL" clId="{D2359C97-30D0-48FF-A160-14CE9EE5DFB8}" dt="2025-01-02T18:38:44.823" v="18" actId="1076"/>
          <ac:graphicFrameMkLst>
            <pc:docMk/>
            <pc:sldMk cId="2571435896" sldId="277"/>
            <ac:graphicFrameMk id="7" creationId="{6D2E2DBA-908C-4FF2-BBB2-FBCF33F12198}"/>
          </ac:graphicFrameMkLst>
        </pc:graphicFrameChg>
      </pc:sldChg>
      <pc:sldChg chg="modSp mod">
        <pc:chgData name="Chandler, Melissa - Division of Assessment and Accountability Support" userId="c7c40c5a-5db2-409e-9ac5-b3fa8556cae3" providerId="ADAL" clId="{D2359C97-30D0-48FF-A160-14CE9EE5DFB8}" dt="2025-01-02T18:43:44.952" v="75"/>
        <pc:sldMkLst>
          <pc:docMk/>
          <pc:sldMk cId="3773026991" sldId="284"/>
        </pc:sldMkLst>
        <pc:spChg chg="mod">
          <ac:chgData name="Chandler, Melissa - Division of Assessment and Accountability Support" userId="c7c40c5a-5db2-409e-9ac5-b3fa8556cae3" providerId="ADAL" clId="{D2359C97-30D0-48FF-A160-14CE9EE5DFB8}" dt="2025-01-02T18:43:19.291" v="69" actId="242"/>
          <ac:spMkLst>
            <pc:docMk/>
            <pc:sldMk cId="3773026991" sldId="284"/>
            <ac:spMk id="2" creationId="{00000000-0000-0000-0000-000000000000}"/>
          </ac:spMkLst>
        </pc:spChg>
        <pc:graphicFrameChg chg="mod">
          <ac:chgData name="Chandler, Melissa - Division of Assessment and Accountability Support" userId="c7c40c5a-5db2-409e-9ac5-b3fa8556cae3" providerId="ADAL" clId="{D2359C97-30D0-48FF-A160-14CE9EE5DFB8}" dt="2025-01-02T18:43:44.952" v="75"/>
          <ac:graphicFrameMkLst>
            <pc:docMk/>
            <pc:sldMk cId="3773026991" sldId="284"/>
            <ac:graphicFrameMk id="9" creationId="{399454A1-9932-46DB-9454-B12A406EA7D5}"/>
          </ac:graphicFrameMkLst>
        </pc:graphicFrameChg>
      </pc:sldChg>
      <pc:sldChg chg="modSp mod">
        <pc:chgData name="Chandler, Melissa - Division of Assessment and Accountability Support" userId="c7c40c5a-5db2-409e-9ac5-b3fa8556cae3" providerId="ADAL" clId="{D2359C97-30D0-48FF-A160-14CE9EE5DFB8}" dt="2025-01-02T18:40:56.724" v="37" actId="404"/>
        <pc:sldMkLst>
          <pc:docMk/>
          <pc:sldMk cId="2365353730" sldId="290"/>
        </pc:sldMkLst>
        <pc:spChg chg="mod">
          <ac:chgData name="Chandler, Melissa - Division of Assessment and Accountability Support" userId="c7c40c5a-5db2-409e-9ac5-b3fa8556cae3" providerId="ADAL" clId="{D2359C97-30D0-48FF-A160-14CE9EE5DFB8}" dt="2025-01-02T18:40:56.724" v="37" actId="404"/>
          <ac:spMkLst>
            <pc:docMk/>
            <pc:sldMk cId="2365353730" sldId="290"/>
            <ac:spMk id="2" creationId="{00000000-0000-0000-0000-000000000000}"/>
          </ac:spMkLst>
        </pc:spChg>
        <pc:graphicFrameChg chg="mod">
          <ac:chgData name="Chandler, Melissa - Division of Assessment and Accountability Support" userId="c7c40c5a-5db2-409e-9ac5-b3fa8556cae3" providerId="ADAL" clId="{D2359C97-30D0-48FF-A160-14CE9EE5DFB8}" dt="2025-01-02T18:39:35.977" v="23" actId="20577"/>
          <ac:graphicFrameMkLst>
            <pc:docMk/>
            <pc:sldMk cId="2365353730" sldId="290"/>
            <ac:graphicFrameMk id="7" creationId="{1EFC311F-D054-4122-A0C4-0785427B3B56}"/>
          </ac:graphicFrameMkLst>
        </pc:graphicFrameChg>
      </pc:sldChg>
      <pc:sldChg chg="modSp mod">
        <pc:chgData name="Chandler, Melissa - Division of Assessment and Accountability Support" userId="c7c40c5a-5db2-409e-9ac5-b3fa8556cae3" providerId="ADAL" clId="{D2359C97-30D0-48FF-A160-14CE9EE5DFB8}" dt="2025-01-02T18:40:19.496" v="33" actId="404"/>
        <pc:sldMkLst>
          <pc:docMk/>
          <pc:sldMk cId="2453328097" sldId="300"/>
        </pc:sldMkLst>
        <pc:spChg chg="mod">
          <ac:chgData name="Chandler, Melissa - Division of Assessment and Accountability Support" userId="c7c40c5a-5db2-409e-9ac5-b3fa8556cae3" providerId="ADAL" clId="{D2359C97-30D0-48FF-A160-14CE9EE5DFB8}" dt="2025-01-02T18:40:19.496" v="33" actId="404"/>
          <ac:spMkLst>
            <pc:docMk/>
            <pc:sldMk cId="2453328097" sldId="300"/>
            <ac:spMk id="7" creationId="{D7995D2F-8A45-2A90-9077-4CC75D0A82F6}"/>
          </ac:spMkLst>
        </pc:spChg>
        <pc:spChg chg="mod">
          <ac:chgData name="Chandler, Melissa - Division of Assessment and Accountability Support" userId="c7c40c5a-5db2-409e-9ac5-b3fa8556cae3" providerId="ADAL" clId="{D2359C97-30D0-48FF-A160-14CE9EE5DFB8}" dt="2025-01-02T18:37:33.786" v="6" actId="1076"/>
          <ac:spMkLst>
            <pc:docMk/>
            <pc:sldMk cId="2453328097" sldId="300"/>
            <ac:spMk id="8" creationId="{8CEED6DD-3855-9301-056D-6775A485FF48}"/>
          </ac:spMkLst>
        </pc:spChg>
      </pc:sldChg>
      <pc:sldChg chg="modSp mod">
        <pc:chgData name="Chandler, Melissa - Division of Assessment and Accountability Support" userId="c7c40c5a-5db2-409e-9ac5-b3fa8556cae3" providerId="ADAL" clId="{D2359C97-30D0-48FF-A160-14CE9EE5DFB8}" dt="2025-01-02T18:48:45.639" v="105" actId="14100"/>
        <pc:sldMkLst>
          <pc:docMk/>
          <pc:sldMk cId="0" sldId="302"/>
        </pc:sldMkLst>
        <pc:spChg chg="mod">
          <ac:chgData name="Chandler, Melissa - Division of Assessment and Accountability Support" userId="c7c40c5a-5db2-409e-9ac5-b3fa8556cae3" providerId="ADAL" clId="{D2359C97-30D0-48FF-A160-14CE9EE5DFB8}" dt="2025-01-02T18:48:45.639" v="105" actId="14100"/>
          <ac:spMkLst>
            <pc:docMk/>
            <pc:sldMk cId="0" sldId="302"/>
            <ac:spMk id="6" creationId="{00F1D9EA-DD69-AE7F-2B79-B34F034EA5C9}"/>
          </ac:spMkLst>
        </pc:spChg>
      </pc:sldChg>
      <pc:sldChg chg="modSp mod">
        <pc:chgData name="Chandler, Melissa - Division of Assessment and Accountability Support" userId="c7c40c5a-5db2-409e-9ac5-b3fa8556cae3" providerId="ADAL" clId="{D2359C97-30D0-48FF-A160-14CE9EE5DFB8}" dt="2025-01-02T18:48:53.152" v="106" actId="179"/>
        <pc:sldMkLst>
          <pc:docMk/>
          <pc:sldMk cId="3169072552" sldId="307"/>
        </pc:sldMkLst>
        <pc:spChg chg="mod">
          <ac:chgData name="Chandler, Melissa - Division of Assessment and Accountability Support" userId="c7c40c5a-5db2-409e-9ac5-b3fa8556cae3" providerId="ADAL" clId="{D2359C97-30D0-48FF-A160-14CE9EE5DFB8}" dt="2025-01-02T18:48:53.152" v="106" actId="179"/>
          <ac:spMkLst>
            <pc:docMk/>
            <pc:sldMk cId="3169072552" sldId="307"/>
            <ac:spMk id="9" creationId="{A661ED62-337D-66CE-A3FF-F63D0E92B5E2}"/>
          </ac:spMkLst>
        </pc:spChg>
      </pc:sldChg>
      <pc:sldChg chg="modSp mod">
        <pc:chgData name="Chandler, Melissa - Division of Assessment and Accountability Support" userId="c7c40c5a-5db2-409e-9ac5-b3fa8556cae3" providerId="ADAL" clId="{D2359C97-30D0-48FF-A160-14CE9EE5DFB8}" dt="2025-01-02T18:49:04.818" v="108" actId="179"/>
        <pc:sldMkLst>
          <pc:docMk/>
          <pc:sldMk cId="1797520665" sldId="308"/>
        </pc:sldMkLst>
        <pc:spChg chg="mod">
          <ac:chgData name="Chandler, Melissa - Division of Assessment and Accountability Support" userId="c7c40c5a-5db2-409e-9ac5-b3fa8556cae3" providerId="ADAL" clId="{D2359C97-30D0-48FF-A160-14CE9EE5DFB8}" dt="2025-01-02T18:49:04.818" v="108" actId="179"/>
          <ac:spMkLst>
            <pc:docMk/>
            <pc:sldMk cId="1797520665" sldId="308"/>
            <ac:spMk id="2" creationId="{66BCFC61-773F-9E84-6371-CD18CCAFBD59}"/>
          </ac:spMkLst>
        </pc:spChg>
      </pc:sldChg>
      <pc:sldChg chg="modSp mod">
        <pc:chgData name="Chandler, Melissa - Division of Assessment and Accountability Support" userId="c7c40c5a-5db2-409e-9ac5-b3fa8556cae3" providerId="ADAL" clId="{D2359C97-30D0-48FF-A160-14CE9EE5DFB8}" dt="2025-01-02T18:37:59.775" v="10" actId="14100"/>
        <pc:sldMkLst>
          <pc:docMk/>
          <pc:sldMk cId="3457013828" sldId="323"/>
        </pc:sldMkLst>
        <pc:spChg chg="mod">
          <ac:chgData name="Chandler, Melissa - Division of Assessment and Accountability Support" userId="c7c40c5a-5db2-409e-9ac5-b3fa8556cae3" providerId="ADAL" clId="{D2359C97-30D0-48FF-A160-14CE9EE5DFB8}" dt="2025-01-02T18:37:59.775" v="10" actId="14100"/>
          <ac:spMkLst>
            <pc:docMk/>
            <pc:sldMk cId="3457013828" sldId="323"/>
            <ac:spMk id="2" creationId="{00000000-0000-0000-0000-000000000000}"/>
          </ac:spMkLst>
        </pc:spChg>
      </pc:sldChg>
      <pc:sldChg chg="modSp mod">
        <pc:chgData name="Chandler, Melissa - Division of Assessment and Accountability Support" userId="c7c40c5a-5db2-409e-9ac5-b3fa8556cae3" providerId="ADAL" clId="{D2359C97-30D0-48FF-A160-14CE9EE5DFB8}" dt="2025-01-02T18:44:36.279" v="84" actId="179"/>
        <pc:sldMkLst>
          <pc:docMk/>
          <pc:sldMk cId="1609160414" sldId="325"/>
        </pc:sldMkLst>
        <pc:spChg chg="mod">
          <ac:chgData name="Chandler, Melissa - Division of Assessment and Accountability Support" userId="c7c40c5a-5db2-409e-9ac5-b3fa8556cae3" providerId="ADAL" clId="{D2359C97-30D0-48FF-A160-14CE9EE5DFB8}" dt="2025-01-02T18:44:36.279" v="84" actId="179"/>
          <ac:spMkLst>
            <pc:docMk/>
            <pc:sldMk cId="1609160414" sldId="325"/>
            <ac:spMk id="2" creationId="{00000000-0000-0000-0000-000000000000}"/>
          </ac:spMkLst>
        </pc:spChg>
      </pc:sldChg>
      <pc:sldChg chg="modSp mod">
        <pc:chgData name="Chandler, Melissa - Division of Assessment and Accountability Support" userId="c7c40c5a-5db2-409e-9ac5-b3fa8556cae3" providerId="ADAL" clId="{D2359C97-30D0-48FF-A160-14CE9EE5DFB8}" dt="2025-01-02T18:42:56.598" v="65" actId="404"/>
        <pc:sldMkLst>
          <pc:docMk/>
          <pc:sldMk cId="1003881528" sldId="331"/>
        </pc:sldMkLst>
        <pc:spChg chg="mod">
          <ac:chgData name="Chandler, Melissa - Division of Assessment and Accountability Support" userId="c7c40c5a-5db2-409e-9ac5-b3fa8556cae3" providerId="ADAL" clId="{D2359C97-30D0-48FF-A160-14CE9EE5DFB8}" dt="2025-01-02T18:41:51.431" v="45" actId="179"/>
          <ac:spMkLst>
            <pc:docMk/>
            <pc:sldMk cId="1003881528" sldId="331"/>
            <ac:spMk id="2" creationId="{00000000-0000-0000-0000-000000000000}"/>
          </ac:spMkLst>
        </pc:spChg>
        <pc:graphicFrameChg chg="mod modGraphic">
          <ac:chgData name="Chandler, Melissa - Division of Assessment and Accountability Support" userId="c7c40c5a-5db2-409e-9ac5-b3fa8556cae3" providerId="ADAL" clId="{D2359C97-30D0-48FF-A160-14CE9EE5DFB8}" dt="2025-01-02T18:42:56.598" v="65" actId="404"/>
          <ac:graphicFrameMkLst>
            <pc:docMk/>
            <pc:sldMk cId="1003881528" sldId="331"/>
            <ac:graphicFrameMk id="7" creationId="{C0FF86A5-B233-4A44-895A-95CA7D30F7C6}"/>
          </ac:graphicFrameMkLst>
        </pc:graphicFrameChg>
      </pc:sldChg>
      <pc:sldChg chg="modSp mod">
        <pc:chgData name="Chandler, Melissa - Division of Assessment and Accountability Support" userId="c7c40c5a-5db2-409e-9ac5-b3fa8556cae3" providerId="ADAL" clId="{D2359C97-30D0-48FF-A160-14CE9EE5DFB8}" dt="2025-01-02T18:46:36.019" v="95" actId="255"/>
        <pc:sldMkLst>
          <pc:docMk/>
          <pc:sldMk cId="914869716" sldId="335"/>
        </pc:sldMkLst>
        <pc:spChg chg="mod">
          <ac:chgData name="Chandler, Melissa - Division of Assessment and Accountability Support" userId="c7c40c5a-5db2-409e-9ac5-b3fa8556cae3" providerId="ADAL" clId="{D2359C97-30D0-48FF-A160-14CE9EE5DFB8}" dt="2025-01-02T18:46:36.019" v="95" actId="255"/>
          <ac:spMkLst>
            <pc:docMk/>
            <pc:sldMk cId="914869716" sldId="335"/>
            <ac:spMk id="2" creationId="{00000000-0000-0000-0000-000000000000}"/>
          </ac:spMkLst>
        </pc:spChg>
        <pc:spChg chg="mod">
          <ac:chgData name="Chandler, Melissa - Division of Assessment and Accountability Support" userId="c7c40c5a-5db2-409e-9ac5-b3fa8556cae3" providerId="ADAL" clId="{D2359C97-30D0-48FF-A160-14CE9EE5DFB8}" dt="2025-01-02T18:46:24.103" v="93" actId="1076"/>
          <ac:spMkLst>
            <pc:docMk/>
            <pc:sldMk cId="914869716" sldId="335"/>
            <ac:spMk id="10" creationId="{18F54F20-1EFD-465F-9F90-52589DBCF0EE}"/>
          </ac:spMkLst>
        </pc:spChg>
        <pc:picChg chg="mod">
          <ac:chgData name="Chandler, Melissa - Division of Assessment and Accountability Support" userId="c7c40c5a-5db2-409e-9ac5-b3fa8556cae3" providerId="ADAL" clId="{D2359C97-30D0-48FF-A160-14CE9EE5DFB8}" dt="2025-01-02T18:46:20.463" v="92" actId="14100"/>
          <ac:picMkLst>
            <pc:docMk/>
            <pc:sldMk cId="914869716" sldId="335"/>
            <ac:picMk id="12" creationId="{CDBB8BC1-E2F7-4DEA-A7F8-FDF50BDFBB0A}"/>
          </ac:picMkLst>
        </pc:picChg>
      </pc:sldChg>
      <pc:sldChg chg="modSp mod">
        <pc:chgData name="Chandler, Melissa - Division of Assessment and Accountability Support" userId="c7c40c5a-5db2-409e-9ac5-b3fa8556cae3" providerId="ADAL" clId="{D2359C97-30D0-48FF-A160-14CE9EE5DFB8}" dt="2025-01-02T18:45:56.626" v="88" actId="404"/>
        <pc:sldMkLst>
          <pc:docMk/>
          <pc:sldMk cId="3469820742" sldId="336"/>
        </pc:sldMkLst>
        <pc:spChg chg="mod">
          <ac:chgData name="Chandler, Melissa - Division of Assessment and Accountability Support" userId="c7c40c5a-5db2-409e-9ac5-b3fa8556cae3" providerId="ADAL" clId="{D2359C97-30D0-48FF-A160-14CE9EE5DFB8}" dt="2025-01-02T18:45:56.626" v="88" actId="404"/>
          <ac:spMkLst>
            <pc:docMk/>
            <pc:sldMk cId="3469820742" sldId="336"/>
            <ac:spMk id="2" creationId="{00000000-0000-0000-0000-000000000000}"/>
          </ac:spMkLst>
        </pc:spChg>
      </pc:sldChg>
      <pc:sldChg chg="modSp mod">
        <pc:chgData name="Chandler, Melissa - Division of Assessment and Accountability Support" userId="c7c40c5a-5db2-409e-9ac5-b3fa8556cae3" providerId="ADAL" clId="{D2359C97-30D0-48FF-A160-14CE9EE5DFB8}" dt="2025-01-02T18:40:28.311" v="34" actId="403"/>
        <pc:sldMkLst>
          <pc:docMk/>
          <pc:sldMk cId="3827724362" sldId="337"/>
        </pc:sldMkLst>
        <pc:spChg chg="mod">
          <ac:chgData name="Chandler, Melissa - Division of Assessment and Accountability Support" userId="c7c40c5a-5db2-409e-9ac5-b3fa8556cae3" providerId="ADAL" clId="{D2359C97-30D0-48FF-A160-14CE9EE5DFB8}" dt="2025-01-02T18:40:28.311" v="34" actId="403"/>
          <ac:spMkLst>
            <pc:docMk/>
            <pc:sldMk cId="3827724362" sldId="337"/>
            <ac:spMk id="5" creationId="{E4B04A19-734C-4FD2-84AC-0A3A7A93CE30}"/>
          </ac:spMkLst>
        </pc:spChg>
      </pc:sldChg>
      <pc:sldChg chg="modSp mod">
        <pc:chgData name="Chandler, Melissa - Division of Assessment and Accountability Support" userId="c7c40c5a-5db2-409e-9ac5-b3fa8556cae3" providerId="ADAL" clId="{D2359C97-30D0-48FF-A160-14CE9EE5DFB8}" dt="2025-01-02T18:40:06.973" v="32" actId="404"/>
        <pc:sldMkLst>
          <pc:docMk/>
          <pc:sldMk cId="1768633193" sldId="338"/>
        </pc:sldMkLst>
        <pc:spChg chg="mod">
          <ac:chgData name="Chandler, Melissa - Division of Assessment and Accountability Support" userId="c7c40c5a-5db2-409e-9ac5-b3fa8556cae3" providerId="ADAL" clId="{D2359C97-30D0-48FF-A160-14CE9EE5DFB8}" dt="2025-01-02T18:40:06.973" v="32" actId="404"/>
          <ac:spMkLst>
            <pc:docMk/>
            <pc:sldMk cId="1768633193" sldId="338"/>
            <ac:spMk id="6" creationId="{A76771E1-5875-4C9E-8E1E-7DE0F58DBA0F}"/>
          </ac:spMkLst>
        </pc:spChg>
      </pc:sldChg>
      <pc:sldChg chg="modSp mod">
        <pc:chgData name="Chandler, Melissa - Division of Assessment and Accountability Support" userId="c7c40c5a-5db2-409e-9ac5-b3fa8556cae3" providerId="ADAL" clId="{D2359C97-30D0-48FF-A160-14CE9EE5DFB8}" dt="2025-01-02T18:41:26.864" v="42" actId="404"/>
        <pc:sldMkLst>
          <pc:docMk/>
          <pc:sldMk cId="4092654024" sldId="339"/>
        </pc:sldMkLst>
        <pc:spChg chg="mod">
          <ac:chgData name="Chandler, Melissa - Division of Assessment and Accountability Support" userId="c7c40c5a-5db2-409e-9ac5-b3fa8556cae3" providerId="ADAL" clId="{D2359C97-30D0-48FF-A160-14CE9EE5DFB8}" dt="2025-01-02T18:41:26.864" v="42" actId="404"/>
          <ac:spMkLst>
            <pc:docMk/>
            <pc:sldMk cId="4092654024" sldId="339"/>
            <ac:spMk id="6" creationId="{A76771E1-5875-4C9E-8E1E-7DE0F58DBA0F}"/>
          </ac:spMkLst>
        </pc:spChg>
      </pc:sldChg>
      <pc:sldChg chg="modSp mod">
        <pc:chgData name="Chandler, Melissa - Division of Assessment and Accountability Support" userId="c7c40c5a-5db2-409e-9ac5-b3fa8556cae3" providerId="ADAL" clId="{D2359C97-30D0-48FF-A160-14CE9EE5DFB8}" dt="2025-01-02T18:44:12.235" v="79" actId="14100"/>
        <pc:sldMkLst>
          <pc:docMk/>
          <pc:sldMk cId="2766445487" sldId="340"/>
        </pc:sldMkLst>
        <pc:spChg chg="mod">
          <ac:chgData name="Chandler, Melissa - Division of Assessment and Accountability Support" userId="c7c40c5a-5db2-409e-9ac5-b3fa8556cae3" providerId="ADAL" clId="{D2359C97-30D0-48FF-A160-14CE9EE5DFB8}" dt="2025-01-02T18:44:12.235" v="79" actId="14100"/>
          <ac:spMkLst>
            <pc:docMk/>
            <pc:sldMk cId="2766445487" sldId="340"/>
            <ac:spMk id="2" creationId="{00000000-0000-0000-0000-000000000000}"/>
          </ac:spMkLst>
        </pc:spChg>
      </pc:sldChg>
      <pc:sldChg chg="modSp mod">
        <pc:chgData name="Chandler, Melissa - Division of Assessment and Accountability Support" userId="c7c40c5a-5db2-409e-9ac5-b3fa8556cae3" providerId="ADAL" clId="{D2359C97-30D0-48FF-A160-14CE9EE5DFB8}" dt="2025-01-02T18:48:11.298" v="103" actId="404"/>
        <pc:sldMkLst>
          <pc:docMk/>
          <pc:sldMk cId="2959195779" sldId="488"/>
        </pc:sldMkLst>
        <pc:spChg chg="mod">
          <ac:chgData name="Chandler, Melissa - Division of Assessment and Accountability Support" userId="c7c40c5a-5db2-409e-9ac5-b3fa8556cae3" providerId="ADAL" clId="{D2359C97-30D0-48FF-A160-14CE9EE5DFB8}" dt="2025-01-02T18:48:11.298" v="103" actId="404"/>
          <ac:spMkLst>
            <pc:docMk/>
            <pc:sldMk cId="2959195779" sldId="488"/>
            <ac:spMk id="8" creationId="{4D8F64FE-A728-41A0-9A64-15092AB43F1A}"/>
          </ac:spMkLst>
        </pc:spChg>
      </pc:sldChg>
      <pc:sldChg chg="modSp mod">
        <pc:chgData name="Chandler, Melissa - Division of Assessment and Accountability Support" userId="c7c40c5a-5db2-409e-9ac5-b3fa8556cae3" providerId="ADAL" clId="{D2359C97-30D0-48FF-A160-14CE9EE5DFB8}" dt="2025-01-02T18:46:54.726" v="99" actId="1076"/>
        <pc:sldMkLst>
          <pc:docMk/>
          <pc:sldMk cId="1987321335" sldId="912"/>
        </pc:sldMkLst>
        <pc:spChg chg="mod">
          <ac:chgData name="Chandler, Melissa - Division of Assessment and Accountability Support" userId="c7c40c5a-5db2-409e-9ac5-b3fa8556cae3" providerId="ADAL" clId="{D2359C97-30D0-48FF-A160-14CE9EE5DFB8}" dt="2025-01-02T18:46:50.543" v="98" actId="179"/>
          <ac:spMkLst>
            <pc:docMk/>
            <pc:sldMk cId="1987321335" sldId="912"/>
            <ac:spMk id="2" creationId="{31092770-28CD-37FD-9C53-9FCFBF10CBA1}"/>
          </ac:spMkLst>
        </pc:spChg>
        <pc:spChg chg="mod">
          <ac:chgData name="Chandler, Melissa - Division of Assessment and Accountability Support" userId="c7c40c5a-5db2-409e-9ac5-b3fa8556cae3" providerId="ADAL" clId="{D2359C97-30D0-48FF-A160-14CE9EE5DFB8}" dt="2025-01-02T18:46:54.726" v="99" actId="1076"/>
          <ac:spMkLst>
            <pc:docMk/>
            <pc:sldMk cId="1987321335" sldId="912"/>
            <ac:spMk id="3" creationId="{5B2DE6D6-4405-0E60-E210-E892675AE235}"/>
          </ac:spMkLst>
        </pc:spChg>
      </pc:sldChg>
    </pc:docChg>
  </pc:docChgLst>
  <pc:docChgLst>
    <pc:chgData name="Savage, Shara - Division of Assessment and Accountability Support" userId="S::shara.savage@education.ky.gov::71eadb16-699f-453e-81d8-c9ac7aaf2dd6" providerId="AD" clId="Web-{6F2A724C-BD53-F2D3-9109-7AD5F1E81AA4}"/>
    <pc:docChg chg="modSld">
      <pc:chgData name="Savage, Shara - Division of Assessment and Accountability Support" userId="S::shara.savage@education.ky.gov::71eadb16-699f-453e-81d8-c9ac7aaf2dd6" providerId="AD" clId="Web-{6F2A724C-BD53-F2D3-9109-7AD5F1E81AA4}" dt="2025-01-11T20:40:07.422" v="44" actId="20577"/>
      <pc:docMkLst>
        <pc:docMk/>
      </pc:docMkLst>
      <pc:sldChg chg="modSp modCm">
        <pc:chgData name="Savage, Shara - Division of Assessment and Accountability Support" userId="S::shara.savage@education.ky.gov::71eadb16-699f-453e-81d8-c9ac7aaf2dd6" providerId="AD" clId="Web-{6F2A724C-BD53-F2D3-9109-7AD5F1E81AA4}" dt="2025-01-11T20:40:07.422" v="44" actId="20577"/>
        <pc:sldMkLst>
          <pc:docMk/>
          <pc:sldMk cId="1987321335" sldId="912"/>
        </pc:sldMkLst>
        <pc:spChg chg="mod">
          <ac:chgData name="Savage, Shara - Division of Assessment and Accountability Support" userId="S::shara.savage@education.ky.gov::71eadb16-699f-453e-81d8-c9ac7aaf2dd6" providerId="AD" clId="Web-{6F2A724C-BD53-F2D3-9109-7AD5F1E81AA4}" dt="2025-01-11T20:40:07.422" v="44" actId="20577"/>
          <ac:spMkLst>
            <pc:docMk/>
            <pc:sldMk cId="1987321335" sldId="912"/>
            <ac:spMk id="6" creationId="{02FD6734-2FA6-D867-5B3F-A6820FED2D6C}"/>
          </ac:spMkLst>
        </pc:spChg>
        <pc:extLst>
          <p:ext xmlns:p="http://schemas.openxmlformats.org/presentationml/2006/main" uri="{D6D511B9-2390-475A-947B-AFAB55BFBCF1}">
            <pc226:cmChg xmlns:pc226="http://schemas.microsoft.com/office/powerpoint/2022/06/main/command" chg="mod">
              <pc226:chgData name="Savage, Shara - Division of Assessment and Accountability Support" userId="S::shara.savage@education.ky.gov::71eadb16-699f-453e-81d8-c9ac7aaf2dd6" providerId="AD" clId="Web-{6F2A724C-BD53-F2D3-9109-7AD5F1E81AA4}" dt="2025-01-11T20:39:56.422" v="43" actId="20577"/>
              <pc2:cmMkLst xmlns:pc2="http://schemas.microsoft.com/office/powerpoint/2019/9/main/command">
                <pc:docMk/>
                <pc:sldMk cId="1987321335" sldId="912"/>
                <pc2:cmMk id="{D68B6532-0F61-4D0B-B36A-1ACA5EBFA12C}"/>
              </pc2:cmMkLst>
            </pc226:cmChg>
          </p:ext>
        </pc:extLst>
      </pc:sldChg>
    </pc:docChg>
  </pc:docChgLst>
  <pc:docChgLst>
    <pc:chgData name="Avery, Devon - Division of Assessment and Accountability Support" userId="S::devon.avery@education.ky.gov::ea78a75c-c17e-4901-bc17-b64bcd9c9f6d" providerId="AD" clId="Web-{73DD7901-189E-008E-2162-3B6A00375B9D}"/>
    <pc:docChg chg="addSld delSld modSld">
      <pc:chgData name="Avery, Devon - Division of Assessment and Accountability Support" userId="S::devon.avery@education.ky.gov::ea78a75c-c17e-4901-bc17-b64bcd9c9f6d" providerId="AD" clId="Web-{73DD7901-189E-008E-2162-3B6A00375B9D}" dt="2025-01-17T15:47:37.264" v="790"/>
      <pc:docMkLst>
        <pc:docMk/>
      </pc:docMkLst>
      <pc:sldChg chg="modSp">
        <pc:chgData name="Avery, Devon - Division of Assessment and Accountability Support" userId="S::devon.avery@education.ky.gov::ea78a75c-c17e-4901-bc17-b64bcd9c9f6d" providerId="AD" clId="Web-{73DD7901-189E-008E-2162-3B6A00375B9D}" dt="2025-01-17T15:17:03.359" v="208" actId="20577"/>
        <pc:sldMkLst>
          <pc:docMk/>
          <pc:sldMk cId="2453328097" sldId="300"/>
        </pc:sldMkLst>
        <pc:spChg chg="mod">
          <ac:chgData name="Avery, Devon - Division of Assessment and Accountability Support" userId="S::devon.avery@education.ky.gov::ea78a75c-c17e-4901-bc17-b64bcd9c9f6d" providerId="AD" clId="Web-{73DD7901-189E-008E-2162-3B6A00375B9D}" dt="2025-01-17T15:17:03.359" v="208" actId="20577"/>
          <ac:spMkLst>
            <pc:docMk/>
            <pc:sldMk cId="2453328097" sldId="300"/>
            <ac:spMk id="8" creationId="{8CEED6DD-3855-9301-056D-6775A485FF48}"/>
          </ac:spMkLst>
        </pc:spChg>
      </pc:sldChg>
      <pc:sldChg chg="modSp">
        <pc:chgData name="Avery, Devon - Division of Assessment and Accountability Support" userId="S::devon.avery@education.ky.gov::ea78a75c-c17e-4901-bc17-b64bcd9c9f6d" providerId="AD" clId="Web-{73DD7901-189E-008E-2162-3B6A00375B9D}" dt="2025-01-17T15:16:31.420" v="195" actId="20577"/>
        <pc:sldMkLst>
          <pc:docMk/>
          <pc:sldMk cId="3457013828" sldId="323"/>
        </pc:sldMkLst>
        <pc:spChg chg="mod">
          <ac:chgData name="Avery, Devon - Division of Assessment and Accountability Support" userId="S::devon.avery@education.ky.gov::ea78a75c-c17e-4901-bc17-b64bcd9c9f6d" providerId="AD" clId="Web-{73DD7901-189E-008E-2162-3B6A00375B9D}" dt="2025-01-17T15:16:31.420" v="195" actId="20577"/>
          <ac:spMkLst>
            <pc:docMk/>
            <pc:sldMk cId="3457013828" sldId="323"/>
            <ac:spMk id="2" creationId="{00000000-0000-0000-0000-000000000000}"/>
          </ac:spMkLst>
        </pc:spChg>
      </pc:sldChg>
      <pc:sldChg chg="addSp delSp modSp">
        <pc:chgData name="Avery, Devon - Division of Assessment and Accountability Support" userId="S::devon.avery@education.ky.gov::ea78a75c-c17e-4901-bc17-b64bcd9c9f6d" providerId="AD" clId="Web-{73DD7901-189E-008E-2162-3B6A00375B9D}" dt="2025-01-17T15:19:05.285" v="223" actId="20577"/>
        <pc:sldMkLst>
          <pc:docMk/>
          <pc:sldMk cId="1003881528" sldId="331"/>
        </pc:sldMkLst>
        <pc:graphicFrameChg chg="modGraphic">
          <ac:chgData name="Avery, Devon - Division of Assessment and Accountability Support" userId="S::devon.avery@education.ky.gov::ea78a75c-c17e-4901-bc17-b64bcd9c9f6d" providerId="AD" clId="Web-{73DD7901-189E-008E-2162-3B6A00375B9D}" dt="2025-01-17T15:19:05.285" v="223" actId="20577"/>
          <ac:graphicFrameMkLst>
            <pc:docMk/>
            <pc:sldMk cId="1003881528" sldId="331"/>
            <ac:graphicFrameMk id="7" creationId="{C0FF86A5-B233-4A44-895A-95CA7D30F7C6}"/>
          </ac:graphicFrameMkLst>
        </pc:graphicFrameChg>
      </pc:sldChg>
      <pc:sldChg chg="modSp">
        <pc:chgData name="Avery, Devon - Division of Assessment and Accountability Support" userId="S::devon.avery@education.ky.gov::ea78a75c-c17e-4901-bc17-b64bcd9c9f6d" providerId="AD" clId="Web-{73DD7901-189E-008E-2162-3B6A00375B9D}" dt="2025-01-17T15:16:12.451" v="194" actId="20577"/>
        <pc:sldMkLst>
          <pc:docMk/>
          <pc:sldMk cId="2766445487" sldId="340"/>
        </pc:sldMkLst>
        <pc:spChg chg="mod">
          <ac:chgData name="Avery, Devon - Division of Assessment and Accountability Support" userId="S::devon.avery@education.ky.gov::ea78a75c-c17e-4901-bc17-b64bcd9c9f6d" providerId="AD" clId="Web-{73DD7901-189E-008E-2162-3B6A00375B9D}" dt="2025-01-17T15:16:12.451" v="194" actId="20577"/>
          <ac:spMkLst>
            <pc:docMk/>
            <pc:sldMk cId="2766445487" sldId="340"/>
            <ac:spMk id="2" creationId="{00000000-0000-0000-0000-000000000000}"/>
          </ac:spMkLst>
        </pc:spChg>
      </pc:sldChg>
      <pc:sldChg chg="modSp">
        <pc:chgData name="Avery, Devon - Division of Assessment and Accountability Support" userId="S::devon.avery@education.ky.gov::ea78a75c-c17e-4901-bc17-b64bcd9c9f6d" providerId="AD" clId="Web-{73DD7901-189E-008E-2162-3B6A00375B9D}" dt="2025-01-17T15:44:10.851" v="701" actId="20577"/>
        <pc:sldMkLst>
          <pc:docMk/>
          <pc:sldMk cId="2959195779" sldId="488"/>
        </pc:sldMkLst>
        <pc:spChg chg="mod">
          <ac:chgData name="Avery, Devon - Division of Assessment and Accountability Support" userId="S::devon.avery@education.ky.gov::ea78a75c-c17e-4901-bc17-b64bcd9c9f6d" providerId="AD" clId="Web-{73DD7901-189E-008E-2162-3B6A00375B9D}" dt="2025-01-17T15:44:10.851" v="701" actId="20577"/>
          <ac:spMkLst>
            <pc:docMk/>
            <pc:sldMk cId="2959195779" sldId="488"/>
            <ac:spMk id="93" creationId="{F828B6D2-365E-0964-99E6-EA73F6384962}"/>
          </ac:spMkLst>
        </pc:spChg>
      </pc:sldChg>
      <pc:sldChg chg="modSp modCm modNotes">
        <pc:chgData name="Avery, Devon - Division of Assessment and Accountability Support" userId="S::devon.avery@education.ky.gov::ea78a75c-c17e-4901-bc17-b64bcd9c9f6d" providerId="AD" clId="Web-{73DD7901-189E-008E-2162-3B6A00375B9D}" dt="2025-01-17T15:30:24.011" v="450"/>
        <pc:sldMkLst>
          <pc:docMk/>
          <pc:sldMk cId="1987321335" sldId="912"/>
        </pc:sldMkLst>
        <pc:spChg chg="mod">
          <ac:chgData name="Avery, Devon - Division of Assessment and Accountability Support" userId="S::devon.avery@education.ky.gov::ea78a75c-c17e-4901-bc17-b64bcd9c9f6d" providerId="AD" clId="Web-{73DD7901-189E-008E-2162-3B6A00375B9D}" dt="2025-01-17T15:27:55.052" v="416" actId="1076"/>
          <ac:spMkLst>
            <pc:docMk/>
            <pc:sldMk cId="1987321335" sldId="912"/>
            <ac:spMk id="3" creationId="{5B2DE6D6-4405-0E60-E210-E892675AE235}"/>
          </ac:spMkLst>
        </pc:spChg>
        <pc:spChg chg="mod">
          <ac:chgData name="Avery, Devon - Division of Assessment and Accountability Support" userId="S::devon.avery@education.ky.gov::ea78a75c-c17e-4901-bc17-b64bcd9c9f6d" providerId="AD" clId="Web-{73DD7901-189E-008E-2162-3B6A00375B9D}" dt="2025-01-17T15:30:18.057" v="449" actId="20577"/>
          <ac:spMkLst>
            <pc:docMk/>
            <pc:sldMk cId="1987321335" sldId="912"/>
            <ac:spMk id="6" creationId="{02FD6734-2FA6-D867-5B3F-A6820FED2D6C}"/>
          </ac:spMkLst>
        </pc:spChg>
        <pc:extLst>
          <p:ext xmlns:p="http://schemas.openxmlformats.org/presentationml/2006/main" uri="{D6D511B9-2390-475A-947B-AFAB55BFBCF1}">
            <pc226:cmChg xmlns:pc226="http://schemas.microsoft.com/office/powerpoint/2022/06/main/command" chg="mod">
              <pc226:chgData name="Avery, Devon - Division of Assessment and Accountability Support" userId="S::devon.avery@education.ky.gov::ea78a75c-c17e-4901-bc17-b64bcd9c9f6d" providerId="AD" clId="Web-{73DD7901-189E-008E-2162-3B6A00375B9D}" dt="2025-01-17T15:30:18.042" v="448" actId="20577"/>
              <pc2:cmMkLst xmlns:pc2="http://schemas.microsoft.com/office/powerpoint/2019/9/main/command">
                <pc:docMk/>
                <pc:sldMk cId="1987321335" sldId="912"/>
                <pc2:cmMk id="{D68B6532-0F61-4D0B-B36A-1ACA5EBFA12C}"/>
              </pc2:cmMkLst>
            </pc226:cmChg>
          </p:ext>
        </pc:extLst>
      </pc:sldChg>
      <pc:sldChg chg="modSp modNotes">
        <pc:chgData name="Avery, Devon - Division of Assessment and Accountability Support" userId="S::devon.avery@education.ky.gov::ea78a75c-c17e-4901-bc17-b64bcd9c9f6d" providerId="AD" clId="Web-{73DD7901-189E-008E-2162-3B6A00375B9D}" dt="2025-01-17T15:47:37.264" v="790"/>
        <pc:sldMkLst>
          <pc:docMk/>
          <pc:sldMk cId="1595174276" sldId="919"/>
        </pc:sldMkLst>
        <pc:spChg chg="mod">
          <ac:chgData name="Avery, Devon - Division of Assessment and Accountability Support" userId="S::devon.avery@education.ky.gov::ea78a75c-c17e-4901-bc17-b64bcd9c9f6d" providerId="AD" clId="Web-{73DD7901-189E-008E-2162-3B6A00375B9D}" dt="2025-01-17T15:05:12.148" v="0" actId="20577"/>
          <ac:spMkLst>
            <pc:docMk/>
            <pc:sldMk cId="1595174276" sldId="919"/>
            <ac:spMk id="2" creationId="{00000000-0000-0000-0000-000000000000}"/>
          </ac:spMkLst>
        </pc:spChg>
        <pc:spChg chg="mod">
          <ac:chgData name="Avery, Devon - Division of Assessment and Accountability Support" userId="S::devon.avery@education.ky.gov::ea78a75c-c17e-4901-bc17-b64bcd9c9f6d" providerId="AD" clId="Web-{73DD7901-189E-008E-2162-3B6A00375B9D}" dt="2025-01-17T15:47:11.123" v="732" actId="20577"/>
          <ac:spMkLst>
            <pc:docMk/>
            <pc:sldMk cId="1595174276" sldId="919"/>
            <ac:spMk id="3" creationId="{00000000-0000-0000-0000-000000000000}"/>
          </ac:spMkLst>
        </pc:spChg>
      </pc:sldChg>
      <pc:sldChg chg="new del">
        <pc:chgData name="Avery, Devon - Division of Assessment and Accountability Support" userId="S::devon.avery@education.ky.gov::ea78a75c-c17e-4901-bc17-b64bcd9c9f6d" providerId="AD" clId="Web-{73DD7901-189E-008E-2162-3B6A00375B9D}" dt="2025-01-17T15:24:49.593" v="268"/>
        <pc:sldMkLst>
          <pc:docMk/>
          <pc:sldMk cId="3997504825" sldId="920"/>
        </pc:sldMkLst>
      </pc:sldChg>
      <pc:sldChg chg="modSp add replId modCm modNotes">
        <pc:chgData name="Avery, Devon - Division of Assessment and Accountability Support" userId="S::devon.avery@education.ky.gov::ea78a75c-c17e-4901-bc17-b64bcd9c9f6d" providerId="AD" clId="Web-{73DD7901-189E-008E-2162-3B6A00375B9D}" dt="2025-01-17T15:42:01.909" v="700" actId="20577"/>
        <pc:sldMkLst>
          <pc:docMk/>
          <pc:sldMk cId="1826176424" sldId="921"/>
        </pc:sldMkLst>
        <pc:spChg chg="mod">
          <ac:chgData name="Avery, Devon - Division of Assessment and Accountability Support" userId="S::devon.avery@education.ky.gov::ea78a75c-c17e-4901-bc17-b64bcd9c9f6d" providerId="AD" clId="Web-{73DD7901-189E-008E-2162-3B6A00375B9D}" dt="2025-01-17T15:25:05.781" v="274" actId="14100"/>
          <ac:spMkLst>
            <pc:docMk/>
            <pc:sldMk cId="1826176424" sldId="921"/>
            <ac:spMk id="2" creationId="{31092770-28CD-37FD-9C53-9FCFBF10CBA1}"/>
          </ac:spMkLst>
        </pc:spChg>
        <pc:spChg chg="mod">
          <ac:chgData name="Avery, Devon - Division of Assessment and Accountability Support" userId="S::devon.avery@education.ky.gov::ea78a75c-c17e-4901-bc17-b64bcd9c9f6d" providerId="AD" clId="Web-{73DD7901-189E-008E-2162-3B6A00375B9D}" dt="2025-01-17T15:25:12.547" v="275" actId="1076"/>
          <ac:spMkLst>
            <pc:docMk/>
            <pc:sldMk cId="1826176424" sldId="921"/>
            <ac:spMk id="3" creationId="{5B2DE6D6-4405-0E60-E210-E892675AE235}"/>
          </ac:spMkLst>
        </pc:spChg>
        <pc:spChg chg="mod">
          <ac:chgData name="Avery, Devon - Division of Assessment and Accountability Support" userId="S::devon.avery@education.ky.gov::ea78a75c-c17e-4901-bc17-b64bcd9c9f6d" providerId="AD" clId="Web-{73DD7901-189E-008E-2162-3B6A00375B9D}" dt="2025-01-17T15:42:01.909" v="700" actId="20577"/>
          <ac:spMkLst>
            <pc:docMk/>
            <pc:sldMk cId="1826176424" sldId="921"/>
            <ac:spMk id="6" creationId="{02FD6734-2FA6-D867-5B3F-A6820FED2D6C}"/>
          </ac:spMkLst>
        </pc:spChg>
        <pc:extLst>
          <p:ext xmlns:p="http://schemas.openxmlformats.org/presentationml/2006/main" uri="{D6D511B9-2390-475A-947B-AFAB55BFBCF1}">
            <pc226:cmChg xmlns:pc226="http://schemas.microsoft.com/office/powerpoint/2022/06/main/command" chg="mod">
              <pc226:chgData name="Avery, Devon - Division of Assessment and Accountability Support" userId="S::devon.avery@education.ky.gov::ea78a75c-c17e-4901-bc17-b64bcd9c9f6d" providerId="AD" clId="Web-{73DD7901-189E-008E-2162-3B6A00375B9D}" dt="2025-01-17T15:42:01.159" v="699" actId="20577"/>
              <pc2:cmMkLst xmlns:pc2="http://schemas.microsoft.com/office/powerpoint/2019/9/main/command">
                <pc:docMk/>
                <pc:sldMk cId="1826176424" sldId="921"/>
                <pc2:cmMk id="{52D8E529-40E2-4277-AC16-664E9BB19A1F}"/>
              </pc2:cmMkLst>
            </pc226:cmChg>
          </p:ext>
        </pc:extLst>
      </pc:sldChg>
      <pc:sldChg chg="add del replId">
        <pc:chgData name="Avery, Devon - Division of Assessment and Accountability Support" userId="S::devon.avery@education.ky.gov::ea78a75c-c17e-4901-bc17-b64bcd9c9f6d" providerId="AD" clId="Web-{73DD7901-189E-008E-2162-3B6A00375B9D}" dt="2025-01-17T15:24:36.827" v="266"/>
        <pc:sldMkLst>
          <pc:docMk/>
          <pc:sldMk cId="3207988365" sldId="921"/>
        </pc:sldMkLst>
      </pc:sldChg>
    </pc:docChg>
  </pc:docChgLst>
  <pc:docChgLst>
    <pc:chgData name="Avery, Devon - Division of Assessment and Accountability Support" userId="S::devon.avery@education.ky.gov::ea78a75c-c17e-4901-bc17-b64bcd9c9f6d" providerId="AD" clId="Web-{C09FDF6D-E415-ADCF-2CB5-7E6AB345A072}"/>
    <pc:docChg chg="modSld">
      <pc:chgData name="Avery, Devon - Division of Assessment and Accountability Support" userId="S::devon.avery@education.ky.gov::ea78a75c-c17e-4901-bc17-b64bcd9c9f6d" providerId="AD" clId="Web-{C09FDF6D-E415-ADCF-2CB5-7E6AB345A072}" dt="2025-01-11T19:35:15.354" v="558"/>
      <pc:docMkLst>
        <pc:docMk/>
      </pc:docMkLst>
      <pc:sldChg chg="modSp">
        <pc:chgData name="Avery, Devon - Division of Assessment and Accountability Support" userId="S::devon.avery@education.ky.gov::ea78a75c-c17e-4901-bc17-b64bcd9c9f6d" providerId="AD" clId="Web-{C09FDF6D-E415-ADCF-2CB5-7E6AB345A072}" dt="2025-01-11T18:16:06.809" v="16" actId="20577"/>
        <pc:sldMkLst>
          <pc:docMk/>
          <pc:sldMk cId="301902911" sldId="256"/>
        </pc:sldMkLst>
        <pc:spChg chg="mod">
          <ac:chgData name="Avery, Devon - Division of Assessment and Accountability Support" userId="S::devon.avery@education.ky.gov::ea78a75c-c17e-4901-bc17-b64bcd9c9f6d" providerId="AD" clId="Web-{C09FDF6D-E415-ADCF-2CB5-7E6AB345A072}" dt="2025-01-11T18:16:06.809" v="16" actId="20577"/>
          <ac:spMkLst>
            <pc:docMk/>
            <pc:sldMk cId="301902911" sldId="256"/>
            <ac:spMk id="9" creationId="{F03D6A03-BE1A-4040-9335-B6A1590FA9D1}"/>
          </ac:spMkLst>
        </pc:spChg>
      </pc:sldChg>
      <pc:sldChg chg="addSp delSp modSp">
        <pc:chgData name="Avery, Devon - Division of Assessment and Accountability Support" userId="S::devon.avery@education.ky.gov::ea78a75c-c17e-4901-bc17-b64bcd9c9f6d" providerId="AD" clId="Web-{C09FDF6D-E415-ADCF-2CB5-7E6AB345A072}" dt="2025-01-11T18:24:07.451" v="146"/>
        <pc:sldMkLst>
          <pc:docMk/>
          <pc:sldMk cId="2571435896" sldId="277"/>
        </pc:sldMkLst>
        <pc:graphicFrameChg chg="modGraphic">
          <ac:chgData name="Avery, Devon - Division of Assessment and Accountability Support" userId="S::devon.avery@education.ky.gov::ea78a75c-c17e-4901-bc17-b64bcd9c9f6d" providerId="AD" clId="Web-{C09FDF6D-E415-ADCF-2CB5-7E6AB345A072}" dt="2025-01-11T18:19:58.645" v="29" actId="20577"/>
          <ac:graphicFrameMkLst>
            <pc:docMk/>
            <pc:sldMk cId="2571435896" sldId="277"/>
            <ac:graphicFrameMk id="7" creationId="{6D2E2DBA-908C-4FF2-BBB2-FBCF33F12198}"/>
          </ac:graphicFrameMkLst>
        </pc:graphicFrameChg>
      </pc:sldChg>
      <pc:sldChg chg="modSp">
        <pc:chgData name="Avery, Devon - Division of Assessment and Accountability Support" userId="S::devon.avery@education.ky.gov::ea78a75c-c17e-4901-bc17-b64bcd9c9f6d" providerId="AD" clId="Web-{C09FDF6D-E415-ADCF-2CB5-7E6AB345A072}" dt="2025-01-11T19:18:23.281" v="425"/>
        <pc:sldMkLst>
          <pc:docMk/>
          <pc:sldMk cId="3773026991" sldId="284"/>
        </pc:sldMkLst>
        <pc:graphicFrameChg chg="modGraphic">
          <ac:chgData name="Avery, Devon - Division of Assessment and Accountability Support" userId="S::devon.avery@education.ky.gov::ea78a75c-c17e-4901-bc17-b64bcd9c9f6d" providerId="AD" clId="Web-{C09FDF6D-E415-ADCF-2CB5-7E6AB345A072}" dt="2025-01-11T19:18:23.281" v="425"/>
          <ac:graphicFrameMkLst>
            <pc:docMk/>
            <pc:sldMk cId="3773026991" sldId="284"/>
            <ac:graphicFrameMk id="9" creationId="{399454A1-9932-46DB-9454-B12A406EA7D5}"/>
          </ac:graphicFrameMkLst>
        </pc:graphicFrameChg>
      </pc:sldChg>
      <pc:sldChg chg="modSp modNotes">
        <pc:chgData name="Avery, Devon - Division of Assessment and Accountability Support" userId="S::devon.avery@education.ky.gov::ea78a75c-c17e-4901-bc17-b64bcd9c9f6d" providerId="AD" clId="Web-{C09FDF6D-E415-ADCF-2CB5-7E6AB345A072}" dt="2025-01-11T19:08:22.049" v="422" actId="20577"/>
        <pc:sldMkLst>
          <pc:docMk/>
          <pc:sldMk cId="1003881528" sldId="331"/>
        </pc:sldMkLst>
        <pc:spChg chg="mod">
          <ac:chgData name="Avery, Devon - Division of Assessment and Accountability Support" userId="S::devon.avery@education.ky.gov::ea78a75c-c17e-4901-bc17-b64bcd9c9f6d" providerId="AD" clId="Web-{C09FDF6D-E415-ADCF-2CB5-7E6AB345A072}" dt="2025-01-11T18:44:42.303" v="217" actId="1076"/>
          <ac:spMkLst>
            <pc:docMk/>
            <pc:sldMk cId="1003881528" sldId="331"/>
            <ac:spMk id="2" creationId="{00000000-0000-0000-0000-000000000000}"/>
          </ac:spMkLst>
        </pc:spChg>
        <pc:graphicFrameChg chg="mod modGraphic">
          <ac:chgData name="Avery, Devon - Division of Assessment and Accountability Support" userId="S::devon.avery@education.ky.gov::ea78a75c-c17e-4901-bc17-b64bcd9c9f6d" providerId="AD" clId="Web-{C09FDF6D-E415-ADCF-2CB5-7E6AB345A072}" dt="2025-01-11T19:08:22.049" v="422" actId="20577"/>
          <ac:graphicFrameMkLst>
            <pc:docMk/>
            <pc:sldMk cId="1003881528" sldId="331"/>
            <ac:graphicFrameMk id="7" creationId="{C0FF86A5-B233-4A44-895A-95CA7D30F7C6}"/>
          </ac:graphicFrameMkLst>
        </pc:graphicFrameChg>
      </pc:sldChg>
      <pc:sldChg chg="modSp">
        <pc:chgData name="Avery, Devon - Division of Assessment and Accountability Support" userId="S::devon.avery@education.ky.gov::ea78a75c-c17e-4901-bc17-b64bcd9c9f6d" providerId="AD" clId="Web-{C09FDF6D-E415-ADCF-2CB5-7E6AB345A072}" dt="2025-01-11T19:28:01.195" v="433" actId="1076"/>
        <pc:sldMkLst>
          <pc:docMk/>
          <pc:sldMk cId="3469820742" sldId="336"/>
        </pc:sldMkLst>
        <pc:spChg chg="mod">
          <ac:chgData name="Avery, Devon - Division of Assessment and Accountability Support" userId="S::devon.avery@education.ky.gov::ea78a75c-c17e-4901-bc17-b64bcd9c9f6d" providerId="AD" clId="Web-{C09FDF6D-E415-ADCF-2CB5-7E6AB345A072}" dt="2025-01-11T19:28:01.195" v="433" actId="1076"/>
          <ac:spMkLst>
            <pc:docMk/>
            <pc:sldMk cId="3469820742" sldId="336"/>
            <ac:spMk id="6" creationId="{284374B6-D962-42DF-9E42-B03422C50021}"/>
          </ac:spMkLst>
        </pc:spChg>
        <pc:spChg chg="mod">
          <ac:chgData name="Avery, Devon - Division of Assessment and Accountability Support" userId="S::devon.avery@education.ky.gov::ea78a75c-c17e-4901-bc17-b64bcd9c9f6d" providerId="AD" clId="Web-{C09FDF6D-E415-ADCF-2CB5-7E6AB345A072}" dt="2025-01-11T19:27:50.586" v="432" actId="20577"/>
          <ac:spMkLst>
            <pc:docMk/>
            <pc:sldMk cId="3469820742" sldId="336"/>
            <ac:spMk id="8" creationId="{DC9528F7-D038-49BE-A8BA-A07333BE62EC}"/>
          </ac:spMkLst>
        </pc:spChg>
      </pc:sldChg>
      <pc:sldChg chg="modSp modNotes">
        <pc:chgData name="Avery, Devon - Division of Assessment and Accountability Support" userId="S::devon.avery@education.ky.gov::ea78a75c-c17e-4901-bc17-b64bcd9c9f6d" providerId="AD" clId="Web-{C09FDF6D-E415-ADCF-2CB5-7E6AB345A072}" dt="2025-01-11T19:35:15.354" v="558"/>
        <pc:sldMkLst>
          <pc:docMk/>
          <pc:sldMk cId="2959195779" sldId="488"/>
        </pc:sldMkLst>
        <pc:spChg chg="mod">
          <ac:chgData name="Avery, Devon - Division of Assessment and Accountability Support" userId="S::devon.avery@education.ky.gov::ea78a75c-c17e-4901-bc17-b64bcd9c9f6d" providerId="AD" clId="Web-{C09FDF6D-E415-ADCF-2CB5-7E6AB345A072}" dt="2025-01-11T19:34:45.587" v="535"/>
          <ac:spMkLst>
            <pc:docMk/>
            <pc:sldMk cId="2959195779" sldId="488"/>
            <ac:spMk id="5" creationId="{A2862FFE-AA21-4EC3-BC3E-1BB97F59A1D3}"/>
          </ac:spMkLst>
        </pc:spChg>
      </pc:sldChg>
    </pc:docChg>
  </pc:docChgLst>
  <pc:docChgLst>
    <pc:chgData name="O'Hair, Kevin - Office of Assessment and Accountability" userId="S::kevin.ohair@education.ky.gov::854929ff-e20a-4d14-a6ee-38bca46af5a2" providerId="AD" clId="Web-{DFCBDFF4-D787-7093-3FFB-F0A93B56FB6E}"/>
    <pc:docChg chg="mod">
      <pc:chgData name="O'Hair, Kevin - Office of Assessment and Accountability" userId="S::kevin.ohair@education.ky.gov::854929ff-e20a-4d14-a6ee-38bca46af5a2" providerId="AD" clId="Web-{DFCBDFF4-D787-7093-3FFB-F0A93B56FB6E}" dt="2025-01-08T19:02:44.806" v="0"/>
      <pc:docMkLst>
        <pc:docMk/>
      </pc:docMkLst>
    </pc:docChg>
  </pc:docChgLst>
  <pc:docChgLst>
    <pc:chgData name="Stafford, Jennifer - KDE Division Director" userId="S::jennifer.stafford@education.ky.gov::0151abd4-297e-443f-a77b-a8c249c015ab" providerId="AD" clId="Web-{885CE60A-BFA3-62F5-E719-A3E7891E171E}"/>
    <pc:docChg chg="modSld">
      <pc:chgData name="Stafford, Jennifer - KDE Division Director" userId="S::jennifer.stafford@education.ky.gov::0151abd4-297e-443f-a77b-a8c249c015ab" providerId="AD" clId="Web-{885CE60A-BFA3-62F5-E719-A3E7891E171E}" dt="2025-01-23T16:09:28.803" v="8" actId="1076"/>
      <pc:docMkLst>
        <pc:docMk/>
      </pc:docMkLst>
      <pc:sldChg chg="modNotes">
        <pc:chgData name="Stafford, Jennifer - KDE Division Director" userId="S::jennifer.stafford@education.ky.gov::0151abd4-297e-443f-a77b-a8c249c015ab" providerId="AD" clId="Web-{885CE60A-BFA3-62F5-E719-A3E7891E171E}" dt="2025-01-23T15:58:29.719" v="2"/>
        <pc:sldMkLst>
          <pc:docMk/>
          <pc:sldMk cId="4191412484" sldId="922"/>
        </pc:sldMkLst>
      </pc:sldChg>
      <pc:sldChg chg="modSp">
        <pc:chgData name="Stafford, Jennifer - KDE Division Director" userId="S::jennifer.stafford@education.ky.gov::0151abd4-297e-443f-a77b-a8c249c015ab" providerId="AD" clId="Web-{885CE60A-BFA3-62F5-E719-A3E7891E171E}" dt="2025-01-23T16:09:28.803" v="8" actId="1076"/>
        <pc:sldMkLst>
          <pc:docMk/>
          <pc:sldMk cId="2456234855" sldId="923"/>
        </pc:sldMkLst>
        <pc:spChg chg="mod">
          <ac:chgData name="Stafford, Jennifer - KDE Division Director" userId="S::jennifer.stafford@education.ky.gov::0151abd4-297e-443f-a77b-a8c249c015ab" providerId="AD" clId="Web-{885CE60A-BFA3-62F5-E719-A3E7891E171E}" dt="2025-01-23T16:09:28.803" v="8" actId="1076"/>
          <ac:spMkLst>
            <pc:docMk/>
            <pc:sldMk cId="2456234855" sldId="923"/>
            <ac:spMk id="4" creationId="{D8CFFC76-3D36-1D19-AC7C-E77C62E307AF}"/>
          </ac:spMkLst>
        </pc:spChg>
      </pc:sldChg>
    </pc:docChg>
  </pc:docChgLst>
  <pc:docChgLst>
    <pc:chgData name="Stafford, Jennifer - KDE Division Director" userId="S::jennifer.stafford@education.ky.gov::0151abd4-297e-443f-a77b-a8c249c015ab" providerId="AD" clId="Web-{2FE959E3-72C9-2D8E-1605-9EE20F40656A}"/>
    <pc:docChg chg="delSld modSld">
      <pc:chgData name="Stafford, Jennifer - KDE Division Director" userId="S::jennifer.stafford@education.ky.gov::0151abd4-297e-443f-a77b-a8c249c015ab" providerId="AD" clId="Web-{2FE959E3-72C9-2D8E-1605-9EE20F40656A}" dt="2024-12-16T20:37:10.227" v="30" actId="14100"/>
      <pc:docMkLst>
        <pc:docMk/>
      </pc:docMkLst>
      <pc:sldChg chg="modNotes">
        <pc:chgData name="Stafford, Jennifer - KDE Division Director" userId="S::jennifer.stafford@education.ky.gov::0151abd4-297e-443f-a77b-a8c249c015ab" providerId="AD" clId="Web-{2FE959E3-72C9-2D8E-1605-9EE20F40656A}" dt="2024-12-16T20:17:08.588" v="12"/>
        <pc:sldMkLst>
          <pc:docMk/>
          <pc:sldMk cId="2571435896" sldId="277"/>
        </pc:sldMkLst>
      </pc:sldChg>
      <pc:sldChg chg="modNotes">
        <pc:chgData name="Stafford, Jennifer - KDE Division Director" userId="S::jennifer.stafford@education.ky.gov::0151abd4-297e-443f-a77b-a8c249c015ab" providerId="AD" clId="Web-{2FE959E3-72C9-2D8E-1605-9EE20F40656A}" dt="2024-12-16T20:28:15.597" v="27"/>
        <pc:sldMkLst>
          <pc:docMk/>
          <pc:sldMk cId="2365353730" sldId="290"/>
        </pc:sldMkLst>
      </pc:sldChg>
      <pc:sldChg chg="modSp">
        <pc:chgData name="Stafford, Jennifer - KDE Division Director" userId="S::jennifer.stafford@education.ky.gov::0151abd4-297e-443f-a77b-a8c249c015ab" providerId="AD" clId="Web-{2FE959E3-72C9-2D8E-1605-9EE20F40656A}" dt="2024-12-16T20:37:10.227" v="30" actId="14100"/>
        <pc:sldMkLst>
          <pc:docMk/>
          <pc:sldMk cId="1797520665" sldId="308"/>
        </pc:sldMkLst>
        <pc:spChg chg="mod">
          <ac:chgData name="Stafford, Jennifer - KDE Division Director" userId="S::jennifer.stafford@education.ky.gov::0151abd4-297e-443f-a77b-a8c249c015ab" providerId="AD" clId="Web-{2FE959E3-72C9-2D8E-1605-9EE20F40656A}" dt="2024-12-16T20:37:10.227" v="30" actId="14100"/>
          <ac:spMkLst>
            <pc:docMk/>
            <pc:sldMk cId="1797520665" sldId="308"/>
            <ac:spMk id="2" creationId="{66BCFC61-773F-9E84-6371-CD18CCAFBD59}"/>
          </ac:spMkLst>
        </pc:spChg>
      </pc:sldChg>
      <pc:sldChg chg="modSp">
        <pc:chgData name="Stafford, Jennifer - KDE Division Director" userId="S::jennifer.stafford@education.ky.gov::0151abd4-297e-443f-a77b-a8c249c015ab" providerId="AD" clId="Web-{2FE959E3-72C9-2D8E-1605-9EE20F40656A}" dt="2024-12-16T20:33:43.816" v="29" actId="14100"/>
        <pc:sldMkLst>
          <pc:docMk/>
          <pc:sldMk cId="3469820742" sldId="336"/>
        </pc:sldMkLst>
        <pc:spChg chg="mod">
          <ac:chgData name="Stafford, Jennifer - KDE Division Director" userId="S::jennifer.stafford@education.ky.gov::0151abd4-297e-443f-a77b-a8c249c015ab" providerId="AD" clId="Web-{2FE959E3-72C9-2D8E-1605-9EE20F40656A}" dt="2024-12-16T20:33:43.816" v="29" actId="14100"/>
          <ac:spMkLst>
            <pc:docMk/>
            <pc:sldMk cId="3469820742" sldId="336"/>
            <ac:spMk id="8" creationId="{DC9528F7-D038-49BE-A8BA-A07333BE62EC}"/>
          </ac:spMkLst>
        </pc:spChg>
      </pc:sldChg>
      <pc:sldChg chg="del">
        <pc:chgData name="Stafford, Jennifer - KDE Division Director" userId="S::jennifer.stafford@education.ky.gov::0151abd4-297e-443f-a77b-a8c249c015ab" providerId="AD" clId="Web-{2FE959E3-72C9-2D8E-1605-9EE20F40656A}" dt="2024-12-16T20:32:37.544" v="28"/>
        <pc:sldMkLst>
          <pc:docMk/>
          <pc:sldMk cId="226290516" sldId="913"/>
        </pc:sldMkLst>
      </pc:sldChg>
    </pc:docChg>
  </pc:docChgLst>
  <pc:docChgLst>
    <pc:chgData name="Avery, Devon - Division of Assessment and Accountability Support" userId="S::devon.avery@education.ky.gov::ea78a75c-c17e-4901-bc17-b64bcd9c9f6d" providerId="AD" clId="Web-{0E074277-E123-02E6-6D72-15CFFAD652D5}"/>
    <pc:docChg chg="modSld">
      <pc:chgData name="Avery, Devon - Division of Assessment and Accountability Support" userId="S::devon.avery@education.ky.gov::ea78a75c-c17e-4901-bc17-b64bcd9c9f6d" providerId="AD" clId="Web-{0E074277-E123-02E6-6D72-15CFFAD652D5}" dt="2025-01-09T15:01:36.690" v="0"/>
      <pc:docMkLst>
        <pc:docMk/>
      </pc:docMkLst>
    </pc:docChg>
  </pc:docChgLst>
  <pc:docChgLst>
    <pc:chgData name="Stafford, Jennifer - KDE Division Director" userId="S::jennifer.stafford@education.ky.gov::0151abd4-297e-443f-a77b-a8c249c015ab" providerId="AD" clId="Web-{6F22A4DA-434C-A87E-CE40-91D3AEF722F5}"/>
    <pc:docChg chg="modSld">
      <pc:chgData name="Stafford, Jennifer - KDE Division Director" userId="S::jennifer.stafford@education.ky.gov::0151abd4-297e-443f-a77b-a8c249c015ab" providerId="AD" clId="Web-{6F22A4DA-434C-A87E-CE40-91D3AEF722F5}" dt="2025-01-23T15:52:19.579" v="15" actId="20577"/>
      <pc:docMkLst>
        <pc:docMk/>
      </pc:docMkLst>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1" Type="http://schemas.openxmlformats.org/officeDocument/2006/relationships/hyperlink" Target="https://core.caveon.com/"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1" Type="http://schemas.openxmlformats.org/officeDocument/2006/relationships/hyperlink" Target="https://core.caveon.co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0855F-C77C-480E-B8A8-661BA67DCF4F}"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39778F57-D8C1-4736-9312-8073D6C2F1D3}">
      <dgm:prSet custT="1"/>
      <dgm:spPr/>
      <dgm:t>
        <a:bodyPr/>
        <a:lstStyle/>
        <a:p>
          <a:pPr algn="l"/>
          <a:r>
            <a:rPr lang="en-US" sz="2400"/>
            <a:t>Test security guidelines have been developed to be used by District Assessment Coordinators (DACs), Building Assessment Coordinators (BACs), Test Administrators and anyone involved with the administration of state assessments.</a:t>
          </a:r>
        </a:p>
      </dgm:t>
    </dgm:pt>
    <dgm:pt modelId="{2A02875B-7DD7-431F-A139-263793864325}" type="parTrans" cxnId="{0057F9E8-6679-4C2B-9FCF-597A07ACB154}">
      <dgm:prSet/>
      <dgm:spPr/>
      <dgm:t>
        <a:bodyPr/>
        <a:lstStyle/>
        <a:p>
          <a:endParaRPr lang="en-US"/>
        </a:p>
      </dgm:t>
    </dgm:pt>
    <dgm:pt modelId="{4EA482B5-C5D7-498C-B1FF-FFDF223AC06B}" type="sibTrans" cxnId="{0057F9E8-6679-4C2B-9FCF-597A07ACB154}">
      <dgm:prSet/>
      <dgm:spPr/>
      <dgm:t>
        <a:bodyPr/>
        <a:lstStyle/>
        <a:p>
          <a:endParaRPr lang="en-US"/>
        </a:p>
      </dgm:t>
    </dgm:pt>
    <dgm:pt modelId="{A6C5578B-2E14-43DA-ACAA-1B41D9EB736D}">
      <dgm:prSet custT="1"/>
      <dgm:spPr/>
      <dgm:t>
        <a:bodyPr/>
        <a:lstStyle/>
        <a:p>
          <a:pPr algn="l"/>
          <a:r>
            <a:rPr lang="en-US" sz="2400"/>
            <a:t>Following these guidelines will ensure no student has access to any form of assistance or material that could provide an unfair advantage. The primary goal of test security is to protect the integrity of the assessment and to ensure that results are accurate and meaningful. </a:t>
          </a:r>
        </a:p>
      </dgm:t>
    </dgm:pt>
    <dgm:pt modelId="{B598DE80-EFF0-4A1F-8A7E-16F57130E3DC}" type="parTrans" cxnId="{25E70106-7454-4D05-A335-D0A7D45B50DB}">
      <dgm:prSet/>
      <dgm:spPr/>
      <dgm:t>
        <a:bodyPr/>
        <a:lstStyle/>
        <a:p>
          <a:endParaRPr lang="en-US"/>
        </a:p>
      </dgm:t>
    </dgm:pt>
    <dgm:pt modelId="{D758B7AD-461B-4205-AC0E-2397D8EF010A}" type="sibTrans" cxnId="{25E70106-7454-4D05-A335-D0A7D45B50DB}">
      <dgm:prSet/>
      <dgm:spPr/>
      <dgm:t>
        <a:bodyPr/>
        <a:lstStyle/>
        <a:p>
          <a:endParaRPr lang="en-US"/>
        </a:p>
      </dgm:t>
    </dgm:pt>
    <dgm:pt modelId="{9EBA2B9C-FD0A-4921-9400-17974A7F28D3}" type="pres">
      <dgm:prSet presAssocID="{6C60855F-C77C-480E-B8A8-661BA67DCF4F}" presName="hierChild1" presStyleCnt="0">
        <dgm:presLayoutVars>
          <dgm:chPref val="1"/>
          <dgm:dir/>
          <dgm:animOne val="branch"/>
          <dgm:animLvl val="lvl"/>
          <dgm:resizeHandles/>
        </dgm:presLayoutVars>
      </dgm:prSet>
      <dgm:spPr/>
    </dgm:pt>
    <dgm:pt modelId="{726FBF7D-197A-4FA1-9A26-2F843596260E}" type="pres">
      <dgm:prSet presAssocID="{39778F57-D8C1-4736-9312-8073D6C2F1D3}" presName="hierRoot1" presStyleCnt="0"/>
      <dgm:spPr/>
    </dgm:pt>
    <dgm:pt modelId="{299EBD0A-C733-4918-9505-6D1A33A096E7}" type="pres">
      <dgm:prSet presAssocID="{39778F57-D8C1-4736-9312-8073D6C2F1D3}" presName="composite" presStyleCnt="0"/>
      <dgm:spPr/>
    </dgm:pt>
    <dgm:pt modelId="{48D4928A-E8C7-4635-B0D6-6EEC44835748}" type="pres">
      <dgm:prSet presAssocID="{39778F57-D8C1-4736-9312-8073D6C2F1D3}" presName="background" presStyleLbl="node0" presStyleIdx="0" presStyleCnt="2"/>
      <dgm:spPr/>
    </dgm:pt>
    <dgm:pt modelId="{6F9ACC6B-DCD3-4D97-872A-0C835D8FE8E1}" type="pres">
      <dgm:prSet presAssocID="{39778F57-D8C1-4736-9312-8073D6C2F1D3}" presName="text" presStyleLbl="fgAcc0" presStyleIdx="0" presStyleCnt="2" custLinFactNeighborX="-282" custLinFactNeighborY="1745">
        <dgm:presLayoutVars>
          <dgm:chPref val="3"/>
        </dgm:presLayoutVars>
      </dgm:prSet>
      <dgm:spPr/>
    </dgm:pt>
    <dgm:pt modelId="{810757C3-05D4-40D2-B2BC-F901E834B3CC}" type="pres">
      <dgm:prSet presAssocID="{39778F57-D8C1-4736-9312-8073D6C2F1D3}" presName="hierChild2" presStyleCnt="0"/>
      <dgm:spPr/>
    </dgm:pt>
    <dgm:pt modelId="{F871378B-7225-4D19-8949-4FA819719D8F}" type="pres">
      <dgm:prSet presAssocID="{A6C5578B-2E14-43DA-ACAA-1B41D9EB736D}" presName="hierRoot1" presStyleCnt="0"/>
      <dgm:spPr/>
    </dgm:pt>
    <dgm:pt modelId="{5D4BE013-F518-4EAA-9252-666AEAAD6FCF}" type="pres">
      <dgm:prSet presAssocID="{A6C5578B-2E14-43DA-ACAA-1B41D9EB736D}" presName="composite" presStyleCnt="0"/>
      <dgm:spPr/>
    </dgm:pt>
    <dgm:pt modelId="{B4CD4A19-FEC5-4FBF-89F6-D46702A196FA}" type="pres">
      <dgm:prSet presAssocID="{A6C5578B-2E14-43DA-ACAA-1B41D9EB736D}" presName="background" presStyleLbl="node0" presStyleIdx="1" presStyleCnt="2"/>
      <dgm:spPr/>
    </dgm:pt>
    <dgm:pt modelId="{F6DE2987-FF4D-4C65-A485-C8470563EC0E}" type="pres">
      <dgm:prSet presAssocID="{A6C5578B-2E14-43DA-ACAA-1B41D9EB736D}" presName="text" presStyleLbl="fgAcc0" presStyleIdx="1" presStyleCnt="2">
        <dgm:presLayoutVars>
          <dgm:chPref val="3"/>
        </dgm:presLayoutVars>
      </dgm:prSet>
      <dgm:spPr/>
    </dgm:pt>
    <dgm:pt modelId="{D8F22C74-588D-4843-9CDE-52338731AB3A}" type="pres">
      <dgm:prSet presAssocID="{A6C5578B-2E14-43DA-ACAA-1B41D9EB736D}" presName="hierChild2" presStyleCnt="0"/>
      <dgm:spPr/>
    </dgm:pt>
  </dgm:ptLst>
  <dgm:cxnLst>
    <dgm:cxn modelId="{25E70106-7454-4D05-A335-D0A7D45B50DB}" srcId="{6C60855F-C77C-480E-B8A8-661BA67DCF4F}" destId="{A6C5578B-2E14-43DA-ACAA-1B41D9EB736D}" srcOrd="1" destOrd="0" parTransId="{B598DE80-EFF0-4A1F-8A7E-16F57130E3DC}" sibTransId="{D758B7AD-461B-4205-AC0E-2397D8EF010A}"/>
    <dgm:cxn modelId="{FC673E12-EFAE-48C2-A166-C1C5E2DA2BF9}" type="presOf" srcId="{6C60855F-C77C-480E-B8A8-661BA67DCF4F}" destId="{9EBA2B9C-FD0A-4921-9400-17974A7F28D3}" srcOrd="0" destOrd="0" presId="urn:microsoft.com/office/officeart/2005/8/layout/hierarchy1"/>
    <dgm:cxn modelId="{5EC2E66F-A4FB-43A0-A5F3-24B1CBD7185A}" type="presOf" srcId="{A6C5578B-2E14-43DA-ACAA-1B41D9EB736D}" destId="{F6DE2987-FF4D-4C65-A485-C8470563EC0E}" srcOrd="0" destOrd="0" presId="urn:microsoft.com/office/officeart/2005/8/layout/hierarchy1"/>
    <dgm:cxn modelId="{6A706694-B926-47EF-A45E-D78F1FBA1CBF}" type="presOf" srcId="{39778F57-D8C1-4736-9312-8073D6C2F1D3}" destId="{6F9ACC6B-DCD3-4D97-872A-0C835D8FE8E1}" srcOrd="0" destOrd="0" presId="urn:microsoft.com/office/officeart/2005/8/layout/hierarchy1"/>
    <dgm:cxn modelId="{0057F9E8-6679-4C2B-9FCF-597A07ACB154}" srcId="{6C60855F-C77C-480E-B8A8-661BA67DCF4F}" destId="{39778F57-D8C1-4736-9312-8073D6C2F1D3}" srcOrd="0" destOrd="0" parTransId="{2A02875B-7DD7-431F-A139-263793864325}" sibTransId="{4EA482B5-C5D7-498C-B1FF-FFDF223AC06B}"/>
    <dgm:cxn modelId="{F0DCEFAB-0450-41C0-80A3-FDB61BBC8E40}" type="presParOf" srcId="{9EBA2B9C-FD0A-4921-9400-17974A7F28D3}" destId="{726FBF7D-197A-4FA1-9A26-2F843596260E}" srcOrd="0" destOrd="0" presId="urn:microsoft.com/office/officeart/2005/8/layout/hierarchy1"/>
    <dgm:cxn modelId="{851D91B8-180C-4456-A885-77F239A05099}" type="presParOf" srcId="{726FBF7D-197A-4FA1-9A26-2F843596260E}" destId="{299EBD0A-C733-4918-9505-6D1A33A096E7}" srcOrd="0" destOrd="0" presId="urn:microsoft.com/office/officeart/2005/8/layout/hierarchy1"/>
    <dgm:cxn modelId="{5A63429F-541B-4516-8332-557025052247}" type="presParOf" srcId="{299EBD0A-C733-4918-9505-6D1A33A096E7}" destId="{48D4928A-E8C7-4635-B0D6-6EEC44835748}" srcOrd="0" destOrd="0" presId="urn:microsoft.com/office/officeart/2005/8/layout/hierarchy1"/>
    <dgm:cxn modelId="{97484A63-D69B-427F-A063-0A16A412EE0E}" type="presParOf" srcId="{299EBD0A-C733-4918-9505-6D1A33A096E7}" destId="{6F9ACC6B-DCD3-4D97-872A-0C835D8FE8E1}" srcOrd="1" destOrd="0" presId="urn:microsoft.com/office/officeart/2005/8/layout/hierarchy1"/>
    <dgm:cxn modelId="{34205EBB-ED48-49DD-8220-0C3F7DD5B584}" type="presParOf" srcId="{726FBF7D-197A-4FA1-9A26-2F843596260E}" destId="{810757C3-05D4-40D2-B2BC-F901E834B3CC}" srcOrd="1" destOrd="0" presId="urn:microsoft.com/office/officeart/2005/8/layout/hierarchy1"/>
    <dgm:cxn modelId="{CC5E91AB-67F8-4745-AB86-D74A60B71B31}" type="presParOf" srcId="{9EBA2B9C-FD0A-4921-9400-17974A7F28D3}" destId="{F871378B-7225-4D19-8949-4FA819719D8F}" srcOrd="1" destOrd="0" presId="urn:microsoft.com/office/officeart/2005/8/layout/hierarchy1"/>
    <dgm:cxn modelId="{23DB3E7B-9525-40A2-A458-3C5405F7AEAB}" type="presParOf" srcId="{F871378B-7225-4D19-8949-4FA819719D8F}" destId="{5D4BE013-F518-4EAA-9252-666AEAAD6FCF}" srcOrd="0" destOrd="0" presId="urn:microsoft.com/office/officeart/2005/8/layout/hierarchy1"/>
    <dgm:cxn modelId="{4521A2C8-8151-457D-9C5B-A1F33079B659}" type="presParOf" srcId="{5D4BE013-F518-4EAA-9252-666AEAAD6FCF}" destId="{B4CD4A19-FEC5-4FBF-89F6-D46702A196FA}" srcOrd="0" destOrd="0" presId="urn:microsoft.com/office/officeart/2005/8/layout/hierarchy1"/>
    <dgm:cxn modelId="{AF74AA80-0040-4D62-9FDF-A56354A872C7}" type="presParOf" srcId="{5D4BE013-F518-4EAA-9252-666AEAAD6FCF}" destId="{F6DE2987-FF4D-4C65-A485-C8470563EC0E}" srcOrd="1" destOrd="0" presId="urn:microsoft.com/office/officeart/2005/8/layout/hierarchy1"/>
    <dgm:cxn modelId="{F405F129-621E-4271-9A68-00634ACF088D}" type="presParOf" srcId="{F871378B-7225-4D19-8949-4FA819719D8F}" destId="{D8F22C74-588D-4843-9CDE-52338731AB3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C975E-01D2-4F86-BF4B-08850CCB42F6}"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F5C4CC99-83D5-4209-B8F0-0CE395688E68}">
      <dgm:prSet/>
      <dgm:spPr/>
      <dgm:t>
        <a:bodyPr/>
        <a:lstStyle/>
        <a:p>
          <a:pPr rtl="0"/>
          <a:r>
            <a:rPr lang="en-US">
              <a:solidFill>
                <a:schemeClr val="tx1"/>
              </a:solidFill>
            </a:rPr>
            <a:t>Training in the</a:t>
          </a:r>
          <a:r>
            <a:rPr lang="en-US">
              <a:solidFill>
                <a:schemeClr val="tx1"/>
              </a:solidFill>
              <a:latin typeface="Georgia"/>
            </a:rPr>
            <a:t> </a:t>
          </a:r>
          <a:r>
            <a:rPr lang="en-US" u="none">
              <a:solidFill>
                <a:schemeClr val="tx1"/>
              </a:solidFill>
            </a:rPr>
            <a:t>Administration Code </a:t>
          </a:r>
          <a:r>
            <a:rPr lang="en-US">
              <a:solidFill>
                <a:schemeClr val="tx1"/>
              </a:solidFill>
            </a:rPr>
            <a:t>is required for administering any state-required assessments and optional tests administered by school personnel that are reported in Kentucky’s accountability system.</a:t>
          </a:r>
        </a:p>
      </dgm:t>
    </dgm:pt>
    <dgm:pt modelId="{B712B0A7-6F1F-4870-BEE8-4FB1657F9EA7}" type="parTrans" cxnId="{289A628F-CC9F-4E67-B27B-B862A3DD09C4}">
      <dgm:prSet/>
      <dgm:spPr/>
      <dgm:t>
        <a:bodyPr/>
        <a:lstStyle/>
        <a:p>
          <a:endParaRPr lang="en-US"/>
        </a:p>
      </dgm:t>
    </dgm:pt>
    <dgm:pt modelId="{9684490F-7F8A-46C0-904B-1B30A0F17BAA}" type="sibTrans" cxnId="{289A628F-CC9F-4E67-B27B-B862A3DD09C4}">
      <dgm:prSet/>
      <dgm:spPr/>
      <dgm:t>
        <a:bodyPr/>
        <a:lstStyle/>
        <a:p>
          <a:endParaRPr lang="en-US"/>
        </a:p>
      </dgm:t>
    </dgm:pt>
    <dgm:pt modelId="{6A56BC7F-A5FF-48C4-B61D-76AACDD6367C}">
      <dgm:prSet/>
      <dgm:spPr/>
      <dgm:t>
        <a:bodyPr/>
        <a:lstStyle/>
        <a:p>
          <a:r>
            <a:rPr lang="en-US">
              <a:solidFill>
                <a:schemeClr val="tx1"/>
              </a:solidFill>
            </a:rPr>
            <a:t>Test Security:</a:t>
          </a:r>
        </a:p>
      </dgm:t>
    </dgm:pt>
    <dgm:pt modelId="{7C285DDF-3002-47C7-965C-FB82DF93EB72}" type="parTrans" cxnId="{01EAEBBE-423D-49E5-B7C1-E61E0B73BE56}">
      <dgm:prSet/>
      <dgm:spPr/>
      <dgm:t>
        <a:bodyPr/>
        <a:lstStyle/>
        <a:p>
          <a:endParaRPr lang="en-US"/>
        </a:p>
      </dgm:t>
    </dgm:pt>
    <dgm:pt modelId="{D650C18D-8281-4869-9014-5A338A7E8AEB}" type="sibTrans" cxnId="{01EAEBBE-423D-49E5-B7C1-E61E0B73BE56}">
      <dgm:prSet/>
      <dgm:spPr/>
      <dgm:t>
        <a:bodyPr/>
        <a:lstStyle/>
        <a:p>
          <a:endParaRPr lang="en-US"/>
        </a:p>
      </dgm:t>
    </dgm:pt>
    <dgm:pt modelId="{E388B8A7-23FF-4581-A93F-FDC897754C09}">
      <dgm:prSet/>
      <dgm:spPr/>
      <dgm:t>
        <a:bodyPr/>
        <a:lstStyle/>
        <a:p>
          <a:pPr>
            <a:lnSpc>
              <a:spcPct val="100000"/>
            </a:lnSpc>
          </a:pPr>
          <a:r>
            <a:rPr lang="en-US"/>
            <a:t>Security is everyone’s responsibility.</a:t>
          </a:r>
        </a:p>
      </dgm:t>
    </dgm:pt>
    <dgm:pt modelId="{FA31B274-DFD0-49A5-B2E6-2CFADF37E85B}" type="parTrans" cxnId="{A1BCAD3B-19F0-45DB-A5BC-D54945FBA11C}">
      <dgm:prSet/>
      <dgm:spPr/>
      <dgm:t>
        <a:bodyPr/>
        <a:lstStyle/>
        <a:p>
          <a:endParaRPr lang="en-US"/>
        </a:p>
      </dgm:t>
    </dgm:pt>
    <dgm:pt modelId="{8B5AE713-65DF-45FB-854B-33CD952243D1}" type="sibTrans" cxnId="{A1BCAD3B-19F0-45DB-A5BC-D54945FBA11C}">
      <dgm:prSet/>
      <dgm:spPr/>
      <dgm:t>
        <a:bodyPr/>
        <a:lstStyle/>
        <a:p>
          <a:endParaRPr lang="en-US"/>
        </a:p>
      </dgm:t>
    </dgm:pt>
    <dgm:pt modelId="{FB74202C-0A42-4C1C-A798-ECA2980E0AD4}">
      <dgm:prSet/>
      <dgm:spPr/>
      <dgm:t>
        <a:bodyPr/>
        <a:lstStyle/>
        <a:p>
          <a:pPr>
            <a:lnSpc>
              <a:spcPct val="100000"/>
            </a:lnSpc>
          </a:pPr>
          <a:r>
            <a:rPr lang="en-US"/>
            <a:t>Proctor needs to be up, moving and engaged.</a:t>
          </a:r>
        </a:p>
      </dgm:t>
    </dgm:pt>
    <dgm:pt modelId="{696E9B1F-4259-48DA-B017-9EEB2B815843}" type="parTrans" cxnId="{125D34A1-46A3-4D78-BD96-A9A3997C30A9}">
      <dgm:prSet/>
      <dgm:spPr/>
      <dgm:t>
        <a:bodyPr/>
        <a:lstStyle/>
        <a:p>
          <a:endParaRPr lang="en-US"/>
        </a:p>
      </dgm:t>
    </dgm:pt>
    <dgm:pt modelId="{7A486786-5E7C-49EA-B187-0BD8851262F7}" type="sibTrans" cxnId="{125D34A1-46A3-4D78-BD96-A9A3997C30A9}">
      <dgm:prSet/>
      <dgm:spPr/>
      <dgm:t>
        <a:bodyPr/>
        <a:lstStyle/>
        <a:p>
          <a:endParaRPr lang="en-US"/>
        </a:p>
      </dgm:t>
    </dgm:pt>
    <dgm:pt modelId="{035DB9FC-094E-4555-BB96-64080BF7814D}">
      <dgm:prSet/>
      <dgm:spPr/>
      <dgm:t>
        <a:bodyPr/>
        <a:lstStyle/>
        <a:p>
          <a:pPr rtl="0">
            <a:lnSpc>
              <a:spcPct val="100000"/>
            </a:lnSpc>
          </a:pPr>
          <a:r>
            <a:rPr lang="en-US" b="0"/>
            <a:t>Site visits and /or virtual visits </a:t>
          </a:r>
          <a:r>
            <a:rPr lang="en-US" b="0">
              <a:latin typeface="Franklin Gothic Medium" panose="020B0603020102020204"/>
            </a:rPr>
            <a:t>may be completed</a:t>
          </a:r>
          <a:r>
            <a:rPr lang="en-US" b="0"/>
            <a:t> by KDE and Caveon staff during test administration windows</a:t>
          </a:r>
          <a:r>
            <a:rPr lang="en-US" b="0">
              <a:latin typeface="Franklin Gothic Medium" panose="020B0603020102020204"/>
            </a:rPr>
            <a:t>.</a:t>
          </a:r>
          <a:endParaRPr lang="en-US" b="0"/>
        </a:p>
      </dgm:t>
    </dgm:pt>
    <dgm:pt modelId="{EBE7DE36-67C5-46FD-B9C2-64DB02D4D254}" type="parTrans" cxnId="{6696FF10-8F04-4B27-A816-012E754F1FF1}">
      <dgm:prSet/>
      <dgm:spPr/>
      <dgm:t>
        <a:bodyPr/>
        <a:lstStyle/>
        <a:p>
          <a:endParaRPr lang="en-US"/>
        </a:p>
      </dgm:t>
    </dgm:pt>
    <dgm:pt modelId="{E5344D05-ED54-4C83-A077-CB80C16051EC}" type="sibTrans" cxnId="{6696FF10-8F04-4B27-A816-012E754F1FF1}">
      <dgm:prSet/>
      <dgm:spPr/>
      <dgm:t>
        <a:bodyPr/>
        <a:lstStyle/>
        <a:p>
          <a:endParaRPr lang="en-US"/>
        </a:p>
      </dgm:t>
    </dgm:pt>
    <dgm:pt modelId="{01088D4B-CB7C-4EA0-93DC-85B35EDAA803}">
      <dgm:prSet/>
      <dgm:spPr/>
      <dgm:t>
        <a:bodyPr/>
        <a:lstStyle/>
        <a:p>
          <a:pPr>
            <a:lnSpc>
              <a:spcPct val="100000"/>
            </a:lnSpc>
          </a:pPr>
          <a:r>
            <a:rPr lang="en-US" b="0"/>
            <a:t>Know your school/district policy for cell phones during testing.</a:t>
          </a:r>
        </a:p>
      </dgm:t>
    </dgm:pt>
    <dgm:pt modelId="{92F1CDEC-6068-4317-A990-697054A5CA79}" type="parTrans" cxnId="{503326D6-5F49-407E-94AB-771E22F340E5}">
      <dgm:prSet/>
      <dgm:spPr/>
      <dgm:t>
        <a:bodyPr/>
        <a:lstStyle/>
        <a:p>
          <a:endParaRPr lang="en-US"/>
        </a:p>
      </dgm:t>
    </dgm:pt>
    <dgm:pt modelId="{A1EB28CD-EA17-4785-B68B-1AA3943CB68A}" type="sibTrans" cxnId="{503326D6-5F49-407E-94AB-771E22F340E5}">
      <dgm:prSet/>
      <dgm:spPr/>
      <dgm:t>
        <a:bodyPr/>
        <a:lstStyle/>
        <a:p>
          <a:endParaRPr lang="en-US"/>
        </a:p>
      </dgm:t>
    </dgm:pt>
    <dgm:pt modelId="{5F353F5C-F74B-4C7F-855C-D25DBF603C5E}">
      <dgm:prSet/>
      <dgm:spPr/>
      <dgm:t>
        <a:bodyPr/>
        <a:lstStyle/>
        <a:p>
          <a:pPr>
            <a:lnSpc>
              <a:spcPct val="100000"/>
            </a:lnSpc>
          </a:pPr>
          <a:r>
            <a:rPr lang="en-US">
              <a:solidFill>
                <a:schemeClr val="tx1"/>
              </a:solidFill>
            </a:rPr>
            <a:t>Good Process = Good Security</a:t>
          </a:r>
        </a:p>
      </dgm:t>
    </dgm:pt>
    <dgm:pt modelId="{79ED2001-72B6-4A35-AF37-74E6B35A9543}" type="parTrans" cxnId="{9DCD971E-A4C2-4133-BBEE-451E93CDFC83}">
      <dgm:prSet/>
      <dgm:spPr/>
      <dgm:t>
        <a:bodyPr/>
        <a:lstStyle/>
        <a:p>
          <a:endParaRPr lang="en-US"/>
        </a:p>
      </dgm:t>
    </dgm:pt>
    <dgm:pt modelId="{8804DA33-0948-438F-B816-D984B7AC212C}" type="sibTrans" cxnId="{9DCD971E-A4C2-4133-BBEE-451E93CDFC83}">
      <dgm:prSet/>
      <dgm:spPr/>
      <dgm:t>
        <a:bodyPr/>
        <a:lstStyle/>
        <a:p>
          <a:endParaRPr lang="en-US"/>
        </a:p>
      </dgm:t>
    </dgm:pt>
    <dgm:pt modelId="{75F3EC19-A146-4DEF-B2F2-D3CCBE4FBC5C}" type="pres">
      <dgm:prSet presAssocID="{BA8C975E-01D2-4F86-BF4B-08850CCB42F6}" presName="linear" presStyleCnt="0">
        <dgm:presLayoutVars>
          <dgm:animLvl val="lvl"/>
          <dgm:resizeHandles val="exact"/>
        </dgm:presLayoutVars>
      </dgm:prSet>
      <dgm:spPr/>
    </dgm:pt>
    <dgm:pt modelId="{E70F337F-7E41-42A0-BD55-BC7E60ADEA2B}" type="pres">
      <dgm:prSet presAssocID="{F5C4CC99-83D5-4209-B8F0-0CE395688E68}" presName="parentText" presStyleLbl="node1" presStyleIdx="0" presStyleCnt="3">
        <dgm:presLayoutVars>
          <dgm:chMax val="0"/>
          <dgm:bulletEnabled val="1"/>
        </dgm:presLayoutVars>
      </dgm:prSet>
      <dgm:spPr/>
    </dgm:pt>
    <dgm:pt modelId="{1DF9605F-3056-48AE-BC4C-1FB5F4E68631}" type="pres">
      <dgm:prSet presAssocID="{9684490F-7F8A-46C0-904B-1B30A0F17BAA}" presName="spacer" presStyleCnt="0"/>
      <dgm:spPr/>
    </dgm:pt>
    <dgm:pt modelId="{0920638F-7D8B-4F53-939D-35C48DCC5A58}" type="pres">
      <dgm:prSet presAssocID="{6A56BC7F-A5FF-48C4-B61D-76AACDD6367C}" presName="parentText" presStyleLbl="node1" presStyleIdx="1" presStyleCnt="3" custLinFactNeighborX="-1710">
        <dgm:presLayoutVars>
          <dgm:chMax val="0"/>
          <dgm:bulletEnabled val="1"/>
        </dgm:presLayoutVars>
      </dgm:prSet>
      <dgm:spPr/>
    </dgm:pt>
    <dgm:pt modelId="{05CB449B-B6A6-4BA1-88DB-F6D038EC1FB2}" type="pres">
      <dgm:prSet presAssocID="{6A56BC7F-A5FF-48C4-B61D-76AACDD6367C}" presName="childText" presStyleLbl="revTx" presStyleIdx="0" presStyleCnt="1">
        <dgm:presLayoutVars>
          <dgm:bulletEnabled val="1"/>
        </dgm:presLayoutVars>
      </dgm:prSet>
      <dgm:spPr/>
    </dgm:pt>
    <dgm:pt modelId="{D40D50CC-472F-4C96-9747-DC19E1054230}" type="pres">
      <dgm:prSet presAssocID="{5F353F5C-F74B-4C7F-855C-D25DBF603C5E}" presName="parentText" presStyleLbl="node1" presStyleIdx="2" presStyleCnt="3">
        <dgm:presLayoutVars>
          <dgm:chMax val="0"/>
          <dgm:bulletEnabled val="1"/>
        </dgm:presLayoutVars>
      </dgm:prSet>
      <dgm:spPr/>
    </dgm:pt>
  </dgm:ptLst>
  <dgm:cxnLst>
    <dgm:cxn modelId="{6696FF10-8F04-4B27-A816-012E754F1FF1}" srcId="{6A56BC7F-A5FF-48C4-B61D-76AACDD6367C}" destId="{035DB9FC-094E-4555-BB96-64080BF7814D}" srcOrd="2" destOrd="0" parTransId="{EBE7DE36-67C5-46FD-B9C2-64DB02D4D254}" sibTransId="{E5344D05-ED54-4C83-A077-CB80C16051EC}"/>
    <dgm:cxn modelId="{9DCD971E-A4C2-4133-BBEE-451E93CDFC83}" srcId="{BA8C975E-01D2-4F86-BF4B-08850CCB42F6}" destId="{5F353F5C-F74B-4C7F-855C-D25DBF603C5E}" srcOrd="2" destOrd="0" parTransId="{79ED2001-72B6-4A35-AF37-74E6B35A9543}" sibTransId="{8804DA33-0948-438F-B816-D984B7AC212C}"/>
    <dgm:cxn modelId="{F94FD824-6C37-4CEE-99A0-3F89B5BBCF9F}" type="presOf" srcId="{6A56BC7F-A5FF-48C4-B61D-76AACDD6367C}" destId="{0920638F-7D8B-4F53-939D-35C48DCC5A58}" srcOrd="0" destOrd="0" presId="urn:microsoft.com/office/officeart/2005/8/layout/vList2"/>
    <dgm:cxn modelId="{3189ED30-D109-41C9-9E32-F8D6B0A877AA}" type="presOf" srcId="{01088D4B-CB7C-4EA0-93DC-85B35EDAA803}" destId="{05CB449B-B6A6-4BA1-88DB-F6D038EC1FB2}" srcOrd="0" destOrd="3" presId="urn:microsoft.com/office/officeart/2005/8/layout/vList2"/>
    <dgm:cxn modelId="{A1BCAD3B-19F0-45DB-A5BC-D54945FBA11C}" srcId="{6A56BC7F-A5FF-48C4-B61D-76AACDD6367C}" destId="{E388B8A7-23FF-4581-A93F-FDC897754C09}" srcOrd="0" destOrd="0" parTransId="{FA31B274-DFD0-49A5-B2E6-2CFADF37E85B}" sibTransId="{8B5AE713-65DF-45FB-854B-33CD952243D1}"/>
    <dgm:cxn modelId="{1C0D8C51-B524-41EE-88B8-630B1DF69C98}" type="presOf" srcId="{BA8C975E-01D2-4F86-BF4B-08850CCB42F6}" destId="{75F3EC19-A146-4DEF-B2F2-D3CCBE4FBC5C}" srcOrd="0" destOrd="0" presId="urn:microsoft.com/office/officeart/2005/8/layout/vList2"/>
    <dgm:cxn modelId="{0B276286-8F30-4036-B09F-5F333D89147B}" type="presOf" srcId="{035DB9FC-094E-4555-BB96-64080BF7814D}" destId="{05CB449B-B6A6-4BA1-88DB-F6D038EC1FB2}" srcOrd="0" destOrd="2" presId="urn:microsoft.com/office/officeart/2005/8/layout/vList2"/>
    <dgm:cxn modelId="{289A628F-CC9F-4E67-B27B-B862A3DD09C4}" srcId="{BA8C975E-01D2-4F86-BF4B-08850CCB42F6}" destId="{F5C4CC99-83D5-4209-B8F0-0CE395688E68}" srcOrd="0" destOrd="0" parTransId="{B712B0A7-6F1F-4870-BEE8-4FB1657F9EA7}" sibTransId="{9684490F-7F8A-46C0-904B-1B30A0F17BAA}"/>
    <dgm:cxn modelId="{125D34A1-46A3-4D78-BD96-A9A3997C30A9}" srcId="{6A56BC7F-A5FF-48C4-B61D-76AACDD6367C}" destId="{FB74202C-0A42-4C1C-A798-ECA2980E0AD4}" srcOrd="1" destOrd="0" parTransId="{696E9B1F-4259-48DA-B017-9EEB2B815843}" sibTransId="{7A486786-5E7C-49EA-B187-0BD8851262F7}"/>
    <dgm:cxn modelId="{B9598DAF-AEEC-4776-AF53-B01DC0355EF6}" type="presOf" srcId="{F5C4CC99-83D5-4209-B8F0-0CE395688E68}" destId="{E70F337F-7E41-42A0-BD55-BC7E60ADEA2B}" srcOrd="0" destOrd="0" presId="urn:microsoft.com/office/officeart/2005/8/layout/vList2"/>
    <dgm:cxn modelId="{01EAEBBE-423D-49E5-B7C1-E61E0B73BE56}" srcId="{BA8C975E-01D2-4F86-BF4B-08850CCB42F6}" destId="{6A56BC7F-A5FF-48C4-B61D-76AACDD6367C}" srcOrd="1" destOrd="0" parTransId="{7C285DDF-3002-47C7-965C-FB82DF93EB72}" sibTransId="{D650C18D-8281-4869-9014-5A338A7E8AEB}"/>
    <dgm:cxn modelId="{503326D6-5F49-407E-94AB-771E22F340E5}" srcId="{6A56BC7F-A5FF-48C4-B61D-76AACDD6367C}" destId="{01088D4B-CB7C-4EA0-93DC-85B35EDAA803}" srcOrd="3" destOrd="0" parTransId="{92F1CDEC-6068-4317-A990-697054A5CA79}" sibTransId="{A1EB28CD-EA17-4785-B68B-1AA3943CB68A}"/>
    <dgm:cxn modelId="{980D64E2-9505-4544-8CB5-099626439F38}" type="presOf" srcId="{5F353F5C-F74B-4C7F-855C-D25DBF603C5E}" destId="{D40D50CC-472F-4C96-9747-DC19E1054230}" srcOrd="0" destOrd="0" presId="urn:microsoft.com/office/officeart/2005/8/layout/vList2"/>
    <dgm:cxn modelId="{8680F3EC-0B66-4B92-9047-B5D2602BFF4C}" type="presOf" srcId="{E388B8A7-23FF-4581-A93F-FDC897754C09}" destId="{05CB449B-B6A6-4BA1-88DB-F6D038EC1FB2}" srcOrd="0" destOrd="0" presId="urn:microsoft.com/office/officeart/2005/8/layout/vList2"/>
    <dgm:cxn modelId="{8856B0F3-D7D0-4FF1-8794-21364063004F}" type="presOf" srcId="{FB74202C-0A42-4C1C-A798-ECA2980E0AD4}" destId="{05CB449B-B6A6-4BA1-88DB-F6D038EC1FB2}" srcOrd="0" destOrd="1" presId="urn:microsoft.com/office/officeart/2005/8/layout/vList2"/>
    <dgm:cxn modelId="{862B9695-A854-4554-BFBE-EC11D76A561B}" type="presParOf" srcId="{75F3EC19-A146-4DEF-B2F2-D3CCBE4FBC5C}" destId="{E70F337F-7E41-42A0-BD55-BC7E60ADEA2B}" srcOrd="0" destOrd="0" presId="urn:microsoft.com/office/officeart/2005/8/layout/vList2"/>
    <dgm:cxn modelId="{4FD93643-7CF8-4FAE-AC79-4DE45819FD19}" type="presParOf" srcId="{75F3EC19-A146-4DEF-B2F2-D3CCBE4FBC5C}" destId="{1DF9605F-3056-48AE-BC4C-1FB5F4E68631}" srcOrd="1" destOrd="0" presId="urn:microsoft.com/office/officeart/2005/8/layout/vList2"/>
    <dgm:cxn modelId="{4F574423-0BA2-418C-8DD9-17DC2FDD8EBE}" type="presParOf" srcId="{75F3EC19-A146-4DEF-B2F2-D3CCBE4FBC5C}" destId="{0920638F-7D8B-4F53-939D-35C48DCC5A58}" srcOrd="2" destOrd="0" presId="urn:microsoft.com/office/officeart/2005/8/layout/vList2"/>
    <dgm:cxn modelId="{2372C07C-B736-4F8E-B2FC-5C80F44FBBB2}" type="presParOf" srcId="{75F3EC19-A146-4DEF-B2F2-D3CCBE4FBC5C}" destId="{05CB449B-B6A6-4BA1-88DB-F6D038EC1FB2}" srcOrd="3" destOrd="0" presId="urn:microsoft.com/office/officeart/2005/8/layout/vList2"/>
    <dgm:cxn modelId="{7BC58B9B-7A90-4D8F-BA7C-EEAB3E1892DD}" type="presParOf" srcId="{75F3EC19-A146-4DEF-B2F2-D3CCBE4FBC5C}" destId="{D40D50CC-472F-4C96-9747-DC19E105423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67FF56-AE67-4FB9-8C82-EE78EBB7276B}"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BA34BB2B-7C63-42E6-B2A8-84B9AD1561EB}">
      <dgm:prSet custT="1"/>
      <dgm:spPr/>
      <dgm:t>
        <a:bodyPr/>
        <a:lstStyle/>
        <a:p>
          <a:r>
            <a:rPr lang="en-US" sz="2000">
              <a:solidFill>
                <a:schemeClr val="tx2"/>
              </a:solidFill>
            </a:rPr>
            <a:t>Annual training in both Administration Code and Inclusion of Special Populations is required for administering state assessments with accommodations.</a:t>
          </a:r>
        </a:p>
      </dgm:t>
    </dgm:pt>
    <dgm:pt modelId="{6E59AB92-27AB-472D-838F-D6B157C801A2}" type="parTrans" cxnId="{CD048B58-1A0E-451E-8014-5065592AE5C2}">
      <dgm:prSet/>
      <dgm:spPr/>
      <dgm:t>
        <a:bodyPr/>
        <a:lstStyle/>
        <a:p>
          <a:endParaRPr lang="en-US"/>
        </a:p>
      </dgm:t>
    </dgm:pt>
    <dgm:pt modelId="{9360C0BD-5D0D-4139-9482-C30B772CE9D3}" type="sibTrans" cxnId="{CD048B58-1A0E-451E-8014-5065592AE5C2}">
      <dgm:prSet/>
      <dgm:spPr/>
      <dgm:t>
        <a:bodyPr/>
        <a:lstStyle/>
        <a:p>
          <a:endParaRPr lang="en-US"/>
        </a:p>
      </dgm:t>
    </dgm:pt>
    <dgm:pt modelId="{F4FDD6D8-EF51-45C2-87D8-42E795E710E3}">
      <dgm:prSet custT="1"/>
      <dgm:spPr/>
      <dgm:t>
        <a:bodyPr/>
        <a:lstStyle/>
        <a:p>
          <a:r>
            <a:rPr lang="en-US" sz="2000" b="1">
              <a:solidFill>
                <a:schemeClr val="tx2"/>
              </a:solidFill>
            </a:rPr>
            <a:t>Know student accommodations and when changes occur.</a:t>
          </a:r>
          <a:endParaRPr lang="en-US" sz="2000">
            <a:solidFill>
              <a:schemeClr val="tx2"/>
            </a:solidFill>
          </a:endParaRPr>
        </a:p>
      </dgm:t>
    </dgm:pt>
    <dgm:pt modelId="{E1490393-AEEF-491B-909B-6295AA0880FF}" type="parTrans" cxnId="{6C69AE7F-AE87-4504-A62F-917C8DB93992}">
      <dgm:prSet/>
      <dgm:spPr/>
      <dgm:t>
        <a:bodyPr/>
        <a:lstStyle/>
        <a:p>
          <a:endParaRPr lang="en-US"/>
        </a:p>
      </dgm:t>
    </dgm:pt>
    <dgm:pt modelId="{30742B4B-1C28-43F7-BE54-DB5F4ED1C6CC}" type="sibTrans" cxnId="{6C69AE7F-AE87-4504-A62F-917C8DB93992}">
      <dgm:prSet/>
      <dgm:spPr/>
      <dgm:t>
        <a:bodyPr/>
        <a:lstStyle/>
        <a:p>
          <a:endParaRPr lang="en-US"/>
        </a:p>
      </dgm:t>
    </dgm:pt>
    <dgm:pt modelId="{3F9C1D61-93FB-40AB-9B82-C915D2B34BCD}">
      <dgm:prSet custT="1"/>
      <dgm:spPr/>
      <dgm:t>
        <a:bodyPr/>
        <a:lstStyle/>
        <a:p>
          <a:r>
            <a:rPr lang="en-US" sz="2000">
              <a:solidFill>
                <a:schemeClr val="tx1"/>
              </a:solidFill>
            </a:rPr>
            <a:t>Considerations for Providing Accommodations:</a:t>
          </a:r>
          <a:r>
            <a:rPr lang="en-US" sz="1700">
              <a:solidFill>
                <a:schemeClr val="tx2"/>
              </a:solidFill>
            </a:rPr>
            <a:t>	</a:t>
          </a:r>
        </a:p>
      </dgm:t>
    </dgm:pt>
    <dgm:pt modelId="{E463DC92-730E-4F28-986B-0595A61D717C}" type="parTrans" cxnId="{B256ABAD-AAB2-4587-A78F-2494A3EAA787}">
      <dgm:prSet/>
      <dgm:spPr/>
      <dgm:t>
        <a:bodyPr/>
        <a:lstStyle/>
        <a:p>
          <a:endParaRPr lang="en-US"/>
        </a:p>
      </dgm:t>
    </dgm:pt>
    <dgm:pt modelId="{18CE66B1-6399-4892-8492-22FCC510E053}" type="sibTrans" cxnId="{B256ABAD-AAB2-4587-A78F-2494A3EAA787}">
      <dgm:prSet/>
      <dgm:spPr/>
      <dgm:t>
        <a:bodyPr/>
        <a:lstStyle/>
        <a:p>
          <a:endParaRPr lang="en-US"/>
        </a:p>
      </dgm:t>
    </dgm:pt>
    <dgm:pt modelId="{87A2FF97-852C-42A4-8CC3-7171952E1428}">
      <dgm:prSet custT="1"/>
      <dgm:spPr/>
      <dgm:t>
        <a:bodyPr/>
        <a:lstStyle/>
        <a:p>
          <a:r>
            <a:rPr lang="en-US" sz="1800">
              <a:solidFill>
                <a:schemeClr val="tx2"/>
              </a:solidFill>
            </a:rPr>
            <a:t>Always Part of Instructional Program </a:t>
          </a:r>
        </a:p>
      </dgm:t>
    </dgm:pt>
    <dgm:pt modelId="{BD1F337E-3070-41AC-9119-6207F4A9375B}" type="parTrans" cxnId="{5AEF3186-7839-462E-A617-F094DFB9C1C2}">
      <dgm:prSet/>
      <dgm:spPr/>
      <dgm:t>
        <a:bodyPr/>
        <a:lstStyle/>
        <a:p>
          <a:endParaRPr lang="en-US"/>
        </a:p>
      </dgm:t>
    </dgm:pt>
    <dgm:pt modelId="{B27F7545-38BC-439B-BB5E-4CC8ABAE663B}" type="sibTrans" cxnId="{5AEF3186-7839-462E-A617-F094DFB9C1C2}">
      <dgm:prSet/>
      <dgm:spPr/>
      <dgm:t>
        <a:bodyPr/>
        <a:lstStyle/>
        <a:p>
          <a:endParaRPr lang="en-US"/>
        </a:p>
      </dgm:t>
    </dgm:pt>
    <dgm:pt modelId="{A78298A5-E80D-4AE0-A1D8-17FC3B248F3F}">
      <dgm:prSet custT="1"/>
      <dgm:spPr/>
      <dgm:t>
        <a:bodyPr/>
        <a:lstStyle/>
        <a:p>
          <a:r>
            <a:rPr lang="en-US" sz="1800">
              <a:solidFill>
                <a:schemeClr val="tx2"/>
              </a:solidFill>
            </a:rPr>
            <a:t>Student Driven</a:t>
          </a:r>
        </a:p>
      </dgm:t>
    </dgm:pt>
    <dgm:pt modelId="{A79F8CFC-DDB4-4C25-A15C-8F83F0E96C62}" type="parTrans" cxnId="{D13B37B0-F8FA-4CF9-9FFF-068EB0B77B93}">
      <dgm:prSet/>
      <dgm:spPr/>
      <dgm:t>
        <a:bodyPr/>
        <a:lstStyle/>
        <a:p>
          <a:endParaRPr lang="en-US"/>
        </a:p>
      </dgm:t>
    </dgm:pt>
    <dgm:pt modelId="{29E3A261-2A8E-4837-B2A5-B9AAF18783E3}" type="sibTrans" cxnId="{D13B37B0-F8FA-4CF9-9FFF-068EB0B77B93}">
      <dgm:prSet/>
      <dgm:spPr/>
      <dgm:t>
        <a:bodyPr/>
        <a:lstStyle/>
        <a:p>
          <a:endParaRPr lang="en-US"/>
        </a:p>
      </dgm:t>
    </dgm:pt>
    <dgm:pt modelId="{FEE128D2-5B93-455F-A144-5FFDFA229995}">
      <dgm:prSet custT="1"/>
      <dgm:spPr/>
      <dgm:t>
        <a:bodyPr/>
        <a:lstStyle/>
        <a:p>
          <a:r>
            <a:rPr lang="en-US" sz="1600">
              <a:solidFill>
                <a:schemeClr val="tx2"/>
              </a:solidFill>
            </a:rPr>
            <a:t>Encouraged to Consider Technology First</a:t>
          </a:r>
        </a:p>
      </dgm:t>
    </dgm:pt>
    <dgm:pt modelId="{ECD9264F-8794-4B57-A636-3845EF29FD0F}" type="parTrans" cxnId="{E29ACAE6-6592-409E-8E32-631FD2C9DA2E}">
      <dgm:prSet/>
      <dgm:spPr/>
      <dgm:t>
        <a:bodyPr/>
        <a:lstStyle/>
        <a:p>
          <a:endParaRPr lang="en-US"/>
        </a:p>
      </dgm:t>
    </dgm:pt>
    <dgm:pt modelId="{561933EF-28E5-43AB-9444-5EB132C9757E}" type="sibTrans" cxnId="{E29ACAE6-6592-409E-8E32-631FD2C9DA2E}">
      <dgm:prSet/>
      <dgm:spPr/>
      <dgm:t>
        <a:bodyPr/>
        <a:lstStyle/>
        <a:p>
          <a:endParaRPr lang="en-US"/>
        </a:p>
      </dgm:t>
    </dgm:pt>
    <dgm:pt modelId="{4D2FCF5C-1192-4FB3-A62D-778C049AAE92}">
      <dgm:prSet custT="1"/>
      <dgm:spPr/>
      <dgm:t>
        <a:bodyPr/>
        <a:lstStyle/>
        <a:p>
          <a:r>
            <a:rPr lang="en-US" sz="2000">
              <a:solidFill>
                <a:schemeClr val="tx2"/>
              </a:solidFill>
            </a:rPr>
            <a:t>It is recommended to train as many staff as possible, just to be safe!</a:t>
          </a:r>
        </a:p>
      </dgm:t>
    </dgm:pt>
    <dgm:pt modelId="{BC2EF542-F33E-4E36-9B3A-F853DDCE8D15}" type="parTrans" cxnId="{189CB32E-53DA-41C5-8DD1-FF2D6B1E466F}">
      <dgm:prSet/>
      <dgm:spPr/>
      <dgm:t>
        <a:bodyPr/>
        <a:lstStyle/>
        <a:p>
          <a:endParaRPr lang="en-US"/>
        </a:p>
      </dgm:t>
    </dgm:pt>
    <dgm:pt modelId="{486035C3-5C0E-4DB4-B650-4F01A60333A1}" type="sibTrans" cxnId="{189CB32E-53DA-41C5-8DD1-FF2D6B1E466F}">
      <dgm:prSet/>
      <dgm:spPr/>
      <dgm:t>
        <a:bodyPr/>
        <a:lstStyle/>
        <a:p>
          <a:endParaRPr lang="en-US"/>
        </a:p>
      </dgm:t>
    </dgm:pt>
    <dgm:pt modelId="{E6EBE156-6892-4E4D-97DE-0A64636B1D9E}" type="pres">
      <dgm:prSet presAssocID="{6167FF56-AE67-4FB9-8C82-EE78EBB7276B}" presName="Name0" presStyleCnt="0">
        <dgm:presLayoutVars>
          <dgm:dir/>
          <dgm:animLvl val="lvl"/>
          <dgm:resizeHandles val="exact"/>
        </dgm:presLayoutVars>
      </dgm:prSet>
      <dgm:spPr/>
    </dgm:pt>
    <dgm:pt modelId="{BCC9D95C-C193-400E-BB41-2C5A95CBEC7D}" type="pres">
      <dgm:prSet presAssocID="{4D2FCF5C-1192-4FB3-A62D-778C049AAE92}" presName="boxAndChildren" presStyleCnt="0"/>
      <dgm:spPr/>
    </dgm:pt>
    <dgm:pt modelId="{E76D0A85-2B35-4147-B329-A69EF3F2CE28}" type="pres">
      <dgm:prSet presAssocID="{4D2FCF5C-1192-4FB3-A62D-778C049AAE92}" presName="parentTextBox" presStyleLbl="node1" presStyleIdx="0" presStyleCnt="4" custLinFactNeighborX="-370" custLinFactNeighborY="1286"/>
      <dgm:spPr/>
    </dgm:pt>
    <dgm:pt modelId="{36EA8B0F-5C3F-4DF4-A9D6-69037D659A76}" type="pres">
      <dgm:prSet presAssocID="{18CE66B1-6399-4892-8492-22FCC510E053}" presName="sp" presStyleCnt="0"/>
      <dgm:spPr/>
    </dgm:pt>
    <dgm:pt modelId="{B3DD3894-267C-4714-9AF3-82BEBA2AB858}" type="pres">
      <dgm:prSet presAssocID="{3F9C1D61-93FB-40AB-9B82-C915D2B34BCD}" presName="arrowAndChildren" presStyleCnt="0"/>
      <dgm:spPr/>
    </dgm:pt>
    <dgm:pt modelId="{FE7FDCE6-8463-4337-9DD5-2834EE45AE75}" type="pres">
      <dgm:prSet presAssocID="{3F9C1D61-93FB-40AB-9B82-C915D2B34BCD}" presName="parentTextArrow" presStyleLbl="node1" presStyleIdx="0" presStyleCnt="4"/>
      <dgm:spPr/>
    </dgm:pt>
    <dgm:pt modelId="{97E2608E-20DC-426D-AD19-1D14B8AC0FDC}" type="pres">
      <dgm:prSet presAssocID="{3F9C1D61-93FB-40AB-9B82-C915D2B34BCD}" presName="arrow" presStyleLbl="node1" presStyleIdx="1" presStyleCnt="4"/>
      <dgm:spPr/>
    </dgm:pt>
    <dgm:pt modelId="{471ACD1B-3A02-4808-8796-FFCCD2440110}" type="pres">
      <dgm:prSet presAssocID="{3F9C1D61-93FB-40AB-9B82-C915D2B34BCD}" presName="descendantArrow" presStyleCnt="0"/>
      <dgm:spPr/>
    </dgm:pt>
    <dgm:pt modelId="{ACCD3874-703C-4D8D-AFEF-08AE5AE50394}" type="pres">
      <dgm:prSet presAssocID="{87A2FF97-852C-42A4-8CC3-7171952E1428}" presName="childTextArrow" presStyleLbl="fgAccFollowNode1" presStyleIdx="0" presStyleCnt="3">
        <dgm:presLayoutVars>
          <dgm:bulletEnabled val="1"/>
        </dgm:presLayoutVars>
      </dgm:prSet>
      <dgm:spPr/>
    </dgm:pt>
    <dgm:pt modelId="{3C4CDE7E-110A-4E1B-8E80-C65F9E273FDA}" type="pres">
      <dgm:prSet presAssocID="{A78298A5-E80D-4AE0-A1D8-17FC3B248F3F}" presName="childTextArrow" presStyleLbl="fgAccFollowNode1" presStyleIdx="1" presStyleCnt="3">
        <dgm:presLayoutVars>
          <dgm:bulletEnabled val="1"/>
        </dgm:presLayoutVars>
      </dgm:prSet>
      <dgm:spPr/>
    </dgm:pt>
    <dgm:pt modelId="{55678C66-74D6-48A3-A253-B7B87CB58651}" type="pres">
      <dgm:prSet presAssocID="{FEE128D2-5B93-455F-A144-5FFDFA229995}" presName="childTextArrow" presStyleLbl="fgAccFollowNode1" presStyleIdx="2" presStyleCnt="3" custScaleX="87539" custScaleY="100633">
        <dgm:presLayoutVars>
          <dgm:bulletEnabled val="1"/>
        </dgm:presLayoutVars>
      </dgm:prSet>
      <dgm:spPr/>
    </dgm:pt>
    <dgm:pt modelId="{F0146A7E-C366-47D6-853E-FB55997B197B}" type="pres">
      <dgm:prSet presAssocID="{30742B4B-1C28-43F7-BE54-DB5F4ED1C6CC}" presName="sp" presStyleCnt="0"/>
      <dgm:spPr/>
    </dgm:pt>
    <dgm:pt modelId="{74A65873-BE82-4ECC-9227-D43FF3144FA0}" type="pres">
      <dgm:prSet presAssocID="{F4FDD6D8-EF51-45C2-87D8-42E795E710E3}" presName="arrowAndChildren" presStyleCnt="0"/>
      <dgm:spPr/>
    </dgm:pt>
    <dgm:pt modelId="{5C46DBB8-C010-4B5E-B8D8-1AE7D47ACD64}" type="pres">
      <dgm:prSet presAssocID="{F4FDD6D8-EF51-45C2-87D8-42E795E710E3}" presName="parentTextArrow" presStyleLbl="node1" presStyleIdx="2" presStyleCnt="4"/>
      <dgm:spPr/>
    </dgm:pt>
    <dgm:pt modelId="{71AEAB43-2A3A-4137-852D-2E3D871E52CB}" type="pres">
      <dgm:prSet presAssocID="{9360C0BD-5D0D-4139-9482-C30B772CE9D3}" presName="sp" presStyleCnt="0"/>
      <dgm:spPr/>
    </dgm:pt>
    <dgm:pt modelId="{B395EC46-B69A-45B6-B96F-F1BAEE6379F3}" type="pres">
      <dgm:prSet presAssocID="{BA34BB2B-7C63-42E6-B2A8-84B9AD1561EB}" presName="arrowAndChildren" presStyleCnt="0"/>
      <dgm:spPr/>
    </dgm:pt>
    <dgm:pt modelId="{6E9A1C43-AC60-4ADB-AA3D-892B572F3E9C}" type="pres">
      <dgm:prSet presAssocID="{BA34BB2B-7C63-42E6-B2A8-84B9AD1561EB}" presName="parentTextArrow" presStyleLbl="node1" presStyleIdx="3" presStyleCnt="4"/>
      <dgm:spPr/>
    </dgm:pt>
  </dgm:ptLst>
  <dgm:cxnLst>
    <dgm:cxn modelId="{C7168E0F-3570-455E-ACDD-BE42C866703F}" type="presOf" srcId="{4D2FCF5C-1192-4FB3-A62D-778C049AAE92}" destId="{E76D0A85-2B35-4147-B329-A69EF3F2CE28}" srcOrd="0" destOrd="0" presId="urn:microsoft.com/office/officeart/2005/8/layout/process4"/>
    <dgm:cxn modelId="{189CB32E-53DA-41C5-8DD1-FF2D6B1E466F}" srcId="{6167FF56-AE67-4FB9-8C82-EE78EBB7276B}" destId="{4D2FCF5C-1192-4FB3-A62D-778C049AAE92}" srcOrd="3" destOrd="0" parTransId="{BC2EF542-F33E-4E36-9B3A-F853DDCE8D15}" sibTransId="{486035C3-5C0E-4DB4-B650-4F01A60333A1}"/>
    <dgm:cxn modelId="{8FB88735-059E-4F11-BE16-BB6B4B4235D5}" type="presOf" srcId="{F4FDD6D8-EF51-45C2-87D8-42E795E710E3}" destId="{5C46DBB8-C010-4B5E-B8D8-1AE7D47ACD64}" srcOrd="0" destOrd="0" presId="urn:microsoft.com/office/officeart/2005/8/layout/process4"/>
    <dgm:cxn modelId="{DFCA2A42-8BD9-4FFF-BA95-291A984A7D13}" type="presOf" srcId="{BA34BB2B-7C63-42E6-B2A8-84B9AD1561EB}" destId="{6E9A1C43-AC60-4ADB-AA3D-892B572F3E9C}" srcOrd="0" destOrd="0" presId="urn:microsoft.com/office/officeart/2005/8/layout/process4"/>
    <dgm:cxn modelId="{E913D665-2278-4E92-9471-C682B75CF00E}" type="presOf" srcId="{A78298A5-E80D-4AE0-A1D8-17FC3B248F3F}" destId="{3C4CDE7E-110A-4E1B-8E80-C65F9E273FDA}" srcOrd="0" destOrd="0" presId="urn:microsoft.com/office/officeart/2005/8/layout/process4"/>
    <dgm:cxn modelId="{5582D075-BA1C-4022-9F47-0A0E64124C1F}" type="presOf" srcId="{87A2FF97-852C-42A4-8CC3-7171952E1428}" destId="{ACCD3874-703C-4D8D-AFEF-08AE5AE50394}" srcOrd="0" destOrd="0" presId="urn:microsoft.com/office/officeart/2005/8/layout/process4"/>
    <dgm:cxn modelId="{0BE95A78-7AA7-4E61-80A2-A2723A079328}" type="presOf" srcId="{FEE128D2-5B93-455F-A144-5FFDFA229995}" destId="{55678C66-74D6-48A3-A253-B7B87CB58651}" srcOrd="0" destOrd="0" presId="urn:microsoft.com/office/officeart/2005/8/layout/process4"/>
    <dgm:cxn modelId="{CD048B58-1A0E-451E-8014-5065592AE5C2}" srcId="{6167FF56-AE67-4FB9-8C82-EE78EBB7276B}" destId="{BA34BB2B-7C63-42E6-B2A8-84B9AD1561EB}" srcOrd="0" destOrd="0" parTransId="{6E59AB92-27AB-472D-838F-D6B157C801A2}" sibTransId="{9360C0BD-5D0D-4139-9482-C30B772CE9D3}"/>
    <dgm:cxn modelId="{31725C5A-1A37-4B88-BF03-D43347BDFAC9}" type="presOf" srcId="{3F9C1D61-93FB-40AB-9B82-C915D2B34BCD}" destId="{97E2608E-20DC-426D-AD19-1D14B8AC0FDC}" srcOrd="1" destOrd="0" presId="urn:microsoft.com/office/officeart/2005/8/layout/process4"/>
    <dgm:cxn modelId="{6C69AE7F-AE87-4504-A62F-917C8DB93992}" srcId="{6167FF56-AE67-4FB9-8C82-EE78EBB7276B}" destId="{F4FDD6D8-EF51-45C2-87D8-42E795E710E3}" srcOrd="1" destOrd="0" parTransId="{E1490393-AEEF-491B-909B-6295AA0880FF}" sibTransId="{30742B4B-1C28-43F7-BE54-DB5F4ED1C6CC}"/>
    <dgm:cxn modelId="{5AEF3186-7839-462E-A617-F094DFB9C1C2}" srcId="{3F9C1D61-93FB-40AB-9B82-C915D2B34BCD}" destId="{87A2FF97-852C-42A4-8CC3-7171952E1428}" srcOrd="0" destOrd="0" parTransId="{BD1F337E-3070-41AC-9119-6207F4A9375B}" sibTransId="{B27F7545-38BC-439B-BB5E-4CC8ABAE663B}"/>
    <dgm:cxn modelId="{B256ABAD-AAB2-4587-A78F-2494A3EAA787}" srcId="{6167FF56-AE67-4FB9-8C82-EE78EBB7276B}" destId="{3F9C1D61-93FB-40AB-9B82-C915D2B34BCD}" srcOrd="2" destOrd="0" parTransId="{E463DC92-730E-4F28-986B-0595A61D717C}" sibTransId="{18CE66B1-6399-4892-8492-22FCC510E053}"/>
    <dgm:cxn modelId="{D13B37B0-F8FA-4CF9-9FFF-068EB0B77B93}" srcId="{3F9C1D61-93FB-40AB-9B82-C915D2B34BCD}" destId="{A78298A5-E80D-4AE0-A1D8-17FC3B248F3F}" srcOrd="1" destOrd="0" parTransId="{A79F8CFC-DDB4-4C25-A15C-8F83F0E96C62}" sibTransId="{29E3A261-2A8E-4837-B2A5-B9AAF18783E3}"/>
    <dgm:cxn modelId="{CB042FBF-85A9-40F1-B6A2-2CD3B803F936}" type="presOf" srcId="{3F9C1D61-93FB-40AB-9B82-C915D2B34BCD}" destId="{FE7FDCE6-8463-4337-9DD5-2834EE45AE75}" srcOrd="0" destOrd="0" presId="urn:microsoft.com/office/officeart/2005/8/layout/process4"/>
    <dgm:cxn modelId="{E29ACAE6-6592-409E-8E32-631FD2C9DA2E}" srcId="{3F9C1D61-93FB-40AB-9B82-C915D2B34BCD}" destId="{FEE128D2-5B93-455F-A144-5FFDFA229995}" srcOrd="2" destOrd="0" parTransId="{ECD9264F-8794-4B57-A636-3845EF29FD0F}" sibTransId="{561933EF-28E5-43AB-9444-5EB132C9757E}"/>
    <dgm:cxn modelId="{9C9BF0F7-B4E0-41AB-9D23-BABA3D6E4282}" type="presOf" srcId="{6167FF56-AE67-4FB9-8C82-EE78EBB7276B}" destId="{E6EBE156-6892-4E4D-97DE-0A64636B1D9E}" srcOrd="0" destOrd="0" presId="urn:microsoft.com/office/officeart/2005/8/layout/process4"/>
    <dgm:cxn modelId="{5C987020-D108-4316-9589-F9F0E54566A3}" type="presParOf" srcId="{E6EBE156-6892-4E4D-97DE-0A64636B1D9E}" destId="{BCC9D95C-C193-400E-BB41-2C5A95CBEC7D}" srcOrd="0" destOrd="0" presId="urn:microsoft.com/office/officeart/2005/8/layout/process4"/>
    <dgm:cxn modelId="{5A96C2EB-AF17-4CF2-A1B2-84DA0C7584A2}" type="presParOf" srcId="{BCC9D95C-C193-400E-BB41-2C5A95CBEC7D}" destId="{E76D0A85-2B35-4147-B329-A69EF3F2CE28}" srcOrd="0" destOrd="0" presId="urn:microsoft.com/office/officeart/2005/8/layout/process4"/>
    <dgm:cxn modelId="{5ED57091-6752-4C08-9762-C88DE672D0E0}" type="presParOf" srcId="{E6EBE156-6892-4E4D-97DE-0A64636B1D9E}" destId="{36EA8B0F-5C3F-4DF4-A9D6-69037D659A76}" srcOrd="1" destOrd="0" presId="urn:microsoft.com/office/officeart/2005/8/layout/process4"/>
    <dgm:cxn modelId="{EADCEEA8-59AB-4956-9246-1295A6249D7D}" type="presParOf" srcId="{E6EBE156-6892-4E4D-97DE-0A64636B1D9E}" destId="{B3DD3894-267C-4714-9AF3-82BEBA2AB858}" srcOrd="2" destOrd="0" presId="urn:microsoft.com/office/officeart/2005/8/layout/process4"/>
    <dgm:cxn modelId="{399726A7-C932-4CE2-B891-0F896DE59894}" type="presParOf" srcId="{B3DD3894-267C-4714-9AF3-82BEBA2AB858}" destId="{FE7FDCE6-8463-4337-9DD5-2834EE45AE75}" srcOrd="0" destOrd="0" presId="urn:microsoft.com/office/officeart/2005/8/layout/process4"/>
    <dgm:cxn modelId="{871673B4-1950-4F54-B536-BD47F81E6B68}" type="presParOf" srcId="{B3DD3894-267C-4714-9AF3-82BEBA2AB858}" destId="{97E2608E-20DC-426D-AD19-1D14B8AC0FDC}" srcOrd="1" destOrd="0" presId="urn:microsoft.com/office/officeart/2005/8/layout/process4"/>
    <dgm:cxn modelId="{865B4A43-EC9F-4570-9372-ED1FA2262B16}" type="presParOf" srcId="{B3DD3894-267C-4714-9AF3-82BEBA2AB858}" destId="{471ACD1B-3A02-4808-8796-FFCCD2440110}" srcOrd="2" destOrd="0" presId="urn:microsoft.com/office/officeart/2005/8/layout/process4"/>
    <dgm:cxn modelId="{F0EC8867-5636-41E4-B9F0-204B7A7EF664}" type="presParOf" srcId="{471ACD1B-3A02-4808-8796-FFCCD2440110}" destId="{ACCD3874-703C-4D8D-AFEF-08AE5AE50394}" srcOrd="0" destOrd="0" presId="urn:microsoft.com/office/officeart/2005/8/layout/process4"/>
    <dgm:cxn modelId="{C3F260C6-A901-49AB-B12C-2A3751547DB3}" type="presParOf" srcId="{471ACD1B-3A02-4808-8796-FFCCD2440110}" destId="{3C4CDE7E-110A-4E1B-8E80-C65F9E273FDA}" srcOrd="1" destOrd="0" presId="urn:microsoft.com/office/officeart/2005/8/layout/process4"/>
    <dgm:cxn modelId="{1997D7FF-EAD4-44D2-9220-36786CE8B39E}" type="presParOf" srcId="{471ACD1B-3A02-4808-8796-FFCCD2440110}" destId="{55678C66-74D6-48A3-A253-B7B87CB58651}" srcOrd="2" destOrd="0" presId="urn:microsoft.com/office/officeart/2005/8/layout/process4"/>
    <dgm:cxn modelId="{EE6101A7-63F0-469D-9858-984071328172}" type="presParOf" srcId="{E6EBE156-6892-4E4D-97DE-0A64636B1D9E}" destId="{F0146A7E-C366-47D6-853E-FB55997B197B}" srcOrd="3" destOrd="0" presId="urn:microsoft.com/office/officeart/2005/8/layout/process4"/>
    <dgm:cxn modelId="{55FB73A4-CA83-4AEC-BBCD-C19ADA477A90}" type="presParOf" srcId="{E6EBE156-6892-4E4D-97DE-0A64636B1D9E}" destId="{74A65873-BE82-4ECC-9227-D43FF3144FA0}" srcOrd="4" destOrd="0" presId="urn:microsoft.com/office/officeart/2005/8/layout/process4"/>
    <dgm:cxn modelId="{38EE5CEC-E02F-4CFB-93F2-BD97B5E39931}" type="presParOf" srcId="{74A65873-BE82-4ECC-9227-D43FF3144FA0}" destId="{5C46DBB8-C010-4B5E-B8D8-1AE7D47ACD64}" srcOrd="0" destOrd="0" presId="urn:microsoft.com/office/officeart/2005/8/layout/process4"/>
    <dgm:cxn modelId="{B18CA022-5ABC-484D-8E37-C895E069D09A}" type="presParOf" srcId="{E6EBE156-6892-4E4D-97DE-0A64636B1D9E}" destId="{71AEAB43-2A3A-4137-852D-2E3D871E52CB}" srcOrd="5" destOrd="0" presId="urn:microsoft.com/office/officeart/2005/8/layout/process4"/>
    <dgm:cxn modelId="{1273DEF1-5271-41AA-8007-11324332F4CB}" type="presParOf" srcId="{E6EBE156-6892-4E4D-97DE-0A64636B1D9E}" destId="{B395EC46-B69A-45B6-B96F-F1BAEE6379F3}" srcOrd="6" destOrd="0" presId="urn:microsoft.com/office/officeart/2005/8/layout/process4"/>
    <dgm:cxn modelId="{EACDF789-BFE0-46A4-8BF1-139AA372BEB3}" type="presParOf" srcId="{B395EC46-B69A-45B6-B96F-F1BAEE6379F3}" destId="{6E9A1C43-AC60-4ADB-AA3D-892B572F3E9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A90A4-E3F5-4BB2-A5D8-BBA6EFCCFD1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3CF4E50-668F-4113-B7AD-5048F07801F0}">
      <dgm:prSet/>
      <dgm:spPr/>
      <dgm:t>
        <a:bodyPr/>
        <a:lstStyle/>
        <a:p>
          <a:pPr>
            <a:lnSpc>
              <a:spcPct val="100000"/>
            </a:lnSpc>
          </a:pPr>
          <a:r>
            <a:rPr lang="en-US"/>
            <a:t>Test Tickets</a:t>
          </a:r>
        </a:p>
      </dgm:t>
    </dgm:pt>
    <dgm:pt modelId="{F2432155-3609-4C4B-AEF2-93CB2BA7D7B6}" type="parTrans" cxnId="{AB7D181D-357B-41BA-9D67-3318B909BD03}">
      <dgm:prSet/>
      <dgm:spPr/>
      <dgm:t>
        <a:bodyPr/>
        <a:lstStyle/>
        <a:p>
          <a:endParaRPr lang="en-US"/>
        </a:p>
      </dgm:t>
    </dgm:pt>
    <dgm:pt modelId="{6212EA43-EDB4-4AF3-9898-BAF389106043}" type="sibTrans" cxnId="{AB7D181D-357B-41BA-9D67-3318B909BD03}">
      <dgm:prSet/>
      <dgm:spPr/>
      <dgm:t>
        <a:bodyPr/>
        <a:lstStyle/>
        <a:p>
          <a:endParaRPr lang="en-US"/>
        </a:p>
      </dgm:t>
    </dgm:pt>
    <dgm:pt modelId="{D53E1E99-B509-4B00-AAFD-0E31F8A3965E}">
      <dgm:prSet/>
      <dgm:spPr/>
      <dgm:t>
        <a:bodyPr/>
        <a:lstStyle/>
        <a:p>
          <a:pPr>
            <a:lnSpc>
              <a:spcPct val="100000"/>
            </a:lnSpc>
          </a:pPr>
          <a:r>
            <a:rPr lang="en-US"/>
            <a:t>Seal Codes or Access Codes</a:t>
          </a:r>
        </a:p>
      </dgm:t>
    </dgm:pt>
    <dgm:pt modelId="{9DDA8E38-9FCD-45BB-9808-6056AB207313}" type="parTrans" cxnId="{BE57CB53-96A8-4A48-8414-E3AD98AD175D}">
      <dgm:prSet/>
      <dgm:spPr/>
      <dgm:t>
        <a:bodyPr/>
        <a:lstStyle/>
        <a:p>
          <a:endParaRPr lang="en-US"/>
        </a:p>
      </dgm:t>
    </dgm:pt>
    <dgm:pt modelId="{DBF2302B-DC61-49A2-816D-0FB9F8FFAB8D}" type="sibTrans" cxnId="{BE57CB53-96A8-4A48-8414-E3AD98AD175D}">
      <dgm:prSet/>
      <dgm:spPr/>
      <dgm:t>
        <a:bodyPr/>
        <a:lstStyle/>
        <a:p>
          <a:endParaRPr lang="en-US"/>
        </a:p>
      </dgm:t>
    </dgm:pt>
    <dgm:pt modelId="{3A0FE785-9C5B-47C0-9EB8-781A81B34384}">
      <dgm:prSet/>
      <dgm:spPr/>
      <dgm:t>
        <a:bodyPr/>
        <a:lstStyle/>
        <a:p>
          <a:pPr>
            <a:lnSpc>
              <a:spcPct val="100000"/>
            </a:lnSpc>
          </a:pPr>
          <a:r>
            <a:rPr lang="en-US"/>
            <a:t>Scratch Paper (when allowed for specific assessments)</a:t>
          </a:r>
        </a:p>
      </dgm:t>
    </dgm:pt>
    <dgm:pt modelId="{DC2C652B-BC3E-442B-B1FF-8BD74807F597}" type="parTrans" cxnId="{16E2B569-75B4-454D-81E3-8514A323A1CF}">
      <dgm:prSet/>
      <dgm:spPr/>
      <dgm:t>
        <a:bodyPr/>
        <a:lstStyle/>
        <a:p>
          <a:endParaRPr lang="en-US"/>
        </a:p>
      </dgm:t>
    </dgm:pt>
    <dgm:pt modelId="{02626D23-7905-4512-A9E5-B4B1BCDF05BE}" type="sibTrans" cxnId="{16E2B569-75B4-454D-81E3-8514A323A1CF}">
      <dgm:prSet/>
      <dgm:spPr/>
      <dgm:t>
        <a:bodyPr/>
        <a:lstStyle/>
        <a:p>
          <a:endParaRPr lang="en-US"/>
        </a:p>
      </dgm:t>
    </dgm:pt>
    <dgm:pt modelId="{37B8EA70-1A2C-4E69-915D-25E9F8FEF272}" type="pres">
      <dgm:prSet presAssocID="{C8AA90A4-E3F5-4BB2-A5D8-BBA6EFCCFD12}" presName="root" presStyleCnt="0">
        <dgm:presLayoutVars>
          <dgm:dir/>
          <dgm:resizeHandles val="exact"/>
        </dgm:presLayoutVars>
      </dgm:prSet>
      <dgm:spPr/>
    </dgm:pt>
    <dgm:pt modelId="{95909F58-5219-4BC5-8EB9-FA1F7BA51335}" type="pres">
      <dgm:prSet presAssocID="{83CF4E50-668F-4113-B7AD-5048F07801F0}" presName="compNode" presStyleCnt="0"/>
      <dgm:spPr/>
    </dgm:pt>
    <dgm:pt modelId="{B9CB67CC-3018-41C2-842C-2341D774CD9E}" type="pres">
      <dgm:prSet presAssocID="{83CF4E50-668F-4113-B7AD-5048F07801F0}" presName="bgRect" presStyleLbl="bgShp" presStyleIdx="0" presStyleCnt="3"/>
      <dgm:spPr/>
    </dgm:pt>
    <dgm:pt modelId="{71893F73-00A7-425E-99E6-FB2D96E64332}" type="pres">
      <dgm:prSet presAssocID="{83CF4E50-668F-4113-B7AD-5048F07801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FB5CBD41-44A6-4468-9ABE-DB7822AE40A0}" type="pres">
      <dgm:prSet presAssocID="{83CF4E50-668F-4113-B7AD-5048F07801F0}" presName="spaceRect" presStyleCnt="0"/>
      <dgm:spPr/>
    </dgm:pt>
    <dgm:pt modelId="{8622DF45-2302-443C-A737-522463A20030}" type="pres">
      <dgm:prSet presAssocID="{83CF4E50-668F-4113-B7AD-5048F07801F0}" presName="parTx" presStyleLbl="revTx" presStyleIdx="0" presStyleCnt="3">
        <dgm:presLayoutVars>
          <dgm:chMax val="0"/>
          <dgm:chPref val="0"/>
        </dgm:presLayoutVars>
      </dgm:prSet>
      <dgm:spPr/>
    </dgm:pt>
    <dgm:pt modelId="{D8C006D4-F634-42E6-A896-C616E34F68F4}" type="pres">
      <dgm:prSet presAssocID="{6212EA43-EDB4-4AF3-9898-BAF389106043}" presName="sibTrans" presStyleCnt="0"/>
      <dgm:spPr/>
    </dgm:pt>
    <dgm:pt modelId="{4C82312C-4CC6-46E0-8C96-2D04797400A2}" type="pres">
      <dgm:prSet presAssocID="{D53E1E99-B509-4B00-AAFD-0E31F8A3965E}" presName="compNode" presStyleCnt="0"/>
      <dgm:spPr/>
    </dgm:pt>
    <dgm:pt modelId="{C51906B0-01A5-4EAC-BDC4-EF0C57065B37}" type="pres">
      <dgm:prSet presAssocID="{D53E1E99-B509-4B00-AAFD-0E31F8A3965E}" presName="bgRect" presStyleLbl="bgShp" presStyleIdx="1" presStyleCnt="3"/>
      <dgm:spPr/>
    </dgm:pt>
    <dgm:pt modelId="{ABAD42CF-DB9C-4595-AA02-CF27C611BCE5}" type="pres">
      <dgm:prSet presAssocID="{D53E1E99-B509-4B00-AAFD-0E31F8A396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al"/>
        </a:ext>
      </dgm:extLst>
    </dgm:pt>
    <dgm:pt modelId="{81B2F8E8-AE02-431D-9E6C-B7EA20F32517}" type="pres">
      <dgm:prSet presAssocID="{D53E1E99-B509-4B00-AAFD-0E31F8A3965E}" presName="spaceRect" presStyleCnt="0"/>
      <dgm:spPr/>
    </dgm:pt>
    <dgm:pt modelId="{F634AB01-2953-4AF0-8F73-2B89C5BE0A76}" type="pres">
      <dgm:prSet presAssocID="{D53E1E99-B509-4B00-AAFD-0E31F8A3965E}" presName="parTx" presStyleLbl="revTx" presStyleIdx="1" presStyleCnt="3">
        <dgm:presLayoutVars>
          <dgm:chMax val="0"/>
          <dgm:chPref val="0"/>
        </dgm:presLayoutVars>
      </dgm:prSet>
      <dgm:spPr/>
    </dgm:pt>
    <dgm:pt modelId="{A801997B-F12B-4530-919A-8828FF805164}" type="pres">
      <dgm:prSet presAssocID="{DBF2302B-DC61-49A2-816D-0FB9F8FFAB8D}" presName="sibTrans" presStyleCnt="0"/>
      <dgm:spPr/>
    </dgm:pt>
    <dgm:pt modelId="{345F9064-40B2-4E1B-8405-45EF2BA9BAEC}" type="pres">
      <dgm:prSet presAssocID="{3A0FE785-9C5B-47C0-9EB8-781A81B34384}" presName="compNode" presStyleCnt="0"/>
      <dgm:spPr/>
    </dgm:pt>
    <dgm:pt modelId="{F84827E5-42D3-4F9B-86B4-8BCA217B6DE0}" type="pres">
      <dgm:prSet presAssocID="{3A0FE785-9C5B-47C0-9EB8-781A81B34384}" presName="bgRect" presStyleLbl="bgShp" presStyleIdx="2" presStyleCnt="3"/>
      <dgm:spPr/>
    </dgm:pt>
    <dgm:pt modelId="{D26DF190-2553-4960-99F4-0AEF95DC9995}" type="pres">
      <dgm:prSet presAssocID="{3A0FE785-9C5B-47C0-9EB8-781A81B343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ED136FD3-7BE0-454F-8DD6-4CECCF737975}" type="pres">
      <dgm:prSet presAssocID="{3A0FE785-9C5B-47C0-9EB8-781A81B34384}" presName="spaceRect" presStyleCnt="0"/>
      <dgm:spPr/>
    </dgm:pt>
    <dgm:pt modelId="{E8F6E8C6-B98B-4C5D-95BF-A931DEF7E1F7}" type="pres">
      <dgm:prSet presAssocID="{3A0FE785-9C5B-47C0-9EB8-781A81B34384}" presName="parTx" presStyleLbl="revTx" presStyleIdx="2" presStyleCnt="3">
        <dgm:presLayoutVars>
          <dgm:chMax val="0"/>
          <dgm:chPref val="0"/>
        </dgm:presLayoutVars>
      </dgm:prSet>
      <dgm:spPr/>
    </dgm:pt>
  </dgm:ptLst>
  <dgm:cxnLst>
    <dgm:cxn modelId="{AB7D181D-357B-41BA-9D67-3318B909BD03}" srcId="{C8AA90A4-E3F5-4BB2-A5D8-BBA6EFCCFD12}" destId="{83CF4E50-668F-4113-B7AD-5048F07801F0}" srcOrd="0" destOrd="0" parTransId="{F2432155-3609-4C4B-AEF2-93CB2BA7D7B6}" sibTransId="{6212EA43-EDB4-4AF3-9898-BAF389106043}"/>
    <dgm:cxn modelId="{4AD7D740-43A3-459E-AC6C-F58F17F6ECBD}" type="presOf" srcId="{D53E1E99-B509-4B00-AAFD-0E31F8A3965E}" destId="{F634AB01-2953-4AF0-8F73-2B89C5BE0A76}" srcOrd="0" destOrd="0" presId="urn:microsoft.com/office/officeart/2018/2/layout/IconVerticalSolidList"/>
    <dgm:cxn modelId="{7C36A961-A927-4782-8E5A-351413AAB13C}" type="presOf" srcId="{3A0FE785-9C5B-47C0-9EB8-781A81B34384}" destId="{E8F6E8C6-B98B-4C5D-95BF-A931DEF7E1F7}" srcOrd="0" destOrd="0" presId="urn:microsoft.com/office/officeart/2018/2/layout/IconVerticalSolidList"/>
    <dgm:cxn modelId="{16E2B569-75B4-454D-81E3-8514A323A1CF}" srcId="{C8AA90A4-E3F5-4BB2-A5D8-BBA6EFCCFD12}" destId="{3A0FE785-9C5B-47C0-9EB8-781A81B34384}" srcOrd="2" destOrd="0" parTransId="{DC2C652B-BC3E-442B-B1FF-8BD74807F597}" sibTransId="{02626D23-7905-4512-A9E5-B4B1BCDF05BE}"/>
    <dgm:cxn modelId="{BE57CB53-96A8-4A48-8414-E3AD98AD175D}" srcId="{C8AA90A4-E3F5-4BB2-A5D8-BBA6EFCCFD12}" destId="{D53E1E99-B509-4B00-AAFD-0E31F8A3965E}" srcOrd="1" destOrd="0" parTransId="{9DDA8E38-9FCD-45BB-9808-6056AB207313}" sibTransId="{DBF2302B-DC61-49A2-816D-0FB9F8FFAB8D}"/>
    <dgm:cxn modelId="{7B5D26AA-55B0-43A5-9311-1A9F64F64C06}" type="presOf" srcId="{C8AA90A4-E3F5-4BB2-A5D8-BBA6EFCCFD12}" destId="{37B8EA70-1A2C-4E69-915D-25E9F8FEF272}" srcOrd="0" destOrd="0" presId="urn:microsoft.com/office/officeart/2018/2/layout/IconVerticalSolidList"/>
    <dgm:cxn modelId="{984EBCD9-C72A-4175-B448-93EAEA8A330D}" type="presOf" srcId="{83CF4E50-668F-4113-B7AD-5048F07801F0}" destId="{8622DF45-2302-443C-A737-522463A20030}" srcOrd="0" destOrd="0" presId="urn:microsoft.com/office/officeart/2018/2/layout/IconVerticalSolidList"/>
    <dgm:cxn modelId="{E1B846B1-EE3B-4449-8F8D-22606D1D5E23}" type="presParOf" srcId="{37B8EA70-1A2C-4E69-915D-25E9F8FEF272}" destId="{95909F58-5219-4BC5-8EB9-FA1F7BA51335}" srcOrd="0" destOrd="0" presId="urn:microsoft.com/office/officeart/2018/2/layout/IconVerticalSolidList"/>
    <dgm:cxn modelId="{E8CF6287-9AE0-4DBF-ABB6-4F9F5A26FB1D}" type="presParOf" srcId="{95909F58-5219-4BC5-8EB9-FA1F7BA51335}" destId="{B9CB67CC-3018-41C2-842C-2341D774CD9E}" srcOrd="0" destOrd="0" presId="urn:microsoft.com/office/officeart/2018/2/layout/IconVerticalSolidList"/>
    <dgm:cxn modelId="{68452812-7784-49D5-86FC-0081ECD1CEF9}" type="presParOf" srcId="{95909F58-5219-4BC5-8EB9-FA1F7BA51335}" destId="{71893F73-00A7-425E-99E6-FB2D96E64332}" srcOrd="1" destOrd="0" presId="urn:microsoft.com/office/officeart/2018/2/layout/IconVerticalSolidList"/>
    <dgm:cxn modelId="{B344028B-B153-48DB-912C-EFA4680C0F1A}" type="presParOf" srcId="{95909F58-5219-4BC5-8EB9-FA1F7BA51335}" destId="{FB5CBD41-44A6-4468-9ABE-DB7822AE40A0}" srcOrd="2" destOrd="0" presId="urn:microsoft.com/office/officeart/2018/2/layout/IconVerticalSolidList"/>
    <dgm:cxn modelId="{550F858F-D7A0-4D0B-8539-4B97DB920758}" type="presParOf" srcId="{95909F58-5219-4BC5-8EB9-FA1F7BA51335}" destId="{8622DF45-2302-443C-A737-522463A20030}" srcOrd="3" destOrd="0" presId="urn:microsoft.com/office/officeart/2018/2/layout/IconVerticalSolidList"/>
    <dgm:cxn modelId="{2FA9A700-7026-41F5-9A5D-22EE6C5251FA}" type="presParOf" srcId="{37B8EA70-1A2C-4E69-915D-25E9F8FEF272}" destId="{D8C006D4-F634-42E6-A896-C616E34F68F4}" srcOrd="1" destOrd="0" presId="urn:microsoft.com/office/officeart/2018/2/layout/IconVerticalSolidList"/>
    <dgm:cxn modelId="{34609355-28A4-47FD-9C49-B756A5BF517B}" type="presParOf" srcId="{37B8EA70-1A2C-4E69-915D-25E9F8FEF272}" destId="{4C82312C-4CC6-46E0-8C96-2D04797400A2}" srcOrd="2" destOrd="0" presId="urn:microsoft.com/office/officeart/2018/2/layout/IconVerticalSolidList"/>
    <dgm:cxn modelId="{056ED131-F92A-4E15-8A90-6B296C19A1BD}" type="presParOf" srcId="{4C82312C-4CC6-46E0-8C96-2D04797400A2}" destId="{C51906B0-01A5-4EAC-BDC4-EF0C57065B37}" srcOrd="0" destOrd="0" presId="urn:microsoft.com/office/officeart/2018/2/layout/IconVerticalSolidList"/>
    <dgm:cxn modelId="{45729C86-5A76-47AE-9A01-A97B5F5A40BB}" type="presParOf" srcId="{4C82312C-4CC6-46E0-8C96-2D04797400A2}" destId="{ABAD42CF-DB9C-4595-AA02-CF27C611BCE5}" srcOrd="1" destOrd="0" presId="urn:microsoft.com/office/officeart/2018/2/layout/IconVerticalSolidList"/>
    <dgm:cxn modelId="{8250FFDE-BAA8-49F8-857D-039EEED9FF0D}" type="presParOf" srcId="{4C82312C-4CC6-46E0-8C96-2D04797400A2}" destId="{81B2F8E8-AE02-431D-9E6C-B7EA20F32517}" srcOrd="2" destOrd="0" presId="urn:microsoft.com/office/officeart/2018/2/layout/IconVerticalSolidList"/>
    <dgm:cxn modelId="{B45979FD-4CB2-4193-BF5A-9B3FA20A1527}" type="presParOf" srcId="{4C82312C-4CC6-46E0-8C96-2D04797400A2}" destId="{F634AB01-2953-4AF0-8F73-2B89C5BE0A76}" srcOrd="3" destOrd="0" presId="urn:microsoft.com/office/officeart/2018/2/layout/IconVerticalSolidList"/>
    <dgm:cxn modelId="{345B7778-3710-4822-9EDA-1578AEBFD129}" type="presParOf" srcId="{37B8EA70-1A2C-4E69-915D-25E9F8FEF272}" destId="{A801997B-F12B-4530-919A-8828FF805164}" srcOrd="3" destOrd="0" presId="urn:microsoft.com/office/officeart/2018/2/layout/IconVerticalSolidList"/>
    <dgm:cxn modelId="{E9AFA152-2E9B-40FB-83A6-05DFBD743A4E}" type="presParOf" srcId="{37B8EA70-1A2C-4E69-915D-25E9F8FEF272}" destId="{345F9064-40B2-4E1B-8405-45EF2BA9BAEC}" srcOrd="4" destOrd="0" presId="urn:microsoft.com/office/officeart/2018/2/layout/IconVerticalSolidList"/>
    <dgm:cxn modelId="{34352E98-C0A7-412A-B596-2938627C7075}" type="presParOf" srcId="{345F9064-40B2-4E1B-8405-45EF2BA9BAEC}" destId="{F84827E5-42D3-4F9B-86B4-8BCA217B6DE0}" srcOrd="0" destOrd="0" presId="urn:microsoft.com/office/officeart/2018/2/layout/IconVerticalSolidList"/>
    <dgm:cxn modelId="{AE1C635E-72B2-45EC-B371-F948BF143813}" type="presParOf" srcId="{345F9064-40B2-4E1B-8405-45EF2BA9BAEC}" destId="{D26DF190-2553-4960-99F4-0AEF95DC9995}" srcOrd="1" destOrd="0" presId="urn:microsoft.com/office/officeart/2018/2/layout/IconVerticalSolidList"/>
    <dgm:cxn modelId="{CA3EABA4-B97F-4EA1-9035-C8062BE74845}" type="presParOf" srcId="{345F9064-40B2-4E1B-8405-45EF2BA9BAEC}" destId="{ED136FD3-7BE0-454F-8DD6-4CECCF737975}" srcOrd="2" destOrd="0" presId="urn:microsoft.com/office/officeart/2018/2/layout/IconVerticalSolidList"/>
    <dgm:cxn modelId="{5D03C768-F8BE-4AD8-B170-525E44597193}" type="presParOf" srcId="{345F9064-40B2-4E1B-8405-45EF2BA9BAEC}" destId="{E8F6E8C6-B98B-4C5D-95BF-A931DEF7E1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A90A4-E3F5-4BB2-A5D8-BBA6EFCCFD1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6A99A39-0D1D-4D7F-A256-FA16CCF07C79}">
      <dgm:prSet/>
      <dgm:spPr/>
      <dgm:t>
        <a:bodyPr/>
        <a:lstStyle/>
        <a:p>
          <a:pPr>
            <a:lnSpc>
              <a:spcPct val="100000"/>
            </a:lnSpc>
            <a:defRPr cap="all"/>
          </a:pPr>
          <a:r>
            <a:rPr lang="en-US">
              <a:solidFill>
                <a:srgbClr val="057780"/>
              </a:solidFill>
            </a:rPr>
            <a:t>Online</a:t>
          </a:r>
        </a:p>
      </dgm:t>
    </dgm:pt>
    <dgm:pt modelId="{9D0CAD05-7369-44EF-A81E-D1552996E363}" type="parTrans" cxnId="{A3F2BF9E-C392-4408-B89A-DC782A1E3504}">
      <dgm:prSet/>
      <dgm:spPr/>
      <dgm:t>
        <a:bodyPr/>
        <a:lstStyle/>
        <a:p>
          <a:endParaRPr lang="en-US"/>
        </a:p>
      </dgm:t>
    </dgm:pt>
    <dgm:pt modelId="{80C8E6BD-3A16-48C1-9AB7-60AA93DDAEA5}" type="sibTrans" cxnId="{A3F2BF9E-C392-4408-B89A-DC782A1E3504}">
      <dgm:prSet/>
      <dgm:spPr/>
      <dgm:t>
        <a:bodyPr/>
        <a:lstStyle/>
        <a:p>
          <a:endParaRPr lang="en-US"/>
        </a:p>
      </dgm:t>
    </dgm:pt>
    <dgm:pt modelId="{70EA9938-85C4-4B78-B239-4827CB31718E}">
      <dgm:prSet/>
      <dgm:spPr/>
      <dgm:t>
        <a:bodyPr/>
        <a:lstStyle/>
        <a:p>
          <a:pPr>
            <a:lnSpc>
              <a:spcPct val="100000"/>
            </a:lnSpc>
            <a:defRPr cap="all"/>
          </a:pPr>
          <a:r>
            <a:rPr lang="en-US">
              <a:solidFill>
                <a:srgbClr val="057780"/>
              </a:solidFill>
            </a:rPr>
            <a:t>Paper/Pencil</a:t>
          </a:r>
        </a:p>
      </dgm:t>
    </dgm:pt>
    <dgm:pt modelId="{E90178B1-D63B-491E-844D-82FCE628B993}" type="parTrans" cxnId="{81B842B0-77C6-4D46-8184-85E56C2DE8F4}">
      <dgm:prSet/>
      <dgm:spPr/>
      <dgm:t>
        <a:bodyPr/>
        <a:lstStyle/>
        <a:p>
          <a:endParaRPr lang="en-US"/>
        </a:p>
      </dgm:t>
    </dgm:pt>
    <dgm:pt modelId="{112EDC0A-21D4-4067-8B2D-4B31EE414901}" type="sibTrans" cxnId="{81B842B0-77C6-4D46-8184-85E56C2DE8F4}">
      <dgm:prSet/>
      <dgm:spPr/>
      <dgm:t>
        <a:bodyPr/>
        <a:lstStyle/>
        <a:p>
          <a:endParaRPr lang="en-US"/>
        </a:p>
      </dgm:t>
    </dgm:pt>
    <dgm:pt modelId="{C3B1ED02-C888-478D-8262-8356B96FA3E4}" type="pres">
      <dgm:prSet presAssocID="{C8AA90A4-E3F5-4BB2-A5D8-BBA6EFCCFD12}" presName="root" presStyleCnt="0">
        <dgm:presLayoutVars>
          <dgm:dir/>
          <dgm:resizeHandles val="exact"/>
        </dgm:presLayoutVars>
      </dgm:prSet>
      <dgm:spPr/>
    </dgm:pt>
    <dgm:pt modelId="{05505278-E95A-4B18-BD58-938726003FD7}" type="pres">
      <dgm:prSet presAssocID="{F6A99A39-0D1D-4D7F-A256-FA16CCF07C79}" presName="compNode" presStyleCnt="0"/>
      <dgm:spPr/>
    </dgm:pt>
    <dgm:pt modelId="{A1F1A472-01DB-41A5-9BD7-76D78A773577}" type="pres">
      <dgm:prSet presAssocID="{F6A99A39-0D1D-4D7F-A256-FA16CCF07C79}" presName="iconBgRect" presStyleLbl="bgShp" presStyleIdx="0" presStyleCnt="2"/>
      <dgm:spPr/>
    </dgm:pt>
    <dgm:pt modelId="{EEF3017C-B5C5-4084-BD9B-B4A5B630F256}" type="pres">
      <dgm:prSet presAssocID="{F6A99A39-0D1D-4D7F-A256-FA16CCF07C7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BFABF7B6-74FD-417E-A063-88136241856A}" type="pres">
      <dgm:prSet presAssocID="{F6A99A39-0D1D-4D7F-A256-FA16CCF07C79}" presName="spaceRect" presStyleCnt="0"/>
      <dgm:spPr/>
    </dgm:pt>
    <dgm:pt modelId="{68A66CF6-6688-4481-98DB-3E45AA5C5181}" type="pres">
      <dgm:prSet presAssocID="{F6A99A39-0D1D-4D7F-A256-FA16CCF07C79}" presName="textRect" presStyleLbl="revTx" presStyleIdx="0" presStyleCnt="2">
        <dgm:presLayoutVars>
          <dgm:chMax val="1"/>
          <dgm:chPref val="1"/>
        </dgm:presLayoutVars>
      </dgm:prSet>
      <dgm:spPr/>
    </dgm:pt>
    <dgm:pt modelId="{0E6974C3-57B7-48F4-93BC-30F2B6C015C8}" type="pres">
      <dgm:prSet presAssocID="{80C8E6BD-3A16-48C1-9AB7-60AA93DDAEA5}" presName="sibTrans" presStyleCnt="0"/>
      <dgm:spPr/>
    </dgm:pt>
    <dgm:pt modelId="{287A3A86-52AE-49FD-854D-FCAC05277EC6}" type="pres">
      <dgm:prSet presAssocID="{70EA9938-85C4-4B78-B239-4827CB31718E}" presName="compNode" presStyleCnt="0"/>
      <dgm:spPr/>
    </dgm:pt>
    <dgm:pt modelId="{AF3F23AF-83E8-440D-846B-33C349905283}" type="pres">
      <dgm:prSet presAssocID="{70EA9938-85C4-4B78-B239-4827CB31718E}" presName="iconBgRect" presStyleLbl="bgShp" presStyleIdx="1" presStyleCnt="2"/>
      <dgm:spPr/>
    </dgm:pt>
    <dgm:pt modelId="{9B8196C2-7E45-455D-A79B-DFDE2C7E1E64}" type="pres">
      <dgm:prSet presAssocID="{70EA9938-85C4-4B78-B239-4827CB31718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E252D2EC-E04A-4163-904F-21362217FD8B}" type="pres">
      <dgm:prSet presAssocID="{70EA9938-85C4-4B78-B239-4827CB31718E}" presName="spaceRect" presStyleCnt="0"/>
      <dgm:spPr/>
    </dgm:pt>
    <dgm:pt modelId="{018F8C3B-953B-4AD3-98F8-5AD913F64EDD}" type="pres">
      <dgm:prSet presAssocID="{70EA9938-85C4-4B78-B239-4827CB31718E}" presName="textRect" presStyleLbl="revTx" presStyleIdx="1" presStyleCnt="2">
        <dgm:presLayoutVars>
          <dgm:chMax val="1"/>
          <dgm:chPref val="1"/>
        </dgm:presLayoutVars>
      </dgm:prSet>
      <dgm:spPr/>
    </dgm:pt>
  </dgm:ptLst>
  <dgm:cxnLst>
    <dgm:cxn modelId="{7961C92D-C8BD-4B06-8882-BD2319C1025C}" type="presOf" srcId="{C8AA90A4-E3F5-4BB2-A5D8-BBA6EFCCFD12}" destId="{C3B1ED02-C888-478D-8262-8356B96FA3E4}" srcOrd="0" destOrd="0" presId="urn:microsoft.com/office/officeart/2018/5/layout/IconCircleLabelList"/>
    <dgm:cxn modelId="{B20A2582-7932-4521-8763-B2264B0DB383}" type="presOf" srcId="{70EA9938-85C4-4B78-B239-4827CB31718E}" destId="{018F8C3B-953B-4AD3-98F8-5AD913F64EDD}" srcOrd="0" destOrd="0" presId="urn:microsoft.com/office/officeart/2018/5/layout/IconCircleLabelList"/>
    <dgm:cxn modelId="{65708187-266B-494A-9312-D1740908128C}" type="presOf" srcId="{F6A99A39-0D1D-4D7F-A256-FA16CCF07C79}" destId="{68A66CF6-6688-4481-98DB-3E45AA5C5181}" srcOrd="0" destOrd="0" presId="urn:microsoft.com/office/officeart/2018/5/layout/IconCircleLabelList"/>
    <dgm:cxn modelId="{A3F2BF9E-C392-4408-B89A-DC782A1E3504}" srcId="{C8AA90A4-E3F5-4BB2-A5D8-BBA6EFCCFD12}" destId="{F6A99A39-0D1D-4D7F-A256-FA16CCF07C79}" srcOrd="0" destOrd="0" parTransId="{9D0CAD05-7369-44EF-A81E-D1552996E363}" sibTransId="{80C8E6BD-3A16-48C1-9AB7-60AA93DDAEA5}"/>
    <dgm:cxn modelId="{81B842B0-77C6-4D46-8184-85E56C2DE8F4}" srcId="{C8AA90A4-E3F5-4BB2-A5D8-BBA6EFCCFD12}" destId="{70EA9938-85C4-4B78-B239-4827CB31718E}" srcOrd="1" destOrd="0" parTransId="{E90178B1-D63B-491E-844D-82FCE628B993}" sibTransId="{112EDC0A-21D4-4067-8B2D-4B31EE414901}"/>
    <dgm:cxn modelId="{0471B7CA-8060-4A75-A4E1-497916D94018}" type="presParOf" srcId="{C3B1ED02-C888-478D-8262-8356B96FA3E4}" destId="{05505278-E95A-4B18-BD58-938726003FD7}" srcOrd="0" destOrd="0" presId="urn:microsoft.com/office/officeart/2018/5/layout/IconCircleLabelList"/>
    <dgm:cxn modelId="{8A9355D8-95C7-4BBF-869C-5209E5B448C1}" type="presParOf" srcId="{05505278-E95A-4B18-BD58-938726003FD7}" destId="{A1F1A472-01DB-41A5-9BD7-76D78A773577}" srcOrd="0" destOrd="0" presId="urn:microsoft.com/office/officeart/2018/5/layout/IconCircleLabelList"/>
    <dgm:cxn modelId="{A346610A-96D6-499E-94A1-4319771643CB}" type="presParOf" srcId="{05505278-E95A-4B18-BD58-938726003FD7}" destId="{EEF3017C-B5C5-4084-BD9B-B4A5B630F256}" srcOrd="1" destOrd="0" presId="urn:microsoft.com/office/officeart/2018/5/layout/IconCircleLabelList"/>
    <dgm:cxn modelId="{E8B7D856-E836-45EF-A6DB-F10C4CFA5979}" type="presParOf" srcId="{05505278-E95A-4B18-BD58-938726003FD7}" destId="{BFABF7B6-74FD-417E-A063-88136241856A}" srcOrd="2" destOrd="0" presId="urn:microsoft.com/office/officeart/2018/5/layout/IconCircleLabelList"/>
    <dgm:cxn modelId="{8896254D-91B1-447C-8DC9-A435621ECE38}" type="presParOf" srcId="{05505278-E95A-4B18-BD58-938726003FD7}" destId="{68A66CF6-6688-4481-98DB-3E45AA5C5181}" srcOrd="3" destOrd="0" presId="urn:microsoft.com/office/officeart/2018/5/layout/IconCircleLabelList"/>
    <dgm:cxn modelId="{9240822C-3420-452E-A1DB-1F08AF0C70C9}" type="presParOf" srcId="{C3B1ED02-C888-478D-8262-8356B96FA3E4}" destId="{0E6974C3-57B7-48F4-93BC-30F2B6C015C8}" srcOrd="1" destOrd="0" presId="urn:microsoft.com/office/officeart/2018/5/layout/IconCircleLabelList"/>
    <dgm:cxn modelId="{89BFECF6-2E37-4085-956A-D1A0AA99F54D}" type="presParOf" srcId="{C3B1ED02-C888-478D-8262-8356B96FA3E4}" destId="{287A3A86-52AE-49FD-854D-FCAC05277EC6}" srcOrd="2" destOrd="0" presId="urn:microsoft.com/office/officeart/2018/5/layout/IconCircleLabelList"/>
    <dgm:cxn modelId="{EFC0264D-BF62-47DF-A8DE-3E3AC435103B}" type="presParOf" srcId="{287A3A86-52AE-49FD-854D-FCAC05277EC6}" destId="{AF3F23AF-83E8-440D-846B-33C349905283}" srcOrd="0" destOrd="0" presId="urn:microsoft.com/office/officeart/2018/5/layout/IconCircleLabelList"/>
    <dgm:cxn modelId="{882CCD71-FAAE-4FE7-ABA7-5198072056DD}" type="presParOf" srcId="{287A3A86-52AE-49FD-854D-FCAC05277EC6}" destId="{9B8196C2-7E45-455D-A79B-DFDE2C7E1E64}" srcOrd="1" destOrd="0" presId="urn:microsoft.com/office/officeart/2018/5/layout/IconCircleLabelList"/>
    <dgm:cxn modelId="{6FB25BCB-E318-47BC-AEE0-279D8D746F16}" type="presParOf" srcId="{287A3A86-52AE-49FD-854D-FCAC05277EC6}" destId="{E252D2EC-E04A-4163-904F-21362217FD8B}" srcOrd="2" destOrd="0" presId="urn:microsoft.com/office/officeart/2018/5/layout/IconCircleLabelList"/>
    <dgm:cxn modelId="{32B33F32-1701-4D7B-BD50-097F3AE66471}" type="presParOf" srcId="{287A3A86-52AE-49FD-854D-FCAC05277EC6}" destId="{018F8C3B-953B-4AD3-98F8-5AD913F64ED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A5C106-CDDE-4010-901D-DAC83171448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3686684-5A44-47D0-91A0-B4FB096F1BB2}">
      <dgm:prSet/>
      <dgm:spPr/>
      <dgm:t>
        <a:bodyPr/>
        <a:lstStyle/>
        <a:p>
          <a:r>
            <a:rPr lang="en-US"/>
            <a:t>Scripts</a:t>
          </a:r>
        </a:p>
      </dgm:t>
    </dgm:pt>
    <dgm:pt modelId="{7C58628A-49D9-428F-A561-931024E4C430}" type="parTrans" cxnId="{B51882DC-A8CA-4493-8251-3D370FC94919}">
      <dgm:prSet/>
      <dgm:spPr/>
      <dgm:t>
        <a:bodyPr/>
        <a:lstStyle/>
        <a:p>
          <a:endParaRPr lang="en-US"/>
        </a:p>
      </dgm:t>
    </dgm:pt>
    <dgm:pt modelId="{FF0AC1EC-68B1-4AFF-A78F-D173E02C596F}" type="sibTrans" cxnId="{B51882DC-A8CA-4493-8251-3D370FC94919}">
      <dgm:prSet/>
      <dgm:spPr/>
      <dgm:t>
        <a:bodyPr/>
        <a:lstStyle/>
        <a:p>
          <a:endParaRPr lang="en-US"/>
        </a:p>
      </dgm:t>
    </dgm:pt>
    <dgm:pt modelId="{22D6B6E6-E08D-410C-B2E7-DD03DC9D9267}">
      <dgm:prSet/>
      <dgm:spPr/>
      <dgm:t>
        <a:bodyPr/>
        <a:lstStyle/>
        <a:p>
          <a:pPr rtl="0"/>
          <a:r>
            <a:rPr lang="en-US"/>
            <a:t>Scripts need to be read in their entirety. Scripts may not be paraphrased.</a:t>
          </a:r>
          <a:r>
            <a:rPr lang="en-US">
              <a:latin typeface="Franklin Gothic Medium" panose="020B0603020102020204"/>
            </a:rPr>
            <a:t> As a reminder, secure test materials may not be paraphrased in any way.</a:t>
          </a:r>
          <a:endParaRPr lang="en-US" dirty="0"/>
        </a:p>
      </dgm:t>
    </dgm:pt>
    <dgm:pt modelId="{B4CE7843-4E06-4298-A85F-53BF03E633DC}" type="parTrans" cxnId="{B2A4C47F-20E6-43CD-853D-C4145D13AC15}">
      <dgm:prSet/>
      <dgm:spPr/>
      <dgm:t>
        <a:bodyPr/>
        <a:lstStyle/>
        <a:p>
          <a:endParaRPr lang="en-US"/>
        </a:p>
      </dgm:t>
    </dgm:pt>
    <dgm:pt modelId="{B6972AAF-E9FD-46AB-A00E-76DB87EF3034}" type="sibTrans" cxnId="{B2A4C47F-20E6-43CD-853D-C4145D13AC15}">
      <dgm:prSet/>
      <dgm:spPr/>
      <dgm:t>
        <a:bodyPr/>
        <a:lstStyle/>
        <a:p>
          <a:endParaRPr lang="en-US"/>
        </a:p>
      </dgm:t>
    </dgm:pt>
    <dgm:pt modelId="{F9AA9BAA-6068-431D-9AB2-0006A391C1A6}">
      <dgm:prSet/>
      <dgm:spPr/>
      <dgm:t>
        <a:bodyPr/>
        <a:lstStyle/>
        <a:p>
          <a:r>
            <a:rPr lang="en-US" b="0">
              <a:latin typeface="Franklin Gothic Medium" panose="020B0603020102020204"/>
            </a:rPr>
            <a:t>Accommodations</a:t>
          </a:r>
          <a:endParaRPr lang="en-US" b="0"/>
        </a:p>
      </dgm:t>
    </dgm:pt>
    <dgm:pt modelId="{60FF9F82-02D6-4BAA-8180-A8A6B834A7AA}" type="parTrans" cxnId="{7A17F9F2-3E78-4572-9ADC-E9F5FAE511B5}">
      <dgm:prSet/>
      <dgm:spPr/>
      <dgm:t>
        <a:bodyPr/>
        <a:lstStyle/>
        <a:p>
          <a:endParaRPr lang="en-US"/>
        </a:p>
      </dgm:t>
    </dgm:pt>
    <dgm:pt modelId="{B34C8F7E-2B59-4186-ACBE-7564A8CA9020}" type="sibTrans" cxnId="{7A17F9F2-3E78-4572-9ADC-E9F5FAE511B5}">
      <dgm:prSet/>
      <dgm:spPr/>
      <dgm:t>
        <a:bodyPr/>
        <a:lstStyle/>
        <a:p>
          <a:endParaRPr lang="en-US"/>
        </a:p>
      </dgm:t>
    </dgm:pt>
    <dgm:pt modelId="{55A863E3-2845-4A8B-AF58-787ED1A6F949}">
      <dgm:prSet/>
      <dgm:spPr/>
      <dgm:t>
        <a:bodyPr/>
        <a:lstStyle/>
        <a:p>
          <a:pPr rtl="0"/>
          <a:r>
            <a:rPr lang="en-US" b="0"/>
            <a:t>Double check to be </a:t>
          </a:r>
          <a:r>
            <a:rPr lang="en-US" b="0">
              <a:latin typeface="Franklin Gothic Medium" panose="020B0603020102020204"/>
            </a:rPr>
            <a:t>sure the accommodations provided are included</a:t>
          </a:r>
          <a:r>
            <a:rPr lang="en-US" b="0"/>
            <a:t> in most up-to-date version of the student plan. </a:t>
          </a:r>
          <a:endParaRPr lang="en-US" b="0">
            <a:latin typeface="Franklin Gothic Medium" panose="020B0603020102020204"/>
          </a:endParaRPr>
        </a:p>
      </dgm:t>
    </dgm:pt>
    <dgm:pt modelId="{C29B82BE-4E45-4D5E-830D-2D3E32790C50}" type="parTrans" cxnId="{E274CA3C-5DE3-47DF-9E87-22C5FC8DB853}">
      <dgm:prSet/>
      <dgm:spPr/>
      <dgm:t>
        <a:bodyPr/>
        <a:lstStyle/>
        <a:p>
          <a:endParaRPr lang="en-US"/>
        </a:p>
      </dgm:t>
    </dgm:pt>
    <dgm:pt modelId="{30161F7D-4CFC-407A-A2EF-64B7EAFDF8EC}" type="sibTrans" cxnId="{E274CA3C-5DE3-47DF-9E87-22C5FC8DB853}">
      <dgm:prSet/>
      <dgm:spPr/>
      <dgm:t>
        <a:bodyPr/>
        <a:lstStyle/>
        <a:p>
          <a:endParaRPr lang="en-US"/>
        </a:p>
      </dgm:t>
    </dgm:pt>
    <dgm:pt modelId="{A9AF2A25-149E-490B-AB8D-4CDDA3C1BE2D}">
      <dgm:prSet/>
      <dgm:spPr/>
      <dgm:t>
        <a:bodyPr/>
        <a:lstStyle/>
        <a:p>
          <a:r>
            <a:rPr lang="en-US"/>
            <a:t>Training</a:t>
          </a:r>
        </a:p>
      </dgm:t>
    </dgm:pt>
    <dgm:pt modelId="{C4E4027C-0A1A-436C-9BC5-A2099A2A3943}" type="parTrans" cxnId="{6B2C4A11-382E-4ED4-AC17-E0631B8F84C6}">
      <dgm:prSet/>
      <dgm:spPr/>
      <dgm:t>
        <a:bodyPr/>
        <a:lstStyle/>
        <a:p>
          <a:endParaRPr lang="en-US"/>
        </a:p>
      </dgm:t>
    </dgm:pt>
    <dgm:pt modelId="{6D64F239-0733-491F-AFE4-7EC9702F5FB6}" type="sibTrans" cxnId="{6B2C4A11-382E-4ED4-AC17-E0631B8F84C6}">
      <dgm:prSet/>
      <dgm:spPr/>
      <dgm:t>
        <a:bodyPr/>
        <a:lstStyle/>
        <a:p>
          <a:endParaRPr lang="en-US"/>
        </a:p>
      </dgm:t>
    </dgm:pt>
    <dgm:pt modelId="{23188AFF-EB80-46D0-AF6A-C2A173005040}">
      <dgm:prSet/>
      <dgm:spPr/>
      <dgm:t>
        <a:bodyPr/>
        <a:lstStyle/>
        <a:p>
          <a:pPr rtl="0"/>
          <a:r>
            <a:rPr lang="en-US"/>
            <a:t>Ensure all required training is complete. </a:t>
          </a:r>
        </a:p>
      </dgm:t>
    </dgm:pt>
    <dgm:pt modelId="{C1B5BCD3-BFD0-425C-99C6-B5F6A26AA4B3}" type="parTrans" cxnId="{F26754AF-7691-4A61-B642-41AD9C63C363}">
      <dgm:prSet/>
      <dgm:spPr/>
      <dgm:t>
        <a:bodyPr/>
        <a:lstStyle/>
        <a:p>
          <a:endParaRPr lang="en-US"/>
        </a:p>
      </dgm:t>
    </dgm:pt>
    <dgm:pt modelId="{506F362C-16D0-489C-8AEA-CFD3C15A6409}" type="sibTrans" cxnId="{F26754AF-7691-4A61-B642-41AD9C63C363}">
      <dgm:prSet/>
      <dgm:spPr/>
      <dgm:t>
        <a:bodyPr/>
        <a:lstStyle/>
        <a:p>
          <a:endParaRPr lang="en-US"/>
        </a:p>
      </dgm:t>
    </dgm:pt>
    <dgm:pt modelId="{6D21021E-4850-4622-93DF-5FE2E4DDD047}">
      <dgm:prSet/>
      <dgm:spPr/>
      <dgm:t>
        <a:bodyPr/>
        <a:lstStyle/>
        <a:p>
          <a:pPr rtl="0"/>
          <a:r>
            <a:rPr lang="en-US"/>
            <a:t>Monitoring</a:t>
          </a:r>
        </a:p>
      </dgm:t>
    </dgm:pt>
    <dgm:pt modelId="{87B20F17-0ABE-4D26-9F33-ADF4416F70CC}" type="parTrans" cxnId="{88C24753-9E48-41B2-978B-1CBA8E210C2C}">
      <dgm:prSet/>
      <dgm:spPr/>
      <dgm:t>
        <a:bodyPr/>
        <a:lstStyle/>
        <a:p>
          <a:endParaRPr lang="en-US"/>
        </a:p>
      </dgm:t>
    </dgm:pt>
    <dgm:pt modelId="{9EF7AFC3-5AF3-4075-B28A-6EDF14F93038}" type="sibTrans" cxnId="{88C24753-9E48-41B2-978B-1CBA8E210C2C}">
      <dgm:prSet/>
      <dgm:spPr/>
      <dgm:t>
        <a:bodyPr/>
        <a:lstStyle/>
        <a:p>
          <a:endParaRPr lang="en-US"/>
        </a:p>
      </dgm:t>
    </dgm:pt>
    <dgm:pt modelId="{E44725DE-2A83-4225-AE37-7F41E7543145}">
      <dgm:prSet/>
      <dgm:spPr/>
      <dgm:t>
        <a:bodyPr/>
        <a:lstStyle/>
        <a:p>
          <a:pPr rtl="0"/>
          <a:r>
            <a:rPr lang="en-US"/>
            <a:t>Testing staff needs to actively monitor students during the entirety of the exam. Additionally, ensure students do not have access to personal electronic devices. </a:t>
          </a:r>
        </a:p>
      </dgm:t>
    </dgm:pt>
    <dgm:pt modelId="{FDCAE854-1A24-4D6D-86C7-05C93D98BE02}" type="parTrans" cxnId="{A0565048-9870-49CC-9F75-ED3043E6AD78}">
      <dgm:prSet/>
      <dgm:spPr/>
      <dgm:t>
        <a:bodyPr/>
        <a:lstStyle/>
        <a:p>
          <a:endParaRPr lang="en-US"/>
        </a:p>
      </dgm:t>
    </dgm:pt>
    <dgm:pt modelId="{C6F3E41D-3D37-4CE6-9DDC-BB96318CB9B5}" type="sibTrans" cxnId="{A0565048-9870-49CC-9F75-ED3043E6AD78}">
      <dgm:prSet/>
      <dgm:spPr/>
      <dgm:t>
        <a:bodyPr/>
        <a:lstStyle/>
        <a:p>
          <a:endParaRPr lang="en-US"/>
        </a:p>
      </dgm:t>
    </dgm:pt>
    <dgm:pt modelId="{3256072E-422A-4840-B713-EB90F1A981BC}" type="pres">
      <dgm:prSet presAssocID="{C5A5C106-CDDE-4010-901D-DAC831714485}" presName="vert0" presStyleCnt="0">
        <dgm:presLayoutVars>
          <dgm:dir/>
          <dgm:animOne val="branch"/>
          <dgm:animLvl val="lvl"/>
        </dgm:presLayoutVars>
      </dgm:prSet>
      <dgm:spPr/>
    </dgm:pt>
    <dgm:pt modelId="{5F2AF5FB-BF91-4082-BD04-1C4BB25A8D58}" type="pres">
      <dgm:prSet presAssocID="{63686684-5A44-47D0-91A0-B4FB096F1BB2}" presName="thickLine" presStyleLbl="alignNode1" presStyleIdx="0" presStyleCnt="4"/>
      <dgm:spPr/>
    </dgm:pt>
    <dgm:pt modelId="{0A325CB2-4929-400A-8954-22D8E9CE2899}" type="pres">
      <dgm:prSet presAssocID="{63686684-5A44-47D0-91A0-B4FB096F1BB2}" presName="horz1" presStyleCnt="0"/>
      <dgm:spPr/>
    </dgm:pt>
    <dgm:pt modelId="{AC0A65E6-9190-4DC2-8710-D95FCCBFC258}" type="pres">
      <dgm:prSet presAssocID="{63686684-5A44-47D0-91A0-B4FB096F1BB2}" presName="tx1" presStyleLbl="revTx" presStyleIdx="0" presStyleCnt="8"/>
      <dgm:spPr/>
    </dgm:pt>
    <dgm:pt modelId="{E69381F7-2960-497A-866D-8720E6C8D18D}" type="pres">
      <dgm:prSet presAssocID="{63686684-5A44-47D0-91A0-B4FB096F1BB2}" presName="vert1" presStyleCnt="0"/>
      <dgm:spPr/>
    </dgm:pt>
    <dgm:pt modelId="{77430908-F1E6-4F9A-A34A-1EEDD814B327}" type="pres">
      <dgm:prSet presAssocID="{22D6B6E6-E08D-410C-B2E7-DD03DC9D9267}" presName="vertSpace2a" presStyleCnt="0"/>
      <dgm:spPr/>
    </dgm:pt>
    <dgm:pt modelId="{B35DADD5-95AF-4771-9701-B1901DCAA118}" type="pres">
      <dgm:prSet presAssocID="{22D6B6E6-E08D-410C-B2E7-DD03DC9D9267}" presName="horz2" presStyleCnt="0"/>
      <dgm:spPr/>
    </dgm:pt>
    <dgm:pt modelId="{01955A53-D35E-4525-BDB4-96864DB395F5}" type="pres">
      <dgm:prSet presAssocID="{22D6B6E6-E08D-410C-B2E7-DD03DC9D9267}" presName="horzSpace2" presStyleCnt="0"/>
      <dgm:spPr/>
    </dgm:pt>
    <dgm:pt modelId="{D863F33C-61E9-4822-B61D-152C72561586}" type="pres">
      <dgm:prSet presAssocID="{22D6B6E6-E08D-410C-B2E7-DD03DC9D9267}" presName="tx2" presStyleLbl="revTx" presStyleIdx="1" presStyleCnt="8"/>
      <dgm:spPr/>
    </dgm:pt>
    <dgm:pt modelId="{3A66D872-D3F7-42C7-87EA-308C849599D7}" type="pres">
      <dgm:prSet presAssocID="{22D6B6E6-E08D-410C-B2E7-DD03DC9D9267}" presName="vert2" presStyleCnt="0"/>
      <dgm:spPr/>
    </dgm:pt>
    <dgm:pt modelId="{19F73244-788E-475D-93FA-87CF61C79BE1}" type="pres">
      <dgm:prSet presAssocID="{22D6B6E6-E08D-410C-B2E7-DD03DC9D9267}" presName="thinLine2b" presStyleLbl="callout" presStyleIdx="0" presStyleCnt="4"/>
      <dgm:spPr/>
    </dgm:pt>
    <dgm:pt modelId="{A2F5501D-709A-4E9F-8F38-E4FEA83D2686}" type="pres">
      <dgm:prSet presAssocID="{22D6B6E6-E08D-410C-B2E7-DD03DC9D9267}" presName="vertSpace2b" presStyleCnt="0"/>
      <dgm:spPr/>
    </dgm:pt>
    <dgm:pt modelId="{0F36BBF3-86ED-490A-A212-3943640553C6}" type="pres">
      <dgm:prSet presAssocID="{F9AA9BAA-6068-431D-9AB2-0006A391C1A6}" presName="thickLine" presStyleLbl="alignNode1" presStyleIdx="1" presStyleCnt="4"/>
      <dgm:spPr/>
    </dgm:pt>
    <dgm:pt modelId="{F4B30B67-D186-483D-BE8D-C66035A6DFE1}" type="pres">
      <dgm:prSet presAssocID="{F9AA9BAA-6068-431D-9AB2-0006A391C1A6}" presName="horz1" presStyleCnt="0"/>
      <dgm:spPr/>
    </dgm:pt>
    <dgm:pt modelId="{75B8954D-AD49-48F0-B5CC-E8D1E9A2B95D}" type="pres">
      <dgm:prSet presAssocID="{F9AA9BAA-6068-431D-9AB2-0006A391C1A6}" presName="tx1" presStyleLbl="revTx" presStyleIdx="2" presStyleCnt="8"/>
      <dgm:spPr/>
    </dgm:pt>
    <dgm:pt modelId="{10A7157B-5DCD-4448-A07D-8F27B0FB4541}" type="pres">
      <dgm:prSet presAssocID="{F9AA9BAA-6068-431D-9AB2-0006A391C1A6}" presName="vert1" presStyleCnt="0"/>
      <dgm:spPr/>
    </dgm:pt>
    <dgm:pt modelId="{887F0DE8-F091-4FD8-9C62-D0FD2727D4A9}" type="pres">
      <dgm:prSet presAssocID="{55A863E3-2845-4A8B-AF58-787ED1A6F949}" presName="vertSpace2a" presStyleCnt="0"/>
      <dgm:spPr/>
    </dgm:pt>
    <dgm:pt modelId="{01C16497-5F45-461C-BF44-3AB47A2A17E7}" type="pres">
      <dgm:prSet presAssocID="{55A863E3-2845-4A8B-AF58-787ED1A6F949}" presName="horz2" presStyleCnt="0"/>
      <dgm:spPr/>
    </dgm:pt>
    <dgm:pt modelId="{8B0420B2-8107-4C4A-B3AC-D3635C7BA78D}" type="pres">
      <dgm:prSet presAssocID="{55A863E3-2845-4A8B-AF58-787ED1A6F949}" presName="horzSpace2" presStyleCnt="0"/>
      <dgm:spPr/>
    </dgm:pt>
    <dgm:pt modelId="{D9E58178-6CB0-48BC-A9D1-FE64B539EC0C}" type="pres">
      <dgm:prSet presAssocID="{55A863E3-2845-4A8B-AF58-787ED1A6F949}" presName="tx2" presStyleLbl="revTx" presStyleIdx="3" presStyleCnt="8"/>
      <dgm:spPr/>
    </dgm:pt>
    <dgm:pt modelId="{EECC8933-4FBF-468E-85E6-417F1CEA31BE}" type="pres">
      <dgm:prSet presAssocID="{55A863E3-2845-4A8B-AF58-787ED1A6F949}" presName="vert2" presStyleCnt="0"/>
      <dgm:spPr/>
    </dgm:pt>
    <dgm:pt modelId="{E20D7378-4124-418E-90D8-D04C82754A94}" type="pres">
      <dgm:prSet presAssocID="{55A863E3-2845-4A8B-AF58-787ED1A6F949}" presName="thinLine2b" presStyleLbl="callout" presStyleIdx="1" presStyleCnt="4"/>
      <dgm:spPr/>
    </dgm:pt>
    <dgm:pt modelId="{C2EA796E-CDEB-45BA-990F-7AC018431018}" type="pres">
      <dgm:prSet presAssocID="{55A863E3-2845-4A8B-AF58-787ED1A6F949}" presName="vertSpace2b" presStyleCnt="0"/>
      <dgm:spPr/>
    </dgm:pt>
    <dgm:pt modelId="{DBA5C57D-D495-4809-B366-7D1577D81B3C}" type="pres">
      <dgm:prSet presAssocID="{A9AF2A25-149E-490B-AB8D-4CDDA3C1BE2D}" presName="thickLine" presStyleLbl="alignNode1" presStyleIdx="2" presStyleCnt="4"/>
      <dgm:spPr/>
    </dgm:pt>
    <dgm:pt modelId="{58A97E44-6AE6-409E-8B27-8CDA5541A3A3}" type="pres">
      <dgm:prSet presAssocID="{A9AF2A25-149E-490B-AB8D-4CDDA3C1BE2D}" presName="horz1" presStyleCnt="0"/>
      <dgm:spPr/>
    </dgm:pt>
    <dgm:pt modelId="{72526563-3189-48A8-8694-AC27FF9DD7A0}" type="pres">
      <dgm:prSet presAssocID="{A9AF2A25-149E-490B-AB8D-4CDDA3C1BE2D}" presName="tx1" presStyleLbl="revTx" presStyleIdx="4" presStyleCnt="8"/>
      <dgm:spPr/>
    </dgm:pt>
    <dgm:pt modelId="{188FEA3E-72BB-442F-9901-39F8F14AE4B5}" type="pres">
      <dgm:prSet presAssocID="{A9AF2A25-149E-490B-AB8D-4CDDA3C1BE2D}" presName="vert1" presStyleCnt="0"/>
      <dgm:spPr/>
    </dgm:pt>
    <dgm:pt modelId="{BC14A17F-0ECE-4891-9E37-DACAC8D263A7}" type="pres">
      <dgm:prSet presAssocID="{23188AFF-EB80-46D0-AF6A-C2A173005040}" presName="vertSpace2a" presStyleCnt="0"/>
      <dgm:spPr/>
    </dgm:pt>
    <dgm:pt modelId="{6E726C9E-404F-4959-B1BC-17AC4793E5B9}" type="pres">
      <dgm:prSet presAssocID="{23188AFF-EB80-46D0-AF6A-C2A173005040}" presName="horz2" presStyleCnt="0"/>
      <dgm:spPr/>
    </dgm:pt>
    <dgm:pt modelId="{7E4F9CB2-0F60-4B8C-BDA7-5459A548224B}" type="pres">
      <dgm:prSet presAssocID="{23188AFF-EB80-46D0-AF6A-C2A173005040}" presName="horzSpace2" presStyleCnt="0"/>
      <dgm:spPr/>
    </dgm:pt>
    <dgm:pt modelId="{4E42BDA1-F128-4EBF-82F5-74C238329A23}" type="pres">
      <dgm:prSet presAssocID="{23188AFF-EB80-46D0-AF6A-C2A173005040}" presName="tx2" presStyleLbl="revTx" presStyleIdx="5" presStyleCnt="8"/>
      <dgm:spPr/>
    </dgm:pt>
    <dgm:pt modelId="{E9C8758E-683B-42D1-92E2-E71F81B77454}" type="pres">
      <dgm:prSet presAssocID="{23188AFF-EB80-46D0-AF6A-C2A173005040}" presName="vert2" presStyleCnt="0"/>
      <dgm:spPr/>
    </dgm:pt>
    <dgm:pt modelId="{1640DFA8-3D1C-4420-BDBB-421B5A132AC2}" type="pres">
      <dgm:prSet presAssocID="{23188AFF-EB80-46D0-AF6A-C2A173005040}" presName="thinLine2b" presStyleLbl="callout" presStyleIdx="2" presStyleCnt="4"/>
      <dgm:spPr/>
    </dgm:pt>
    <dgm:pt modelId="{A5242E13-3218-4E3F-8502-E313F2DEAC42}" type="pres">
      <dgm:prSet presAssocID="{23188AFF-EB80-46D0-AF6A-C2A173005040}" presName="vertSpace2b" presStyleCnt="0"/>
      <dgm:spPr/>
    </dgm:pt>
    <dgm:pt modelId="{4C8E36FE-30B5-4E35-96F5-1A808D09AC3B}" type="pres">
      <dgm:prSet presAssocID="{6D21021E-4850-4622-93DF-5FE2E4DDD047}" presName="thickLine" presStyleLbl="alignNode1" presStyleIdx="3" presStyleCnt="4"/>
      <dgm:spPr/>
    </dgm:pt>
    <dgm:pt modelId="{348905C3-5C00-4205-97C4-53C836630C97}" type="pres">
      <dgm:prSet presAssocID="{6D21021E-4850-4622-93DF-5FE2E4DDD047}" presName="horz1" presStyleCnt="0"/>
      <dgm:spPr/>
    </dgm:pt>
    <dgm:pt modelId="{99A5CD53-697B-487D-8D82-BBE3923C4901}" type="pres">
      <dgm:prSet presAssocID="{6D21021E-4850-4622-93DF-5FE2E4DDD047}" presName="tx1" presStyleLbl="revTx" presStyleIdx="6" presStyleCnt="8"/>
      <dgm:spPr/>
    </dgm:pt>
    <dgm:pt modelId="{6A685DF1-DD25-483A-80ED-F365D0A32FA6}" type="pres">
      <dgm:prSet presAssocID="{6D21021E-4850-4622-93DF-5FE2E4DDD047}" presName="vert1" presStyleCnt="0"/>
      <dgm:spPr/>
    </dgm:pt>
    <dgm:pt modelId="{594569B8-21D2-4AE2-8886-64F99ED67D6F}" type="pres">
      <dgm:prSet presAssocID="{E44725DE-2A83-4225-AE37-7F41E7543145}" presName="vertSpace2a" presStyleCnt="0"/>
      <dgm:spPr/>
    </dgm:pt>
    <dgm:pt modelId="{68EC9861-895C-4E83-ABCB-63014869627D}" type="pres">
      <dgm:prSet presAssocID="{E44725DE-2A83-4225-AE37-7F41E7543145}" presName="horz2" presStyleCnt="0"/>
      <dgm:spPr/>
    </dgm:pt>
    <dgm:pt modelId="{FDCD9B45-9F4B-471B-A032-5FDD9192AA01}" type="pres">
      <dgm:prSet presAssocID="{E44725DE-2A83-4225-AE37-7F41E7543145}" presName="horzSpace2" presStyleCnt="0"/>
      <dgm:spPr/>
    </dgm:pt>
    <dgm:pt modelId="{D3A99098-12FA-4E2E-AA20-761850C41F56}" type="pres">
      <dgm:prSet presAssocID="{E44725DE-2A83-4225-AE37-7F41E7543145}" presName="tx2" presStyleLbl="revTx" presStyleIdx="7" presStyleCnt="8"/>
      <dgm:spPr/>
    </dgm:pt>
    <dgm:pt modelId="{651CAD44-1EA0-49D8-AF67-A87108129D8B}" type="pres">
      <dgm:prSet presAssocID="{E44725DE-2A83-4225-AE37-7F41E7543145}" presName="vert2" presStyleCnt="0"/>
      <dgm:spPr/>
    </dgm:pt>
    <dgm:pt modelId="{2DC7B9F4-EF6D-44A6-851E-61E4F7235F25}" type="pres">
      <dgm:prSet presAssocID="{E44725DE-2A83-4225-AE37-7F41E7543145}" presName="thinLine2b" presStyleLbl="callout" presStyleIdx="3" presStyleCnt="4"/>
      <dgm:spPr/>
    </dgm:pt>
    <dgm:pt modelId="{471B8478-5FB9-4A71-8F97-DC3CF90487F1}" type="pres">
      <dgm:prSet presAssocID="{E44725DE-2A83-4225-AE37-7F41E7543145}" presName="vertSpace2b" presStyleCnt="0"/>
      <dgm:spPr/>
    </dgm:pt>
  </dgm:ptLst>
  <dgm:cxnLst>
    <dgm:cxn modelId="{808BAE08-9A3D-4BB7-A48B-C4C758079F19}" type="presOf" srcId="{A9AF2A25-149E-490B-AB8D-4CDDA3C1BE2D}" destId="{72526563-3189-48A8-8694-AC27FF9DD7A0}" srcOrd="0" destOrd="0" presId="urn:microsoft.com/office/officeart/2008/layout/LinedList"/>
    <dgm:cxn modelId="{6B2C4A11-382E-4ED4-AC17-E0631B8F84C6}" srcId="{C5A5C106-CDDE-4010-901D-DAC831714485}" destId="{A9AF2A25-149E-490B-AB8D-4CDDA3C1BE2D}" srcOrd="2" destOrd="0" parTransId="{C4E4027C-0A1A-436C-9BC5-A2099A2A3943}" sibTransId="{6D64F239-0733-491F-AFE4-7EC9702F5FB6}"/>
    <dgm:cxn modelId="{FB8C7D2A-7B72-4D0E-8196-B3DEB13C5C63}" type="presOf" srcId="{C5A5C106-CDDE-4010-901D-DAC831714485}" destId="{3256072E-422A-4840-B713-EB90F1A981BC}" srcOrd="0" destOrd="0" presId="urn:microsoft.com/office/officeart/2008/layout/LinedList"/>
    <dgm:cxn modelId="{180F473C-FED8-47E7-9C71-41C6BB220C52}" type="presOf" srcId="{6D21021E-4850-4622-93DF-5FE2E4DDD047}" destId="{99A5CD53-697B-487D-8D82-BBE3923C4901}" srcOrd="0" destOrd="0" presId="urn:microsoft.com/office/officeart/2008/layout/LinedList"/>
    <dgm:cxn modelId="{E274CA3C-5DE3-47DF-9E87-22C5FC8DB853}" srcId="{F9AA9BAA-6068-431D-9AB2-0006A391C1A6}" destId="{55A863E3-2845-4A8B-AF58-787ED1A6F949}" srcOrd="0" destOrd="0" parTransId="{C29B82BE-4E45-4D5E-830D-2D3E32790C50}" sibTransId="{30161F7D-4CFC-407A-A2EF-64B7EAFDF8EC}"/>
    <dgm:cxn modelId="{D295DC3D-E5F1-417F-B16C-38C1BB7B2DD7}" type="presOf" srcId="{F9AA9BAA-6068-431D-9AB2-0006A391C1A6}" destId="{75B8954D-AD49-48F0-B5CC-E8D1E9A2B95D}" srcOrd="0" destOrd="0" presId="urn:microsoft.com/office/officeart/2008/layout/LinedList"/>
    <dgm:cxn modelId="{AD54E044-7997-4C1B-850E-7A527BB1C53D}" type="presOf" srcId="{63686684-5A44-47D0-91A0-B4FB096F1BB2}" destId="{AC0A65E6-9190-4DC2-8710-D95FCCBFC258}" srcOrd="0" destOrd="0" presId="urn:microsoft.com/office/officeart/2008/layout/LinedList"/>
    <dgm:cxn modelId="{949A6F66-621A-4EC2-ACCD-11E09D4B8D33}" type="presOf" srcId="{E44725DE-2A83-4225-AE37-7F41E7543145}" destId="{D3A99098-12FA-4E2E-AA20-761850C41F56}" srcOrd="0" destOrd="0" presId="urn:microsoft.com/office/officeart/2008/layout/LinedList"/>
    <dgm:cxn modelId="{A0565048-9870-49CC-9F75-ED3043E6AD78}" srcId="{6D21021E-4850-4622-93DF-5FE2E4DDD047}" destId="{E44725DE-2A83-4225-AE37-7F41E7543145}" srcOrd="0" destOrd="0" parTransId="{FDCAE854-1A24-4D6D-86C7-05C93D98BE02}" sibTransId="{C6F3E41D-3D37-4CE6-9DDC-BB96318CB9B5}"/>
    <dgm:cxn modelId="{88C24753-9E48-41B2-978B-1CBA8E210C2C}" srcId="{C5A5C106-CDDE-4010-901D-DAC831714485}" destId="{6D21021E-4850-4622-93DF-5FE2E4DDD047}" srcOrd="3" destOrd="0" parTransId="{87B20F17-0ABE-4D26-9F33-ADF4416F70CC}" sibTransId="{9EF7AFC3-5AF3-4075-B28A-6EDF14F93038}"/>
    <dgm:cxn modelId="{B2A4C47F-20E6-43CD-853D-C4145D13AC15}" srcId="{63686684-5A44-47D0-91A0-B4FB096F1BB2}" destId="{22D6B6E6-E08D-410C-B2E7-DD03DC9D9267}" srcOrd="0" destOrd="0" parTransId="{B4CE7843-4E06-4298-A85F-53BF03E633DC}" sibTransId="{B6972AAF-E9FD-46AB-A00E-76DB87EF3034}"/>
    <dgm:cxn modelId="{489DE395-1B7E-4B04-9F41-EE00CC82FAE4}" type="presOf" srcId="{23188AFF-EB80-46D0-AF6A-C2A173005040}" destId="{4E42BDA1-F128-4EBF-82F5-74C238329A23}" srcOrd="0" destOrd="0" presId="urn:microsoft.com/office/officeart/2008/layout/LinedList"/>
    <dgm:cxn modelId="{E01C5A9D-5CB3-47EC-9794-A8A53E7EDD82}" type="presOf" srcId="{22D6B6E6-E08D-410C-B2E7-DD03DC9D9267}" destId="{D863F33C-61E9-4822-B61D-152C72561586}" srcOrd="0" destOrd="0" presId="urn:microsoft.com/office/officeart/2008/layout/LinedList"/>
    <dgm:cxn modelId="{B6B0AA9F-B363-4B5F-ACCA-5EB2709DA788}" type="presOf" srcId="{55A863E3-2845-4A8B-AF58-787ED1A6F949}" destId="{D9E58178-6CB0-48BC-A9D1-FE64B539EC0C}" srcOrd="0" destOrd="0" presId="urn:microsoft.com/office/officeart/2008/layout/LinedList"/>
    <dgm:cxn modelId="{F26754AF-7691-4A61-B642-41AD9C63C363}" srcId="{A9AF2A25-149E-490B-AB8D-4CDDA3C1BE2D}" destId="{23188AFF-EB80-46D0-AF6A-C2A173005040}" srcOrd="0" destOrd="0" parTransId="{C1B5BCD3-BFD0-425C-99C6-B5F6A26AA4B3}" sibTransId="{506F362C-16D0-489C-8AEA-CFD3C15A6409}"/>
    <dgm:cxn modelId="{B51882DC-A8CA-4493-8251-3D370FC94919}" srcId="{C5A5C106-CDDE-4010-901D-DAC831714485}" destId="{63686684-5A44-47D0-91A0-B4FB096F1BB2}" srcOrd="0" destOrd="0" parTransId="{7C58628A-49D9-428F-A561-931024E4C430}" sibTransId="{FF0AC1EC-68B1-4AFF-A78F-D173E02C596F}"/>
    <dgm:cxn modelId="{7A17F9F2-3E78-4572-9ADC-E9F5FAE511B5}" srcId="{C5A5C106-CDDE-4010-901D-DAC831714485}" destId="{F9AA9BAA-6068-431D-9AB2-0006A391C1A6}" srcOrd="1" destOrd="0" parTransId="{60FF9F82-02D6-4BAA-8180-A8A6B834A7AA}" sibTransId="{B34C8F7E-2B59-4186-ACBE-7564A8CA9020}"/>
    <dgm:cxn modelId="{2A1ECC01-B6B9-452E-9894-2BE5071D00D6}" type="presParOf" srcId="{3256072E-422A-4840-B713-EB90F1A981BC}" destId="{5F2AF5FB-BF91-4082-BD04-1C4BB25A8D58}" srcOrd="0" destOrd="0" presId="urn:microsoft.com/office/officeart/2008/layout/LinedList"/>
    <dgm:cxn modelId="{C72522DF-9A2F-45B4-8D97-414FB5F081C4}" type="presParOf" srcId="{3256072E-422A-4840-B713-EB90F1A981BC}" destId="{0A325CB2-4929-400A-8954-22D8E9CE2899}" srcOrd="1" destOrd="0" presId="urn:microsoft.com/office/officeart/2008/layout/LinedList"/>
    <dgm:cxn modelId="{1FC06C37-1564-4A57-A3A0-BC8691411723}" type="presParOf" srcId="{0A325CB2-4929-400A-8954-22D8E9CE2899}" destId="{AC0A65E6-9190-4DC2-8710-D95FCCBFC258}" srcOrd="0" destOrd="0" presId="urn:microsoft.com/office/officeart/2008/layout/LinedList"/>
    <dgm:cxn modelId="{55396A95-412B-4BA4-82FD-D1585BDE37C6}" type="presParOf" srcId="{0A325CB2-4929-400A-8954-22D8E9CE2899}" destId="{E69381F7-2960-497A-866D-8720E6C8D18D}" srcOrd="1" destOrd="0" presId="urn:microsoft.com/office/officeart/2008/layout/LinedList"/>
    <dgm:cxn modelId="{656BECF6-72FC-4F28-A108-301B6FCA28BB}" type="presParOf" srcId="{E69381F7-2960-497A-866D-8720E6C8D18D}" destId="{77430908-F1E6-4F9A-A34A-1EEDD814B327}" srcOrd="0" destOrd="0" presId="urn:microsoft.com/office/officeart/2008/layout/LinedList"/>
    <dgm:cxn modelId="{39402B1C-083F-458E-A213-662185D7AE10}" type="presParOf" srcId="{E69381F7-2960-497A-866D-8720E6C8D18D}" destId="{B35DADD5-95AF-4771-9701-B1901DCAA118}" srcOrd="1" destOrd="0" presId="urn:microsoft.com/office/officeart/2008/layout/LinedList"/>
    <dgm:cxn modelId="{29F72589-479D-4CB5-A0DC-2D6ECC17D9F6}" type="presParOf" srcId="{B35DADD5-95AF-4771-9701-B1901DCAA118}" destId="{01955A53-D35E-4525-BDB4-96864DB395F5}" srcOrd="0" destOrd="0" presId="urn:microsoft.com/office/officeart/2008/layout/LinedList"/>
    <dgm:cxn modelId="{6FA19EAB-129D-45CF-A017-5C0B01C0539D}" type="presParOf" srcId="{B35DADD5-95AF-4771-9701-B1901DCAA118}" destId="{D863F33C-61E9-4822-B61D-152C72561586}" srcOrd="1" destOrd="0" presId="urn:microsoft.com/office/officeart/2008/layout/LinedList"/>
    <dgm:cxn modelId="{0E5FFC4C-3EB5-48F3-8D2D-A419226C8E03}" type="presParOf" srcId="{B35DADD5-95AF-4771-9701-B1901DCAA118}" destId="{3A66D872-D3F7-42C7-87EA-308C849599D7}" srcOrd="2" destOrd="0" presId="urn:microsoft.com/office/officeart/2008/layout/LinedList"/>
    <dgm:cxn modelId="{6F1AFCD3-07CD-445B-B2D7-317E24D947CB}" type="presParOf" srcId="{E69381F7-2960-497A-866D-8720E6C8D18D}" destId="{19F73244-788E-475D-93FA-87CF61C79BE1}" srcOrd="2" destOrd="0" presId="urn:microsoft.com/office/officeart/2008/layout/LinedList"/>
    <dgm:cxn modelId="{DEA3E73C-07B6-4D30-819B-E0008CDE2355}" type="presParOf" srcId="{E69381F7-2960-497A-866D-8720E6C8D18D}" destId="{A2F5501D-709A-4E9F-8F38-E4FEA83D2686}" srcOrd="3" destOrd="0" presId="urn:microsoft.com/office/officeart/2008/layout/LinedList"/>
    <dgm:cxn modelId="{CA74619A-E71B-4156-A76A-3FB0158CD2B8}" type="presParOf" srcId="{3256072E-422A-4840-B713-EB90F1A981BC}" destId="{0F36BBF3-86ED-490A-A212-3943640553C6}" srcOrd="2" destOrd="0" presId="urn:microsoft.com/office/officeart/2008/layout/LinedList"/>
    <dgm:cxn modelId="{D587891F-C155-4A40-BF30-C80E6A70CF69}" type="presParOf" srcId="{3256072E-422A-4840-B713-EB90F1A981BC}" destId="{F4B30B67-D186-483D-BE8D-C66035A6DFE1}" srcOrd="3" destOrd="0" presId="urn:microsoft.com/office/officeart/2008/layout/LinedList"/>
    <dgm:cxn modelId="{4A7CD49D-FDB8-404A-BBBB-8CFAD066891E}" type="presParOf" srcId="{F4B30B67-D186-483D-BE8D-C66035A6DFE1}" destId="{75B8954D-AD49-48F0-B5CC-E8D1E9A2B95D}" srcOrd="0" destOrd="0" presId="urn:microsoft.com/office/officeart/2008/layout/LinedList"/>
    <dgm:cxn modelId="{CFD6D385-E963-4300-ADB4-07B2107BBE72}" type="presParOf" srcId="{F4B30B67-D186-483D-BE8D-C66035A6DFE1}" destId="{10A7157B-5DCD-4448-A07D-8F27B0FB4541}" srcOrd="1" destOrd="0" presId="urn:microsoft.com/office/officeart/2008/layout/LinedList"/>
    <dgm:cxn modelId="{AE7991F3-9E5C-49BF-BE4F-D4B454144272}" type="presParOf" srcId="{10A7157B-5DCD-4448-A07D-8F27B0FB4541}" destId="{887F0DE8-F091-4FD8-9C62-D0FD2727D4A9}" srcOrd="0" destOrd="0" presId="urn:microsoft.com/office/officeart/2008/layout/LinedList"/>
    <dgm:cxn modelId="{193DC7D7-4D44-427C-B69E-2E836DB05B83}" type="presParOf" srcId="{10A7157B-5DCD-4448-A07D-8F27B0FB4541}" destId="{01C16497-5F45-461C-BF44-3AB47A2A17E7}" srcOrd="1" destOrd="0" presId="urn:microsoft.com/office/officeart/2008/layout/LinedList"/>
    <dgm:cxn modelId="{E7BDD6AD-C494-4571-B304-AC8D528F7A1F}" type="presParOf" srcId="{01C16497-5F45-461C-BF44-3AB47A2A17E7}" destId="{8B0420B2-8107-4C4A-B3AC-D3635C7BA78D}" srcOrd="0" destOrd="0" presId="urn:microsoft.com/office/officeart/2008/layout/LinedList"/>
    <dgm:cxn modelId="{16C134B9-1255-4F80-99E7-AC7625F47248}" type="presParOf" srcId="{01C16497-5F45-461C-BF44-3AB47A2A17E7}" destId="{D9E58178-6CB0-48BC-A9D1-FE64B539EC0C}" srcOrd="1" destOrd="0" presId="urn:microsoft.com/office/officeart/2008/layout/LinedList"/>
    <dgm:cxn modelId="{4F27C445-C116-43BF-88A3-25D616DDEA68}" type="presParOf" srcId="{01C16497-5F45-461C-BF44-3AB47A2A17E7}" destId="{EECC8933-4FBF-468E-85E6-417F1CEA31BE}" srcOrd="2" destOrd="0" presId="urn:microsoft.com/office/officeart/2008/layout/LinedList"/>
    <dgm:cxn modelId="{950F59EF-246F-4435-945C-307C9607B74A}" type="presParOf" srcId="{10A7157B-5DCD-4448-A07D-8F27B0FB4541}" destId="{E20D7378-4124-418E-90D8-D04C82754A94}" srcOrd="2" destOrd="0" presId="urn:microsoft.com/office/officeart/2008/layout/LinedList"/>
    <dgm:cxn modelId="{E639BD3B-E82C-419A-9B10-A7C34C24E06D}" type="presParOf" srcId="{10A7157B-5DCD-4448-A07D-8F27B0FB4541}" destId="{C2EA796E-CDEB-45BA-990F-7AC018431018}" srcOrd="3" destOrd="0" presId="urn:microsoft.com/office/officeart/2008/layout/LinedList"/>
    <dgm:cxn modelId="{5D2F82A8-65A7-4217-AE18-423347A7B9A8}" type="presParOf" srcId="{3256072E-422A-4840-B713-EB90F1A981BC}" destId="{DBA5C57D-D495-4809-B366-7D1577D81B3C}" srcOrd="4" destOrd="0" presId="urn:microsoft.com/office/officeart/2008/layout/LinedList"/>
    <dgm:cxn modelId="{F511201F-F622-4D16-8685-96E0B1E1A8FB}" type="presParOf" srcId="{3256072E-422A-4840-B713-EB90F1A981BC}" destId="{58A97E44-6AE6-409E-8B27-8CDA5541A3A3}" srcOrd="5" destOrd="0" presId="urn:microsoft.com/office/officeart/2008/layout/LinedList"/>
    <dgm:cxn modelId="{C92C5418-AF46-4404-8893-6C9D888F8CE9}" type="presParOf" srcId="{58A97E44-6AE6-409E-8B27-8CDA5541A3A3}" destId="{72526563-3189-48A8-8694-AC27FF9DD7A0}" srcOrd="0" destOrd="0" presId="urn:microsoft.com/office/officeart/2008/layout/LinedList"/>
    <dgm:cxn modelId="{162CD913-4536-45D3-A238-649A6ACCD877}" type="presParOf" srcId="{58A97E44-6AE6-409E-8B27-8CDA5541A3A3}" destId="{188FEA3E-72BB-442F-9901-39F8F14AE4B5}" srcOrd="1" destOrd="0" presId="urn:microsoft.com/office/officeart/2008/layout/LinedList"/>
    <dgm:cxn modelId="{145DDFBC-8A0B-49D1-8502-FDF4F43815CF}" type="presParOf" srcId="{188FEA3E-72BB-442F-9901-39F8F14AE4B5}" destId="{BC14A17F-0ECE-4891-9E37-DACAC8D263A7}" srcOrd="0" destOrd="0" presId="urn:microsoft.com/office/officeart/2008/layout/LinedList"/>
    <dgm:cxn modelId="{77E8A9DC-45E6-4C23-81F7-833AF7D1A412}" type="presParOf" srcId="{188FEA3E-72BB-442F-9901-39F8F14AE4B5}" destId="{6E726C9E-404F-4959-B1BC-17AC4793E5B9}" srcOrd="1" destOrd="0" presId="urn:microsoft.com/office/officeart/2008/layout/LinedList"/>
    <dgm:cxn modelId="{B5C34073-8D13-4D85-BC5E-FFBC12CCB960}" type="presParOf" srcId="{6E726C9E-404F-4959-B1BC-17AC4793E5B9}" destId="{7E4F9CB2-0F60-4B8C-BDA7-5459A548224B}" srcOrd="0" destOrd="0" presId="urn:microsoft.com/office/officeart/2008/layout/LinedList"/>
    <dgm:cxn modelId="{0712FC5B-7BB0-464E-B277-FB99E6812D37}" type="presParOf" srcId="{6E726C9E-404F-4959-B1BC-17AC4793E5B9}" destId="{4E42BDA1-F128-4EBF-82F5-74C238329A23}" srcOrd="1" destOrd="0" presId="urn:microsoft.com/office/officeart/2008/layout/LinedList"/>
    <dgm:cxn modelId="{995D8709-C524-403D-B306-218830ABEDF8}" type="presParOf" srcId="{6E726C9E-404F-4959-B1BC-17AC4793E5B9}" destId="{E9C8758E-683B-42D1-92E2-E71F81B77454}" srcOrd="2" destOrd="0" presId="urn:microsoft.com/office/officeart/2008/layout/LinedList"/>
    <dgm:cxn modelId="{4321A4CF-3B9B-4A84-AFBB-EDD249B9A616}" type="presParOf" srcId="{188FEA3E-72BB-442F-9901-39F8F14AE4B5}" destId="{1640DFA8-3D1C-4420-BDBB-421B5A132AC2}" srcOrd="2" destOrd="0" presId="urn:microsoft.com/office/officeart/2008/layout/LinedList"/>
    <dgm:cxn modelId="{E7781EBF-83F1-4691-AA6A-890BD2126E1F}" type="presParOf" srcId="{188FEA3E-72BB-442F-9901-39F8F14AE4B5}" destId="{A5242E13-3218-4E3F-8502-E313F2DEAC42}" srcOrd="3" destOrd="0" presId="urn:microsoft.com/office/officeart/2008/layout/LinedList"/>
    <dgm:cxn modelId="{BD2E409E-4300-4F2A-9F0C-B61924E8EA6C}" type="presParOf" srcId="{3256072E-422A-4840-B713-EB90F1A981BC}" destId="{4C8E36FE-30B5-4E35-96F5-1A808D09AC3B}" srcOrd="6" destOrd="0" presId="urn:microsoft.com/office/officeart/2008/layout/LinedList"/>
    <dgm:cxn modelId="{58FF13E5-78EE-4589-83A4-50DA9C5A659B}" type="presParOf" srcId="{3256072E-422A-4840-B713-EB90F1A981BC}" destId="{348905C3-5C00-4205-97C4-53C836630C97}" srcOrd="7" destOrd="0" presId="urn:microsoft.com/office/officeart/2008/layout/LinedList"/>
    <dgm:cxn modelId="{8AADBE3A-23AC-4F30-A341-BB33244C8E24}" type="presParOf" srcId="{348905C3-5C00-4205-97C4-53C836630C97}" destId="{99A5CD53-697B-487D-8D82-BBE3923C4901}" srcOrd="0" destOrd="0" presId="urn:microsoft.com/office/officeart/2008/layout/LinedList"/>
    <dgm:cxn modelId="{BD949B1D-98DA-4B1A-826D-E424682E07DA}" type="presParOf" srcId="{348905C3-5C00-4205-97C4-53C836630C97}" destId="{6A685DF1-DD25-483A-80ED-F365D0A32FA6}" srcOrd="1" destOrd="0" presId="urn:microsoft.com/office/officeart/2008/layout/LinedList"/>
    <dgm:cxn modelId="{957732D6-E770-4ED5-900F-BDC5001DCC67}" type="presParOf" srcId="{6A685DF1-DD25-483A-80ED-F365D0A32FA6}" destId="{594569B8-21D2-4AE2-8886-64F99ED67D6F}" srcOrd="0" destOrd="0" presId="urn:microsoft.com/office/officeart/2008/layout/LinedList"/>
    <dgm:cxn modelId="{405A655E-FCF0-4F1D-9E93-C5C116F61836}" type="presParOf" srcId="{6A685DF1-DD25-483A-80ED-F365D0A32FA6}" destId="{68EC9861-895C-4E83-ABCB-63014869627D}" srcOrd="1" destOrd="0" presId="urn:microsoft.com/office/officeart/2008/layout/LinedList"/>
    <dgm:cxn modelId="{FEEBD41C-8B38-4F6A-A3D3-EF378FC1A587}" type="presParOf" srcId="{68EC9861-895C-4E83-ABCB-63014869627D}" destId="{FDCD9B45-9F4B-471B-A032-5FDD9192AA01}" srcOrd="0" destOrd="0" presId="urn:microsoft.com/office/officeart/2008/layout/LinedList"/>
    <dgm:cxn modelId="{B551EDCA-CAE8-4976-A91E-31379EAFE465}" type="presParOf" srcId="{68EC9861-895C-4E83-ABCB-63014869627D}" destId="{D3A99098-12FA-4E2E-AA20-761850C41F56}" srcOrd="1" destOrd="0" presId="urn:microsoft.com/office/officeart/2008/layout/LinedList"/>
    <dgm:cxn modelId="{6ABF9798-7FB4-415A-8F2A-4E3E37436CBF}" type="presParOf" srcId="{68EC9861-895C-4E83-ABCB-63014869627D}" destId="{651CAD44-1EA0-49D8-AF67-A87108129D8B}" srcOrd="2" destOrd="0" presId="urn:microsoft.com/office/officeart/2008/layout/LinedList"/>
    <dgm:cxn modelId="{456B9597-7167-46E6-8799-26ADB4CD301B}" type="presParOf" srcId="{6A685DF1-DD25-483A-80ED-F365D0A32FA6}" destId="{2DC7B9F4-EF6D-44A6-851E-61E4F7235F25}" srcOrd="2" destOrd="0" presId="urn:microsoft.com/office/officeart/2008/layout/LinedList"/>
    <dgm:cxn modelId="{7B35A1B6-5C7C-4674-9129-C8DF321B389B}" type="presParOf" srcId="{6A685DF1-DD25-483A-80ED-F365D0A32FA6}" destId="{471B8478-5FB9-4A71-8F97-DC3CF90487F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A92395-925E-43AE-8576-234B515AC7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C8D5456-8DF0-4A4E-8161-FDC9C874C126}">
      <dgm:prSet/>
      <dgm:spPr/>
      <dgm:t>
        <a:bodyPr/>
        <a:lstStyle/>
        <a:p>
          <a:r>
            <a:rPr lang="en-US"/>
            <a:t>Staff</a:t>
          </a:r>
        </a:p>
      </dgm:t>
    </dgm:pt>
    <dgm:pt modelId="{2E7521C7-7965-41EF-96EF-0E95886880A5}" type="parTrans" cxnId="{90B2034A-EDFD-4CEA-A5B7-AB1075436E05}">
      <dgm:prSet/>
      <dgm:spPr/>
      <dgm:t>
        <a:bodyPr/>
        <a:lstStyle/>
        <a:p>
          <a:endParaRPr lang="en-US"/>
        </a:p>
      </dgm:t>
    </dgm:pt>
    <dgm:pt modelId="{28A86248-3380-4194-A461-5748CD4E7000}" type="sibTrans" cxnId="{90B2034A-EDFD-4CEA-A5B7-AB1075436E05}">
      <dgm:prSet/>
      <dgm:spPr/>
      <dgm:t>
        <a:bodyPr/>
        <a:lstStyle/>
        <a:p>
          <a:endParaRPr lang="en-US"/>
        </a:p>
      </dgm:t>
    </dgm:pt>
    <dgm:pt modelId="{EC0EB0D0-D458-4A8C-AD5B-5F94D3FB9AE6}">
      <dgm:prSet/>
      <dgm:spPr/>
      <dgm:t>
        <a:bodyPr/>
        <a:lstStyle/>
        <a:p>
          <a:r>
            <a:rPr lang="en-US"/>
            <a:t>Train all staff involved in administration of state testing</a:t>
          </a:r>
        </a:p>
      </dgm:t>
    </dgm:pt>
    <dgm:pt modelId="{F524EEEA-178D-41DF-B2C5-879D1585A04F}" type="parTrans" cxnId="{D6B08ECE-ABB2-4DBA-8247-52554DBA501B}">
      <dgm:prSet/>
      <dgm:spPr/>
      <dgm:t>
        <a:bodyPr/>
        <a:lstStyle/>
        <a:p>
          <a:endParaRPr lang="en-US"/>
        </a:p>
      </dgm:t>
    </dgm:pt>
    <dgm:pt modelId="{B1D6E36B-4351-4EC3-BA6A-1B1B3B546F20}" type="sibTrans" cxnId="{D6B08ECE-ABB2-4DBA-8247-52554DBA501B}">
      <dgm:prSet/>
      <dgm:spPr/>
      <dgm:t>
        <a:bodyPr/>
        <a:lstStyle/>
        <a:p>
          <a:endParaRPr lang="en-US"/>
        </a:p>
      </dgm:t>
    </dgm:pt>
    <dgm:pt modelId="{9BCE2B2C-39FB-4577-806E-18EFB7D87E91}">
      <dgm:prSet/>
      <dgm:spPr/>
      <dgm:t>
        <a:bodyPr/>
        <a:lstStyle/>
        <a:p>
          <a:r>
            <a:rPr lang="en-US"/>
            <a:t>Signatures</a:t>
          </a:r>
        </a:p>
      </dgm:t>
    </dgm:pt>
    <dgm:pt modelId="{8F711689-DC09-47B0-92CB-E0F7520F946C}" type="parTrans" cxnId="{8E4DE25D-8BE4-4DBD-A569-7BFD1A996A66}">
      <dgm:prSet/>
      <dgm:spPr/>
      <dgm:t>
        <a:bodyPr/>
        <a:lstStyle/>
        <a:p>
          <a:endParaRPr lang="en-US"/>
        </a:p>
      </dgm:t>
    </dgm:pt>
    <dgm:pt modelId="{3DBF75AB-AB90-4464-B931-FAD5A8F2CCFF}" type="sibTrans" cxnId="{8E4DE25D-8BE4-4DBD-A569-7BFD1A996A66}">
      <dgm:prSet/>
      <dgm:spPr/>
      <dgm:t>
        <a:bodyPr/>
        <a:lstStyle/>
        <a:p>
          <a:endParaRPr lang="en-US"/>
        </a:p>
      </dgm:t>
    </dgm:pt>
    <dgm:pt modelId="{A256A0D4-41EA-489C-9438-F2521194B815}">
      <dgm:prSet/>
      <dgm:spPr/>
      <dgm:t>
        <a:bodyPr/>
        <a:lstStyle/>
        <a:p>
          <a:r>
            <a:rPr lang="en-US"/>
            <a:t>Administration Code and Inclusion of Special Populations training </a:t>
          </a:r>
        </a:p>
      </dgm:t>
    </dgm:pt>
    <dgm:pt modelId="{EB67CF6C-A39C-4ED0-B551-8FC7B794076E}" type="parTrans" cxnId="{2CD31203-D717-408A-A28D-C13C4B06F6B1}">
      <dgm:prSet/>
      <dgm:spPr/>
      <dgm:t>
        <a:bodyPr/>
        <a:lstStyle/>
        <a:p>
          <a:endParaRPr lang="en-US"/>
        </a:p>
      </dgm:t>
    </dgm:pt>
    <dgm:pt modelId="{2906AAC2-45BE-40F6-B1CF-94005E05C3DD}" type="sibTrans" cxnId="{2CD31203-D717-408A-A28D-C13C4B06F6B1}">
      <dgm:prSet/>
      <dgm:spPr/>
      <dgm:t>
        <a:bodyPr/>
        <a:lstStyle/>
        <a:p>
          <a:endParaRPr lang="en-US"/>
        </a:p>
      </dgm:t>
    </dgm:pt>
    <dgm:pt modelId="{388ABA78-E845-4AC5-9D96-869E3FE75BB4}">
      <dgm:prSet/>
      <dgm:spPr/>
      <dgm:t>
        <a:bodyPr/>
        <a:lstStyle/>
        <a:p>
          <a:r>
            <a:rPr lang="en-US"/>
            <a:t>Nondisclosure Agreement</a:t>
          </a:r>
        </a:p>
      </dgm:t>
    </dgm:pt>
    <dgm:pt modelId="{C0915183-B95A-43EE-A838-1313B6A02C90}" type="parTrans" cxnId="{0D5BEF41-DA42-422E-9F25-AB8A0DE4EB5D}">
      <dgm:prSet/>
      <dgm:spPr/>
      <dgm:t>
        <a:bodyPr/>
        <a:lstStyle/>
        <a:p>
          <a:endParaRPr lang="en-US"/>
        </a:p>
      </dgm:t>
    </dgm:pt>
    <dgm:pt modelId="{E34C0021-F3B1-45B5-A880-22CD755D824C}" type="sibTrans" cxnId="{0D5BEF41-DA42-422E-9F25-AB8A0DE4EB5D}">
      <dgm:prSet/>
      <dgm:spPr/>
      <dgm:t>
        <a:bodyPr/>
        <a:lstStyle/>
        <a:p>
          <a:endParaRPr lang="en-US"/>
        </a:p>
      </dgm:t>
    </dgm:pt>
    <dgm:pt modelId="{67B3EB8B-9E9C-4E11-9299-3058DAAE1034}">
      <dgm:prSet/>
      <dgm:spPr/>
      <dgm:t>
        <a:bodyPr/>
        <a:lstStyle/>
        <a:p>
          <a:r>
            <a:rPr lang="en-US"/>
            <a:t>Appropriate Assessment Practices Form</a:t>
          </a:r>
        </a:p>
      </dgm:t>
    </dgm:pt>
    <dgm:pt modelId="{7414F4EF-D394-43CE-B3A8-228FA834B3C8}" type="parTrans" cxnId="{765321D7-576F-45A0-B7EF-741E3B9A1289}">
      <dgm:prSet/>
      <dgm:spPr/>
      <dgm:t>
        <a:bodyPr/>
        <a:lstStyle/>
        <a:p>
          <a:endParaRPr lang="en-US"/>
        </a:p>
      </dgm:t>
    </dgm:pt>
    <dgm:pt modelId="{8349C9AD-27D8-44A4-A140-45BE16CD01FB}" type="sibTrans" cxnId="{765321D7-576F-45A0-B7EF-741E3B9A1289}">
      <dgm:prSet/>
      <dgm:spPr/>
      <dgm:t>
        <a:bodyPr/>
        <a:lstStyle/>
        <a:p>
          <a:endParaRPr lang="en-US"/>
        </a:p>
      </dgm:t>
    </dgm:pt>
    <dgm:pt modelId="{24DEF692-5B29-4548-9313-1DFDF7FCB569}">
      <dgm:prSet/>
      <dgm:spPr/>
      <dgm:t>
        <a:bodyPr/>
        <a:lstStyle/>
        <a:p>
          <a:r>
            <a:rPr lang="en-US"/>
            <a:t>DAC/BAC Certification of Proper Test Administration</a:t>
          </a:r>
        </a:p>
      </dgm:t>
    </dgm:pt>
    <dgm:pt modelId="{D133AB64-6679-464F-81A4-5B24AFB83854}" type="parTrans" cxnId="{2D53FC1E-4021-4079-8B41-321528273217}">
      <dgm:prSet/>
      <dgm:spPr/>
      <dgm:t>
        <a:bodyPr/>
        <a:lstStyle/>
        <a:p>
          <a:endParaRPr lang="en-US"/>
        </a:p>
      </dgm:t>
    </dgm:pt>
    <dgm:pt modelId="{D8CCBF99-9C19-41AC-9AD0-5F1D584E3987}" type="sibTrans" cxnId="{2D53FC1E-4021-4079-8B41-321528273217}">
      <dgm:prSet/>
      <dgm:spPr/>
      <dgm:t>
        <a:bodyPr/>
        <a:lstStyle/>
        <a:p>
          <a:endParaRPr lang="en-US"/>
        </a:p>
      </dgm:t>
    </dgm:pt>
    <dgm:pt modelId="{A30E8E8D-DAEC-4F4A-8004-9C3A678F5342}">
      <dgm:prSet/>
      <dgm:spPr/>
      <dgm:t>
        <a:bodyPr/>
        <a:lstStyle/>
        <a:p>
          <a:r>
            <a:rPr lang="en-US"/>
            <a:t>Documentation </a:t>
          </a:r>
        </a:p>
      </dgm:t>
    </dgm:pt>
    <dgm:pt modelId="{95A9D4E2-B787-4846-A6AA-D3EBE2F3BFF2}" type="parTrans" cxnId="{DAF167DC-7710-4BA3-BE70-54BAD5507269}">
      <dgm:prSet/>
      <dgm:spPr/>
      <dgm:t>
        <a:bodyPr/>
        <a:lstStyle/>
        <a:p>
          <a:endParaRPr lang="en-US"/>
        </a:p>
      </dgm:t>
    </dgm:pt>
    <dgm:pt modelId="{5FEE2C79-5AC4-4B69-AE72-0D3D1B6839F3}" type="sibTrans" cxnId="{DAF167DC-7710-4BA3-BE70-54BAD5507269}">
      <dgm:prSet/>
      <dgm:spPr/>
      <dgm:t>
        <a:bodyPr/>
        <a:lstStyle/>
        <a:p>
          <a:endParaRPr lang="en-US"/>
        </a:p>
      </dgm:t>
    </dgm:pt>
    <dgm:pt modelId="{54207853-5AFD-4447-B229-BD663C0D9D03}">
      <dgm:prSet/>
      <dgm:spPr/>
      <dgm:t>
        <a:bodyPr/>
        <a:lstStyle/>
        <a:p>
          <a:r>
            <a:rPr lang="en-US"/>
            <a:t>Seating charts (all required tests)</a:t>
          </a:r>
        </a:p>
      </dgm:t>
    </dgm:pt>
    <dgm:pt modelId="{7EB422C0-328B-4891-A15E-1162155F3705}" type="parTrans" cxnId="{FFBA0878-318D-40B6-BBD3-A275B3F846EA}">
      <dgm:prSet/>
      <dgm:spPr/>
      <dgm:t>
        <a:bodyPr/>
        <a:lstStyle/>
        <a:p>
          <a:endParaRPr lang="en-US"/>
        </a:p>
      </dgm:t>
    </dgm:pt>
    <dgm:pt modelId="{2104C5F6-B872-4BD8-B7CC-29C5EE319BBA}" type="sibTrans" cxnId="{FFBA0878-318D-40B6-BBD3-A275B3F846EA}">
      <dgm:prSet/>
      <dgm:spPr/>
      <dgm:t>
        <a:bodyPr/>
        <a:lstStyle/>
        <a:p>
          <a:endParaRPr lang="en-US"/>
        </a:p>
      </dgm:t>
    </dgm:pt>
    <dgm:pt modelId="{94455E53-F66B-4020-A751-F8884F2E9EF7}">
      <dgm:prSet/>
      <dgm:spPr/>
      <dgm:t>
        <a:bodyPr/>
        <a:lstStyle/>
        <a:p>
          <a:r>
            <a:rPr lang="en-US"/>
            <a:t>Testing room location codes</a:t>
          </a:r>
        </a:p>
      </dgm:t>
    </dgm:pt>
    <dgm:pt modelId="{E6A5A0E1-FA71-4CB7-97EA-3DE044EBD71E}" type="parTrans" cxnId="{37424C18-4D2E-4323-9CD9-5D68F0837265}">
      <dgm:prSet/>
      <dgm:spPr/>
      <dgm:t>
        <a:bodyPr/>
        <a:lstStyle/>
        <a:p>
          <a:endParaRPr lang="en-US"/>
        </a:p>
      </dgm:t>
    </dgm:pt>
    <dgm:pt modelId="{85F3E9A9-B893-4084-B2AA-D6706B8E4682}" type="sibTrans" cxnId="{37424C18-4D2E-4323-9CD9-5D68F0837265}">
      <dgm:prSet/>
      <dgm:spPr/>
      <dgm:t>
        <a:bodyPr/>
        <a:lstStyle/>
        <a:p>
          <a:endParaRPr lang="en-US"/>
        </a:p>
      </dgm:t>
    </dgm:pt>
    <dgm:pt modelId="{36F10D07-1237-4DD4-9C94-A50AF81FFE87}">
      <dgm:prSet/>
      <dgm:spPr/>
      <dgm:t>
        <a:bodyPr/>
        <a:lstStyle/>
        <a:p>
          <a:r>
            <a:rPr lang="en-US"/>
            <a:t>Observations</a:t>
          </a:r>
        </a:p>
      </dgm:t>
    </dgm:pt>
    <dgm:pt modelId="{7D35520D-641D-4469-8F24-AAB330365588}" type="parTrans" cxnId="{6F93C8DD-F3CE-4290-A603-546B6F0549D0}">
      <dgm:prSet/>
      <dgm:spPr/>
      <dgm:t>
        <a:bodyPr/>
        <a:lstStyle/>
        <a:p>
          <a:endParaRPr lang="en-US"/>
        </a:p>
      </dgm:t>
    </dgm:pt>
    <dgm:pt modelId="{87916D7E-3A33-49C4-A168-9BD93038DAF1}" type="sibTrans" cxnId="{6F93C8DD-F3CE-4290-A603-546B6F0549D0}">
      <dgm:prSet/>
      <dgm:spPr/>
      <dgm:t>
        <a:bodyPr/>
        <a:lstStyle/>
        <a:p>
          <a:endParaRPr lang="en-US"/>
        </a:p>
      </dgm:t>
    </dgm:pt>
    <dgm:pt modelId="{72668CDC-8A79-438B-A986-5B6578CD9DAC}">
      <dgm:prSet/>
      <dgm:spPr/>
      <dgm:t>
        <a:bodyPr/>
        <a:lstStyle/>
        <a:p>
          <a:r>
            <a:rPr lang="en-US"/>
            <a:t>KDE staff may perform virtual and in-person site monitoring visits to observe testing </a:t>
          </a:r>
        </a:p>
      </dgm:t>
    </dgm:pt>
    <dgm:pt modelId="{7FAF740B-FF66-4D7A-A056-FAD84D3032A0}" type="parTrans" cxnId="{009096AF-038E-49DC-A42E-1379D9F5049B}">
      <dgm:prSet/>
      <dgm:spPr/>
      <dgm:t>
        <a:bodyPr/>
        <a:lstStyle/>
        <a:p>
          <a:endParaRPr lang="en-US"/>
        </a:p>
      </dgm:t>
    </dgm:pt>
    <dgm:pt modelId="{E4B421E9-EA3B-4403-8D1A-455E296F9210}" type="sibTrans" cxnId="{009096AF-038E-49DC-A42E-1379D9F5049B}">
      <dgm:prSet/>
      <dgm:spPr/>
      <dgm:t>
        <a:bodyPr/>
        <a:lstStyle/>
        <a:p>
          <a:endParaRPr lang="en-US"/>
        </a:p>
      </dgm:t>
    </dgm:pt>
    <dgm:pt modelId="{EDDF291A-91CA-483C-B9BF-39C8B6A4AF9D}">
      <dgm:prSet/>
      <dgm:spPr/>
      <dgm:t>
        <a:bodyPr/>
        <a:lstStyle/>
        <a:p>
          <a:r>
            <a:rPr lang="en-US"/>
            <a:t>Non-Participation Documentation</a:t>
          </a:r>
        </a:p>
      </dgm:t>
    </dgm:pt>
    <dgm:pt modelId="{B64B8B62-D5BB-4713-9041-97B41E088679}" type="parTrans" cxnId="{D67592F9-D0C6-4A08-9E34-EAB61E964978}">
      <dgm:prSet/>
      <dgm:spPr/>
      <dgm:t>
        <a:bodyPr/>
        <a:lstStyle/>
        <a:p>
          <a:endParaRPr lang="en-US"/>
        </a:p>
      </dgm:t>
    </dgm:pt>
    <dgm:pt modelId="{87737A76-EB9F-4C06-B6A5-E491D690B767}" type="sibTrans" cxnId="{D67592F9-D0C6-4A08-9E34-EAB61E964978}">
      <dgm:prSet/>
      <dgm:spPr/>
      <dgm:t>
        <a:bodyPr/>
        <a:lstStyle/>
        <a:p>
          <a:endParaRPr lang="en-US"/>
        </a:p>
      </dgm:t>
    </dgm:pt>
    <dgm:pt modelId="{E8789B0E-63FC-44D2-AC0F-01C5449981A2}">
      <dgm:prSet/>
      <dgm:spPr/>
      <dgm:t>
        <a:bodyPr/>
        <a:lstStyle/>
        <a:p>
          <a:r>
            <a:rPr lang="en-US"/>
            <a:t>Keep testing materials secure including student test tickets</a:t>
          </a:r>
        </a:p>
      </dgm:t>
    </dgm:pt>
    <dgm:pt modelId="{147C20E0-2455-4E66-BCD9-701ED922D2C8}" type="parTrans" cxnId="{3EF8F54E-A8C4-4BAA-A0B5-5A3CF6EB57A4}">
      <dgm:prSet/>
      <dgm:spPr/>
      <dgm:t>
        <a:bodyPr/>
        <a:lstStyle/>
        <a:p>
          <a:endParaRPr lang="en-US"/>
        </a:p>
      </dgm:t>
    </dgm:pt>
    <dgm:pt modelId="{197ADF75-3181-4396-BFD3-320D7A735D4F}" type="sibTrans" cxnId="{3EF8F54E-A8C4-4BAA-A0B5-5A3CF6EB57A4}">
      <dgm:prSet/>
      <dgm:spPr/>
      <dgm:t>
        <a:bodyPr/>
        <a:lstStyle/>
        <a:p>
          <a:endParaRPr lang="en-US"/>
        </a:p>
      </dgm:t>
    </dgm:pt>
    <dgm:pt modelId="{70342043-2C53-485C-8744-08007CFCB5D6}">
      <dgm:prSet/>
      <dgm:spPr/>
      <dgm:t>
        <a:bodyPr/>
        <a:lstStyle/>
        <a:p>
          <a:r>
            <a:rPr lang="en-US"/>
            <a:t>Caveon staff may observe testing and conduct site visits</a:t>
          </a:r>
        </a:p>
      </dgm:t>
    </dgm:pt>
    <dgm:pt modelId="{94F36860-9AC1-4F88-803E-5D2C6D151774}" type="parTrans" cxnId="{F34E7A77-CE3F-4D29-B059-B5BC3DE18620}">
      <dgm:prSet/>
      <dgm:spPr/>
      <dgm:t>
        <a:bodyPr/>
        <a:lstStyle/>
        <a:p>
          <a:endParaRPr lang="en-US"/>
        </a:p>
      </dgm:t>
    </dgm:pt>
    <dgm:pt modelId="{3364C7C2-B2C7-4007-B873-DBA429C821A0}" type="sibTrans" cxnId="{F34E7A77-CE3F-4D29-B059-B5BC3DE18620}">
      <dgm:prSet/>
      <dgm:spPr/>
      <dgm:t>
        <a:bodyPr/>
        <a:lstStyle/>
        <a:p>
          <a:endParaRPr lang="en-US"/>
        </a:p>
      </dgm:t>
    </dgm:pt>
    <dgm:pt modelId="{C593348E-1F58-4F0A-ABF5-A47EBFD5D11D}">
      <dgm:prSet/>
      <dgm:spPr/>
      <dgm:t>
        <a:bodyPr/>
        <a:lstStyle/>
        <a:p>
          <a:r>
            <a:rPr lang="en-US"/>
            <a:t>Consider training additional staff for monitoring purposes</a:t>
          </a:r>
        </a:p>
      </dgm:t>
    </dgm:pt>
    <dgm:pt modelId="{849FF656-7455-4B67-BDF2-F32E16363AB8}" type="parTrans" cxnId="{B1EC104D-6766-47A6-A8F9-5322F8FC07EA}">
      <dgm:prSet/>
      <dgm:spPr/>
      <dgm:t>
        <a:bodyPr/>
        <a:lstStyle/>
        <a:p>
          <a:endParaRPr lang="en-US"/>
        </a:p>
      </dgm:t>
    </dgm:pt>
    <dgm:pt modelId="{2D753B60-5318-4413-9212-DCB64ED74FA5}" type="sibTrans" cxnId="{B1EC104D-6766-47A6-A8F9-5322F8FC07EA}">
      <dgm:prSet/>
      <dgm:spPr/>
      <dgm:t>
        <a:bodyPr/>
        <a:lstStyle/>
        <a:p>
          <a:endParaRPr lang="en-US"/>
        </a:p>
      </dgm:t>
    </dgm:pt>
    <dgm:pt modelId="{9CA30443-4619-4329-A12F-A15FFBEF46E2}">
      <dgm:prSet/>
      <dgm:spPr/>
      <dgm:t>
        <a:bodyPr/>
        <a:lstStyle/>
        <a:p>
          <a:r>
            <a:rPr lang="en-US"/>
            <a:t>Have technology staff in place for troubleshooting </a:t>
          </a:r>
        </a:p>
      </dgm:t>
    </dgm:pt>
    <dgm:pt modelId="{849163E0-9D75-4C3D-BF65-957BD5C8C07B}" type="parTrans" cxnId="{CA7B422B-AFE6-4C93-BDA1-E41930071070}">
      <dgm:prSet/>
      <dgm:spPr/>
      <dgm:t>
        <a:bodyPr/>
        <a:lstStyle/>
        <a:p>
          <a:endParaRPr lang="en-US"/>
        </a:p>
      </dgm:t>
    </dgm:pt>
    <dgm:pt modelId="{5D914343-D0ED-4901-9068-70D7486B7B1D}" type="sibTrans" cxnId="{CA7B422B-AFE6-4C93-BDA1-E41930071070}">
      <dgm:prSet/>
      <dgm:spPr/>
      <dgm:t>
        <a:bodyPr/>
        <a:lstStyle/>
        <a:p>
          <a:endParaRPr lang="en-US"/>
        </a:p>
      </dgm:t>
    </dgm:pt>
    <dgm:pt modelId="{6D0F07F1-7007-437D-9F8C-05F63818009E}">
      <dgm:prSet/>
      <dgm:spPr/>
      <dgm:t>
        <a:bodyPr/>
        <a:lstStyle/>
        <a:p>
          <a:endParaRPr lang="en-US"/>
        </a:p>
      </dgm:t>
    </dgm:pt>
    <dgm:pt modelId="{7BFC7DE2-9B69-4EE0-A791-BCCDD2C233D3}" type="parTrans" cxnId="{55C0D61C-BE27-4F4E-A4E7-310D5A784E70}">
      <dgm:prSet/>
      <dgm:spPr/>
      <dgm:t>
        <a:bodyPr/>
        <a:lstStyle/>
        <a:p>
          <a:endParaRPr lang="en-US"/>
        </a:p>
      </dgm:t>
    </dgm:pt>
    <dgm:pt modelId="{D147F201-B49B-4539-AB22-5D18728E5656}" type="sibTrans" cxnId="{55C0D61C-BE27-4F4E-A4E7-310D5A784E70}">
      <dgm:prSet/>
      <dgm:spPr/>
      <dgm:t>
        <a:bodyPr/>
        <a:lstStyle/>
        <a:p>
          <a:endParaRPr lang="en-US"/>
        </a:p>
      </dgm:t>
    </dgm:pt>
    <dgm:pt modelId="{61EF71BC-C396-4CC0-8721-0E10E4E77E5A}" type="pres">
      <dgm:prSet presAssocID="{04A92395-925E-43AE-8576-234B515AC779}" presName="diagram" presStyleCnt="0">
        <dgm:presLayoutVars>
          <dgm:dir/>
          <dgm:resizeHandles val="exact"/>
        </dgm:presLayoutVars>
      </dgm:prSet>
      <dgm:spPr/>
    </dgm:pt>
    <dgm:pt modelId="{09AABA16-D6C4-43C6-8DDC-C8CC999D0F3B}" type="pres">
      <dgm:prSet presAssocID="{EC8D5456-8DF0-4A4E-8161-FDC9C874C126}" presName="node" presStyleLbl="node1" presStyleIdx="0" presStyleCnt="4">
        <dgm:presLayoutVars>
          <dgm:bulletEnabled val="1"/>
        </dgm:presLayoutVars>
      </dgm:prSet>
      <dgm:spPr/>
    </dgm:pt>
    <dgm:pt modelId="{4A33C738-1E15-40EC-A57F-2DF1BAB09299}" type="pres">
      <dgm:prSet presAssocID="{28A86248-3380-4194-A461-5748CD4E7000}" presName="sibTrans" presStyleCnt="0"/>
      <dgm:spPr/>
    </dgm:pt>
    <dgm:pt modelId="{6051DFD1-87F7-43B0-8466-4E10A09A210A}" type="pres">
      <dgm:prSet presAssocID="{9BCE2B2C-39FB-4577-806E-18EFB7D87E91}" presName="node" presStyleLbl="node1" presStyleIdx="1" presStyleCnt="4">
        <dgm:presLayoutVars>
          <dgm:bulletEnabled val="1"/>
        </dgm:presLayoutVars>
      </dgm:prSet>
      <dgm:spPr/>
    </dgm:pt>
    <dgm:pt modelId="{4965C3BC-2CAB-418B-8165-E43FC520DB71}" type="pres">
      <dgm:prSet presAssocID="{3DBF75AB-AB90-4464-B931-FAD5A8F2CCFF}" presName="sibTrans" presStyleCnt="0"/>
      <dgm:spPr/>
    </dgm:pt>
    <dgm:pt modelId="{5338AD40-0DF9-4290-8AC0-3C2E0BACE6DB}" type="pres">
      <dgm:prSet presAssocID="{A30E8E8D-DAEC-4F4A-8004-9C3A678F5342}" presName="node" presStyleLbl="node1" presStyleIdx="2" presStyleCnt="4" custLinFactNeighborY="-2422">
        <dgm:presLayoutVars>
          <dgm:bulletEnabled val="1"/>
        </dgm:presLayoutVars>
      </dgm:prSet>
      <dgm:spPr/>
    </dgm:pt>
    <dgm:pt modelId="{4ED9998F-98BC-47D2-B551-E455127FB678}" type="pres">
      <dgm:prSet presAssocID="{5FEE2C79-5AC4-4B69-AE72-0D3D1B6839F3}" presName="sibTrans" presStyleCnt="0"/>
      <dgm:spPr/>
    </dgm:pt>
    <dgm:pt modelId="{9212CBB3-0E41-4F51-B676-EE67042733B3}" type="pres">
      <dgm:prSet presAssocID="{36F10D07-1237-4DD4-9C94-A50AF81FFE87}" presName="node" presStyleLbl="node1" presStyleIdx="3" presStyleCnt="4" custLinFactNeighborY="-2872">
        <dgm:presLayoutVars>
          <dgm:bulletEnabled val="1"/>
        </dgm:presLayoutVars>
      </dgm:prSet>
      <dgm:spPr/>
    </dgm:pt>
  </dgm:ptLst>
  <dgm:cxnLst>
    <dgm:cxn modelId="{2CD31203-D717-408A-A28D-C13C4B06F6B1}" srcId="{9BCE2B2C-39FB-4577-806E-18EFB7D87E91}" destId="{A256A0D4-41EA-489C-9438-F2521194B815}" srcOrd="0" destOrd="0" parTransId="{EB67CF6C-A39C-4ED0-B551-8FC7B794076E}" sibTransId="{2906AAC2-45BE-40F6-B1CF-94005E05C3DD}"/>
    <dgm:cxn modelId="{46A0530F-6F28-4619-8870-0C3803072261}" type="presOf" srcId="{36F10D07-1237-4DD4-9C94-A50AF81FFE87}" destId="{9212CBB3-0E41-4F51-B676-EE67042733B3}" srcOrd="0" destOrd="0" presId="urn:microsoft.com/office/officeart/2005/8/layout/default"/>
    <dgm:cxn modelId="{37424C18-4D2E-4323-9CD9-5D68F0837265}" srcId="{A30E8E8D-DAEC-4F4A-8004-9C3A678F5342}" destId="{94455E53-F66B-4020-A751-F8884F2E9EF7}" srcOrd="1" destOrd="0" parTransId="{E6A5A0E1-FA71-4CB7-97EA-3DE044EBD71E}" sibTransId="{85F3E9A9-B893-4084-B2AA-D6706B8E4682}"/>
    <dgm:cxn modelId="{55C0D61C-BE27-4F4E-A4E7-310D5A784E70}" srcId="{A30E8E8D-DAEC-4F4A-8004-9C3A678F5342}" destId="{6D0F07F1-7007-437D-9F8C-05F63818009E}" srcOrd="4" destOrd="0" parTransId="{7BFC7DE2-9B69-4EE0-A791-BCCDD2C233D3}" sibTransId="{D147F201-B49B-4539-AB22-5D18728E5656}"/>
    <dgm:cxn modelId="{2D53FC1E-4021-4079-8B41-321528273217}" srcId="{9BCE2B2C-39FB-4577-806E-18EFB7D87E91}" destId="{24DEF692-5B29-4548-9313-1DFDF7FCB569}" srcOrd="3" destOrd="0" parTransId="{D133AB64-6679-464F-81A4-5B24AFB83854}" sibTransId="{D8CCBF99-9C19-41AC-9AD0-5F1D584E3987}"/>
    <dgm:cxn modelId="{6017961F-FA93-4428-938F-89DE3127E1A8}" type="presOf" srcId="{A30E8E8D-DAEC-4F4A-8004-9C3A678F5342}" destId="{5338AD40-0DF9-4290-8AC0-3C2E0BACE6DB}" srcOrd="0" destOrd="0" presId="urn:microsoft.com/office/officeart/2005/8/layout/default"/>
    <dgm:cxn modelId="{CA7B422B-AFE6-4C93-BDA1-E41930071070}" srcId="{EC8D5456-8DF0-4A4E-8161-FDC9C874C126}" destId="{9CA30443-4619-4329-A12F-A15FFBEF46E2}" srcOrd="2" destOrd="0" parTransId="{849163E0-9D75-4C3D-BF65-957BD5C8C07B}" sibTransId="{5D914343-D0ED-4901-9068-70D7486B7B1D}"/>
    <dgm:cxn modelId="{70BEF233-0A89-4A38-AFB3-9E66DBA40DAA}" type="presOf" srcId="{EC0EB0D0-D458-4A8C-AD5B-5F94D3FB9AE6}" destId="{09AABA16-D6C4-43C6-8DDC-C8CC999D0F3B}" srcOrd="0" destOrd="1" presId="urn:microsoft.com/office/officeart/2005/8/layout/default"/>
    <dgm:cxn modelId="{8E4DE25D-8BE4-4DBD-A569-7BFD1A996A66}" srcId="{04A92395-925E-43AE-8576-234B515AC779}" destId="{9BCE2B2C-39FB-4577-806E-18EFB7D87E91}" srcOrd="1" destOrd="0" parTransId="{8F711689-DC09-47B0-92CB-E0F7520F946C}" sibTransId="{3DBF75AB-AB90-4464-B931-FAD5A8F2CCFF}"/>
    <dgm:cxn modelId="{0D5BEF41-DA42-422E-9F25-AB8A0DE4EB5D}" srcId="{9BCE2B2C-39FB-4577-806E-18EFB7D87E91}" destId="{388ABA78-E845-4AC5-9D96-869E3FE75BB4}" srcOrd="1" destOrd="0" parTransId="{C0915183-B95A-43EE-A838-1313B6A02C90}" sibTransId="{E34C0021-F3B1-45B5-A880-22CD755D824C}"/>
    <dgm:cxn modelId="{7547B865-BD6F-4FEE-ACF3-935C6BC10F04}" type="presOf" srcId="{C593348E-1F58-4F0A-ABF5-A47EBFD5D11D}" destId="{09AABA16-D6C4-43C6-8DDC-C8CC999D0F3B}" srcOrd="0" destOrd="2" presId="urn:microsoft.com/office/officeart/2005/8/layout/default"/>
    <dgm:cxn modelId="{90B2034A-EDFD-4CEA-A5B7-AB1075436E05}" srcId="{04A92395-925E-43AE-8576-234B515AC779}" destId="{EC8D5456-8DF0-4A4E-8161-FDC9C874C126}" srcOrd="0" destOrd="0" parTransId="{2E7521C7-7965-41EF-96EF-0E95886880A5}" sibTransId="{28A86248-3380-4194-A461-5748CD4E7000}"/>
    <dgm:cxn modelId="{B1EC104D-6766-47A6-A8F9-5322F8FC07EA}" srcId="{EC8D5456-8DF0-4A4E-8161-FDC9C874C126}" destId="{C593348E-1F58-4F0A-ABF5-A47EBFD5D11D}" srcOrd="1" destOrd="0" parTransId="{849FF656-7455-4B67-BDF2-F32E16363AB8}" sibTransId="{2D753B60-5318-4413-9212-DCB64ED74FA5}"/>
    <dgm:cxn modelId="{3EF8F54E-A8C4-4BAA-A0B5-5A3CF6EB57A4}" srcId="{A30E8E8D-DAEC-4F4A-8004-9C3A678F5342}" destId="{E8789B0E-63FC-44D2-AC0F-01C5449981A2}" srcOrd="3" destOrd="0" parTransId="{147C20E0-2455-4E66-BCD9-701ED922D2C8}" sibTransId="{197ADF75-3181-4396-BFD3-320D7A735D4F}"/>
    <dgm:cxn modelId="{8256EA6F-4F58-42CD-8E17-F6E42201450A}" type="presOf" srcId="{9CA30443-4619-4329-A12F-A15FFBEF46E2}" destId="{09AABA16-D6C4-43C6-8DDC-C8CC999D0F3B}" srcOrd="0" destOrd="3" presId="urn:microsoft.com/office/officeart/2005/8/layout/default"/>
    <dgm:cxn modelId="{4C44F76F-A6D6-47DE-B5F1-13F9726D2125}" type="presOf" srcId="{E8789B0E-63FC-44D2-AC0F-01C5449981A2}" destId="{5338AD40-0DF9-4290-8AC0-3C2E0BACE6DB}" srcOrd="0" destOrd="4" presId="urn:microsoft.com/office/officeart/2005/8/layout/default"/>
    <dgm:cxn modelId="{0CAB6E52-6E6B-4D92-851B-A57B62CE5D61}" type="presOf" srcId="{A256A0D4-41EA-489C-9438-F2521194B815}" destId="{6051DFD1-87F7-43B0-8466-4E10A09A210A}" srcOrd="0" destOrd="1" presId="urn:microsoft.com/office/officeart/2005/8/layout/default"/>
    <dgm:cxn modelId="{E8618A73-AAC5-4974-80B9-278034374152}" type="presOf" srcId="{70342043-2C53-485C-8744-08007CFCB5D6}" destId="{9212CBB3-0E41-4F51-B676-EE67042733B3}" srcOrd="0" destOrd="2" presId="urn:microsoft.com/office/officeart/2005/8/layout/default"/>
    <dgm:cxn modelId="{7E354674-A541-4CF8-90BC-B92FD273249A}" type="presOf" srcId="{67B3EB8B-9E9C-4E11-9299-3058DAAE1034}" destId="{6051DFD1-87F7-43B0-8466-4E10A09A210A}" srcOrd="0" destOrd="3" presId="urn:microsoft.com/office/officeart/2005/8/layout/default"/>
    <dgm:cxn modelId="{F34E7A77-CE3F-4D29-B059-B5BC3DE18620}" srcId="{36F10D07-1237-4DD4-9C94-A50AF81FFE87}" destId="{70342043-2C53-485C-8744-08007CFCB5D6}" srcOrd="1" destOrd="0" parTransId="{94F36860-9AC1-4F88-803E-5D2C6D151774}" sibTransId="{3364C7C2-B2C7-4007-B873-DBA429C821A0}"/>
    <dgm:cxn modelId="{FFBA0878-318D-40B6-BBD3-A275B3F846EA}" srcId="{A30E8E8D-DAEC-4F4A-8004-9C3A678F5342}" destId="{54207853-5AFD-4447-B229-BD663C0D9D03}" srcOrd="0" destOrd="0" parTransId="{7EB422C0-328B-4891-A15E-1162155F3705}" sibTransId="{2104C5F6-B872-4BD8-B7CC-29C5EE319BBA}"/>
    <dgm:cxn modelId="{2796D258-B98F-4A8C-8904-57AB2897911C}" type="presOf" srcId="{EDDF291A-91CA-483C-B9BF-39C8B6A4AF9D}" destId="{5338AD40-0DF9-4290-8AC0-3C2E0BACE6DB}" srcOrd="0" destOrd="3" presId="urn:microsoft.com/office/officeart/2005/8/layout/default"/>
    <dgm:cxn modelId="{07617986-6A06-48BD-93D2-C8EE902C18A1}" type="presOf" srcId="{9BCE2B2C-39FB-4577-806E-18EFB7D87E91}" destId="{6051DFD1-87F7-43B0-8466-4E10A09A210A}" srcOrd="0" destOrd="0" presId="urn:microsoft.com/office/officeart/2005/8/layout/default"/>
    <dgm:cxn modelId="{E002F989-7F35-49FE-B4A9-E1F311E434C9}" type="presOf" srcId="{EC8D5456-8DF0-4A4E-8161-FDC9C874C126}" destId="{09AABA16-D6C4-43C6-8DDC-C8CC999D0F3B}" srcOrd="0" destOrd="0" presId="urn:microsoft.com/office/officeart/2005/8/layout/default"/>
    <dgm:cxn modelId="{B718B88E-C53E-43E0-B708-2422680E824D}" type="presOf" srcId="{94455E53-F66B-4020-A751-F8884F2E9EF7}" destId="{5338AD40-0DF9-4290-8AC0-3C2E0BACE6DB}" srcOrd="0" destOrd="2" presId="urn:microsoft.com/office/officeart/2005/8/layout/default"/>
    <dgm:cxn modelId="{42B0B692-E319-4B21-991D-ED6400D279B0}" type="presOf" srcId="{72668CDC-8A79-438B-A986-5B6578CD9DAC}" destId="{9212CBB3-0E41-4F51-B676-EE67042733B3}" srcOrd="0" destOrd="1" presId="urn:microsoft.com/office/officeart/2005/8/layout/default"/>
    <dgm:cxn modelId="{D0F791AC-FB18-48DE-B969-7FEAA24E398A}" type="presOf" srcId="{6D0F07F1-7007-437D-9F8C-05F63818009E}" destId="{5338AD40-0DF9-4290-8AC0-3C2E0BACE6DB}" srcOrd="0" destOrd="5" presId="urn:microsoft.com/office/officeart/2005/8/layout/default"/>
    <dgm:cxn modelId="{D73BCCAD-FBE5-458A-A2FE-96F9CEF2B9A1}" type="presOf" srcId="{24DEF692-5B29-4548-9313-1DFDF7FCB569}" destId="{6051DFD1-87F7-43B0-8466-4E10A09A210A}" srcOrd="0" destOrd="4" presId="urn:microsoft.com/office/officeart/2005/8/layout/default"/>
    <dgm:cxn modelId="{009096AF-038E-49DC-A42E-1379D9F5049B}" srcId="{36F10D07-1237-4DD4-9C94-A50AF81FFE87}" destId="{72668CDC-8A79-438B-A986-5B6578CD9DAC}" srcOrd="0" destOrd="0" parTransId="{7FAF740B-FF66-4D7A-A056-FAD84D3032A0}" sibTransId="{E4B421E9-EA3B-4403-8D1A-455E296F9210}"/>
    <dgm:cxn modelId="{D6B08ECE-ABB2-4DBA-8247-52554DBA501B}" srcId="{EC8D5456-8DF0-4A4E-8161-FDC9C874C126}" destId="{EC0EB0D0-D458-4A8C-AD5B-5F94D3FB9AE6}" srcOrd="0" destOrd="0" parTransId="{F524EEEA-178D-41DF-B2C5-879D1585A04F}" sibTransId="{B1D6E36B-4351-4EC3-BA6A-1B1B3B546F20}"/>
    <dgm:cxn modelId="{765321D7-576F-45A0-B7EF-741E3B9A1289}" srcId="{9BCE2B2C-39FB-4577-806E-18EFB7D87E91}" destId="{67B3EB8B-9E9C-4E11-9299-3058DAAE1034}" srcOrd="2" destOrd="0" parTransId="{7414F4EF-D394-43CE-B3A8-228FA834B3C8}" sibTransId="{8349C9AD-27D8-44A4-A140-45BE16CD01FB}"/>
    <dgm:cxn modelId="{3EBF11DC-198C-4688-A81E-8F8DA8092264}" type="presOf" srcId="{54207853-5AFD-4447-B229-BD663C0D9D03}" destId="{5338AD40-0DF9-4290-8AC0-3C2E0BACE6DB}" srcOrd="0" destOrd="1" presId="urn:microsoft.com/office/officeart/2005/8/layout/default"/>
    <dgm:cxn modelId="{DAF167DC-7710-4BA3-BE70-54BAD5507269}" srcId="{04A92395-925E-43AE-8576-234B515AC779}" destId="{A30E8E8D-DAEC-4F4A-8004-9C3A678F5342}" srcOrd="2" destOrd="0" parTransId="{95A9D4E2-B787-4846-A6AA-D3EBE2F3BFF2}" sibTransId="{5FEE2C79-5AC4-4B69-AE72-0D3D1B6839F3}"/>
    <dgm:cxn modelId="{6F93C8DD-F3CE-4290-A603-546B6F0549D0}" srcId="{04A92395-925E-43AE-8576-234B515AC779}" destId="{36F10D07-1237-4DD4-9C94-A50AF81FFE87}" srcOrd="3" destOrd="0" parTransId="{7D35520D-641D-4469-8F24-AAB330365588}" sibTransId="{87916D7E-3A33-49C4-A168-9BD93038DAF1}"/>
    <dgm:cxn modelId="{D8CFDDEF-4351-4233-ABA0-42D6AD132A68}" type="presOf" srcId="{04A92395-925E-43AE-8576-234B515AC779}" destId="{61EF71BC-C396-4CC0-8721-0E10E4E77E5A}" srcOrd="0" destOrd="0" presId="urn:microsoft.com/office/officeart/2005/8/layout/default"/>
    <dgm:cxn modelId="{D67592F9-D0C6-4A08-9E34-EAB61E964978}" srcId="{A30E8E8D-DAEC-4F4A-8004-9C3A678F5342}" destId="{EDDF291A-91CA-483C-B9BF-39C8B6A4AF9D}" srcOrd="2" destOrd="0" parTransId="{B64B8B62-D5BB-4713-9041-97B41E088679}" sibTransId="{87737A76-EB9F-4C06-B6A5-E491D690B767}"/>
    <dgm:cxn modelId="{C7F92FFA-A4FE-45ED-A6F6-5363FD7AF1CC}" type="presOf" srcId="{388ABA78-E845-4AC5-9D96-869E3FE75BB4}" destId="{6051DFD1-87F7-43B0-8466-4E10A09A210A}" srcOrd="0" destOrd="2" presId="urn:microsoft.com/office/officeart/2005/8/layout/default"/>
    <dgm:cxn modelId="{2EDC598D-6FF3-4BA5-AC3B-541CE5BACE8C}" type="presParOf" srcId="{61EF71BC-C396-4CC0-8721-0E10E4E77E5A}" destId="{09AABA16-D6C4-43C6-8DDC-C8CC999D0F3B}" srcOrd="0" destOrd="0" presId="urn:microsoft.com/office/officeart/2005/8/layout/default"/>
    <dgm:cxn modelId="{AD2238CD-65AF-4552-8B2B-DF78A3AEB45C}" type="presParOf" srcId="{61EF71BC-C396-4CC0-8721-0E10E4E77E5A}" destId="{4A33C738-1E15-40EC-A57F-2DF1BAB09299}" srcOrd="1" destOrd="0" presId="urn:microsoft.com/office/officeart/2005/8/layout/default"/>
    <dgm:cxn modelId="{556A4A19-D860-4F8C-AFFB-E698234C9F7B}" type="presParOf" srcId="{61EF71BC-C396-4CC0-8721-0E10E4E77E5A}" destId="{6051DFD1-87F7-43B0-8466-4E10A09A210A}" srcOrd="2" destOrd="0" presId="urn:microsoft.com/office/officeart/2005/8/layout/default"/>
    <dgm:cxn modelId="{C8F87672-6C09-49D9-991F-256B3E0DE2FD}" type="presParOf" srcId="{61EF71BC-C396-4CC0-8721-0E10E4E77E5A}" destId="{4965C3BC-2CAB-418B-8165-E43FC520DB71}" srcOrd="3" destOrd="0" presId="urn:microsoft.com/office/officeart/2005/8/layout/default"/>
    <dgm:cxn modelId="{6209C76D-DDC2-4F95-9E6E-EB4E925DDB24}" type="presParOf" srcId="{61EF71BC-C396-4CC0-8721-0E10E4E77E5A}" destId="{5338AD40-0DF9-4290-8AC0-3C2E0BACE6DB}" srcOrd="4" destOrd="0" presId="urn:microsoft.com/office/officeart/2005/8/layout/default"/>
    <dgm:cxn modelId="{BBE8AAC8-7AF2-4F04-A267-7F2D85A90A2A}" type="presParOf" srcId="{61EF71BC-C396-4CC0-8721-0E10E4E77E5A}" destId="{4ED9998F-98BC-47D2-B551-E455127FB678}" srcOrd="5" destOrd="0" presId="urn:microsoft.com/office/officeart/2005/8/layout/default"/>
    <dgm:cxn modelId="{61BB78BA-A228-4FD9-B110-CD74205BB571}" type="presParOf" srcId="{61EF71BC-C396-4CC0-8721-0E10E4E77E5A}" destId="{9212CBB3-0E41-4F51-B676-EE67042733B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B88CB5-9142-4C67-8C40-FEE609431E7F}"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ED06FD0F-E740-41F2-8337-E6E282DCC978}">
      <dgm:prSet/>
      <dgm:spPr/>
      <dgm:t>
        <a:bodyPr/>
        <a:lstStyle/>
        <a:p>
          <a:pPr>
            <a:lnSpc>
              <a:spcPct val="100000"/>
            </a:lnSpc>
          </a:pPr>
          <a:r>
            <a:rPr lang="en-US">
              <a:solidFill>
                <a:srgbClr val="057780"/>
              </a:solidFill>
            </a:rPr>
            <a:t>Reporting tool for allegations designed through Caveon Core</a:t>
          </a:r>
        </a:p>
      </dgm:t>
    </dgm:pt>
    <dgm:pt modelId="{C79DCEC6-9652-4B3B-AB39-08FC644B3E92}" type="parTrans" cxnId="{33F5D448-8903-4852-BAD2-01ED405B48D6}">
      <dgm:prSet/>
      <dgm:spPr/>
      <dgm:t>
        <a:bodyPr/>
        <a:lstStyle/>
        <a:p>
          <a:endParaRPr lang="en-US"/>
        </a:p>
      </dgm:t>
    </dgm:pt>
    <dgm:pt modelId="{B64D762B-7D24-43AA-A308-20173F22FD19}" type="sibTrans" cxnId="{33F5D448-8903-4852-BAD2-01ED405B48D6}">
      <dgm:prSet/>
      <dgm:spPr/>
      <dgm:t>
        <a:bodyPr/>
        <a:lstStyle/>
        <a:p>
          <a:endParaRPr lang="en-US"/>
        </a:p>
      </dgm:t>
    </dgm:pt>
    <dgm:pt modelId="{85D0A161-54BF-4B25-8D1F-CC135DBED2B9}">
      <dgm:prSet/>
      <dgm:spPr/>
      <dgm:t>
        <a:bodyPr/>
        <a:lstStyle/>
        <a:p>
          <a:pPr>
            <a:lnSpc>
              <a:spcPct val="100000"/>
            </a:lnSpc>
          </a:pPr>
          <a:r>
            <a:rPr lang="en-US">
              <a:solidFill>
                <a:schemeClr val="accent6"/>
              </a:solidFill>
              <a:hlinkClick xmlns:r="http://schemas.openxmlformats.org/officeDocument/2006/relationships" r:id="rId1">
                <a:extLst>
                  <a:ext uri="{A12FA001-AC4F-418D-AE19-62706E023703}">
                    <ahyp:hlinkClr xmlns:ahyp="http://schemas.microsoft.com/office/drawing/2018/hyperlinkcolor" val="tx"/>
                  </a:ext>
                </a:extLst>
              </a:hlinkClick>
            </a:rPr>
            <a:t>Create Caveon account</a:t>
          </a:r>
          <a:endParaRPr lang="en-US">
            <a:solidFill>
              <a:schemeClr val="accent6"/>
            </a:solidFill>
          </a:endParaRPr>
        </a:p>
      </dgm:t>
    </dgm:pt>
    <dgm:pt modelId="{9B118586-965B-45CA-8B59-C6D6D485F786}" type="parTrans" cxnId="{2D0189D2-21BD-4DB5-A4F7-E2162BC02055}">
      <dgm:prSet/>
      <dgm:spPr/>
      <dgm:t>
        <a:bodyPr/>
        <a:lstStyle/>
        <a:p>
          <a:endParaRPr lang="en-US"/>
        </a:p>
      </dgm:t>
    </dgm:pt>
    <dgm:pt modelId="{CB807C1E-B29E-4A66-AD4A-A59CA2001697}" type="sibTrans" cxnId="{2D0189D2-21BD-4DB5-A4F7-E2162BC02055}">
      <dgm:prSet/>
      <dgm:spPr/>
      <dgm:t>
        <a:bodyPr/>
        <a:lstStyle/>
        <a:p>
          <a:endParaRPr lang="en-US"/>
        </a:p>
      </dgm:t>
    </dgm:pt>
    <dgm:pt modelId="{F4DBA4F9-3F0B-486F-AFCA-1F20089145C3}" type="pres">
      <dgm:prSet presAssocID="{F8B88CB5-9142-4C67-8C40-FEE609431E7F}" presName="hierChild1" presStyleCnt="0">
        <dgm:presLayoutVars>
          <dgm:chPref val="1"/>
          <dgm:dir/>
          <dgm:animOne val="branch"/>
          <dgm:animLvl val="lvl"/>
          <dgm:resizeHandles/>
        </dgm:presLayoutVars>
      </dgm:prSet>
      <dgm:spPr/>
    </dgm:pt>
    <dgm:pt modelId="{991682DD-C913-4A9E-BCA3-8283850BCC93}" type="pres">
      <dgm:prSet presAssocID="{ED06FD0F-E740-41F2-8337-E6E282DCC978}" presName="hierRoot1" presStyleCnt="0"/>
      <dgm:spPr/>
    </dgm:pt>
    <dgm:pt modelId="{54810E54-E174-4514-BC09-BE257B556AB3}" type="pres">
      <dgm:prSet presAssocID="{ED06FD0F-E740-41F2-8337-E6E282DCC978}" presName="composite" presStyleCnt="0"/>
      <dgm:spPr/>
    </dgm:pt>
    <dgm:pt modelId="{5F03B4AE-CDEB-470F-B174-9BF34F488506}" type="pres">
      <dgm:prSet presAssocID="{ED06FD0F-E740-41F2-8337-E6E282DCC978}" presName="background" presStyleLbl="node0" presStyleIdx="0" presStyleCnt="2"/>
      <dgm:spPr/>
    </dgm:pt>
    <dgm:pt modelId="{13797066-9368-4B8F-8DA5-0DFD0744E9A7}" type="pres">
      <dgm:prSet presAssocID="{ED06FD0F-E740-41F2-8337-E6E282DCC978}" presName="text" presStyleLbl="fgAcc0" presStyleIdx="0" presStyleCnt="2">
        <dgm:presLayoutVars>
          <dgm:chPref val="3"/>
        </dgm:presLayoutVars>
      </dgm:prSet>
      <dgm:spPr/>
    </dgm:pt>
    <dgm:pt modelId="{1F3B0020-6CC1-4F7F-AAD5-F50EFFFC6181}" type="pres">
      <dgm:prSet presAssocID="{ED06FD0F-E740-41F2-8337-E6E282DCC978}" presName="hierChild2" presStyleCnt="0"/>
      <dgm:spPr/>
    </dgm:pt>
    <dgm:pt modelId="{ACFFE1AA-E852-4513-9207-BE9547348CF6}" type="pres">
      <dgm:prSet presAssocID="{85D0A161-54BF-4B25-8D1F-CC135DBED2B9}" presName="hierRoot1" presStyleCnt="0"/>
      <dgm:spPr/>
    </dgm:pt>
    <dgm:pt modelId="{F95AD351-869F-40A2-89D2-843AD60A41E6}" type="pres">
      <dgm:prSet presAssocID="{85D0A161-54BF-4B25-8D1F-CC135DBED2B9}" presName="composite" presStyleCnt="0"/>
      <dgm:spPr/>
    </dgm:pt>
    <dgm:pt modelId="{3A615ADC-A8AB-4248-B090-8E9F7DBCE443}" type="pres">
      <dgm:prSet presAssocID="{85D0A161-54BF-4B25-8D1F-CC135DBED2B9}" presName="background" presStyleLbl="node0" presStyleIdx="1" presStyleCnt="2"/>
      <dgm:spPr/>
    </dgm:pt>
    <dgm:pt modelId="{AC9AF7D9-F138-42CA-8CC9-8AF33D61F37B}" type="pres">
      <dgm:prSet presAssocID="{85D0A161-54BF-4B25-8D1F-CC135DBED2B9}" presName="text" presStyleLbl="fgAcc0" presStyleIdx="1" presStyleCnt="2">
        <dgm:presLayoutVars>
          <dgm:chPref val="3"/>
        </dgm:presLayoutVars>
      </dgm:prSet>
      <dgm:spPr/>
    </dgm:pt>
    <dgm:pt modelId="{560196F8-5960-490F-AEA1-4A83A03AC6CF}" type="pres">
      <dgm:prSet presAssocID="{85D0A161-54BF-4B25-8D1F-CC135DBED2B9}" presName="hierChild2" presStyleCnt="0"/>
      <dgm:spPr/>
    </dgm:pt>
  </dgm:ptLst>
  <dgm:cxnLst>
    <dgm:cxn modelId="{E44E4C0D-5C0F-46D8-B875-3EED9B14CCCD}" type="presOf" srcId="{ED06FD0F-E740-41F2-8337-E6E282DCC978}" destId="{13797066-9368-4B8F-8DA5-0DFD0744E9A7}" srcOrd="0" destOrd="0" presId="urn:microsoft.com/office/officeart/2005/8/layout/hierarchy1"/>
    <dgm:cxn modelId="{33F5D448-8903-4852-BAD2-01ED405B48D6}" srcId="{F8B88CB5-9142-4C67-8C40-FEE609431E7F}" destId="{ED06FD0F-E740-41F2-8337-E6E282DCC978}" srcOrd="0" destOrd="0" parTransId="{C79DCEC6-9652-4B3B-AB39-08FC644B3E92}" sibTransId="{B64D762B-7D24-43AA-A308-20173F22FD19}"/>
    <dgm:cxn modelId="{8A6060C5-2B79-4AC7-98A6-47F2E85260A0}" type="presOf" srcId="{F8B88CB5-9142-4C67-8C40-FEE609431E7F}" destId="{F4DBA4F9-3F0B-486F-AFCA-1F20089145C3}" srcOrd="0" destOrd="0" presId="urn:microsoft.com/office/officeart/2005/8/layout/hierarchy1"/>
    <dgm:cxn modelId="{F41E7FC6-1E57-4C2D-83A2-F9D8348CF529}" type="presOf" srcId="{85D0A161-54BF-4B25-8D1F-CC135DBED2B9}" destId="{AC9AF7D9-F138-42CA-8CC9-8AF33D61F37B}" srcOrd="0" destOrd="0" presId="urn:microsoft.com/office/officeart/2005/8/layout/hierarchy1"/>
    <dgm:cxn modelId="{2D0189D2-21BD-4DB5-A4F7-E2162BC02055}" srcId="{F8B88CB5-9142-4C67-8C40-FEE609431E7F}" destId="{85D0A161-54BF-4B25-8D1F-CC135DBED2B9}" srcOrd="1" destOrd="0" parTransId="{9B118586-965B-45CA-8B59-C6D6D485F786}" sibTransId="{CB807C1E-B29E-4A66-AD4A-A59CA2001697}"/>
    <dgm:cxn modelId="{BBCC7BF5-9806-41F5-88F9-9A6E475FA9EE}" type="presParOf" srcId="{F4DBA4F9-3F0B-486F-AFCA-1F20089145C3}" destId="{991682DD-C913-4A9E-BCA3-8283850BCC93}" srcOrd="0" destOrd="0" presId="urn:microsoft.com/office/officeart/2005/8/layout/hierarchy1"/>
    <dgm:cxn modelId="{ED319605-B482-468E-B630-5B72CF5F0429}" type="presParOf" srcId="{991682DD-C913-4A9E-BCA3-8283850BCC93}" destId="{54810E54-E174-4514-BC09-BE257B556AB3}" srcOrd="0" destOrd="0" presId="urn:microsoft.com/office/officeart/2005/8/layout/hierarchy1"/>
    <dgm:cxn modelId="{A733CCE2-333F-4182-A056-BD35CDD1A231}" type="presParOf" srcId="{54810E54-E174-4514-BC09-BE257B556AB3}" destId="{5F03B4AE-CDEB-470F-B174-9BF34F488506}" srcOrd="0" destOrd="0" presId="urn:microsoft.com/office/officeart/2005/8/layout/hierarchy1"/>
    <dgm:cxn modelId="{7DE30E79-9289-4458-B160-8B976888A909}" type="presParOf" srcId="{54810E54-E174-4514-BC09-BE257B556AB3}" destId="{13797066-9368-4B8F-8DA5-0DFD0744E9A7}" srcOrd="1" destOrd="0" presId="urn:microsoft.com/office/officeart/2005/8/layout/hierarchy1"/>
    <dgm:cxn modelId="{7E03D55E-69F2-4804-A739-6074527F2CE6}" type="presParOf" srcId="{991682DD-C913-4A9E-BCA3-8283850BCC93}" destId="{1F3B0020-6CC1-4F7F-AAD5-F50EFFFC6181}" srcOrd="1" destOrd="0" presId="urn:microsoft.com/office/officeart/2005/8/layout/hierarchy1"/>
    <dgm:cxn modelId="{6DC6D60D-8ACE-4801-AC04-F945ED072FCC}" type="presParOf" srcId="{F4DBA4F9-3F0B-486F-AFCA-1F20089145C3}" destId="{ACFFE1AA-E852-4513-9207-BE9547348CF6}" srcOrd="1" destOrd="0" presId="urn:microsoft.com/office/officeart/2005/8/layout/hierarchy1"/>
    <dgm:cxn modelId="{7607E005-102A-4E07-A9AD-EB469E6E2310}" type="presParOf" srcId="{ACFFE1AA-E852-4513-9207-BE9547348CF6}" destId="{F95AD351-869F-40A2-89D2-843AD60A41E6}" srcOrd="0" destOrd="0" presId="urn:microsoft.com/office/officeart/2005/8/layout/hierarchy1"/>
    <dgm:cxn modelId="{12829553-B429-41A7-8613-BE4DD30DD0EA}" type="presParOf" srcId="{F95AD351-869F-40A2-89D2-843AD60A41E6}" destId="{3A615ADC-A8AB-4248-B090-8E9F7DBCE443}" srcOrd="0" destOrd="0" presId="urn:microsoft.com/office/officeart/2005/8/layout/hierarchy1"/>
    <dgm:cxn modelId="{68ED477F-BBC7-4370-9A82-BF01A6E02D5B}" type="presParOf" srcId="{F95AD351-869F-40A2-89D2-843AD60A41E6}" destId="{AC9AF7D9-F138-42CA-8CC9-8AF33D61F37B}" srcOrd="1" destOrd="0" presId="urn:microsoft.com/office/officeart/2005/8/layout/hierarchy1"/>
    <dgm:cxn modelId="{02D8ED40-FBC1-477E-9F48-468294F96B4A}" type="presParOf" srcId="{ACFFE1AA-E852-4513-9207-BE9547348CF6}" destId="{560196F8-5960-490F-AEA1-4A83A03AC6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4928A-E8C7-4635-B0D6-6EEC44835748}">
      <dsp:nvSpPr>
        <dsp:cNvPr id="0" name=""/>
        <dsp:cNvSpPr/>
      </dsp:nvSpPr>
      <dsp:spPr>
        <a:xfrm>
          <a:off x="-12247" y="767030"/>
          <a:ext cx="4831227" cy="30678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ACC6B-DCD3-4D97-872A-0C835D8FE8E1}">
      <dsp:nvSpPr>
        <dsp:cNvPr id="0" name=""/>
        <dsp:cNvSpPr/>
      </dsp:nvSpPr>
      <dsp:spPr>
        <a:xfrm>
          <a:off x="524555" y="1276993"/>
          <a:ext cx="4831227" cy="306782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Test security guidelines have been developed to be used by District Assessment Coordinators (DACs), Building Assessment Coordinators (BACs), Test Administrators and anyone involved with the administration of state assessments.</a:t>
          </a:r>
        </a:p>
      </dsp:txBody>
      <dsp:txXfrm>
        <a:off x="614409" y="1366847"/>
        <a:ext cx="4651519" cy="2888121"/>
      </dsp:txXfrm>
    </dsp:sp>
    <dsp:sp modelId="{B4CD4A19-FEC5-4FBF-89F6-D46702A196FA}">
      <dsp:nvSpPr>
        <dsp:cNvPr id="0" name=""/>
        <dsp:cNvSpPr/>
      </dsp:nvSpPr>
      <dsp:spPr>
        <a:xfrm>
          <a:off x="5906210" y="713496"/>
          <a:ext cx="4831227" cy="30678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DE2987-FF4D-4C65-A485-C8470563EC0E}">
      <dsp:nvSpPr>
        <dsp:cNvPr id="0" name=""/>
        <dsp:cNvSpPr/>
      </dsp:nvSpPr>
      <dsp:spPr>
        <a:xfrm>
          <a:off x="6443013" y="1223459"/>
          <a:ext cx="4831227" cy="306782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Following these guidelines will ensure no student has access to any form of assistance or material that could provide an unfair advantage. The primary goal of test security is to protect the integrity of the assessment and to ensure that results are accurate and meaningful. </a:t>
          </a:r>
        </a:p>
      </dsp:txBody>
      <dsp:txXfrm>
        <a:off x="6532867" y="1313313"/>
        <a:ext cx="4651519" cy="2888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F337F-7E41-42A0-BD55-BC7E60ADEA2B}">
      <dsp:nvSpPr>
        <dsp:cNvPr id="0" name=""/>
        <dsp:cNvSpPr/>
      </dsp:nvSpPr>
      <dsp:spPr>
        <a:xfrm>
          <a:off x="0" y="100413"/>
          <a:ext cx="11405525" cy="110564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solidFill>
                <a:schemeClr val="tx1"/>
              </a:solidFill>
            </a:rPr>
            <a:t>Training in the</a:t>
          </a:r>
          <a:r>
            <a:rPr lang="en-US" sz="2100" kern="1200">
              <a:solidFill>
                <a:schemeClr val="tx1"/>
              </a:solidFill>
              <a:latin typeface="Georgia"/>
            </a:rPr>
            <a:t> </a:t>
          </a:r>
          <a:r>
            <a:rPr lang="en-US" sz="2100" u="none" kern="1200">
              <a:solidFill>
                <a:schemeClr val="tx1"/>
              </a:solidFill>
            </a:rPr>
            <a:t>Administration Code </a:t>
          </a:r>
          <a:r>
            <a:rPr lang="en-US" sz="2100" kern="1200">
              <a:solidFill>
                <a:schemeClr val="tx1"/>
              </a:solidFill>
            </a:rPr>
            <a:t>is required for administering any state-required assessments and optional tests administered by school personnel that are reported in Kentucky’s accountability system.</a:t>
          </a:r>
        </a:p>
      </dsp:txBody>
      <dsp:txXfrm>
        <a:off x="53973" y="154386"/>
        <a:ext cx="11297579" cy="997703"/>
      </dsp:txXfrm>
    </dsp:sp>
    <dsp:sp modelId="{0920638F-7D8B-4F53-939D-35C48DCC5A58}">
      <dsp:nvSpPr>
        <dsp:cNvPr id="0" name=""/>
        <dsp:cNvSpPr/>
      </dsp:nvSpPr>
      <dsp:spPr>
        <a:xfrm>
          <a:off x="0" y="1266543"/>
          <a:ext cx="11405525" cy="110564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Test Security:</a:t>
          </a:r>
        </a:p>
      </dsp:txBody>
      <dsp:txXfrm>
        <a:off x="53973" y="1320516"/>
        <a:ext cx="11297579" cy="997703"/>
      </dsp:txXfrm>
    </dsp:sp>
    <dsp:sp modelId="{05CB449B-B6A6-4BA1-88DB-F6D038EC1FB2}">
      <dsp:nvSpPr>
        <dsp:cNvPr id="0" name=""/>
        <dsp:cNvSpPr/>
      </dsp:nvSpPr>
      <dsp:spPr>
        <a:xfrm>
          <a:off x="0" y="2372194"/>
          <a:ext cx="11405525"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125" tIns="26670" rIns="149352" bIns="26670" numCol="1" spcCol="1270" anchor="t" anchorCtr="0">
          <a:noAutofit/>
        </a:bodyPr>
        <a:lstStyle/>
        <a:p>
          <a:pPr marL="171450" lvl="1" indent="-171450" algn="l" defTabSz="711200">
            <a:lnSpc>
              <a:spcPct val="100000"/>
            </a:lnSpc>
            <a:spcBef>
              <a:spcPct val="0"/>
            </a:spcBef>
            <a:spcAft>
              <a:spcPct val="20000"/>
            </a:spcAft>
            <a:buChar char="•"/>
          </a:pPr>
          <a:r>
            <a:rPr lang="en-US" sz="1600" kern="1200"/>
            <a:t>Security is everyone’s responsibility.</a:t>
          </a:r>
        </a:p>
        <a:p>
          <a:pPr marL="171450" lvl="1" indent="-171450" algn="l" defTabSz="711200">
            <a:lnSpc>
              <a:spcPct val="100000"/>
            </a:lnSpc>
            <a:spcBef>
              <a:spcPct val="0"/>
            </a:spcBef>
            <a:spcAft>
              <a:spcPct val="20000"/>
            </a:spcAft>
            <a:buChar char="•"/>
          </a:pPr>
          <a:r>
            <a:rPr lang="en-US" sz="1600" kern="1200"/>
            <a:t>Proctor needs to be up, moving and engaged.</a:t>
          </a:r>
        </a:p>
        <a:p>
          <a:pPr marL="171450" lvl="1" indent="-171450" algn="l" defTabSz="711200" rtl="0">
            <a:lnSpc>
              <a:spcPct val="100000"/>
            </a:lnSpc>
            <a:spcBef>
              <a:spcPct val="0"/>
            </a:spcBef>
            <a:spcAft>
              <a:spcPct val="20000"/>
            </a:spcAft>
            <a:buChar char="•"/>
          </a:pPr>
          <a:r>
            <a:rPr lang="en-US" sz="1600" b="0" kern="1200"/>
            <a:t>Site visits and /or virtual visits </a:t>
          </a:r>
          <a:r>
            <a:rPr lang="en-US" sz="1600" b="0" kern="1200">
              <a:latin typeface="Franklin Gothic Medium" panose="020B0603020102020204"/>
            </a:rPr>
            <a:t>may be completed</a:t>
          </a:r>
          <a:r>
            <a:rPr lang="en-US" sz="1600" b="0" kern="1200"/>
            <a:t> by KDE and Caveon staff during test administration windows</a:t>
          </a:r>
          <a:r>
            <a:rPr lang="en-US" sz="1600" b="0" kern="1200">
              <a:latin typeface="Franklin Gothic Medium" panose="020B0603020102020204"/>
            </a:rPr>
            <a:t>.</a:t>
          </a:r>
          <a:endParaRPr lang="en-US" sz="1600" b="0" kern="1200"/>
        </a:p>
        <a:p>
          <a:pPr marL="171450" lvl="1" indent="-171450" algn="l" defTabSz="711200">
            <a:lnSpc>
              <a:spcPct val="100000"/>
            </a:lnSpc>
            <a:spcBef>
              <a:spcPct val="0"/>
            </a:spcBef>
            <a:spcAft>
              <a:spcPct val="20000"/>
            </a:spcAft>
            <a:buChar char="•"/>
          </a:pPr>
          <a:r>
            <a:rPr lang="en-US" sz="1600" b="0" kern="1200"/>
            <a:t>Know your school/district policy for cell phones during testing.</a:t>
          </a:r>
        </a:p>
      </dsp:txBody>
      <dsp:txXfrm>
        <a:off x="0" y="2372194"/>
        <a:ext cx="11405525" cy="1130220"/>
      </dsp:txXfrm>
    </dsp:sp>
    <dsp:sp modelId="{D40D50CC-472F-4C96-9747-DC19E1054230}">
      <dsp:nvSpPr>
        <dsp:cNvPr id="0" name=""/>
        <dsp:cNvSpPr/>
      </dsp:nvSpPr>
      <dsp:spPr>
        <a:xfrm>
          <a:off x="0" y="3502414"/>
          <a:ext cx="11405525" cy="110564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kern="1200">
              <a:solidFill>
                <a:schemeClr val="tx1"/>
              </a:solidFill>
            </a:rPr>
            <a:t>Good Process = Good Security</a:t>
          </a:r>
        </a:p>
      </dsp:txBody>
      <dsp:txXfrm>
        <a:off x="53973" y="3556387"/>
        <a:ext cx="11297579" cy="997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D0A85-2B35-4147-B329-A69EF3F2CE28}">
      <dsp:nvSpPr>
        <dsp:cNvPr id="0" name=""/>
        <dsp:cNvSpPr/>
      </dsp:nvSpPr>
      <dsp:spPr>
        <a:xfrm>
          <a:off x="0" y="3736132"/>
          <a:ext cx="11352908" cy="8170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2"/>
              </a:solidFill>
            </a:rPr>
            <a:t>It is recommended to train as many staff as possible, just to be safe!</a:t>
          </a:r>
        </a:p>
      </dsp:txBody>
      <dsp:txXfrm>
        <a:off x="0" y="3736132"/>
        <a:ext cx="11352908" cy="817035"/>
      </dsp:txXfrm>
    </dsp:sp>
    <dsp:sp modelId="{97E2608E-20DC-426D-AD19-1D14B8AC0FDC}">
      <dsp:nvSpPr>
        <dsp:cNvPr id="0" name=""/>
        <dsp:cNvSpPr/>
      </dsp:nvSpPr>
      <dsp:spPr>
        <a:xfrm rot="10800000">
          <a:off x="0" y="2490238"/>
          <a:ext cx="11352908" cy="125660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Considerations for Providing Accommodations:</a:t>
          </a:r>
          <a:r>
            <a:rPr lang="en-US" sz="1700" kern="1200">
              <a:solidFill>
                <a:schemeClr val="tx2"/>
              </a:solidFill>
            </a:rPr>
            <a:t>	</a:t>
          </a:r>
        </a:p>
      </dsp:txBody>
      <dsp:txXfrm rot="-10800000">
        <a:off x="0" y="2490238"/>
        <a:ext cx="11352908" cy="441066"/>
      </dsp:txXfrm>
    </dsp:sp>
    <dsp:sp modelId="{ACCD3874-703C-4D8D-AFEF-08AE5AE50394}">
      <dsp:nvSpPr>
        <dsp:cNvPr id="0" name=""/>
        <dsp:cNvSpPr/>
      </dsp:nvSpPr>
      <dsp:spPr>
        <a:xfrm>
          <a:off x="2002" y="2931305"/>
          <a:ext cx="3946909" cy="37572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rPr>
            <a:t>Always Part of Instructional Program </a:t>
          </a:r>
        </a:p>
      </dsp:txBody>
      <dsp:txXfrm>
        <a:off x="2002" y="2931305"/>
        <a:ext cx="3946909" cy="375723"/>
      </dsp:txXfrm>
    </dsp:sp>
    <dsp:sp modelId="{3C4CDE7E-110A-4E1B-8E80-C65F9E273FDA}">
      <dsp:nvSpPr>
        <dsp:cNvPr id="0" name=""/>
        <dsp:cNvSpPr/>
      </dsp:nvSpPr>
      <dsp:spPr>
        <a:xfrm>
          <a:off x="3948911" y="2931305"/>
          <a:ext cx="3946909" cy="37572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rPr>
            <a:t>Student Driven</a:t>
          </a:r>
        </a:p>
      </dsp:txBody>
      <dsp:txXfrm>
        <a:off x="3948911" y="2931305"/>
        <a:ext cx="3946909" cy="375723"/>
      </dsp:txXfrm>
    </dsp:sp>
    <dsp:sp modelId="{55678C66-74D6-48A3-A253-B7B87CB58651}">
      <dsp:nvSpPr>
        <dsp:cNvPr id="0" name=""/>
        <dsp:cNvSpPr/>
      </dsp:nvSpPr>
      <dsp:spPr>
        <a:xfrm>
          <a:off x="7895820" y="2930116"/>
          <a:ext cx="3455085" cy="37810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solidFill>
            </a:rPr>
            <a:t>Encouraged to Consider Technology First</a:t>
          </a:r>
        </a:p>
      </dsp:txBody>
      <dsp:txXfrm>
        <a:off x="7895820" y="2930116"/>
        <a:ext cx="3455085" cy="378102"/>
      </dsp:txXfrm>
    </dsp:sp>
    <dsp:sp modelId="{5C46DBB8-C010-4B5E-B8D8-1AE7D47ACD64}">
      <dsp:nvSpPr>
        <dsp:cNvPr id="0" name=""/>
        <dsp:cNvSpPr/>
      </dsp:nvSpPr>
      <dsp:spPr>
        <a:xfrm rot="10800000">
          <a:off x="0" y="1245893"/>
          <a:ext cx="11352908" cy="1256601"/>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2"/>
              </a:solidFill>
            </a:rPr>
            <a:t>Know student accommodations and when changes occur.</a:t>
          </a:r>
          <a:endParaRPr lang="en-US" sz="2000" kern="1200">
            <a:solidFill>
              <a:schemeClr val="tx2"/>
            </a:solidFill>
          </a:endParaRPr>
        </a:p>
      </dsp:txBody>
      <dsp:txXfrm rot="10800000">
        <a:off x="0" y="1245893"/>
        <a:ext cx="11352908" cy="816502"/>
      </dsp:txXfrm>
    </dsp:sp>
    <dsp:sp modelId="{6E9A1C43-AC60-4ADB-AA3D-892B572F3E9C}">
      <dsp:nvSpPr>
        <dsp:cNvPr id="0" name=""/>
        <dsp:cNvSpPr/>
      </dsp:nvSpPr>
      <dsp:spPr>
        <a:xfrm rot="10800000">
          <a:off x="0" y="1547"/>
          <a:ext cx="11352908" cy="1256601"/>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2"/>
              </a:solidFill>
            </a:rPr>
            <a:t>Annual training in both Administration Code and Inclusion of Special Populations is required for administering state assessments with accommodations.</a:t>
          </a:r>
        </a:p>
      </dsp:txBody>
      <dsp:txXfrm rot="10800000">
        <a:off x="0" y="1547"/>
        <a:ext cx="11352908" cy="816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B67CC-3018-41C2-842C-2341D774CD9E}">
      <dsp:nvSpPr>
        <dsp:cNvPr id="0" name=""/>
        <dsp:cNvSpPr/>
      </dsp:nvSpPr>
      <dsp:spPr>
        <a:xfrm>
          <a:off x="0" y="480"/>
          <a:ext cx="9430415" cy="11254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93F73-00A7-425E-99E6-FB2D96E64332}">
      <dsp:nvSpPr>
        <dsp:cNvPr id="0" name=""/>
        <dsp:cNvSpPr/>
      </dsp:nvSpPr>
      <dsp:spPr>
        <a:xfrm>
          <a:off x="340453" y="253710"/>
          <a:ext cx="619005" cy="6190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22DF45-2302-443C-A737-522463A20030}">
      <dsp:nvSpPr>
        <dsp:cNvPr id="0" name=""/>
        <dsp:cNvSpPr/>
      </dsp:nvSpPr>
      <dsp:spPr>
        <a:xfrm>
          <a:off x="1299912" y="480"/>
          <a:ext cx="8130502" cy="112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12" tIns="119112" rIns="119112" bIns="119112" numCol="1" spcCol="1270" anchor="ctr" anchorCtr="0">
          <a:noAutofit/>
        </a:bodyPr>
        <a:lstStyle/>
        <a:p>
          <a:pPr marL="0" lvl="0" indent="0" algn="l" defTabSz="1111250">
            <a:lnSpc>
              <a:spcPct val="100000"/>
            </a:lnSpc>
            <a:spcBef>
              <a:spcPct val="0"/>
            </a:spcBef>
            <a:spcAft>
              <a:spcPct val="35000"/>
            </a:spcAft>
            <a:buNone/>
          </a:pPr>
          <a:r>
            <a:rPr lang="en-US" sz="2500" kern="1200"/>
            <a:t>Test Tickets</a:t>
          </a:r>
        </a:p>
      </dsp:txBody>
      <dsp:txXfrm>
        <a:off x="1299912" y="480"/>
        <a:ext cx="8130502" cy="1125465"/>
      </dsp:txXfrm>
    </dsp:sp>
    <dsp:sp modelId="{C51906B0-01A5-4EAC-BDC4-EF0C57065B37}">
      <dsp:nvSpPr>
        <dsp:cNvPr id="0" name=""/>
        <dsp:cNvSpPr/>
      </dsp:nvSpPr>
      <dsp:spPr>
        <a:xfrm>
          <a:off x="0" y="1407312"/>
          <a:ext cx="9430415" cy="11254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D42CF-DB9C-4595-AA02-CF27C611BCE5}">
      <dsp:nvSpPr>
        <dsp:cNvPr id="0" name=""/>
        <dsp:cNvSpPr/>
      </dsp:nvSpPr>
      <dsp:spPr>
        <a:xfrm>
          <a:off x="340453" y="1660542"/>
          <a:ext cx="619005" cy="6190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34AB01-2953-4AF0-8F73-2B89C5BE0A76}">
      <dsp:nvSpPr>
        <dsp:cNvPr id="0" name=""/>
        <dsp:cNvSpPr/>
      </dsp:nvSpPr>
      <dsp:spPr>
        <a:xfrm>
          <a:off x="1299912" y="1407312"/>
          <a:ext cx="8130502" cy="112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12" tIns="119112" rIns="119112" bIns="119112" numCol="1" spcCol="1270" anchor="ctr" anchorCtr="0">
          <a:noAutofit/>
        </a:bodyPr>
        <a:lstStyle/>
        <a:p>
          <a:pPr marL="0" lvl="0" indent="0" algn="l" defTabSz="1111250">
            <a:lnSpc>
              <a:spcPct val="100000"/>
            </a:lnSpc>
            <a:spcBef>
              <a:spcPct val="0"/>
            </a:spcBef>
            <a:spcAft>
              <a:spcPct val="35000"/>
            </a:spcAft>
            <a:buNone/>
          </a:pPr>
          <a:r>
            <a:rPr lang="en-US" sz="2500" kern="1200"/>
            <a:t>Seal Codes or Access Codes</a:t>
          </a:r>
        </a:p>
      </dsp:txBody>
      <dsp:txXfrm>
        <a:off x="1299912" y="1407312"/>
        <a:ext cx="8130502" cy="1125465"/>
      </dsp:txXfrm>
    </dsp:sp>
    <dsp:sp modelId="{F84827E5-42D3-4F9B-86B4-8BCA217B6DE0}">
      <dsp:nvSpPr>
        <dsp:cNvPr id="0" name=""/>
        <dsp:cNvSpPr/>
      </dsp:nvSpPr>
      <dsp:spPr>
        <a:xfrm>
          <a:off x="0" y="2814143"/>
          <a:ext cx="9430415" cy="11254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DF190-2553-4960-99F4-0AEF95DC9995}">
      <dsp:nvSpPr>
        <dsp:cNvPr id="0" name=""/>
        <dsp:cNvSpPr/>
      </dsp:nvSpPr>
      <dsp:spPr>
        <a:xfrm>
          <a:off x="340453" y="3067373"/>
          <a:ext cx="619005" cy="619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6E8C6-B98B-4C5D-95BF-A931DEF7E1F7}">
      <dsp:nvSpPr>
        <dsp:cNvPr id="0" name=""/>
        <dsp:cNvSpPr/>
      </dsp:nvSpPr>
      <dsp:spPr>
        <a:xfrm>
          <a:off x="1299912" y="2814143"/>
          <a:ext cx="8130502" cy="112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112" tIns="119112" rIns="119112" bIns="119112" numCol="1" spcCol="1270" anchor="ctr" anchorCtr="0">
          <a:noAutofit/>
        </a:bodyPr>
        <a:lstStyle/>
        <a:p>
          <a:pPr marL="0" lvl="0" indent="0" algn="l" defTabSz="1111250">
            <a:lnSpc>
              <a:spcPct val="100000"/>
            </a:lnSpc>
            <a:spcBef>
              <a:spcPct val="0"/>
            </a:spcBef>
            <a:spcAft>
              <a:spcPct val="35000"/>
            </a:spcAft>
            <a:buNone/>
          </a:pPr>
          <a:r>
            <a:rPr lang="en-US" sz="2500" kern="1200"/>
            <a:t>Scratch Paper (when allowed for specific assessments)</a:t>
          </a:r>
        </a:p>
      </dsp:txBody>
      <dsp:txXfrm>
        <a:off x="1299912" y="2814143"/>
        <a:ext cx="8130502" cy="11254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1A472-01DB-41A5-9BD7-76D78A773577}">
      <dsp:nvSpPr>
        <dsp:cNvPr id="0" name=""/>
        <dsp:cNvSpPr/>
      </dsp:nvSpPr>
      <dsp:spPr>
        <a:xfrm>
          <a:off x="1369079" y="5562"/>
          <a:ext cx="2161687" cy="216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F3017C-B5C5-4084-BD9B-B4A5B630F256}">
      <dsp:nvSpPr>
        <dsp:cNvPr id="0" name=""/>
        <dsp:cNvSpPr/>
      </dsp:nvSpPr>
      <dsp:spPr>
        <a:xfrm>
          <a:off x="1829766" y="466250"/>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66CF6-6688-4481-98DB-3E45AA5C5181}">
      <dsp:nvSpPr>
        <dsp:cNvPr id="0" name=""/>
        <dsp:cNvSpPr/>
      </dsp:nvSpPr>
      <dsp:spPr>
        <a:xfrm>
          <a:off x="678047" y="2840563"/>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100000"/>
            </a:lnSpc>
            <a:spcBef>
              <a:spcPct val="0"/>
            </a:spcBef>
            <a:spcAft>
              <a:spcPct val="35000"/>
            </a:spcAft>
            <a:buNone/>
            <a:defRPr cap="all"/>
          </a:pPr>
          <a:r>
            <a:rPr lang="en-US" sz="4400" kern="1200">
              <a:solidFill>
                <a:srgbClr val="057780"/>
              </a:solidFill>
            </a:rPr>
            <a:t>Online</a:t>
          </a:r>
        </a:p>
      </dsp:txBody>
      <dsp:txXfrm>
        <a:off x="678047" y="2840563"/>
        <a:ext cx="3543750" cy="720000"/>
      </dsp:txXfrm>
    </dsp:sp>
    <dsp:sp modelId="{AF3F23AF-83E8-440D-846B-33C349905283}">
      <dsp:nvSpPr>
        <dsp:cNvPr id="0" name=""/>
        <dsp:cNvSpPr/>
      </dsp:nvSpPr>
      <dsp:spPr>
        <a:xfrm>
          <a:off x="5532985" y="5562"/>
          <a:ext cx="2161687" cy="216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196C2-7E45-455D-A79B-DFDE2C7E1E64}">
      <dsp:nvSpPr>
        <dsp:cNvPr id="0" name=""/>
        <dsp:cNvSpPr/>
      </dsp:nvSpPr>
      <dsp:spPr>
        <a:xfrm>
          <a:off x="5993672" y="466250"/>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8F8C3B-953B-4AD3-98F8-5AD913F64EDD}">
      <dsp:nvSpPr>
        <dsp:cNvPr id="0" name=""/>
        <dsp:cNvSpPr/>
      </dsp:nvSpPr>
      <dsp:spPr>
        <a:xfrm>
          <a:off x="4841954" y="2840563"/>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100000"/>
            </a:lnSpc>
            <a:spcBef>
              <a:spcPct val="0"/>
            </a:spcBef>
            <a:spcAft>
              <a:spcPct val="35000"/>
            </a:spcAft>
            <a:buNone/>
            <a:defRPr cap="all"/>
          </a:pPr>
          <a:r>
            <a:rPr lang="en-US" sz="4400" kern="1200">
              <a:solidFill>
                <a:srgbClr val="057780"/>
              </a:solidFill>
            </a:rPr>
            <a:t>Paper/Pencil</a:t>
          </a:r>
        </a:p>
      </dsp:txBody>
      <dsp:txXfrm>
        <a:off x="4841954" y="2840563"/>
        <a:ext cx="3543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AF5FB-BF91-4082-BD04-1C4BB25A8D58}">
      <dsp:nvSpPr>
        <dsp:cNvPr id="0" name=""/>
        <dsp:cNvSpPr/>
      </dsp:nvSpPr>
      <dsp:spPr>
        <a:xfrm>
          <a:off x="0" y="0"/>
          <a:ext cx="11352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A65E6-9190-4DC2-8710-D95FCCBFC258}">
      <dsp:nvSpPr>
        <dsp:cNvPr id="0" name=""/>
        <dsp:cNvSpPr/>
      </dsp:nvSpPr>
      <dsp:spPr>
        <a:xfrm>
          <a:off x="0" y="0"/>
          <a:ext cx="2270581" cy="112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Scripts</a:t>
          </a:r>
        </a:p>
      </dsp:txBody>
      <dsp:txXfrm>
        <a:off x="0" y="0"/>
        <a:ext cx="2270581" cy="1129352"/>
      </dsp:txXfrm>
    </dsp:sp>
    <dsp:sp modelId="{D863F33C-61E9-4822-B61D-152C72561586}">
      <dsp:nvSpPr>
        <dsp:cNvPr id="0" name=""/>
        <dsp:cNvSpPr/>
      </dsp:nvSpPr>
      <dsp:spPr>
        <a:xfrm>
          <a:off x="2440875" y="51284"/>
          <a:ext cx="8912033" cy="102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t>Scripts need to be read in their entirety. Scripts may not be paraphrased.</a:t>
          </a:r>
          <a:r>
            <a:rPr lang="en-US" sz="2200" kern="1200">
              <a:latin typeface="Franklin Gothic Medium" panose="020B0603020102020204"/>
            </a:rPr>
            <a:t> As a reminder, secure test materials may not be paraphrased in any way.</a:t>
          </a:r>
          <a:endParaRPr lang="en-US" sz="2200" kern="1200" dirty="0"/>
        </a:p>
      </dsp:txBody>
      <dsp:txXfrm>
        <a:off x="2440875" y="51284"/>
        <a:ext cx="8912033" cy="1025681"/>
      </dsp:txXfrm>
    </dsp:sp>
    <dsp:sp modelId="{19F73244-788E-475D-93FA-87CF61C79BE1}">
      <dsp:nvSpPr>
        <dsp:cNvPr id="0" name=""/>
        <dsp:cNvSpPr/>
      </dsp:nvSpPr>
      <dsp:spPr>
        <a:xfrm>
          <a:off x="2270581" y="1076965"/>
          <a:ext cx="90823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36BBF3-86ED-490A-A212-3943640553C6}">
      <dsp:nvSpPr>
        <dsp:cNvPr id="0" name=""/>
        <dsp:cNvSpPr/>
      </dsp:nvSpPr>
      <dsp:spPr>
        <a:xfrm>
          <a:off x="0" y="1129351"/>
          <a:ext cx="11352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8954D-AD49-48F0-B5CC-E8D1E9A2B95D}">
      <dsp:nvSpPr>
        <dsp:cNvPr id="0" name=""/>
        <dsp:cNvSpPr/>
      </dsp:nvSpPr>
      <dsp:spPr>
        <a:xfrm>
          <a:off x="0" y="1129352"/>
          <a:ext cx="2270581" cy="112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kern="1200">
              <a:latin typeface="Franklin Gothic Medium" panose="020B0603020102020204"/>
            </a:rPr>
            <a:t>Accommodations</a:t>
          </a:r>
          <a:endParaRPr lang="en-US" sz="2200" b="0" kern="1200"/>
        </a:p>
      </dsp:txBody>
      <dsp:txXfrm>
        <a:off x="0" y="1129352"/>
        <a:ext cx="2270581" cy="1129352"/>
      </dsp:txXfrm>
    </dsp:sp>
    <dsp:sp modelId="{D9E58178-6CB0-48BC-A9D1-FE64B539EC0C}">
      <dsp:nvSpPr>
        <dsp:cNvPr id="0" name=""/>
        <dsp:cNvSpPr/>
      </dsp:nvSpPr>
      <dsp:spPr>
        <a:xfrm>
          <a:off x="2440875" y="1180636"/>
          <a:ext cx="8912033" cy="102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0" kern="1200"/>
            <a:t>Double check to be </a:t>
          </a:r>
          <a:r>
            <a:rPr lang="en-US" sz="2200" b="0" kern="1200">
              <a:latin typeface="Franklin Gothic Medium" panose="020B0603020102020204"/>
            </a:rPr>
            <a:t>sure the accommodations provided are included</a:t>
          </a:r>
          <a:r>
            <a:rPr lang="en-US" sz="2200" b="0" kern="1200"/>
            <a:t> in most up-to-date version of the student plan. </a:t>
          </a:r>
          <a:endParaRPr lang="en-US" sz="2200" b="0" kern="1200">
            <a:latin typeface="Franklin Gothic Medium" panose="020B0603020102020204"/>
          </a:endParaRPr>
        </a:p>
      </dsp:txBody>
      <dsp:txXfrm>
        <a:off x="2440875" y="1180636"/>
        <a:ext cx="8912033" cy="1025681"/>
      </dsp:txXfrm>
    </dsp:sp>
    <dsp:sp modelId="{E20D7378-4124-418E-90D8-D04C82754A94}">
      <dsp:nvSpPr>
        <dsp:cNvPr id="0" name=""/>
        <dsp:cNvSpPr/>
      </dsp:nvSpPr>
      <dsp:spPr>
        <a:xfrm>
          <a:off x="2270581" y="2206317"/>
          <a:ext cx="90823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5C57D-D495-4809-B366-7D1577D81B3C}">
      <dsp:nvSpPr>
        <dsp:cNvPr id="0" name=""/>
        <dsp:cNvSpPr/>
      </dsp:nvSpPr>
      <dsp:spPr>
        <a:xfrm>
          <a:off x="0" y="2258703"/>
          <a:ext cx="11352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26563-3189-48A8-8694-AC27FF9DD7A0}">
      <dsp:nvSpPr>
        <dsp:cNvPr id="0" name=""/>
        <dsp:cNvSpPr/>
      </dsp:nvSpPr>
      <dsp:spPr>
        <a:xfrm>
          <a:off x="0" y="2258704"/>
          <a:ext cx="2270581" cy="112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Training</a:t>
          </a:r>
        </a:p>
      </dsp:txBody>
      <dsp:txXfrm>
        <a:off x="0" y="2258704"/>
        <a:ext cx="2270581" cy="1129352"/>
      </dsp:txXfrm>
    </dsp:sp>
    <dsp:sp modelId="{4E42BDA1-F128-4EBF-82F5-74C238329A23}">
      <dsp:nvSpPr>
        <dsp:cNvPr id="0" name=""/>
        <dsp:cNvSpPr/>
      </dsp:nvSpPr>
      <dsp:spPr>
        <a:xfrm>
          <a:off x="2440875" y="2309988"/>
          <a:ext cx="8912033" cy="102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t>Ensure all required training is complete. </a:t>
          </a:r>
        </a:p>
      </dsp:txBody>
      <dsp:txXfrm>
        <a:off x="2440875" y="2309988"/>
        <a:ext cx="8912033" cy="1025681"/>
      </dsp:txXfrm>
    </dsp:sp>
    <dsp:sp modelId="{1640DFA8-3D1C-4420-BDBB-421B5A132AC2}">
      <dsp:nvSpPr>
        <dsp:cNvPr id="0" name=""/>
        <dsp:cNvSpPr/>
      </dsp:nvSpPr>
      <dsp:spPr>
        <a:xfrm>
          <a:off x="2270581" y="3335669"/>
          <a:ext cx="90823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8E36FE-30B5-4E35-96F5-1A808D09AC3B}">
      <dsp:nvSpPr>
        <dsp:cNvPr id="0" name=""/>
        <dsp:cNvSpPr/>
      </dsp:nvSpPr>
      <dsp:spPr>
        <a:xfrm>
          <a:off x="0" y="3388055"/>
          <a:ext cx="11352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5CD53-697B-487D-8D82-BBE3923C4901}">
      <dsp:nvSpPr>
        <dsp:cNvPr id="0" name=""/>
        <dsp:cNvSpPr/>
      </dsp:nvSpPr>
      <dsp:spPr>
        <a:xfrm>
          <a:off x="0" y="3388056"/>
          <a:ext cx="2270581" cy="112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t>Monitoring</a:t>
          </a:r>
        </a:p>
      </dsp:txBody>
      <dsp:txXfrm>
        <a:off x="0" y="3388056"/>
        <a:ext cx="2270581" cy="1129352"/>
      </dsp:txXfrm>
    </dsp:sp>
    <dsp:sp modelId="{D3A99098-12FA-4E2E-AA20-761850C41F56}">
      <dsp:nvSpPr>
        <dsp:cNvPr id="0" name=""/>
        <dsp:cNvSpPr/>
      </dsp:nvSpPr>
      <dsp:spPr>
        <a:xfrm>
          <a:off x="2440875" y="3439340"/>
          <a:ext cx="8912033" cy="102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t>Testing staff needs to actively monitor students during the entirety of the exam. Additionally, ensure students do not have access to personal electronic devices. </a:t>
          </a:r>
        </a:p>
      </dsp:txBody>
      <dsp:txXfrm>
        <a:off x="2440875" y="3439340"/>
        <a:ext cx="8912033" cy="1025681"/>
      </dsp:txXfrm>
    </dsp:sp>
    <dsp:sp modelId="{2DC7B9F4-EF6D-44A6-851E-61E4F7235F25}">
      <dsp:nvSpPr>
        <dsp:cNvPr id="0" name=""/>
        <dsp:cNvSpPr/>
      </dsp:nvSpPr>
      <dsp:spPr>
        <a:xfrm>
          <a:off x="2270581" y="4465021"/>
          <a:ext cx="90823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ABA16-D6C4-43C6-8DDC-C8CC999D0F3B}">
      <dsp:nvSpPr>
        <dsp:cNvPr id="0" name=""/>
        <dsp:cNvSpPr/>
      </dsp:nvSpPr>
      <dsp:spPr>
        <a:xfrm>
          <a:off x="1413803" y="976"/>
          <a:ext cx="3660948" cy="21965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Staff</a:t>
          </a:r>
        </a:p>
        <a:p>
          <a:pPr marL="171450" lvl="1" indent="-171450" algn="l" defTabSz="711200">
            <a:lnSpc>
              <a:spcPct val="90000"/>
            </a:lnSpc>
            <a:spcBef>
              <a:spcPct val="0"/>
            </a:spcBef>
            <a:spcAft>
              <a:spcPct val="15000"/>
            </a:spcAft>
            <a:buChar char="•"/>
          </a:pPr>
          <a:r>
            <a:rPr lang="en-US" sz="1600" kern="1200"/>
            <a:t>Train all staff involved in administration of state testing</a:t>
          </a:r>
        </a:p>
        <a:p>
          <a:pPr marL="171450" lvl="1" indent="-171450" algn="l" defTabSz="711200">
            <a:lnSpc>
              <a:spcPct val="90000"/>
            </a:lnSpc>
            <a:spcBef>
              <a:spcPct val="0"/>
            </a:spcBef>
            <a:spcAft>
              <a:spcPct val="15000"/>
            </a:spcAft>
            <a:buChar char="•"/>
          </a:pPr>
          <a:r>
            <a:rPr lang="en-US" sz="1600" kern="1200"/>
            <a:t>Consider training additional staff for monitoring purposes</a:t>
          </a:r>
        </a:p>
        <a:p>
          <a:pPr marL="171450" lvl="1" indent="-171450" algn="l" defTabSz="711200">
            <a:lnSpc>
              <a:spcPct val="90000"/>
            </a:lnSpc>
            <a:spcBef>
              <a:spcPct val="0"/>
            </a:spcBef>
            <a:spcAft>
              <a:spcPct val="15000"/>
            </a:spcAft>
            <a:buChar char="•"/>
          </a:pPr>
          <a:r>
            <a:rPr lang="en-US" sz="1600" kern="1200"/>
            <a:t>Have technology staff in place for troubleshooting </a:t>
          </a:r>
        </a:p>
      </dsp:txBody>
      <dsp:txXfrm>
        <a:off x="1413803" y="976"/>
        <a:ext cx="3660948" cy="2196569"/>
      </dsp:txXfrm>
    </dsp:sp>
    <dsp:sp modelId="{6051DFD1-87F7-43B0-8466-4E10A09A210A}">
      <dsp:nvSpPr>
        <dsp:cNvPr id="0" name=""/>
        <dsp:cNvSpPr/>
      </dsp:nvSpPr>
      <dsp:spPr>
        <a:xfrm>
          <a:off x="5440847" y="976"/>
          <a:ext cx="3660948" cy="21965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Signatures</a:t>
          </a:r>
        </a:p>
        <a:p>
          <a:pPr marL="171450" lvl="1" indent="-171450" algn="l" defTabSz="711200">
            <a:lnSpc>
              <a:spcPct val="90000"/>
            </a:lnSpc>
            <a:spcBef>
              <a:spcPct val="0"/>
            </a:spcBef>
            <a:spcAft>
              <a:spcPct val="15000"/>
            </a:spcAft>
            <a:buChar char="•"/>
          </a:pPr>
          <a:r>
            <a:rPr lang="en-US" sz="1600" kern="1200"/>
            <a:t>Administration Code and Inclusion of Special Populations training </a:t>
          </a:r>
        </a:p>
        <a:p>
          <a:pPr marL="171450" lvl="1" indent="-171450" algn="l" defTabSz="711200">
            <a:lnSpc>
              <a:spcPct val="90000"/>
            </a:lnSpc>
            <a:spcBef>
              <a:spcPct val="0"/>
            </a:spcBef>
            <a:spcAft>
              <a:spcPct val="15000"/>
            </a:spcAft>
            <a:buChar char="•"/>
          </a:pPr>
          <a:r>
            <a:rPr lang="en-US" sz="1600" kern="1200"/>
            <a:t>Nondisclosure Agreement</a:t>
          </a:r>
        </a:p>
        <a:p>
          <a:pPr marL="171450" lvl="1" indent="-171450" algn="l" defTabSz="711200">
            <a:lnSpc>
              <a:spcPct val="90000"/>
            </a:lnSpc>
            <a:spcBef>
              <a:spcPct val="0"/>
            </a:spcBef>
            <a:spcAft>
              <a:spcPct val="15000"/>
            </a:spcAft>
            <a:buChar char="•"/>
          </a:pPr>
          <a:r>
            <a:rPr lang="en-US" sz="1600" kern="1200"/>
            <a:t>Appropriate Assessment Practices Form</a:t>
          </a:r>
        </a:p>
        <a:p>
          <a:pPr marL="171450" lvl="1" indent="-171450" algn="l" defTabSz="711200">
            <a:lnSpc>
              <a:spcPct val="90000"/>
            </a:lnSpc>
            <a:spcBef>
              <a:spcPct val="0"/>
            </a:spcBef>
            <a:spcAft>
              <a:spcPct val="15000"/>
            </a:spcAft>
            <a:buChar char="•"/>
          </a:pPr>
          <a:r>
            <a:rPr lang="en-US" sz="1600" kern="1200"/>
            <a:t>DAC/BAC Certification of Proper Test Administration</a:t>
          </a:r>
        </a:p>
      </dsp:txBody>
      <dsp:txXfrm>
        <a:off x="5440847" y="976"/>
        <a:ext cx="3660948" cy="2196569"/>
      </dsp:txXfrm>
    </dsp:sp>
    <dsp:sp modelId="{5338AD40-0DF9-4290-8AC0-3C2E0BACE6DB}">
      <dsp:nvSpPr>
        <dsp:cNvPr id="0" name=""/>
        <dsp:cNvSpPr/>
      </dsp:nvSpPr>
      <dsp:spPr>
        <a:xfrm>
          <a:off x="1413803" y="2510439"/>
          <a:ext cx="3660948" cy="21965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Documentation </a:t>
          </a:r>
        </a:p>
        <a:p>
          <a:pPr marL="171450" lvl="1" indent="-171450" algn="l" defTabSz="711200">
            <a:lnSpc>
              <a:spcPct val="90000"/>
            </a:lnSpc>
            <a:spcBef>
              <a:spcPct val="0"/>
            </a:spcBef>
            <a:spcAft>
              <a:spcPct val="15000"/>
            </a:spcAft>
            <a:buChar char="•"/>
          </a:pPr>
          <a:r>
            <a:rPr lang="en-US" sz="1600" kern="1200"/>
            <a:t>Seating charts (all required tests)</a:t>
          </a:r>
        </a:p>
        <a:p>
          <a:pPr marL="171450" lvl="1" indent="-171450" algn="l" defTabSz="711200">
            <a:lnSpc>
              <a:spcPct val="90000"/>
            </a:lnSpc>
            <a:spcBef>
              <a:spcPct val="0"/>
            </a:spcBef>
            <a:spcAft>
              <a:spcPct val="15000"/>
            </a:spcAft>
            <a:buChar char="•"/>
          </a:pPr>
          <a:r>
            <a:rPr lang="en-US" sz="1600" kern="1200"/>
            <a:t>Testing room location codes</a:t>
          </a:r>
        </a:p>
        <a:p>
          <a:pPr marL="171450" lvl="1" indent="-171450" algn="l" defTabSz="711200">
            <a:lnSpc>
              <a:spcPct val="90000"/>
            </a:lnSpc>
            <a:spcBef>
              <a:spcPct val="0"/>
            </a:spcBef>
            <a:spcAft>
              <a:spcPct val="15000"/>
            </a:spcAft>
            <a:buChar char="•"/>
          </a:pPr>
          <a:r>
            <a:rPr lang="en-US" sz="1600" kern="1200"/>
            <a:t>Non-Participation Documentation</a:t>
          </a:r>
        </a:p>
        <a:p>
          <a:pPr marL="171450" lvl="1" indent="-171450" algn="l" defTabSz="711200">
            <a:lnSpc>
              <a:spcPct val="90000"/>
            </a:lnSpc>
            <a:spcBef>
              <a:spcPct val="0"/>
            </a:spcBef>
            <a:spcAft>
              <a:spcPct val="15000"/>
            </a:spcAft>
            <a:buChar char="•"/>
          </a:pPr>
          <a:r>
            <a:rPr lang="en-US" sz="1600" kern="1200"/>
            <a:t>Keep testing materials secure including student test tickets</a:t>
          </a:r>
        </a:p>
        <a:p>
          <a:pPr marL="171450" lvl="1" indent="-171450" algn="l" defTabSz="711200">
            <a:lnSpc>
              <a:spcPct val="90000"/>
            </a:lnSpc>
            <a:spcBef>
              <a:spcPct val="0"/>
            </a:spcBef>
            <a:spcAft>
              <a:spcPct val="15000"/>
            </a:spcAft>
            <a:buChar char="•"/>
          </a:pPr>
          <a:endParaRPr lang="en-US" sz="1600" kern="1200"/>
        </a:p>
      </dsp:txBody>
      <dsp:txXfrm>
        <a:off x="1413803" y="2510439"/>
        <a:ext cx="3660948" cy="2196569"/>
      </dsp:txXfrm>
    </dsp:sp>
    <dsp:sp modelId="{9212CBB3-0E41-4F51-B676-EE67042733B3}">
      <dsp:nvSpPr>
        <dsp:cNvPr id="0" name=""/>
        <dsp:cNvSpPr/>
      </dsp:nvSpPr>
      <dsp:spPr>
        <a:xfrm>
          <a:off x="5440847" y="2500554"/>
          <a:ext cx="3660948" cy="21965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Observations</a:t>
          </a:r>
        </a:p>
        <a:p>
          <a:pPr marL="171450" lvl="1" indent="-171450" algn="l" defTabSz="711200">
            <a:lnSpc>
              <a:spcPct val="90000"/>
            </a:lnSpc>
            <a:spcBef>
              <a:spcPct val="0"/>
            </a:spcBef>
            <a:spcAft>
              <a:spcPct val="15000"/>
            </a:spcAft>
            <a:buChar char="•"/>
          </a:pPr>
          <a:r>
            <a:rPr lang="en-US" sz="1600" kern="1200"/>
            <a:t>KDE staff may perform virtual and in-person site monitoring visits to observe testing </a:t>
          </a:r>
        </a:p>
        <a:p>
          <a:pPr marL="171450" lvl="1" indent="-171450" algn="l" defTabSz="711200">
            <a:lnSpc>
              <a:spcPct val="90000"/>
            </a:lnSpc>
            <a:spcBef>
              <a:spcPct val="0"/>
            </a:spcBef>
            <a:spcAft>
              <a:spcPct val="15000"/>
            </a:spcAft>
            <a:buChar char="•"/>
          </a:pPr>
          <a:r>
            <a:rPr lang="en-US" sz="1600" kern="1200"/>
            <a:t>Caveon staff may observe testing and conduct site visits</a:t>
          </a:r>
        </a:p>
      </dsp:txBody>
      <dsp:txXfrm>
        <a:off x="5440847" y="2500554"/>
        <a:ext cx="3660948" cy="21965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3B4AE-CDEB-470F-B174-9BF34F488506}">
      <dsp:nvSpPr>
        <dsp:cNvPr id="0" name=""/>
        <dsp:cNvSpPr/>
      </dsp:nvSpPr>
      <dsp:spPr>
        <a:xfrm>
          <a:off x="1355" y="459447"/>
          <a:ext cx="4757385" cy="30209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3797066-9368-4B8F-8DA5-0DFD0744E9A7}">
      <dsp:nvSpPr>
        <dsp:cNvPr id="0" name=""/>
        <dsp:cNvSpPr/>
      </dsp:nvSpPr>
      <dsp:spPr>
        <a:xfrm>
          <a:off x="529953" y="961615"/>
          <a:ext cx="4757385" cy="302093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100000"/>
            </a:lnSpc>
            <a:spcBef>
              <a:spcPct val="0"/>
            </a:spcBef>
            <a:spcAft>
              <a:spcPct val="35000"/>
            </a:spcAft>
            <a:buNone/>
          </a:pPr>
          <a:r>
            <a:rPr lang="en-US" sz="4300" kern="1200">
              <a:solidFill>
                <a:srgbClr val="057780"/>
              </a:solidFill>
            </a:rPr>
            <a:t>Reporting tool for allegations designed through Caveon Core</a:t>
          </a:r>
        </a:p>
      </dsp:txBody>
      <dsp:txXfrm>
        <a:off x="618433" y="1050095"/>
        <a:ext cx="4580425" cy="2843979"/>
      </dsp:txXfrm>
    </dsp:sp>
    <dsp:sp modelId="{3A615ADC-A8AB-4248-B090-8E9F7DBCE443}">
      <dsp:nvSpPr>
        <dsp:cNvPr id="0" name=""/>
        <dsp:cNvSpPr/>
      </dsp:nvSpPr>
      <dsp:spPr>
        <a:xfrm>
          <a:off x="5815937" y="459447"/>
          <a:ext cx="4757385" cy="30209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9AF7D9-F138-42CA-8CC9-8AF33D61F37B}">
      <dsp:nvSpPr>
        <dsp:cNvPr id="0" name=""/>
        <dsp:cNvSpPr/>
      </dsp:nvSpPr>
      <dsp:spPr>
        <a:xfrm>
          <a:off x="6344535" y="961615"/>
          <a:ext cx="4757385" cy="302093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100000"/>
            </a:lnSpc>
            <a:spcBef>
              <a:spcPct val="0"/>
            </a:spcBef>
            <a:spcAft>
              <a:spcPct val="35000"/>
            </a:spcAft>
            <a:buNone/>
          </a:pPr>
          <a:r>
            <a:rPr lang="en-US" sz="4300" kern="1200">
              <a:solidFill>
                <a:schemeClr val="accent6"/>
              </a:solidFill>
              <a:hlinkClick xmlns:r="http://schemas.openxmlformats.org/officeDocument/2006/relationships" r:id="rId1">
                <a:extLst>
                  <a:ext uri="{A12FA001-AC4F-418D-AE19-62706E023703}">
                    <ahyp:hlinkClr xmlns:ahyp="http://schemas.microsoft.com/office/drawing/2018/hyperlinkcolor" val="tx"/>
                  </a:ext>
                </a:extLst>
              </a:hlinkClick>
            </a:rPr>
            <a:t>Create Caveon account</a:t>
          </a:r>
          <a:endParaRPr lang="en-US" sz="4300" kern="1200">
            <a:solidFill>
              <a:schemeClr val="accent6"/>
            </a:solidFill>
          </a:endParaRPr>
        </a:p>
      </dsp:txBody>
      <dsp:txXfrm>
        <a:off x="6433015" y="1050095"/>
        <a:ext cx="4580425" cy="28439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0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80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48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45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19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73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33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210536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4061965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27575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34330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1600180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94CE5-B140-433A-97FE-9AB76E91BF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F7961E0-FCED-42DB-B64B-4020C1C2B7A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B12EF-269B-4449-8DA4-7BC6A83DB30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03A1A88-981C-433E-9D86-EFF39D95EF2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988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2728485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3148206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68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61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59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75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155515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77332-1AEE-D6BC-B093-21F41575D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75EA1-9AF4-4661-E78C-D20ED1518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30D95-766D-C3A7-EEB9-80C101D4E0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981B37-754D-3223-DCB5-B204CC73F2D8}"/>
              </a:ext>
            </a:extLst>
          </p:cNvPr>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13963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52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635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endParaRPr lang="en-US"/>
          </a:p>
        </p:txBody>
      </p:sp>
    </p:spTree>
    <p:extLst>
      <p:ext uri="{BB962C8B-B14F-4D97-AF65-F5344CB8AC3E}">
        <p14:creationId xmlns:p14="http://schemas.microsoft.com/office/powerpoint/2010/main" val="1863610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3022027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416688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AB04-BAE8-AEBA-FE89-3D8EF7B2816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8885C77-5065-5A73-D275-7612A290832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5106859B-EE9D-D9E8-711B-A81841C55995}"/>
              </a:ext>
            </a:extLst>
          </p:cNvPr>
          <p:cNvSpPr>
            <a:spLocks noGrp="1"/>
          </p:cNvSpPr>
          <p:nvPr>
            <p:ph type="sldNum" sz="quarter" idx="11"/>
          </p:nvPr>
        </p:nvSpPr>
        <p:spPr/>
        <p:txBody>
          <a:bodyPr/>
          <a:lstStyle>
            <a:lvl1pPr>
              <a:defRPr>
                <a:solidFill>
                  <a:schemeClr val="tx1"/>
                </a:solidFill>
              </a:defRPr>
            </a:lvl1pPr>
          </a:lstStyle>
          <a:p>
            <a:fld id="{266DC644-B50C-4938-9019-C0DFB5CBD5BB}" type="slidenum">
              <a:rPr lang="en-US" smtClean="0"/>
              <a:pPr/>
              <a:t>‹#›</a:t>
            </a:fld>
            <a:endParaRPr lang="en-US"/>
          </a:p>
        </p:txBody>
      </p:sp>
    </p:spTree>
    <p:extLst>
      <p:ext uri="{BB962C8B-B14F-4D97-AF65-F5344CB8AC3E}">
        <p14:creationId xmlns:p14="http://schemas.microsoft.com/office/powerpoint/2010/main" val="2924107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0" y="2566"/>
            <a:ext cx="11360800" cy="1140433"/>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060603"/>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6137620" y="6264633"/>
            <a:ext cx="731600" cy="524800"/>
          </a:xfrm>
          <a:prstGeom prst="rect">
            <a:avLst/>
          </a:prstGeom>
        </p:spPr>
        <p:txBody>
          <a:bodyPr spcFirstLastPara="1" wrap="square" lIns="91425" tIns="91425" rIns="91425" bIns="91425" anchor="ctr" anchorCtr="0">
            <a:norm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55308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Tree>
    <p:extLst>
      <p:ext uri="{BB962C8B-B14F-4D97-AF65-F5344CB8AC3E}">
        <p14:creationId xmlns:p14="http://schemas.microsoft.com/office/powerpoint/2010/main" val="1690399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endParaRPr lang="en-US"/>
          </a:p>
        </p:txBody>
      </p:sp>
    </p:spTree>
    <p:extLst>
      <p:ext uri="{BB962C8B-B14F-4D97-AF65-F5344CB8AC3E}">
        <p14:creationId xmlns:p14="http://schemas.microsoft.com/office/powerpoint/2010/main" val="318253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105914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892513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222680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CC9B-D981-5810-AD5E-47A5DBD968E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7802407-BCB9-9A01-D592-B08270C010D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999A69B-2BE4-9107-A10F-46999206FF80}"/>
              </a:ext>
            </a:extLst>
          </p:cNvPr>
          <p:cNvSpPr>
            <a:spLocks noGrp="1"/>
          </p:cNvSpPr>
          <p:nvPr>
            <p:ph type="sldNum" sz="quarter" idx="11"/>
          </p:nvPr>
        </p:nvSpPr>
        <p:spPr/>
        <p:txBody>
          <a:bodyPr/>
          <a:lstStyle/>
          <a:p>
            <a:fld id="{266DC644-B50C-4938-9019-C0DFB5CBD5BB}" type="slidenum">
              <a:rPr lang="en-US" smtClean="0"/>
              <a:t>‹#›</a:t>
            </a:fld>
            <a:endParaRPr lang="en-US"/>
          </a:p>
        </p:txBody>
      </p:sp>
    </p:spTree>
    <p:extLst>
      <p:ext uri="{BB962C8B-B14F-4D97-AF65-F5344CB8AC3E}">
        <p14:creationId xmlns:p14="http://schemas.microsoft.com/office/powerpoint/2010/main" val="2609786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830519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540823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2214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endParaRPr lang="en-US"/>
          </a:p>
        </p:txBody>
      </p:sp>
    </p:spTree>
    <p:extLst>
      <p:ext uri="{BB962C8B-B14F-4D97-AF65-F5344CB8AC3E}">
        <p14:creationId xmlns:p14="http://schemas.microsoft.com/office/powerpoint/2010/main" val="2123978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2377316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1648667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649426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
        <p:nvSpPr>
          <p:cNvPr id="3"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17380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2822761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91924"/>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560576"/>
            <a:ext cx="4500760" cy="4935757"/>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560789"/>
            <a:ext cx="4481513" cy="4935262"/>
          </a:xfrm>
        </p:spPr>
        <p:txBody>
          <a:bodyPr/>
          <a:lstStyle/>
          <a:p>
            <a:endParaRPr lang="en-US"/>
          </a:p>
        </p:txBody>
      </p:sp>
      <p:sp>
        <p:nvSpPr>
          <p:cNvPr id="3" name="Footer Placeholder 2"/>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415622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endParaRPr lang="en-US"/>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878"/>
            <a:ext cx="8908614" cy="1136342"/>
          </a:xfrm>
        </p:spPr>
        <p:txBody>
          <a:bodyPr/>
          <a:lstStyle/>
          <a:p>
            <a:r>
              <a:rPr lang="en-US"/>
              <a:t>Click to edit Master title style</a:t>
            </a:r>
          </a:p>
        </p:txBody>
      </p:sp>
      <p:sp>
        <p:nvSpPr>
          <p:cNvPr id="5" name="Text Placeholder 4"/>
          <p:cNvSpPr>
            <a:spLocks noGrp="1"/>
          </p:cNvSpPr>
          <p:nvPr>
            <p:ph type="body" sz="quarter" idx="13"/>
          </p:nvPr>
        </p:nvSpPr>
        <p:spPr>
          <a:xfrm>
            <a:off x="590069" y="1065088"/>
            <a:ext cx="9500661" cy="5614071"/>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52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69233" y="6356348"/>
            <a:ext cx="2909534"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11094493" y="6173786"/>
            <a:ext cx="506104"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818896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92875"/>
            <a:ext cx="2789995" cy="365125"/>
          </a:xfrm>
        </p:spPr>
        <p:txBody>
          <a:bodyPr/>
          <a:lstStyle/>
          <a:p>
            <a:endParaRPr lang="en-US"/>
          </a:p>
        </p:txBody>
      </p:sp>
    </p:spTree>
    <p:extLst>
      <p:ext uri="{BB962C8B-B14F-4D97-AF65-F5344CB8AC3E}">
        <p14:creationId xmlns:p14="http://schemas.microsoft.com/office/powerpoint/2010/main" val="337992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1228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92875"/>
            <a:ext cx="2831002" cy="365125"/>
          </a:xfrm>
        </p:spPr>
        <p:txBody>
          <a:bodyPr/>
          <a:lstStyle/>
          <a:p>
            <a:endParaRPr lang="en-US"/>
          </a:p>
        </p:txBody>
      </p:sp>
    </p:spTree>
    <p:extLst>
      <p:ext uri="{BB962C8B-B14F-4D97-AF65-F5344CB8AC3E}">
        <p14:creationId xmlns:p14="http://schemas.microsoft.com/office/powerpoint/2010/main" val="177502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2888949" cy="365125"/>
          </a:xfrm>
        </p:spPr>
        <p:txBody>
          <a:bodyPr/>
          <a:lstStyle/>
          <a:p>
            <a:endParaRPr lang="en-US"/>
          </a:p>
        </p:txBody>
      </p:sp>
    </p:spTree>
    <p:extLst>
      <p:ext uri="{BB962C8B-B14F-4D97-AF65-F5344CB8AC3E}">
        <p14:creationId xmlns:p14="http://schemas.microsoft.com/office/powerpoint/2010/main" val="2039745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92875"/>
            <a:ext cx="2898812"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42511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2939112"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45412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06684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75"/>
            <a:ext cx="2865080" cy="365125"/>
          </a:xfrm>
        </p:spPr>
        <p:txBody>
          <a:bodyPr/>
          <a:lstStyle/>
          <a:p>
            <a:endParaRPr lang="en-US"/>
          </a:p>
        </p:txBody>
      </p:sp>
    </p:spTree>
    <p:extLst>
      <p:ext uri="{BB962C8B-B14F-4D97-AF65-F5344CB8AC3E}">
        <p14:creationId xmlns:p14="http://schemas.microsoft.com/office/powerpoint/2010/main" val="295931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2772249" cy="365125"/>
          </a:xfrm>
        </p:spPr>
        <p:txBody>
          <a:bodyPr/>
          <a:lstStyle/>
          <a:p>
            <a:endParaRPr lang="en-US"/>
          </a:p>
        </p:txBody>
      </p:sp>
    </p:spTree>
    <p:extLst>
      <p:ext uri="{BB962C8B-B14F-4D97-AF65-F5344CB8AC3E}">
        <p14:creationId xmlns:p14="http://schemas.microsoft.com/office/powerpoint/2010/main" val="1976853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2816593" cy="365125"/>
          </a:xfrm>
        </p:spPr>
        <p:txBody>
          <a:bodyPr/>
          <a:lstStyle/>
          <a:p>
            <a:endParaRPr lang="en-US"/>
          </a:p>
        </p:txBody>
      </p:sp>
    </p:spTree>
    <p:extLst>
      <p:ext uri="{BB962C8B-B14F-4D97-AF65-F5344CB8AC3E}">
        <p14:creationId xmlns:p14="http://schemas.microsoft.com/office/powerpoint/2010/main" val="2516487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9872" y="5904209"/>
            <a:ext cx="375367"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73154"/>
            <a:ext cx="4114800" cy="384846"/>
          </a:xfrm>
          <a:prstGeom prst="rect">
            <a:avLst/>
          </a:prstGeom>
        </p:spPr>
        <p:txBody>
          <a:bodyPr vert="horz" lIns="91440" tIns="45720" rIns="91440" bIns="45720" rtlCol="0" anchor="ctr"/>
          <a:lstStyle>
            <a:lvl1pPr algn="l">
              <a:defRPr sz="1400">
                <a:solidFill>
                  <a:schemeClr val="bg1"/>
                </a:solidFill>
              </a:defRPr>
            </a:lvl1pPr>
          </a:lstStyle>
          <a:p>
            <a:endParaRPr lang="en-US"/>
          </a:p>
        </p:txBody>
      </p:sp>
    </p:spTree>
    <p:extLst>
      <p:ext uri="{BB962C8B-B14F-4D97-AF65-F5344CB8AC3E}">
        <p14:creationId xmlns:p14="http://schemas.microsoft.com/office/powerpoint/2010/main" val="1827734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2426" y="415925"/>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452426" y="1882153"/>
            <a:ext cx="9090025" cy="3240157"/>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0" y="6302075"/>
            <a:ext cx="4114800" cy="365125"/>
          </a:xfrm>
          <a:prstGeom prst="rect">
            <a:avLst/>
          </a:prstGeom>
        </p:spPr>
        <p:txBody>
          <a:bodyPr vert="horz" lIns="91440" tIns="45720" rIns="91440" bIns="45720" rtlCol="0" anchor="ctr"/>
          <a:lstStyle>
            <a:lvl1pPr algn="l">
              <a:defRPr sz="1400">
                <a:solidFill>
                  <a:schemeClr val="bg1"/>
                </a:solidFill>
              </a:defRPr>
            </a:lvl1pPr>
          </a:lstStyle>
          <a:p>
            <a:endParaRPr lang="en-US"/>
          </a:p>
        </p:txBody>
      </p:sp>
      <p:sp>
        <p:nvSpPr>
          <p:cNvPr id="4" name="Rectangle 3">
            <a:extLst>
              <a:ext uri="{FF2B5EF4-FFF2-40B4-BE49-F238E27FC236}">
                <a16:creationId xmlns:a16="http://schemas.microsoft.com/office/drawing/2014/main" id="{A6B9C24C-F825-4988-9BC2-A6DB1E6DF16F}"/>
              </a:ext>
            </a:extLst>
          </p:cNvPr>
          <p:cNvSpPr/>
          <p:nvPr userDrawn="1"/>
        </p:nvSpPr>
        <p:spPr>
          <a:xfrm>
            <a:off x="7658496" y="5886915"/>
            <a:ext cx="341760" cy="276999"/>
          </a:xfrm>
          <a:prstGeom prst="rect">
            <a:avLst/>
          </a:prstGeom>
        </p:spPr>
        <p:txBody>
          <a:bodyPr wrap="none">
            <a:spAutoFit/>
          </a:bodyPr>
          <a:lstStyle/>
          <a:p>
            <a:fld id="{91BD7323-49BF-4C97-8773-5EC64C492009}" type="slidenum">
              <a:rPr lang="en-US" sz="1200" smtClean="0">
                <a:solidFill>
                  <a:schemeClr val="bg1"/>
                </a:solidFill>
              </a:rPr>
              <a:pPr/>
              <a:t>‹#›</a:t>
            </a:fld>
            <a:endParaRPr lang="en-US" sz="1200">
              <a:solidFill>
                <a:schemeClr val="bg1"/>
              </a:solidFill>
            </a:endParaRPr>
          </a:p>
        </p:txBody>
      </p:sp>
    </p:spTree>
    <p:extLst>
      <p:ext uri="{BB962C8B-B14F-4D97-AF65-F5344CB8AC3E}">
        <p14:creationId xmlns:p14="http://schemas.microsoft.com/office/powerpoint/2010/main" val="1512180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29929"/>
            <a:ext cx="10515600" cy="726696"/>
          </a:xfrm>
        </p:spPr>
        <p:txBody>
          <a:bodyPr/>
          <a:lstStyle/>
          <a:p>
            <a:r>
              <a:rPr lang="en-US"/>
              <a:t>Click to edit Master title style</a:t>
            </a:r>
          </a:p>
        </p:txBody>
      </p:sp>
      <p:sp>
        <p:nvSpPr>
          <p:cNvPr id="3" name="Slide Number Placeholder 2"/>
          <p:cNvSpPr>
            <a:spLocks noGrp="1"/>
          </p:cNvSpPr>
          <p:nvPr>
            <p:ph type="sldNum" sz="quarter" idx="10"/>
          </p:nvPr>
        </p:nvSpPr>
        <p:spPr>
          <a:xfrm>
            <a:off x="7565365" y="5881373"/>
            <a:ext cx="419819" cy="365125"/>
          </a:xfrm>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960120" y="1377698"/>
            <a:ext cx="4297680" cy="4136000"/>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6511346" y="1377697"/>
            <a:ext cx="4297680" cy="4136001"/>
          </a:xfrm>
        </p:spPr>
        <p:txBody>
          <a:bodyPr/>
          <a:lstStyle>
            <a:lvl1pPr marL="0" indent="0">
              <a:buNone/>
              <a:defRPr/>
            </a:lvl1pPr>
          </a:lstStyle>
          <a:p>
            <a:pPr lvl="0"/>
            <a:endParaRPr lang="en-US"/>
          </a:p>
        </p:txBody>
      </p:sp>
      <p:sp>
        <p:nvSpPr>
          <p:cNvPr id="6" name="Footer Placeholder 3"/>
          <p:cNvSpPr>
            <a:spLocks noGrp="1"/>
          </p:cNvSpPr>
          <p:nvPr>
            <p:ph type="ftr" sz="quarter" idx="3"/>
          </p:nvPr>
        </p:nvSpPr>
        <p:spPr>
          <a:xfrm>
            <a:off x="0" y="6495256"/>
            <a:ext cx="291572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944827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43" y="65450"/>
            <a:ext cx="8944503" cy="1320800"/>
          </a:xfrm>
        </p:spPr>
        <p:txBody>
          <a:bodyPr/>
          <a:lstStyle/>
          <a:p>
            <a:r>
              <a:rPr lang="en-US"/>
              <a:t>Click to edit Master title style</a:t>
            </a:r>
          </a:p>
        </p:txBody>
      </p:sp>
      <p:sp>
        <p:nvSpPr>
          <p:cNvPr id="8" name="Text Placeholder 5"/>
          <p:cNvSpPr>
            <a:spLocks noGrp="1"/>
          </p:cNvSpPr>
          <p:nvPr>
            <p:ph type="body" sz="quarter" idx="14"/>
          </p:nvPr>
        </p:nvSpPr>
        <p:spPr>
          <a:xfrm>
            <a:off x="6511345" y="1759678"/>
            <a:ext cx="4297680" cy="3712072"/>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382975" y="1759678"/>
            <a:ext cx="4481513" cy="3733106"/>
          </a:xfrm>
        </p:spPr>
        <p:txBody>
          <a:bodyPr/>
          <a:lstStyle/>
          <a:p>
            <a:endParaRPr lang="en-US"/>
          </a:p>
        </p:txBody>
      </p:sp>
      <p:sp>
        <p:nvSpPr>
          <p:cNvPr id="6" name="Footer Placeholder 3"/>
          <p:cNvSpPr>
            <a:spLocks noGrp="1"/>
          </p:cNvSpPr>
          <p:nvPr>
            <p:ph type="ftr" sz="quarter" idx="3"/>
          </p:nvPr>
        </p:nvSpPr>
        <p:spPr>
          <a:xfrm>
            <a:off x="122743" y="6313770"/>
            <a:ext cx="4114800" cy="365125"/>
          </a:xfrm>
          <a:prstGeom prst="rect">
            <a:avLst/>
          </a:prstGeom>
        </p:spPr>
        <p:txBody>
          <a:bodyPr vert="horz" lIns="91440" tIns="45720" rIns="91440" bIns="45720" rtlCol="0" anchor="ctr"/>
          <a:lstStyle>
            <a:lvl1pPr algn="l">
              <a:defRPr sz="1400">
                <a:solidFill>
                  <a:schemeClr val="bg1"/>
                </a:solidFill>
              </a:defRPr>
            </a:lvl1pPr>
          </a:lstStyle>
          <a:p>
            <a:endParaRPr lang="en-US"/>
          </a:p>
        </p:txBody>
      </p:sp>
      <p:sp>
        <p:nvSpPr>
          <p:cNvPr id="3" name="Rectangle 2">
            <a:extLst>
              <a:ext uri="{FF2B5EF4-FFF2-40B4-BE49-F238E27FC236}">
                <a16:creationId xmlns:a16="http://schemas.microsoft.com/office/drawing/2014/main" id="{D73DEFBD-3782-442D-97AD-EF28D02764A9}"/>
              </a:ext>
            </a:extLst>
          </p:cNvPr>
          <p:cNvSpPr/>
          <p:nvPr userDrawn="1"/>
        </p:nvSpPr>
        <p:spPr>
          <a:xfrm>
            <a:off x="7733978" y="5878918"/>
            <a:ext cx="341760" cy="276999"/>
          </a:xfrm>
          <a:prstGeom prst="rect">
            <a:avLst/>
          </a:prstGeom>
        </p:spPr>
        <p:txBody>
          <a:bodyPr wrap="none">
            <a:spAutoFit/>
          </a:bodyPr>
          <a:lstStyle/>
          <a:p>
            <a:fld id="{91BD7323-49BF-4C97-8773-5EC64C492009}" type="slidenum">
              <a:rPr lang="en-US" sz="1200" smtClean="0">
                <a:solidFill>
                  <a:schemeClr val="bg1"/>
                </a:solidFill>
              </a:rPr>
              <a:pPr/>
              <a:t>‹#›</a:t>
            </a:fld>
            <a:endParaRPr lang="en-US" sz="1200">
              <a:solidFill>
                <a:schemeClr val="bg1"/>
              </a:solidFill>
            </a:endParaRPr>
          </a:p>
        </p:txBody>
      </p:sp>
    </p:spTree>
    <p:extLst>
      <p:ext uri="{BB962C8B-B14F-4D97-AF65-F5344CB8AC3E}">
        <p14:creationId xmlns:p14="http://schemas.microsoft.com/office/powerpoint/2010/main" val="88914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582104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2964063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94" r:id="rId14"/>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14822887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95" r:id="rId16"/>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307931"/>
            <a:ext cx="2908848" cy="36988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B62CE9F-465B-4B12-BAB1-556E2BBDD8D4}"/>
              </a:ext>
            </a:extLst>
          </p:cNvPr>
          <p:cNvSpPr>
            <a:spLocks noGrp="1"/>
          </p:cNvSpPr>
          <p:nvPr>
            <p:ph type="sldNum" sz="quarter" idx="4"/>
          </p:nvPr>
        </p:nvSpPr>
        <p:spPr>
          <a:xfrm>
            <a:off x="7660256" y="5877322"/>
            <a:ext cx="350808" cy="365125"/>
          </a:xfrm>
          <a:prstGeom prst="rect">
            <a:avLst/>
          </a:prstGeom>
        </p:spPr>
        <p:txBody>
          <a:bodyPr vert="horz" lIns="91440" tIns="45720" rIns="91440" bIns="45720" rtlCol="0" anchor="ctr"/>
          <a:lstStyle>
            <a:lvl1pPr algn="r">
              <a:defRPr sz="1200">
                <a:solidFill>
                  <a:schemeClr val="bg1"/>
                </a:solidFill>
              </a:defRPr>
            </a:lvl1pPr>
          </a:lstStyle>
          <a:p>
            <a:fld id="{CA81F0DD-E1A6-4C09-A346-35CF05FD492D}" type="slidenum">
              <a:rPr lang="en-US" smtClean="0"/>
              <a:pPr/>
              <a:t>‹#›</a:t>
            </a:fld>
            <a:endParaRPr lang="en-US"/>
          </a:p>
        </p:txBody>
      </p:sp>
    </p:spTree>
    <p:extLst>
      <p:ext uri="{BB962C8B-B14F-4D97-AF65-F5344CB8AC3E}">
        <p14:creationId xmlns:p14="http://schemas.microsoft.com/office/powerpoint/2010/main" val="30471539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hyperlink" Target="https://education.ky.gov/AA/distsupp/Documents/Directions%20for%20filing%20on%20KDE-CORE.pdf" TargetMode="External"/><Relationship Id="rId13" Type="http://schemas.openxmlformats.org/officeDocument/2006/relationships/hyperlink" Target="https://education.ky.gov/AA/distsupp/Documents/Nondisclosure%20Form.pdf" TargetMode="External"/><Relationship Id="rId3" Type="http://schemas.openxmlformats.org/officeDocument/2006/relationships/hyperlink" Target="https://www.education.ky.gov/AA/distsupp/Documents/703_KAR_5080.pdf" TargetMode="External"/><Relationship Id="rId7" Type="http://schemas.openxmlformats.org/officeDocument/2006/relationships/hyperlink" Target="https://www.education.ky.gov/AA/distsupp/Documents/Caveon%20ID%20Quick%20Setup.pdf" TargetMode="External"/><Relationship Id="rId12" Type="http://schemas.openxmlformats.org/officeDocument/2006/relationships/hyperlink" Target="https://education.ky.gov/AA/distsupp/Documents/Kentucky%20Notarized%20Statement.pdf"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hyperlink" Target="mailto:beth.bales@education.ky.gov" TargetMode="External"/><Relationship Id="rId11" Type="http://schemas.openxmlformats.org/officeDocument/2006/relationships/hyperlink" Target="https://education.ky.gov/AA/distsupp/Documents/Testing%20Incident%20Reporting%20Form.pdf" TargetMode="External"/><Relationship Id="rId5" Type="http://schemas.openxmlformats.org/officeDocument/2006/relationships/hyperlink" Target="https://core.caveon.com/" TargetMode="External"/><Relationship Id="rId10" Type="http://schemas.openxmlformats.org/officeDocument/2006/relationships/hyperlink" Target="https://education.ky.gov/AA/distsupp/Documents/2019-20%20New%20Issue%20Codes.pdf" TargetMode="External"/><Relationship Id="rId4" Type="http://schemas.openxmlformats.org/officeDocument/2006/relationships/hyperlink" Target="https://www.education.ky.gov/AA/distsupp/Documents/703_KAR_5070.pdf" TargetMode="External"/><Relationship Id="rId9" Type="http://schemas.openxmlformats.org/officeDocument/2006/relationships/hyperlink" Target="https://education.ky.gov/AA/distsupp/Documents/Documents%20to%20be%20Submitted%20for%20Reported%20Incident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hyperlink" Target="https://www.education.ky.gov/AA/distsupp/Documents/703_KAR_5070.pdf" TargetMode="External"/><Relationship Id="rId3" Type="http://schemas.openxmlformats.org/officeDocument/2006/relationships/hyperlink" Target="https://www.education.ky.gov/AA/Pages/default.aspx" TargetMode="External"/><Relationship Id="rId7" Type="http://schemas.openxmlformats.org/officeDocument/2006/relationships/hyperlink" Target="https://www.education.ky.gov/AA/distsupp/Documents/703_KAR_5080.pdf" TargetMode="External"/><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hyperlink" Target="https://www.education.ky.gov/AA/distsupp/Pages/AdminCode.aspx" TargetMode="External"/><Relationship Id="rId5" Type="http://schemas.openxmlformats.org/officeDocument/2006/relationships/hyperlink" Target="https://www.education.ky.gov/AA/distsupp/Pages/Allegation-Reporting.aspx" TargetMode="External"/><Relationship Id="rId4" Type="http://schemas.openxmlformats.org/officeDocument/2006/relationships/hyperlink" Target="https://core.caveon.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ky.gov/AA/distsupp/Documents/Nondisclosure%20Form.pdf"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861115" y="1433945"/>
            <a:ext cx="9963705" cy="1483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2025 February DAC Training</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539215" y="3112865"/>
            <a:ext cx="9144000" cy="1655762"/>
          </a:xfrm>
        </p:spPr>
        <p:txBody>
          <a:bodyPr vert="horz" lIns="91440" tIns="45720" rIns="91440" bIns="45720" rtlCol="0" anchor="t">
            <a:normAutofit lnSpcReduction="10000"/>
          </a:bodyPr>
          <a:lstStyle/>
          <a:p>
            <a:pPr algn="r"/>
            <a:r>
              <a:rPr lang="en-US" sz="3200"/>
              <a:t>Test Security</a:t>
            </a:r>
          </a:p>
          <a:p>
            <a:pPr algn="r"/>
            <a:r>
              <a:rPr lang="en-US" sz="3200"/>
              <a:t>Devon Avery, Program Consultant</a:t>
            </a:r>
          </a:p>
          <a:p>
            <a:pPr algn="r"/>
            <a:r>
              <a:rPr lang="en-US" sz="320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6771E1-5875-4C9E-8E1E-7DE0F58DBA0F}"/>
              </a:ext>
            </a:extLst>
          </p:cNvPr>
          <p:cNvSpPr>
            <a:spLocks noGrp="1"/>
          </p:cNvSpPr>
          <p:nvPr>
            <p:ph type="title"/>
          </p:nvPr>
        </p:nvSpPr>
        <p:spPr>
          <a:xfrm>
            <a:off x="0" y="0"/>
            <a:ext cx="10657490" cy="1146048"/>
          </a:xfrm>
        </p:spPr>
        <p:txBody>
          <a:bodyPr anchor="ctr">
            <a:normAutofit/>
          </a:bodyPr>
          <a:lstStyle/>
          <a:p>
            <a:r>
              <a:rPr lang="en-US" sz="4000"/>
              <a:t>Things to Think About – Testing Format</a:t>
            </a:r>
          </a:p>
        </p:txBody>
      </p:sp>
      <p:graphicFrame>
        <p:nvGraphicFramePr>
          <p:cNvPr id="11" name="Text Placeholder 6">
            <a:extLst>
              <a:ext uri="{FF2B5EF4-FFF2-40B4-BE49-F238E27FC236}">
                <a16:creationId xmlns:a16="http://schemas.microsoft.com/office/drawing/2014/main" id="{B1425AE9-EBD0-4727-8662-909C82A9D53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4978554"/>
              </p:ext>
            </p:extLst>
          </p:nvPr>
        </p:nvGraphicFramePr>
        <p:xfrm>
          <a:off x="1255831" y="1146048"/>
          <a:ext cx="9063752" cy="3566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9DE5405-E88E-401F-BDE0-CF7F7D0F0D97}"/>
              </a:ext>
            </a:extLst>
          </p:cNvPr>
          <p:cNvSpPr txBox="1"/>
          <p:nvPr/>
        </p:nvSpPr>
        <p:spPr>
          <a:xfrm>
            <a:off x="575673" y="4880955"/>
            <a:ext cx="110406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84ACB6"/>
                </a:solidFill>
                <a:effectLst/>
                <a:uLnTx/>
                <a:uFillTx/>
                <a:latin typeface="Franklin Gothic Book" panose="020B0503020102020204"/>
                <a:ea typeface="+mn-ea"/>
                <a:cs typeface="+mn-cs"/>
              </a:rPr>
              <a:t>Important Note: All online testing refers to a student completing in-person testing with trained staff. There is NO remote proctoring for any state assessment.  </a:t>
            </a:r>
          </a:p>
        </p:txBody>
      </p:sp>
    </p:spTree>
    <p:extLst>
      <p:ext uri="{BB962C8B-B14F-4D97-AF65-F5344CB8AC3E}">
        <p14:creationId xmlns:p14="http://schemas.microsoft.com/office/powerpoint/2010/main" val="409265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48" y="115018"/>
            <a:ext cx="9548859" cy="1055912"/>
          </a:xfrm>
        </p:spPr>
        <p:txBody>
          <a:bodyPr anchor="ctr">
            <a:normAutofit/>
          </a:bodyPr>
          <a:lstStyle/>
          <a:p>
            <a:pPr marL="236538"/>
            <a:r>
              <a:rPr lang="en-US"/>
              <a:t>Lessons from Monitoring</a:t>
            </a:r>
          </a:p>
        </p:txBody>
      </p:sp>
      <p:graphicFrame>
        <p:nvGraphicFramePr>
          <p:cNvPr id="7" name="Content Placeholder 3" descr="Scripts&#10; Scripts need to be read in their entirety.&#10;Scribes&#10; If a student receives a scribe, the student shouldn’t be writing anything (e.g., prewriting, scratch paper) unless the student chooses. &#10;Paraphrasing and Simplified Language&#10; Test Administration Manual vs. Test Booklet&#10;Training&#10; Ensure all training is complete. &#10;">
            <a:extLst>
              <a:ext uri="{FF2B5EF4-FFF2-40B4-BE49-F238E27FC236}">
                <a16:creationId xmlns:a16="http://schemas.microsoft.com/office/drawing/2014/main" id="{C0FF86A5-B233-4A44-895A-95CA7D30F7C6}"/>
              </a:ext>
            </a:extLst>
          </p:cNvPr>
          <p:cNvGraphicFramePr/>
          <p:nvPr>
            <p:extLst>
              <p:ext uri="{D42A27DB-BD31-4B8C-83A1-F6EECF244321}">
                <p14:modId xmlns:p14="http://schemas.microsoft.com/office/powerpoint/2010/main" val="126240040"/>
              </p:ext>
            </p:extLst>
          </p:nvPr>
        </p:nvGraphicFramePr>
        <p:xfrm>
          <a:off x="290149" y="1170931"/>
          <a:ext cx="11352909" cy="451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88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48859" cy="1055912"/>
          </a:xfrm>
        </p:spPr>
        <p:txBody>
          <a:bodyPr anchor="ctr">
            <a:normAutofit/>
          </a:bodyPr>
          <a:lstStyle/>
          <a:p>
            <a:pPr marL="236538"/>
            <a:r>
              <a:rPr lang="en-US" sz="4000"/>
              <a:t>Key Testing Reminders</a:t>
            </a:r>
          </a:p>
        </p:txBody>
      </p:sp>
      <p:graphicFrame>
        <p:nvGraphicFramePr>
          <p:cNvPr id="9" name="Text Placeholder 2" descr="Training&#10; Administration Code and Inclusion of Special Populations w/signatures&#10;Signatures&#10; Student Honor Code&#10; Nondisclosure Agreement&#10; Appropriate Assessment Practices Form&#10; DAC/BAC Certification of Proper Test Administration&#10;Documentation &#10; Seating charts (all required tests)&#10; Testing room location codes&#10; Non-Participation Documentation&#10;Observations&#10; (Tentative) KDE staff will observe testing&#10; Cover/remove classroom posters&#10;">
            <a:extLst>
              <a:ext uri="{FF2B5EF4-FFF2-40B4-BE49-F238E27FC236}">
                <a16:creationId xmlns:a16="http://schemas.microsoft.com/office/drawing/2014/main" id="{399454A1-9932-46DB-9454-B12A406EA7D5}"/>
              </a:ext>
            </a:extLst>
          </p:cNvPr>
          <p:cNvGraphicFramePr/>
          <p:nvPr>
            <p:extLst>
              <p:ext uri="{D42A27DB-BD31-4B8C-83A1-F6EECF244321}">
                <p14:modId xmlns:p14="http://schemas.microsoft.com/office/powerpoint/2010/main" val="4118219271"/>
              </p:ext>
            </p:extLst>
          </p:nvPr>
        </p:nvGraphicFramePr>
        <p:xfrm>
          <a:off x="772510" y="914400"/>
          <a:ext cx="10515600" cy="4761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302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405062"/>
          </a:xfrm>
        </p:spPr>
        <p:txBody>
          <a:bodyPr>
            <a:normAutofit/>
          </a:bodyPr>
          <a:lstStyle/>
          <a:p>
            <a:r>
              <a:rPr lang="en-US"/>
              <a:t>Caveon</a:t>
            </a:r>
          </a:p>
        </p:txBody>
      </p:sp>
    </p:spTree>
    <p:extLst>
      <p:ext uri="{BB962C8B-B14F-4D97-AF65-F5344CB8AC3E}">
        <p14:creationId xmlns:p14="http://schemas.microsoft.com/office/powerpoint/2010/main" val="276644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003196" cy="1135117"/>
          </a:xfrm>
        </p:spPr>
        <p:txBody>
          <a:bodyPr anchor="ctr">
            <a:noAutofit/>
          </a:bodyPr>
          <a:lstStyle/>
          <a:p>
            <a:pPr marL="236538">
              <a:lnSpc>
                <a:spcPct val="90000"/>
              </a:lnSpc>
            </a:pPr>
            <a:r>
              <a:rPr lang="en-US" sz="4000"/>
              <a:t>Caveon Test Security Online Incident Form</a:t>
            </a:r>
          </a:p>
        </p:txBody>
      </p:sp>
      <p:graphicFrame>
        <p:nvGraphicFramePr>
          <p:cNvPr id="7" name="Text Placeholder 2" descr="Reporting tool for allegations designed through Caveon Core.&#10;Create an Account.&#10;">
            <a:extLst>
              <a:ext uri="{FF2B5EF4-FFF2-40B4-BE49-F238E27FC236}">
                <a16:creationId xmlns:a16="http://schemas.microsoft.com/office/drawing/2014/main" id="{E6F478F4-A7E7-4C48-81B8-CFB216607FDF}"/>
              </a:ext>
            </a:extLst>
          </p:cNvPr>
          <p:cNvGraphicFramePr/>
          <p:nvPr>
            <p:extLst>
              <p:ext uri="{D42A27DB-BD31-4B8C-83A1-F6EECF244321}">
                <p14:modId xmlns:p14="http://schemas.microsoft.com/office/powerpoint/2010/main" val="3627426405"/>
              </p:ext>
            </p:extLst>
          </p:nvPr>
        </p:nvGraphicFramePr>
        <p:xfrm>
          <a:off x="347196" y="989806"/>
          <a:ext cx="11103276" cy="4442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916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135117"/>
          </a:xfrm>
        </p:spPr>
        <p:txBody>
          <a:bodyPr anchor="ctr">
            <a:normAutofit/>
          </a:bodyPr>
          <a:lstStyle/>
          <a:p>
            <a:pPr>
              <a:lnSpc>
                <a:spcPct val="90000"/>
              </a:lnSpc>
            </a:pPr>
            <a:r>
              <a:rPr lang="en-US" sz="4000"/>
              <a:t>Online Account Setup &amp; Form Training </a:t>
            </a:r>
          </a:p>
        </p:txBody>
      </p:sp>
      <p:sp>
        <p:nvSpPr>
          <p:cNvPr id="6" name="TextBox 5">
            <a:extLst>
              <a:ext uri="{FF2B5EF4-FFF2-40B4-BE49-F238E27FC236}">
                <a16:creationId xmlns:a16="http://schemas.microsoft.com/office/drawing/2014/main" id="{284374B6-D962-42DF-9E42-B03422C50021}"/>
              </a:ext>
            </a:extLst>
          </p:cNvPr>
          <p:cNvSpPr txBox="1"/>
          <p:nvPr/>
        </p:nvSpPr>
        <p:spPr>
          <a:xfrm>
            <a:off x="166013" y="748314"/>
            <a:ext cx="7130666" cy="5016758"/>
          </a:xfrm>
          <a:prstGeom prst="rect">
            <a:avLst/>
          </a:prstGeom>
          <a:noFill/>
        </p:spPr>
        <p:txBody>
          <a:bodyPr wrap="square" lIns="91440" tIns="45720" rIns="91440" bIns="45720" anchor="t">
            <a:spAutoFit/>
          </a:bodyPr>
          <a:lstStyle/>
          <a:p>
            <a:pPr algn="l"/>
            <a:r>
              <a:rPr lang="en-US" sz="2000" b="0" i="0" cap="all" dirty="0">
                <a:solidFill>
                  <a:srgbClr val="666666"/>
                </a:solidFill>
                <a:effectLst/>
                <a:latin typeface="Franklin Gothic Book"/>
              </a:rPr>
              <a:t>ASSESSMENT SUPPORT</a:t>
            </a:r>
          </a:p>
          <a:p>
            <a:pPr algn="l"/>
            <a:r>
              <a:rPr lang="en-US" sz="2000" b="1" i="0" dirty="0">
                <a:solidFill>
                  <a:srgbClr val="333333"/>
                </a:solidFill>
                <a:effectLst/>
                <a:latin typeface="Franklin Gothic Book"/>
              </a:rPr>
              <a:t>Allegation Reporting</a:t>
            </a:r>
          </a:p>
          <a:p>
            <a:pPr algn="l"/>
            <a:endParaRPr lang="en-US" sz="2000" b="0" i="0" dirty="0">
              <a:solidFill>
                <a:srgbClr val="333333"/>
              </a:solidFill>
              <a:effectLst/>
              <a:latin typeface="Rubik"/>
            </a:endParaRPr>
          </a:p>
          <a:p>
            <a:pPr algn="l"/>
            <a:r>
              <a:rPr lang="en-US" sz="2000" b="0" i="0" dirty="0">
                <a:solidFill>
                  <a:srgbClr val="333333"/>
                </a:solidFill>
                <a:effectLst/>
                <a:latin typeface="Franklin Gothic Book"/>
              </a:rPr>
              <a:t>A violation of </a:t>
            </a:r>
            <a:r>
              <a:rPr lang="en-US" sz="2000" b="0" i="0" u="sng" dirty="0">
                <a:solidFill>
                  <a:schemeClr val="accent6"/>
                </a:solidFill>
                <a:effectLst/>
                <a:latin typeface="Franklin Gothic Book"/>
                <a:hlinkClick r:id="rId3">
                  <a:extLst>
                    <a:ext uri="{A12FA001-AC4F-418D-AE19-62706E023703}">
                      <ahyp:hlinkClr xmlns:ahyp="http://schemas.microsoft.com/office/drawing/2018/hyperlinkcolor" val="tx"/>
                    </a:ext>
                  </a:extLst>
                </a:hlinkClick>
              </a:rPr>
              <a:t>703 KAR 5:080</a:t>
            </a:r>
            <a:r>
              <a:rPr lang="en-US" sz="2000" b="0" i="0" dirty="0">
                <a:solidFill>
                  <a:srgbClr val="333333"/>
                </a:solidFill>
                <a:effectLst/>
                <a:latin typeface="Franklin Gothic Book"/>
              </a:rPr>
              <a:t>, Administration Code for Kentucky's Assessment Program, or </a:t>
            </a:r>
            <a:r>
              <a:rPr lang="en-US" sz="2000" b="0" i="0" u="sng" dirty="0">
                <a:solidFill>
                  <a:schemeClr val="accent6"/>
                </a:solidFill>
                <a:effectLst/>
                <a:latin typeface="Franklin Gothic Book"/>
                <a:hlinkClick r:id="rId4">
                  <a:extLst>
                    <a:ext uri="{A12FA001-AC4F-418D-AE19-62706E023703}">
                      <ahyp:hlinkClr xmlns:ahyp="http://schemas.microsoft.com/office/drawing/2018/hyperlinkcolor" val="tx"/>
                    </a:ext>
                  </a:extLst>
                </a:hlinkClick>
              </a:rPr>
              <a:t>703 KAR 5:070</a:t>
            </a:r>
            <a:r>
              <a:rPr lang="en-US" sz="2000" b="0" i="0" dirty="0">
                <a:solidFill>
                  <a:schemeClr val="accent6"/>
                </a:solidFill>
                <a:effectLst/>
                <a:latin typeface="Franklin Gothic Book"/>
              </a:rPr>
              <a:t>​</a:t>
            </a:r>
            <a:r>
              <a:rPr lang="en-US" sz="2000" b="0" i="0" dirty="0">
                <a:solidFill>
                  <a:srgbClr val="333333"/>
                </a:solidFill>
                <a:effectLst/>
                <a:latin typeface="Franklin Gothic Book"/>
              </a:rPr>
              <a:t>, Inclusion of Special Populations in the State Required Assessment and Accountability Program, results in a testing allegation. District Assessment Coordinators (DAC) may use the following link to report allegations of inappropriate testing practices: </a:t>
            </a:r>
            <a:r>
              <a:rPr lang="en-US" sz="2000" b="0" i="0" u="sng" dirty="0">
                <a:solidFill>
                  <a:schemeClr val="accent6"/>
                </a:solidFill>
                <a:effectLst/>
                <a:latin typeface="Franklin Gothic Book"/>
                <a:hlinkClick r:id="rId5">
                  <a:extLst>
                    <a:ext uri="{A12FA001-AC4F-418D-AE19-62706E023703}">
                      <ahyp:hlinkClr xmlns:ahyp="http://schemas.microsoft.com/office/drawing/2018/hyperlinkcolor" val="tx"/>
                    </a:ext>
                  </a:extLst>
                </a:hlinkClick>
              </a:rPr>
              <a:t>KDE/CORE Allegation Reporting</a:t>
            </a:r>
            <a:r>
              <a:rPr lang="en-US" sz="2000" b="0" i="0" dirty="0">
                <a:solidFill>
                  <a:srgbClr val="333333"/>
                </a:solidFill>
                <a:effectLst/>
                <a:latin typeface="Franklin Gothic Book"/>
              </a:rPr>
              <a:t>. Passwords are required to access the Web application and can be obtained by contacting your District Web Application Administrator.</a:t>
            </a:r>
            <a:br>
              <a:rPr lang="en-US" sz="2000" b="0" i="0" dirty="0">
                <a:effectLst/>
                <a:latin typeface="Franklin Gothic Book"/>
              </a:rPr>
            </a:br>
            <a:endParaRPr lang="en-US" sz="2000" b="0" i="0" dirty="0">
              <a:solidFill>
                <a:srgbClr val="333333"/>
              </a:solidFill>
              <a:effectLst/>
              <a:latin typeface="Franklin Gothic Book"/>
            </a:endParaRPr>
          </a:p>
          <a:p>
            <a:pPr algn="l"/>
            <a:r>
              <a:rPr lang="en-US" sz="2000" b="0" i="0" dirty="0">
                <a:solidFill>
                  <a:srgbClr val="333333"/>
                </a:solidFill>
                <a:effectLst/>
                <a:latin typeface="Franklin Gothic Book"/>
              </a:rPr>
              <a:t>If you are not a DAC and would like to report an allegation of inappropriate testing practices, please contact the Testing Allegations Coordinator, </a:t>
            </a:r>
            <a:r>
              <a:rPr lang="en-US" sz="2000" b="0" i="0" dirty="0">
                <a:solidFill>
                  <a:schemeClr val="accent6"/>
                </a:solidFill>
                <a:effectLst/>
                <a:latin typeface="Franklin Gothic Book"/>
                <a:hlinkClick r:id="rId6">
                  <a:extLst>
                    <a:ext uri="{A12FA001-AC4F-418D-AE19-62706E023703}">
                      <ahyp:hlinkClr xmlns:ahyp="http://schemas.microsoft.com/office/drawing/2018/hyperlinkcolor" val="tx"/>
                    </a:ext>
                  </a:extLst>
                </a:hlinkClick>
              </a:rPr>
              <a:t>Beth Bales.</a:t>
            </a:r>
            <a:endParaRPr lang="en-US" sz="2000" b="0" i="0" dirty="0">
              <a:solidFill>
                <a:schemeClr val="accent6"/>
              </a:solidFill>
              <a:effectLst/>
              <a:latin typeface="Franklin Gothic Book"/>
            </a:endParaRPr>
          </a:p>
        </p:txBody>
      </p:sp>
      <p:sp>
        <p:nvSpPr>
          <p:cNvPr id="8" name="TextBox 7">
            <a:extLst>
              <a:ext uri="{FF2B5EF4-FFF2-40B4-BE49-F238E27FC236}">
                <a16:creationId xmlns:a16="http://schemas.microsoft.com/office/drawing/2014/main" id="{DC9528F7-D038-49BE-A8BA-A07333BE62EC}"/>
              </a:ext>
            </a:extLst>
          </p:cNvPr>
          <p:cNvSpPr txBox="1"/>
          <p:nvPr/>
        </p:nvSpPr>
        <p:spPr>
          <a:xfrm>
            <a:off x="7655011" y="936357"/>
            <a:ext cx="4093078" cy="4955203"/>
          </a:xfrm>
          <a:prstGeom prst="rect">
            <a:avLst/>
          </a:prstGeom>
          <a:noFill/>
        </p:spPr>
        <p:txBody>
          <a:bodyPr wrap="square" lIns="91440" tIns="45720" rIns="91440" bIns="45720" anchor="t">
            <a:spAutoFit/>
          </a:bodyPr>
          <a:lstStyle/>
          <a:p>
            <a:pPr algn="l"/>
            <a:r>
              <a:rPr lang="en-US" sz="2000" b="1" i="0" u="sng" dirty="0">
                <a:solidFill>
                  <a:schemeClr val="accent6"/>
                </a:solidFill>
                <a:effectLst/>
                <a:latin typeface="Franklin Gothic Book"/>
                <a:hlinkClick r:id="rId5">
                  <a:extLst>
                    <a:ext uri="{A12FA001-AC4F-418D-AE19-62706E023703}">
                      <ahyp:hlinkClr xmlns:ahyp="http://schemas.microsoft.com/office/drawing/2018/hyperlinkcolor" val="tx"/>
                    </a:ext>
                  </a:extLst>
                </a:hlinkClick>
              </a:rPr>
              <a:t>KDE/CORE Allegation Reporting</a:t>
            </a:r>
            <a:br>
              <a:rPr lang="en-US" sz="2000" b="1" i="0" dirty="0">
                <a:effectLst/>
                <a:latin typeface="Franklin Gothic Book"/>
              </a:rPr>
            </a:br>
            <a:endParaRPr lang="en-US" sz="2000" b="1" i="0" dirty="0">
              <a:solidFill>
                <a:schemeClr val="accent6"/>
              </a:solidFill>
              <a:effectLst/>
              <a:latin typeface="Franklin Gothic Book"/>
            </a:endParaRPr>
          </a:p>
          <a:p>
            <a:pPr marL="285750" indent="-285750" algn="l">
              <a:buFont typeface="Arial" panose="020B0604020202020204" pitchFamily="34" charset="0"/>
              <a:buChar char="•"/>
            </a:pPr>
            <a:r>
              <a:rPr lang="en-US" sz="2000" b="0" i="0" u="sng" dirty="0">
                <a:solidFill>
                  <a:schemeClr val="accent6"/>
                </a:solidFill>
                <a:effectLst/>
                <a:latin typeface="Franklin Gothic Book"/>
                <a:hlinkClick r:id="rId7">
                  <a:extLst>
                    <a:ext uri="{A12FA001-AC4F-418D-AE19-62706E023703}">
                      <ahyp:hlinkClr xmlns:ahyp="http://schemas.microsoft.com/office/drawing/2018/hyperlinkcolor" val="tx"/>
                    </a:ext>
                  </a:extLst>
                </a:hlinkClick>
              </a:rPr>
              <a:t>Directions for setting up a </a:t>
            </a:r>
            <a:r>
              <a:rPr lang="en-US" sz="2000" b="0" i="0" u="sng" dirty="0" err="1">
                <a:solidFill>
                  <a:schemeClr val="accent6"/>
                </a:solidFill>
                <a:effectLst/>
                <a:latin typeface="Franklin Gothic Book"/>
                <a:hlinkClick r:id="rId7">
                  <a:extLst>
                    <a:ext uri="{A12FA001-AC4F-418D-AE19-62706E023703}">
                      <ahyp:hlinkClr xmlns:ahyp="http://schemas.microsoft.com/office/drawing/2018/hyperlinkcolor" val="tx"/>
                    </a:ext>
                  </a:extLst>
                </a:hlinkClick>
              </a:rPr>
              <a:t>Caveon</a:t>
            </a:r>
            <a:r>
              <a:rPr lang="en-US" sz="2000" b="0" i="0" u="sng" dirty="0">
                <a:solidFill>
                  <a:schemeClr val="accent6"/>
                </a:solidFill>
                <a:effectLst/>
                <a:latin typeface="Franklin Gothic Book"/>
                <a:hlinkClick r:id="rId7">
                  <a:extLst>
                    <a:ext uri="{A12FA001-AC4F-418D-AE19-62706E023703}">
                      <ahyp:hlinkClr xmlns:ahyp="http://schemas.microsoft.com/office/drawing/2018/hyperlinkcolor" val="tx"/>
                    </a:ext>
                  </a:extLst>
                </a:hlinkClick>
              </a:rPr>
              <a:t> ID</a:t>
            </a:r>
            <a:endParaRPr lang="en-US" sz="2000" b="0" i="0" u="sng" dirty="0">
              <a:solidFill>
                <a:schemeClr val="accent6"/>
              </a:solidFill>
              <a:effectLst/>
              <a:latin typeface="Franklin Gothic Book"/>
            </a:endParaRPr>
          </a:p>
          <a:p>
            <a:pPr marL="285750" indent="-285750" algn="l">
              <a:buFont typeface="Arial" panose="020B0604020202020204" pitchFamily="34" charset="0"/>
              <a:buChar char="•"/>
            </a:pPr>
            <a:r>
              <a:rPr lang="en-US" sz="2000" b="0" i="0" u="sng" dirty="0">
                <a:solidFill>
                  <a:schemeClr val="accent6"/>
                </a:solidFill>
                <a:effectLst/>
                <a:latin typeface="Franklin Gothic Book"/>
                <a:hlinkClick r:id="rId8">
                  <a:extLst>
                    <a:ext uri="{A12FA001-AC4F-418D-AE19-62706E023703}">
                      <ahyp:hlinkClr xmlns:ahyp="http://schemas.microsoft.com/office/drawing/2018/hyperlinkcolor" val="tx"/>
                    </a:ext>
                  </a:extLst>
                </a:hlinkClick>
              </a:rPr>
              <a:t>Directions for filing on KDE/CORE</a:t>
            </a:r>
            <a:endParaRPr lang="en-US" sz="2000" b="0" i="0" u="sng" dirty="0">
              <a:solidFill>
                <a:schemeClr val="accent6"/>
              </a:solidFill>
              <a:effectLst/>
              <a:latin typeface="Franklin Gothic Book"/>
            </a:endParaRPr>
          </a:p>
          <a:p>
            <a:pPr marL="285750" indent="-285750" algn="l">
              <a:buFont typeface="Arial" panose="020B0604020202020204" pitchFamily="34" charset="0"/>
              <a:buChar char="•"/>
            </a:pPr>
            <a:r>
              <a:rPr lang="en-US" sz="2000" b="0" i="0" u="sng" dirty="0">
                <a:solidFill>
                  <a:schemeClr val="accent6"/>
                </a:solidFill>
                <a:effectLst/>
                <a:latin typeface="Franklin Gothic Book"/>
                <a:hlinkClick r:id="rId9">
                  <a:extLst>
                    <a:ext uri="{A12FA001-AC4F-418D-AE19-62706E023703}">
                      <ahyp:hlinkClr xmlns:ahyp="http://schemas.microsoft.com/office/drawing/2018/hyperlinkcolor" val="tx"/>
                    </a:ext>
                  </a:extLst>
                </a:hlinkClick>
              </a:rPr>
              <a:t>List of required documents to be submitted</a:t>
            </a:r>
            <a:endParaRPr lang="en-US" sz="2000" b="0" i="0" u="sng" dirty="0">
              <a:solidFill>
                <a:schemeClr val="accent6"/>
              </a:solidFill>
              <a:effectLst/>
              <a:latin typeface="Franklin Gothic Book"/>
            </a:endParaRPr>
          </a:p>
          <a:p>
            <a:pPr marL="285750" indent="-285750" algn="l">
              <a:buFont typeface="Arial" panose="020B0604020202020204" pitchFamily="34" charset="0"/>
              <a:buChar char="•"/>
            </a:pPr>
            <a:r>
              <a:rPr lang="en-US" sz="2000" b="0" i="0" u="sng" dirty="0">
                <a:solidFill>
                  <a:schemeClr val="accent6"/>
                </a:solidFill>
                <a:effectLst/>
                <a:latin typeface="Franklin Gothic Book"/>
                <a:hlinkClick r:id="rId10">
                  <a:extLst>
                    <a:ext uri="{A12FA001-AC4F-418D-AE19-62706E023703}">
                      <ahyp:hlinkClr xmlns:ahyp="http://schemas.microsoft.com/office/drawing/2018/hyperlinkcolor" val="tx"/>
                    </a:ext>
                  </a:extLst>
                </a:hlinkClick>
              </a:rPr>
              <a:t>Issue Codes List</a:t>
            </a:r>
            <a:br>
              <a:rPr lang="en-US" sz="2000" b="0" i="0" dirty="0">
                <a:effectLst/>
                <a:latin typeface="Franklin Gothic Book"/>
              </a:rPr>
            </a:br>
            <a:endParaRPr lang="en-US" sz="2000" b="0" i="0" dirty="0">
              <a:solidFill>
                <a:schemeClr val="accent6"/>
              </a:solidFill>
              <a:effectLst/>
              <a:latin typeface="Franklin Gothic Book"/>
            </a:endParaRPr>
          </a:p>
          <a:p>
            <a:pPr algn="l"/>
            <a:br>
              <a:rPr lang="en-US" b="0" i="0" dirty="0">
                <a:effectLst/>
                <a:latin typeface="Rubik"/>
              </a:rPr>
            </a:br>
            <a:endParaRPr lang="en-US" sz="2000" b="0" i="0" dirty="0">
              <a:solidFill>
                <a:srgbClr val="333333"/>
              </a:solidFill>
              <a:effectLst/>
              <a:latin typeface="Franklin Gothic Book"/>
            </a:endParaRPr>
          </a:p>
          <a:p>
            <a:pPr algn="l"/>
            <a:r>
              <a:rPr lang="en-US" sz="2000" b="1" i="0" dirty="0">
                <a:solidFill>
                  <a:srgbClr val="333333"/>
                </a:solidFill>
                <a:effectLst/>
                <a:latin typeface="Franklin Gothic Book"/>
              </a:rPr>
              <a:t>Forms Needed</a:t>
            </a:r>
          </a:p>
          <a:p>
            <a:pPr marL="285750" indent="-285750" algn="l">
              <a:buFont typeface="Arial" panose="020B0604020202020204" pitchFamily="34" charset="0"/>
              <a:buChar char="•"/>
            </a:pPr>
            <a:r>
              <a:rPr lang="en-US" sz="2000" b="0" i="0" u="sng" dirty="0">
                <a:solidFill>
                  <a:schemeClr val="accent6"/>
                </a:solidFill>
                <a:effectLst/>
                <a:latin typeface="Franklin Gothic Book"/>
                <a:hlinkClick r:id="rId11">
                  <a:extLst>
                    <a:ext uri="{A12FA001-AC4F-418D-AE19-62706E023703}">
                      <ahyp:hlinkClr xmlns:ahyp="http://schemas.microsoft.com/office/drawing/2018/hyperlinkcolor" val="tx"/>
                    </a:ext>
                  </a:extLst>
                </a:hlinkClick>
              </a:rPr>
              <a:t>Testing Incident Reporting Form</a:t>
            </a:r>
            <a:endParaRPr lang="en-US" sz="2000" b="0" i="0" u="sng" dirty="0">
              <a:solidFill>
                <a:schemeClr val="accent6"/>
              </a:solidFill>
              <a:effectLst/>
              <a:latin typeface="Franklin Gothic Book"/>
            </a:endParaRPr>
          </a:p>
          <a:p>
            <a:pPr marL="285750" indent="-285750" algn="l">
              <a:buFont typeface="Arial" panose="020B0604020202020204" pitchFamily="34" charset="0"/>
              <a:buChar char="•"/>
            </a:pPr>
            <a:r>
              <a:rPr lang="en-US" sz="2000" b="0" i="0" u="sng" dirty="0">
                <a:solidFill>
                  <a:schemeClr val="accent6"/>
                </a:solidFill>
                <a:effectLst/>
                <a:latin typeface="Franklin Gothic Book"/>
                <a:hlinkClick r:id="rId12">
                  <a:extLst>
                    <a:ext uri="{A12FA001-AC4F-418D-AE19-62706E023703}">
                      <ahyp:hlinkClr xmlns:ahyp="http://schemas.microsoft.com/office/drawing/2018/hyperlinkcolor" val="tx"/>
                    </a:ext>
                  </a:extLst>
                </a:hlinkClick>
              </a:rPr>
              <a:t>Notarized Statement Form</a:t>
            </a:r>
            <a:endParaRPr lang="en-US" sz="2000" b="0" i="0" u="sng" dirty="0">
              <a:solidFill>
                <a:schemeClr val="accent6"/>
              </a:solidFill>
              <a:effectLst/>
              <a:latin typeface="Franklin Gothic Book"/>
            </a:endParaRPr>
          </a:p>
          <a:p>
            <a:pPr marL="285750" indent="-285750" algn="l">
              <a:buFont typeface="Arial" panose="020B0604020202020204" pitchFamily="34" charset="0"/>
              <a:buChar char="•"/>
            </a:pPr>
            <a:r>
              <a:rPr lang="en-US" sz="2000" b="0" i="0" u="sng" dirty="0">
                <a:solidFill>
                  <a:schemeClr val="accent6"/>
                </a:solidFill>
                <a:effectLst/>
                <a:latin typeface="Franklin Gothic Book"/>
                <a:hlinkClick r:id="rId13">
                  <a:extLst>
                    <a:ext uri="{A12FA001-AC4F-418D-AE19-62706E023703}">
                      <ahyp:hlinkClr xmlns:ahyp="http://schemas.microsoft.com/office/drawing/2018/hyperlinkcolor" val="tx"/>
                    </a:ext>
                  </a:extLst>
                </a:hlinkClick>
              </a:rPr>
              <a:t>Nondisclosure Form</a:t>
            </a:r>
            <a:endParaRPr lang="en-US" sz="2000" b="0" i="0" u="sng" dirty="0">
              <a:solidFill>
                <a:schemeClr val="accent6"/>
              </a:solidFill>
              <a:effectLst/>
              <a:latin typeface="Franklin Gothic Book"/>
            </a:endParaRPr>
          </a:p>
          <a:p>
            <a:pPr marL="285750" indent="-285750" algn="l">
              <a:buFont typeface="Arial" panose="020B0604020202020204" pitchFamily="34" charset="0"/>
              <a:buChar char="•"/>
            </a:pPr>
            <a:endParaRPr lang="en-US" b="0" i="0" dirty="0">
              <a:solidFill>
                <a:schemeClr val="accent6"/>
              </a:solidFill>
              <a:effectLst/>
              <a:latin typeface="Rubik"/>
            </a:endParaRPr>
          </a:p>
        </p:txBody>
      </p:sp>
    </p:spTree>
    <p:extLst>
      <p:ext uri="{BB962C8B-B14F-4D97-AF65-F5344CB8AC3E}">
        <p14:creationId xmlns:p14="http://schemas.microsoft.com/office/powerpoint/2010/main" val="3469820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44503" cy="1130606"/>
          </a:xfrm>
        </p:spPr>
        <p:txBody>
          <a:bodyPr anchor="ctr">
            <a:normAutofit/>
          </a:bodyPr>
          <a:lstStyle/>
          <a:p>
            <a:pPr marL="236538"/>
            <a:r>
              <a:rPr lang="en-US"/>
              <a:t>Incident Filing </a:t>
            </a:r>
            <a:r>
              <a:rPr lang="en-US" sz="4000"/>
              <a:t>Reminders</a:t>
            </a:r>
          </a:p>
        </p:txBody>
      </p:sp>
      <p:sp>
        <p:nvSpPr>
          <p:cNvPr id="10" name="Text Placeholder 2">
            <a:extLst>
              <a:ext uri="{FF2B5EF4-FFF2-40B4-BE49-F238E27FC236}">
                <a16:creationId xmlns:a16="http://schemas.microsoft.com/office/drawing/2014/main" id="{18F54F20-1EFD-465F-9F90-52589DBCF0EE}"/>
              </a:ext>
            </a:extLst>
          </p:cNvPr>
          <p:cNvSpPr>
            <a:spLocks noGrp="1"/>
          </p:cNvSpPr>
          <p:nvPr>
            <p:ph type="body" sz="quarter" idx="14"/>
          </p:nvPr>
        </p:nvSpPr>
        <p:spPr>
          <a:xfrm>
            <a:off x="5282275" y="1415955"/>
            <a:ext cx="6208821" cy="4026089"/>
          </a:xfrm>
        </p:spPr>
        <p:txBody>
          <a:bodyPr>
            <a:normAutofit lnSpcReduction="10000"/>
          </a:bodyPr>
          <a:lstStyle/>
          <a:p>
            <a:r>
              <a:rPr lang="en-US"/>
              <a:t>Submit form in a timely manner</a:t>
            </a:r>
          </a:p>
          <a:p>
            <a:r>
              <a:rPr lang="en-US"/>
              <a:t>Fill out completely and include support documents</a:t>
            </a:r>
          </a:p>
          <a:p>
            <a:r>
              <a:rPr lang="en-US"/>
              <a:t>Once submitted, the incident report cannot be viewed in Caveon Core</a:t>
            </a:r>
          </a:p>
          <a:p>
            <a:r>
              <a:rPr lang="en-US"/>
              <a:t>Do not re-submit a report as that will create unnecessary duplicates</a:t>
            </a:r>
          </a:p>
          <a:p>
            <a:r>
              <a:rPr lang="en-US"/>
              <a:t>KDE will request any additional information or documentation</a:t>
            </a:r>
          </a:p>
          <a:p>
            <a:endParaRPr lang="en-US"/>
          </a:p>
          <a:p>
            <a:endParaRPr lang="en-US"/>
          </a:p>
        </p:txBody>
      </p:sp>
      <p:pic>
        <p:nvPicPr>
          <p:cNvPr id="12" name="Picture 11">
            <a:extLst>
              <a:ext uri="{FF2B5EF4-FFF2-40B4-BE49-F238E27FC236}">
                <a16:creationId xmlns:a16="http://schemas.microsoft.com/office/drawing/2014/main" id="{CDBB8BC1-E2F7-4DEA-A7F8-FDF50BDFBB0A}"/>
              </a:ext>
              <a:ext uri="{C183D7F6-B498-43B3-948B-1728B52AA6E4}">
                <adec:decorative xmlns:adec="http://schemas.microsoft.com/office/drawing/2017/decorative" val="1"/>
              </a:ext>
            </a:extLst>
          </p:cNvPr>
          <p:cNvPicPr>
            <a:picLocks noChangeAspect="1"/>
          </p:cNvPicPr>
          <p:nvPr/>
        </p:nvPicPr>
        <p:blipFill rotWithShape="1">
          <a:blip r:embed="rId3"/>
          <a:srcRect l="44609" r="-2" b="-2"/>
          <a:stretch/>
        </p:blipFill>
        <p:spPr>
          <a:xfrm>
            <a:off x="961696" y="1307445"/>
            <a:ext cx="3665163" cy="4036258"/>
          </a:xfrm>
          <a:prstGeom prst="rect">
            <a:avLst/>
          </a:prstGeom>
          <a:noFill/>
        </p:spPr>
      </p:pic>
    </p:spTree>
    <p:extLst>
      <p:ext uri="{BB962C8B-B14F-4D97-AF65-F5344CB8AC3E}">
        <p14:creationId xmlns:p14="http://schemas.microsoft.com/office/powerpoint/2010/main" val="91486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0A44-AE0D-312D-06B1-6DDE0A0D28BF}"/>
              </a:ext>
            </a:extLst>
          </p:cNvPr>
          <p:cNvSpPr>
            <a:spLocks noGrp="1"/>
          </p:cNvSpPr>
          <p:nvPr>
            <p:ph type="title"/>
          </p:nvPr>
        </p:nvSpPr>
        <p:spPr/>
        <p:txBody>
          <a:bodyPr/>
          <a:lstStyle/>
          <a:p>
            <a:r>
              <a:rPr lang="en-US"/>
              <a:t>Site Monitoring Visits</a:t>
            </a:r>
          </a:p>
        </p:txBody>
      </p:sp>
    </p:spTree>
    <p:extLst>
      <p:ext uri="{BB962C8B-B14F-4D97-AF65-F5344CB8AC3E}">
        <p14:creationId xmlns:p14="http://schemas.microsoft.com/office/powerpoint/2010/main" val="342845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88" y="168088"/>
            <a:ext cx="9242311" cy="1090652"/>
          </a:xfrm>
        </p:spPr>
        <p:txBody>
          <a:bodyPr>
            <a:noAutofit/>
          </a:bodyPr>
          <a:lstStyle/>
          <a:p>
            <a:r>
              <a:rPr lang="en-US"/>
              <a:t>KDE In-person and Virtual Site Visits</a:t>
            </a:r>
          </a:p>
        </p:txBody>
      </p:sp>
      <p:sp>
        <p:nvSpPr>
          <p:cNvPr id="3" name="Text Placeholder 2"/>
          <p:cNvSpPr>
            <a:spLocks noGrp="1"/>
          </p:cNvSpPr>
          <p:nvPr>
            <p:ph type="body" sz="quarter" idx="13"/>
          </p:nvPr>
        </p:nvSpPr>
        <p:spPr>
          <a:xfrm>
            <a:off x="828338" y="1422400"/>
            <a:ext cx="9574307" cy="4150061"/>
          </a:xfrm>
        </p:spPr>
        <p:txBody>
          <a:bodyPr vert="horz" lIns="91440" tIns="45720" rIns="91440" bIns="45720" rtlCol="0" anchor="t">
            <a:normAutofit/>
          </a:bodyPr>
          <a:lstStyle/>
          <a:p>
            <a:pPr marL="404495" indent="-287020"/>
            <a:r>
              <a:rPr lang="en-US">
                <a:solidFill>
                  <a:schemeClr val="tx1"/>
                </a:solidFill>
              </a:rPr>
              <a:t>OAA will be conducting in-person and virtual spring monitoring visits at several schools.</a:t>
            </a:r>
          </a:p>
          <a:p>
            <a:pPr marL="404495" indent="-287020"/>
            <a:r>
              <a:rPr lang="en-US">
                <a:solidFill>
                  <a:schemeClr val="tx1"/>
                </a:solidFill>
              </a:rPr>
              <a:t>During visits, school staff will be interviewed and asked to provide testing documentation (i.e., testing schedule, seating charts, good faith effort checklists, etc.) </a:t>
            </a:r>
          </a:p>
          <a:p>
            <a:pPr marL="404495" indent="-287020"/>
            <a:r>
              <a:rPr lang="en-US">
                <a:solidFill>
                  <a:schemeClr val="tx1"/>
                </a:solidFill>
              </a:rPr>
              <a:t>Site Visit Survey Questions will be available for building staff to review prior to a site visit.</a:t>
            </a:r>
          </a:p>
          <a:p>
            <a:endParaRPr lang="en-US"/>
          </a:p>
        </p:txBody>
      </p:sp>
    </p:spTree>
    <p:extLst>
      <p:ext uri="{BB962C8B-B14F-4D97-AF65-F5344CB8AC3E}">
        <p14:creationId xmlns:p14="http://schemas.microsoft.com/office/powerpoint/2010/main" val="159517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2770-28CD-37FD-9C53-9FCFBF10CBA1}"/>
              </a:ext>
            </a:extLst>
          </p:cNvPr>
          <p:cNvSpPr>
            <a:spLocks noGrp="1"/>
          </p:cNvSpPr>
          <p:nvPr>
            <p:ph type="title"/>
          </p:nvPr>
        </p:nvSpPr>
        <p:spPr>
          <a:xfrm>
            <a:off x="0" y="0"/>
            <a:ext cx="10515600" cy="1325563"/>
          </a:xfrm>
        </p:spPr>
        <p:txBody>
          <a:bodyPr>
            <a:normAutofit/>
          </a:bodyPr>
          <a:lstStyle/>
          <a:p>
            <a:pPr marL="236538"/>
            <a:r>
              <a:rPr lang="en-US" sz="4000"/>
              <a:t>Caveon In-Person Monitoring Visits</a:t>
            </a:r>
          </a:p>
        </p:txBody>
      </p:sp>
      <p:sp>
        <p:nvSpPr>
          <p:cNvPr id="6" name="Content Placeholder 3">
            <a:extLst>
              <a:ext uri="{FF2B5EF4-FFF2-40B4-BE49-F238E27FC236}">
                <a16:creationId xmlns:a16="http://schemas.microsoft.com/office/drawing/2014/main" id="{02FD6734-2FA6-D867-5B3F-A6820FED2D6C}"/>
              </a:ext>
            </a:extLst>
          </p:cNvPr>
          <p:cNvSpPr txBox="1">
            <a:spLocks/>
          </p:cNvSpPr>
          <p:nvPr/>
        </p:nvSpPr>
        <p:spPr>
          <a:xfrm>
            <a:off x="373054" y="1180281"/>
            <a:ext cx="10619397" cy="44971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a:latin typeface="Franklin Gothic Book" panose="020B0503020102020204"/>
              </a:rPr>
              <a:t>In-person monitoring will occur by Caveon staff beginning in spring 2025. </a:t>
            </a:r>
            <a:endParaRPr lang="en-US"/>
          </a:p>
          <a:p>
            <a:pPr>
              <a:defRPr/>
            </a:pPr>
            <a:r>
              <a:rPr lang="en-US" sz="3200">
                <a:latin typeface="Franklin Gothic Book" panose="020B0503020102020204"/>
              </a:rPr>
              <a:t>A member of OAA Staff will contact the DAC. </a:t>
            </a:r>
          </a:p>
          <a:p>
            <a:r>
              <a:rPr lang="en-US" sz="3200"/>
              <a:t>Caveon staff will arrive onsite before the start of the school day and will identify themselves with documentation. </a:t>
            </a:r>
          </a:p>
          <a:p>
            <a:r>
              <a:rPr lang="en-US" sz="3200"/>
              <a:t>All Caveon staff have passed background checks and have been trained regarding the Family Educational Rights and Privacy Act (FERPA) and Kentucky state laws protecting student privacy. </a:t>
            </a:r>
          </a:p>
          <a:p>
            <a:endParaRPr lang="en-US" sz="3200"/>
          </a:p>
          <a:p>
            <a:pPr marL="0" indent="0">
              <a:buNone/>
            </a:pPr>
            <a:endParaRPr lang="en-US" sz="3200">
              <a:latin typeface="Franklin Gothic Book" panose="020B0503020102020204"/>
            </a:endParaRPr>
          </a:p>
          <a:p>
            <a:pPr marL="0" indent="0">
              <a:buNone/>
            </a:pPr>
            <a:endParaRPr lang="en-US" sz="3200">
              <a:latin typeface="Franklin Gothic Book" panose="020B0503020102020204"/>
            </a:endParaRPr>
          </a:p>
          <a:p>
            <a:endParaRPr lang="en-US" sz="3200">
              <a:latin typeface="Franklin Gothic Book" panose="020B0503020102020204"/>
            </a:endParaRPr>
          </a:p>
        </p:txBody>
      </p:sp>
      <p:sp>
        <p:nvSpPr>
          <p:cNvPr id="3" name="Star: 5 Points 2" descr="Star denotes resources that are new in 2025.">
            <a:extLst>
              <a:ext uri="{FF2B5EF4-FFF2-40B4-BE49-F238E27FC236}">
                <a16:creationId xmlns:a16="http://schemas.microsoft.com/office/drawing/2014/main" id="{5B2DE6D6-4405-0E60-E210-E892675AE235}"/>
              </a:ext>
              <a:ext uri="{C183D7F6-B498-43B3-948B-1728B52AA6E4}">
                <adec:decorative xmlns:adec="http://schemas.microsoft.com/office/drawing/2017/decorative" val="0"/>
              </a:ext>
            </a:extLst>
          </p:cNvPr>
          <p:cNvSpPr/>
          <p:nvPr/>
        </p:nvSpPr>
        <p:spPr>
          <a:xfrm rot="21180000">
            <a:off x="8240972" y="223413"/>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8732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995D2F-8A45-2A90-9077-4CC75D0A82F6}"/>
              </a:ext>
            </a:extLst>
          </p:cNvPr>
          <p:cNvSpPr>
            <a:spLocks noGrp="1"/>
          </p:cNvSpPr>
          <p:nvPr>
            <p:ph type="title"/>
          </p:nvPr>
        </p:nvSpPr>
        <p:spPr>
          <a:xfrm>
            <a:off x="0" y="0"/>
            <a:ext cx="10515600" cy="1325563"/>
          </a:xfrm>
        </p:spPr>
        <p:txBody>
          <a:bodyPr>
            <a:normAutofit/>
          </a:bodyPr>
          <a:lstStyle/>
          <a:p>
            <a:pPr marL="236538"/>
            <a:r>
              <a:rPr lang="en-US" sz="4000"/>
              <a:t>Agenda</a:t>
            </a:r>
          </a:p>
        </p:txBody>
      </p:sp>
      <p:sp>
        <p:nvSpPr>
          <p:cNvPr id="8" name="Content Placeholder 7">
            <a:extLst>
              <a:ext uri="{FF2B5EF4-FFF2-40B4-BE49-F238E27FC236}">
                <a16:creationId xmlns:a16="http://schemas.microsoft.com/office/drawing/2014/main" id="{8CEED6DD-3855-9301-056D-6775A485FF48}"/>
              </a:ext>
            </a:extLst>
          </p:cNvPr>
          <p:cNvSpPr>
            <a:spLocks noGrp="1"/>
          </p:cNvSpPr>
          <p:nvPr>
            <p:ph idx="1"/>
          </p:nvPr>
        </p:nvSpPr>
        <p:spPr>
          <a:xfrm>
            <a:off x="838200" y="1382442"/>
            <a:ext cx="10515600" cy="4093115"/>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Test Security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Caveon </a:t>
            </a:r>
            <a:endParaRPr lang="en-US" sz="2800" b="0" i="0" u="none" strike="noStrike" kern="1200" cap="none" spc="0" normalizeH="0" baseline="0" noProof="0">
              <a:ln>
                <a:noFill/>
              </a:ln>
              <a:solidFill>
                <a:srgbClr val="102649"/>
              </a:solidFill>
              <a:effectLst/>
              <a:uLnTx/>
              <a:uFillTx/>
              <a:latin typeface="Franklin Gothic Book" panose="020B0503020102020204"/>
            </a:endParaRPr>
          </a:p>
          <a:p>
            <a:pPr>
              <a:defRPr/>
            </a:pPr>
            <a:r>
              <a:rPr lang="en-US">
                <a:latin typeface="Franklin Gothic Book" panose="020B0503020102020204"/>
              </a:rPr>
              <a:t>Site Monitoring Visits</a:t>
            </a:r>
          </a:p>
        </p:txBody>
      </p:sp>
    </p:spTree>
    <p:extLst>
      <p:ext uri="{BB962C8B-B14F-4D97-AF65-F5344CB8AC3E}">
        <p14:creationId xmlns:p14="http://schemas.microsoft.com/office/powerpoint/2010/main" val="245332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2770-28CD-37FD-9C53-9FCFBF10CBA1}"/>
              </a:ext>
            </a:extLst>
          </p:cNvPr>
          <p:cNvSpPr>
            <a:spLocks noGrp="1"/>
          </p:cNvSpPr>
          <p:nvPr>
            <p:ph type="title"/>
          </p:nvPr>
        </p:nvSpPr>
        <p:spPr>
          <a:xfrm>
            <a:off x="0" y="0"/>
            <a:ext cx="11109511" cy="1325563"/>
          </a:xfrm>
        </p:spPr>
        <p:txBody>
          <a:bodyPr>
            <a:normAutofit/>
          </a:bodyPr>
          <a:lstStyle/>
          <a:p>
            <a:pPr marL="236220"/>
            <a:r>
              <a:rPr lang="en-US" sz="4000"/>
              <a:t>Caveon In-Person Monitoring Visits, continued</a:t>
            </a:r>
            <a:endParaRPr lang="en-US"/>
          </a:p>
        </p:txBody>
      </p:sp>
      <p:sp>
        <p:nvSpPr>
          <p:cNvPr id="6" name="Content Placeholder 3">
            <a:extLst>
              <a:ext uri="{FF2B5EF4-FFF2-40B4-BE49-F238E27FC236}">
                <a16:creationId xmlns:a16="http://schemas.microsoft.com/office/drawing/2014/main" id="{02FD6734-2FA6-D867-5B3F-A6820FED2D6C}"/>
              </a:ext>
            </a:extLst>
          </p:cNvPr>
          <p:cNvSpPr txBox="1">
            <a:spLocks/>
          </p:cNvSpPr>
          <p:nvPr/>
        </p:nvSpPr>
        <p:spPr>
          <a:xfrm>
            <a:off x="541142" y="989781"/>
            <a:ext cx="10585780" cy="458678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3200">
              <a:latin typeface="Franklin Gothic Book" panose="020B0503020102020204"/>
            </a:endParaRPr>
          </a:p>
          <a:p>
            <a:r>
              <a:rPr lang="en-US" sz="3200"/>
              <a:t>BACs will be interviewed and asked to provide testing documentation and procedures. </a:t>
            </a:r>
          </a:p>
          <a:p>
            <a:r>
              <a:rPr lang="en-US" sz="3200">
                <a:latin typeface="Franklin Gothic Book" panose="020B0503020102020204"/>
                <a:ea typeface="Calibri"/>
                <a:cs typeface="Calibri"/>
              </a:rPr>
              <a:t>Caveon Monitors will need valid login credentials to obtain secure internet access through the school network.</a:t>
            </a:r>
            <a:endParaRPr lang="en-US" sz="1100">
              <a:latin typeface="Calibri"/>
              <a:ea typeface="Calibri"/>
              <a:cs typeface="Calibri"/>
            </a:endParaRPr>
          </a:p>
          <a:p>
            <a:r>
              <a:rPr lang="en-US" sz="3200">
                <a:latin typeface="Franklin Gothic Book" panose="020B0503020102020204"/>
                <a:ea typeface="Calibri"/>
                <a:cs typeface="Calibri"/>
              </a:rPr>
              <a:t>Caveon Monitors will not interfere with or disrupt testing in any manner or provide technical assistance or feedback during testing observations.</a:t>
            </a:r>
          </a:p>
          <a:p>
            <a:r>
              <a:rPr kumimoji="0" lang="en-US" sz="3200" b="0" i="0" u="none" strike="noStrike" kern="1200" cap="none" spc="0" normalizeH="0" baseline="0" noProof="0">
                <a:ln>
                  <a:noFill/>
                </a:ln>
                <a:effectLst/>
                <a:uLnTx/>
                <a:uFillTx/>
                <a:latin typeface="Franklin Gothic Book" panose="020B0503020102020204"/>
                <a:ea typeface="+mn-ea"/>
                <a:cs typeface="+mn-cs"/>
              </a:rPr>
              <a:t>Information collected from site visits will be </a:t>
            </a:r>
            <a:r>
              <a:rPr lang="en-US" sz="3200">
                <a:latin typeface="Franklin Gothic Book" panose="020B0503020102020204"/>
              </a:rPr>
              <a:t>used for federal </a:t>
            </a:r>
            <a:r>
              <a:rPr kumimoji="0" lang="en-US" sz="3200" b="0" i="0" u="none" strike="noStrike" kern="1200" cap="none" spc="0" normalizeH="0" baseline="0" noProof="0">
                <a:ln>
                  <a:noFill/>
                </a:ln>
                <a:effectLst/>
                <a:uLnTx/>
                <a:uFillTx/>
                <a:latin typeface="Franklin Gothic Book" panose="020B0503020102020204"/>
                <a:ea typeface="+mn-ea"/>
                <a:cs typeface="+mn-cs"/>
              </a:rPr>
              <a:t>reporting and auditing purposes</a:t>
            </a:r>
            <a:r>
              <a:rPr lang="en-US" sz="3200">
                <a:latin typeface="Franklin Gothic Book" panose="020B0503020102020204"/>
              </a:rPr>
              <a:t>.</a:t>
            </a:r>
          </a:p>
          <a:p>
            <a:pPr marL="0" indent="0">
              <a:buNone/>
            </a:pPr>
            <a:endParaRPr lang="en-US" sz="3200">
              <a:latin typeface="Franklin Gothic Book" panose="020B0503020102020204"/>
            </a:endParaRPr>
          </a:p>
          <a:p>
            <a:pPr marL="0" indent="0">
              <a:buNone/>
            </a:pPr>
            <a:endParaRPr lang="en-US" sz="3200">
              <a:latin typeface="Franklin Gothic Book" panose="020B0503020102020204"/>
            </a:endParaRPr>
          </a:p>
          <a:p>
            <a:endParaRPr lang="en-US" sz="3200">
              <a:latin typeface="Franklin Gothic Book" panose="020B0503020102020204"/>
            </a:endParaRPr>
          </a:p>
        </p:txBody>
      </p:sp>
      <p:sp>
        <p:nvSpPr>
          <p:cNvPr id="3" name="Star: 5 Points 2" descr="Star denotes resources that are new in 2025.">
            <a:extLst>
              <a:ext uri="{FF2B5EF4-FFF2-40B4-BE49-F238E27FC236}">
                <a16:creationId xmlns:a16="http://schemas.microsoft.com/office/drawing/2014/main" id="{5B2DE6D6-4405-0E60-E210-E892675AE235}"/>
              </a:ext>
              <a:ext uri="{C183D7F6-B498-43B3-948B-1728B52AA6E4}">
                <adec:decorative xmlns:adec="http://schemas.microsoft.com/office/drawing/2017/decorative" val="0"/>
              </a:ext>
            </a:extLst>
          </p:cNvPr>
          <p:cNvSpPr/>
          <p:nvPr/>
        </p:nvSpPr>
        <p:spPr>
          <a:xfrm rot="21180000">
            <a:off x="10773501" y="369089"/>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26176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8F64FE-A728-41A0-9A64-15092AB43F1A}"/>
              </a:ext>
            </a:extLst>
          </p:cNvPr>
          <p:cNvSpPr>
            <a:spLocks noGrp="1"/>
          </p:cNvSpPr>
          <p:nvPr>
            <p:ph type="title"/>
          </p:nvPr>
        </p:nvSpPr>
        <p:spPr>
          <a:xfrm>
            <a:off x="0" y="-1"/>
            <a:ext cx="8596668" cy="1135117"/>
          </a:xfrm>
        </p:spPr>
        <p:txBody>
          <a:bodyPr>
            <a:normAutofit/>
          </a:bodyPr>
          <a:lstStyle/>
          <a:p>
            <a:pPr marL="236538"/>
            <a:r>
              <a:rPr lang="en-US" sz="4000"/>
              <a:t>Spring Testing Resources</a:t>
            </a:r>
          </a:p>
        </p:txBody>
      </p:sp>
      <p:sp>
        <p:nvSpPr>
          <p:cNvPr id="5" name="Star: 5 Points 4" descr="Star denotes resources that are new in 2025.">
            <a:extLst>
              <a:ext uri="{FF2B5EF4-FFF2-40B4-BE49-F238E27FC236}">
                <a16:creationId xmlns:a16="http://schemas.microsoft.com/office/drawing/2014/main" id="{A2862FFE-AA21-4EC3-BC3E-1BB97F59A1D3}"/>
              </a:ext>
              <a:ext uri="{C183D7F6-B498-43B3-948B-1728B52AA6E4}">
                <adec:decorative xmlns:adec="http://schemas.microsoft.com/office/drawing/2017/decorative" val="0"/>
              </a:ext>
            </a:extLst>
          </p:cNvPr>
          <p:cNvSpPr/>
          <p:nvPr/>
        </p:nvSpPr>
        <p:spPr>
          <a:xfrm rot="21180000">
            <a:off x="138062" y="3479584"/>
            <a:ext cx="554517" cy="49470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TextBox 68">
            <a:extLst>
              <a:ext uri="{FF2B5EF4-FFF2-40B4-BE49-F238E27FC236}">
                <a16:creationId xmlns:a16="http://schemas.microsoft.com/office/drawing/2014/main" id="{FE31DC2C-C538-1B42-6ECA-F758F64C9F24}"/>
              </a:ext>
            </a:extLst>
          </p:cNvPr>
          <p:cNvSpPr txBox="1"/>
          <p:nvPr/>
        </p:nvSpPr>
        <p:spPr>
          <a:xfrm>
            <a:off x="2065914" y="2630638"/>
            <a:ext cx="52485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solidFill>
                  <a:schemeClr val="bg1"/>
                </a:solidFill>
                <a:latin typeface="Franklin Gothic Book"/>
                <a:ea typeface="Calibri"/>
                <a:cs typeface="Arial"/>
              </a:rPr>
              <a:t>KDE/OAA Site</a:t>
            </a:r>
          </a:p>
        </p:txBody>
      </p:sp>
      <p:sp>
        <p:nvSpPr>
          <p:cNvPr id="93" name="Content Placeholder 3">
            <a:extLst>
              <a:ext uri="{FF2B5EF4-FFF2-40B4-BE49-F238E27FC236}">
                <a16:creationId xmlns:a16="http://schemas.microsoft.com/office/drawing/2014/main" id="{F828B6D2-365E-0964-99E6-EA73F6384962}"/>
              </a:ext>
            </a:extLst>
          </p:cNvPr>
          <p:cNvSpPr txBox="1">
            <a:spLocks/>
          </p:cNvSpPr>
          <p:nvPr/>
        </p:nvSpPr>
        <p:spPr>
          <a:xfrm>
            <a:off x="528650" y="1300973"/>
            <a:ext cx="10619397" cy="42506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dirty="0">
                <a:solidFill>
                  <a:schemeClr val="accent6"/>
                </a:solidFill>
                <a:latin typeface="Franklin Gothic Book" panose="020B0503020102020204"/>
                <a:hlinkClick r:id="rId3">
                  <a:extLst>
                    <a:ext uri="{A12FA001-AC4F-418D-AE19-62706E023703}">
                      <ahyp:hlinkClr xmlns:ahyp="http://schemas.microsoft.com/office/drawing/2018/hyperlinkcolor" val="tx"/>
                    </a:ext>
                  </a:extLst>
                </a:hlinkClick>
              </a:rPr>
              <a:t>KDE/OAA Website</a:t>
            </a:r>
            <a:endParaRPr lang="en-US" dirty="0">
              <a:solidFill>
                <a:schemeClr val="accent6"/>
              </a:solidFill>
              <a:latin typeface="Franklin Gothic Book" panose="020B0503020102020204"/>
              <a:hlinkClick r:id="rId3">
                <a:extLst>
                  <a:ext uri="{A12FA001-AC4F-418D-AE19-62706E023703}">
                    <ahyp:hlinkClr xmlns:ahyp="http://schemas.microsoft.com/office/drawing/2018/hyperlinkcolor" val="tx"/>
                  </a:ext>
                </a:extLst>
              </a:hlinkClick>
            </a:endParaRPr>
          </a:p>
          <a:p>
            <a:pPr>
              <a:defRPr/>
            </a:pPr>
            <a:r>
              <a:rPr lang="en-US" sz="3200" dirty="0">
                <a:solidFill>
                  <a:schemeClr val="accent6"/>
                </a:solidFill>
                <a:hlinkClick r:id="rId4">
                  <a:extLst>
                    <a:ext uri="{A12FA001-AC4F-418D-AE19-62706E023703}">
                      <ahyp:hlinkClr xmlns:ahyp="http://schemas.microsoft.com/office/drawing/2018/hyperlinkcolor" val="tx"/>
                    </a:ext>
                  </a:extLst>
                </a:hlinkClick>
              </a:rPr>
              <a:t>Caveon Login Page</a:t>
            </a:r>
            <a:r>
              <a:rPr lang="en-US" sz="3200" dirty="0">
                <a:solidFill>
                  <a:schemeClr val="accent6"/>
                </a:solidFill>
              </a:rPr>
              <a:t> </a:t>
            </a:r>
          </a:p>
          <a:p>
            <a:r>
              <a:rPr lang="en-US" sz="3200" dirty="0">
                <a:solidFill>
                  <a:schemeClr val="accent6"/>
                </a:solidFill>
                <a:latin typeface="Franklin Gothic Book" panose="020B0503020102020204"/>
                <a:hlinkClick r:id="rId5">
                  <a:extLst>
                    <a:ext uri="{A12FA001-AC4F-418D-AE19-62706E023703}">
                      <ahyp:hlinkClr xmlns:ahyp="http://schemas.microsoft.com/office/drawing/2018/hyperlinkcolor" val="tx"/>
                    </a:ext>
                  </a:extLst>
                </a:hlinkClick>
              </a:rPr>
              <a:t>Allegation Reporting</a:t>
            </a:r>
          </a:p>
          <a:p>
            <a:r>
              <a:rPr lang="en-US" sz="3200" dirty="0">
                <a:solidFill>
                  <a:schemeClr val="accent6"/>
                </a:solidFill>
                <a:latin typeface="Franklin Gothic Book" panose="020B0503020102020204"/>
                <a:hlinkClick r:id="rId6">
                  <a:extLst>
                    <a:ext uri="{A12FA001-AC4F-418D-AE19-62706E023703}">
                      <ahyp:hlinkClr xmlns:ahyp="http://schemas.microsoft.com/office/drawing/2018/hyperlinkcolor" val="tx"/>
                    </a:ext>
                  </a:extLst>
                </a:hlinkClick>
              </a:rPr>
              <a:t>Assessment Regulations Training Website</a:t>
            </a:r>
          </a:p>
          <a:p>
            <a:r>
              <a:rPr lang="en-US" sz="3200" dirty="0">
                <a:solidFill>
                  <a:schemeClr val="accent6"/>
                </a:solidFill>
                <a:latin typeface="Franklin Gothic Book" panose="020B0503020102020204"/>
                <a:hlinkClick r:id="rId7">
                  <a:extLst>
                    <a:ext uri="{A12FA001-AC4F-418D-AE19-62706E023703}">
                      <ahyp:hlinkClr xmlns:ahyp="http://schemas.microsoft.com/office/drawing/2018/hyperlinkcolor" val="tx"/>
                    </a:ext>
                  </a:extLst>
                </a:hlinkClick>
              </a:rPr>
              <a:t>Administration Code Regulation</a:t>
            </a:r>
          </a:p>
          <a:p>
            <a:r>
              <a:rPr lang="en-US" sz="3200" dirty="0">
                <a:solidFill>
                  <a:schemeClr val="accent6"/>
                </a:solidFill>
                <a:latin typeface="Franklin Gothic Book" panose="020B0503020102020204"/>
                <a:hlinkClick r:id="rId8">
                  <a:extLst>
                    <a:ext uri="{A12FA001-AC4F-418D-AE19-62706E023703}">
                      <ahyp:hlinkClr xmlns:ahyp="http://schemas.microsoft.com/office/drawing/2018/hyperlinkcolor" val="tx"/>
                    </a:ext>
                  </a:extLst>
                </a:hlinkClick>
              </a:rPr>
              <a:t>Inclusion of Special Populations Regulation</a:t>
            </a:r>
          </a:p>
          <a:p>
            <a:endParaRPr lang="en-US" sz="3200" dirty="0">
              <a:latin typeface="Franklin Gothic Book" panose="020B0503020102020204"/>
            </a:endParaRPr>
          </a:p>
        </p:txBody>
      </p:sp>
    </p:spTree>
    <p:extLst>
      <p:ext uri="{BB962C8B-B14F-4D97-AF65-F5344CB8AC3E}">
        <p14:creationId xmlns:p14="http://schemas.microsoft.com/office/powerpoint/2010/main" val="295919577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Title 5">
            <a:extLst>
              <a:ext uri="{FF2B5EF4-FFF2-40B4-BE49-F238E27FC236}">
                <a16:creationId xmlns:a16="http://schemas.microsoft.com/office/drawing/2014/main" id="{00F1D9EA-DD69-AE7F-2B79-B34F034EA5C9}"/>
              </a:ext>
            </a:extLst>
          </p:cNvPr>
          <p:cNvSpPr>
            <a:spLocks noGrp="1"/>
          </p:cNvSpPr>
          <p:nvPr>
            <p:ph type="title"/>
          </p:nvPr>
        </p:nvSpPr>
        <p:spPr>
          <a:xfrm>
            <a:off x="0" y="2566"/>
            <a:ext cx="12192000" cy="1482531"/>
          </a:xfrm>
        </p:spPr>
        <p:txBody>
          <a:bodyPr>
            <a:normAutofit/>
          </a:bodyPr>
          <a:lstStyle/>
          <a:p>
            <a:pPr marL="236538" algn="l"/>
            <a:r>
              <a:rPr lang="en-US" sz="4000">
                <a:latin typeface="Franklin Gothic Medium" panose="020B0603020102020204" pitchFamily="34" charset="0"/>
              </a:rPr>
              <a:t>2025</a:t>
            </a:r>
            <a:r>
              <a:rPr lang="en-US" sz="4000" baseline="0">
                <a:latin typeface="Franklin Gothic Medium" panose="020B0603020102020204" pitchFamily="34" charset="0"/>
              </a:rPr>
              <a:t> February DAC Hybrid Q&amp;A Session Dates/Locations</a:t>
            </a:r>
            <a:endParaRPr lang="en-US" sz="4000">
              <a:latin typeface="Franklin Gothic Medium" panose="020B0603020102020204" pitchFamily="34" charset="0"/>
            </a:endParaRPr>
          </a:p>
        </p:txBody>
      </p:sp>
      <p:sp>
        <p:nvSpPr>
          <p:cNvPr id="2" name="Text Placeholder 1">
            <a:extLst>
              <a:ext uri="{FF2B5EF4-FFF2-40B4-BE49-F238E27FC236}">
                <a16:creationId xmlns:a16="http://schemas.microsoft.com/office/drawing/2014/main" id="{0A3D2039-D828-9085-4C6D-8E7CBC0C5194}"/>
              </a:ext>
            </a:extLst>
          </p:cNvPr>
          <p:cNvSpPr>
            <a:spLocks noGrp="1"/>
          </p:cNvSpPr>
          <p:nvPr>
            <p:ph type="body" idx="1"/>
          </p:nvPr>
        </p:nvSpPr>
        <p:spPr>
          <a:xfrm>
            <a:off x="457220" y="1485098"/>
            <a:ext cx="11360800" cy="4060603"/>
          </a:xfrm>
        </p:spPr>
        <p:txBody>
          <a:bodyPr/>
          <a:lstStyle/>
          <a:p>
            <a:pPr marL="152396" indent="0">
              <a:buNone/>
            </a:pPr>
            <a:r>
              <a:rPr lang="en-US" sz="2800">
                <a:solidFill>
                  <a:srgbClr val="102649"/>
                </a:solidFill>
              </a:rPr>
              <a:t>Feb. 3 – Frankfort – Sower Building (in-person only)</a:t>
            </a:r>
          </a:p>
          <a:p>
            <a:pPr marL="152396" indent="0">
              <a:buNone/>
            </a:pPr>
            <a:r>
              <a:rPr lang="en-US" sz="2800">
                <a:solidFill>
                  <a:srgbClr val="102649"/>
                </a:solidFill>
              </a:rPr>
              <a:t>Feb. 11* – Ashland – Kentucky Education Development Corporation</a:t>
            </a:r>
            <a:endParaRPr lang="en-US" sz="2800">
              <a:solidFill>
                <a:srgbClr val="102649"/>
              </a:solidFill>
              <a:cs typeface="Arial"/>
            </a:endParaRPr>
          </a:p>
          <a:p>
            <a:pPr marL="152396" indent="0">
              <a:buNone/>
            </a:pPr>
            <a:r>
              <a:rPr lang="en-US" sz="2800">
                <a:solidFill>
                  <a:srgbClr val="102649"/>
                </a:solidFill>
              </a:rPr>
              <a:t>Feb. 19* – Eddyville – West Kentucky Educational Cooperative</a:t>
            </a:r>
            <a:endParaRPr lang="en-US" sz="2800">
              <a:solidFill>
                <a:srgbClr val="102649"/>
              </a:solidFill>
              <a:cs typeface="Arial"/>
            </a:endParaRPr>
          </a:p>
          <a:p>
            <a:pPr marL="152396" indent="0">
              <a:buNone/>
            </a:pPr>
            <a:endParaRPr lang="en-US"/>
          </a:p>
          <a:p>
            <a:pPr marL="152396" indent="0">
              <a:buNone/>
            </a:pPr>
            <a:endParaRPr lang="en-US"/>
          </a:p>
          <a:p>
            <a:pPr marL="152396" indent="0">
              <a:buNone/>
            </a:pPr>
            <a:r>
              <a:rPr lang="en-US" sz="2800" i="1">
                <a:solidFill>
                  <a:srgbClr val="102649"/>
                </a:solidFill>
                <a:latin typeface="Söhne"/>
              </a:rPr>
              <a:t>*In-person and virtual options available </a:t>
            </a:r>
            <a:endParaRPr lang="en-US" sz="2800" i="1">
              <a:solidFill>
                <a:srgbClr val="102649"/>
              </a:solidFill>
              <a:latin typeface="Arial"/>
              <a:cs typeface="Arial"/>
            </a:endParaRPr>
          </a:p>
          <a:p>
            <a:pPr marL="152396" indent="0">
              <a:buNone/>
            </a:pPr>
            <a:r>
              <a:rPr lang="en-US" sz="2800" i="1">
                <a:solidFill>
                  <a:srgbClr val="102649"/>
                </a:solidFill>
                <a:latin typeface="Söhne"/>
              </a:rPr>
              <a:t>Note: If</a:t>
            </a:r>
            <a:r>
              <a:rPr lang="en-US" sz="2800" b="0" i="1">
                <a:solidFill>
                  <a:srgbClr val="102649"/>
                </a:solidFill>
                <a:effectLst/>
                <a:latin typeface="Söhne"/>
              </a:rPr>
              <a:t> weather or other circumstances impact </a:t>
            </a:r>
            <a:r>
              <a:rPr lang="en-US" sz="2800" i="1">
                <a:solidFill>
                  <a:srgbClr val="102649"/>
                </a:solidFill>
                <a:latin typeface="Söhne"/>
              </a:rPr>
              <a:t>the in-person</a:t>
            </a:r>
            <a:r>
              <a:rPr lang="en-US" sz="2800" b="0" i="1">
                <a:solidFill>
                  <a:srgbClr val="102649"/>
                </a:solidFill>
                <a:effectLst/>
                <a:latin typeface="Söhne"/>
              </a:rPr>
              <a:t> session, the Q&amp;A session will be held online only.</a:t>
            </a:r>
            <a:endParaRPr lang="en-US" sz="2800" i="1">
              <a:solidFill>
                <a:srgbClr val="102649"/>
              </a:solidFill>
              <a:cs typeface="Arial"/>
            </a:endParaRPr>
          </a:p>
          <a:p>
            <a:pPr marL="152396" indent="0">
              <a:buNone/>
            </a:pPr>
            <a:endParaRPr lang="en-US"/>
          </a:p>
        </p:txBody>
      </p:sp>
      <p:sp>
        <p:nvSpPr>
          <p:cNvPr id="4" name="Slide Number Placeholder 3">
            <a:extLst>
              <a:ext uri="{FF2B5EF4-FFF2-40B4-BE49-F238E27FC236}">
                <a16:creationId xmlns:a16="http://schemas.microsoft.com/office/drawing/2014/main" id="{55A0A526-9133-2268-2998-027D0774D595}"/>
              </a:ext>
              <a:ext uri="{C183D7F6-B498-43B3-948B-1728B52AA6E4}">
                <adec:decorative xmlns:adec="http://schemas.microsoft.com/office/drawing/2017/decorative" val="1"/>
              </a:ext>
            </a:extLst>
          </p:cNvPr>
          <p:cNvSpPr txBox="1">
            <a:spLocks/>
          </p:cNvSpPr>
          <p:nvPr/>
        </p:nvSpPr>
        <p:spPr>
          <a:xfrm>
            <a:off x="4724400" y="631383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 sz="12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661ED62-337D-66CE-A3FF-F63D0E92B5E2}"/>
              </a:ext>
            </a:extLst>
          </p:cNvPr>
          <p:cNvSpPr>
            <a:spLocks noGrp="1"/>
          </p:cNvSpPr>
          <p:nvPr>
            <p:ph type="title"/>
          </p:nvPr>
        </p:nvSpPr>
        <p:spPr>
          <a:xfrm>
            <a:off x="0" y="1"/>
            <a:ext cx="10515600" cy="1085553"/>
          </a:xfrm>
        </p:spPr>
        <p:txBody>
          <a:bodyPr/>
          <a:lstStyle/>
          <a:p>
            <a:pPr marL="236538"/>
            <a:r>
              <a:rPr lang="en-US" sz="4000">
                <a:latin typeface="Franklin Gothic Medium" panose="020B0603020102020204" pitchFamily="34" charset="0"/>
              </a:rPr>
              <a:t>February</a:t>
            </a:r>
            <a:r>
              <a:rPr lang="en-US" sz="4000" baseline="0">
                <a:latin typeface="Franklin Gothic Medium" panose="020B0603020102020204" pitchFamily="34" charset="0"/>
              </a:rPr>
              <a:t> DAC Hybrid Q&amp;A Sessions</a:t>
            </a:r>
            <a:endParaRPr lang="en-US"/>
          </a:p>
        </p:txBody>
      </p:sp>
      <p:graphicFrame>
        <p:nvGraphicFramePr>
          <p:cNvPr id="7" name="Google Shape;63;p14">
            <a:extLst>
              <a:ext uri="{FF2B5EF4-FFF2-40B4-BE49-F238E27FC236}">
                <a16:creationId xmlns:a16="http://schemas.microsoft.com/office/drawing/2014/main" id="{2D1542D6-8777-7943-44BB-BA9103C710FB}"/>
              </a:ext>
            </a:extLst>
          </p:cNvPr>
          <p:cNvGraphicFramePr/>
          <p:nvPr>
            <p:extLst>
              <p:ext uri="{D42A27DB-BD31-4B8C-83A1-F6EECF244321}">
                <p14:modId xmlns:p14="http://schemas.microsoft.com/office/powerpoint/2010/main" val="470627067"/>
              </p:ext>
            </p:extLst>
          </p:nvPr>
        </p:nvGraphicFramePr>
        <p:xfrm>
          <a:off x="605150" y="872664"/>
          <a:ext cx="10981700" cy="4937400"/>
        </p:xfrm>
        <a:graphic>
          <a:graphicData uri="http://schemas.openxmlformats.org/drawingml/2006/table">
            <a:tbl>
              <a:tblPr firstRow="1">
                <a:noFill/>
              </a:tblPr>
              <a:tblGrid>
                <a:gridCol w="1843229">
                  <a:extLst>
                    <a:ext uri="{9D8B030D-6E8A-4147-A177-3AD203B41FA5}">
                      <a16:colId xmlns:a16="http://schemas.microsoft.com/office/drawing/2014/main" val="20000"/>
                    </a:ext>
                  </a:extLst>
                </a:gridCol>
                <a:gridCol w="9138471">
                  <a:extLst>
                    <a:ext uri="{9D8B030D-6E8A-4147-A177-3AD203B41FA5}">
                      <a16:colId xmlns:a16="http://schemas.microsoft.com/office/drawing/2014/main" val="20001"/>
                    </a:ext>
                  </a:extLst>
                </a:gridCol>
              </a:tblGrid>
              <a:tr h="470967">
                <a:tc>
                  <a:txBody>
                    <a:bodyPr/>
                    <a:lstStyle/>
                    <a:p>
                      <a:pPr marL="0" lvl="0" indent="0" algn="l" rtl="0">
                        <a:spcBef>
                          <a:spcPts val="0"/>
                        </a:spcBef>
                        <a:spcAft>
                          <a:spcPts val="0"/>
                        </a:spcAft>
                        <a:buNone/>
                      </a:pPr>
                      <a:r>
                        <a:rPr lang="en" sz="2000" b="1">
                          <a:solidFill>
                            <a:schemeClr val="lt1"/>
                          </a:solidFill>
                        </a:rPr>
                        <a:t>Time</a:t>
                      </a:r>
                      <a:endParaRPr sz="2000" b="1">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tc>
                  <a:txBody>
                    <a:bodyPr/>
                    <a:lstStyle/>
                    <a:p>
                      <a:pPr marL="0" lvl="0" indent="0" algn="l" rtl="0">
                        <a:spcBef>
                          <a:spcPts val="0"/>
                        </a:spcBef>
                        <a:spcAft>
                          <a:spcPts val="0"/>
                        </a:spcAft>
                        <a:buNone/>
                      </a:pPr>
                      <a:r>
                        <a:rPr lang="en" sz="2000" b="1">
                          <a:solidFill>
                            <a:schemeClr val="lt1"/>
                          </a:solidFill>
                        </a:rPr>
                        <a:t>Topic</a:t>
                      </a:r>
                      <a:endParaRPr sz="2000" b="1">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extLst>
                  <a:ext uri="{0D108BD9-81ED-4DB2-BD59-A6C34878D82A}">
                    <a16:rowId xmlns:a16="http://schemas.microsoft.com/office/drawing/2014/main" val="10000"/>
                  </a:ext>
                </a:extLst>
              </a:tr>
              <a:tr h="529843">
                <a:tc>
                  <a:txBody>
                    <a:bodyPr/>
                    <a:lstStyle/>
                    <a:p>
                      <a:pPr marL="0" lvl="0" indent="0" algn="l" rtl="0">
                        <a:spcBef>
                          <a:spcPts val="0"/>
                        </a:spcBef>
                        <a:spcAft>
                          <a:spcPts val="0"/>
                        </a:spcAft>
                        <a:buNone/>
                      </a:pPr>
                      <a:r>
                        <a:rPr lang="en" sz="2000" b="1">
                          <a:solidFill>
                            <a:srgbClr val="102649"/>
                          </a:solidFill>
                        </a:rPr>
                        <a:t>9:00</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Welcome and Updates</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1"/>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Kentucky Summative Assessment (KSA) including PAN &amp; TestNAV</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2"/>
                  </a:ext>
                </a:extLst>
              </a:tr>
              <a:tr h="529843">
                <a:tc>
                  <a:txBody>
                    <a:bodyPr/>
                    <a:lstStyle/>
                    <a:p>
                      <a:pPr marL="0" lvl="0" indent="0" algn="l" rtl="0">
                        <a:spcBef>
                          <a:spcPts val="0"/>
                        </a:spcBef>
                        <a:spcAft>
                          <a:spcPts val="0"/>
                        </a:spcAft>
                        <a:buNone/>
                      </a:pPr>
                      <a:r>
                        <a:rPr lang="en" sz="2000" b="1">
                          <a:solidFill>
                            <a:srgbClr val="102649"/>
                          </a:solidFill>
                        </a:rPr>
                        <a:t>10:15-10:30</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Break</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3"/>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Alternate Kentucky Summative Assessment (AKSA) &amp; Accommodations</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4"/>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High School and Test Security</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5"/>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SDRR</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6"/>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Open Floor Questions</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7"/>
                  </a:ext>
                </a:extLst>
              </a:tr>
              <a:tr h="529843">
                <a:tc>
                  <a:txBody>
                    <a:bodyPr/>
                    <a:lstStyle/>
                    <a:p>
                      <a:pPr marL="0" lvl="0" indent="0" algn="l" rtl="0">
                        <a:spcBef>
                          <a:spcPts val="0"/>
                        </a:spcBef>
                        <a:spcAft>
                          <a:spcPts val="0"/>
                        </a:spcAft>
                        <a:buNone/>
                      </a:pPr>
                      <a:r>
                        <a:rPr lang="en" sz="2000" b="1">
                          <a:solidFill>
                            <a:srgbClr val="102649"/>
                          </a:solidFill>
                        </a:rPr>
                        <a:t>Noon</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dirty="0">
                          <a:solidFill>
                            <a:srgbClr val="102649"/>
                          </a:solidFill>
                        </a:rPr>
                        <a:t>Conclusion</a:t>
                      </a:r>
                      <a:endParaRPr sz="2000" b="1" dirty="0">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8"/>
                  </a:ext>
                </a:extLst>
              </a:tr>
            </a:tbl>
          </a:graphicData>
        </a:graphic>
      </p:graphicFrame>
      <p:sp>
        <p:nvSpPr>
          <p:cNvPr id="8" name="TextBox 7">
            <a:extLst>
              <a:ext uri="{FF2B5EF4-FFF2-40B4-BE49-F238E27FC236}">
                <a16:creationId xmlns:a16="http://schemas.microsoft.com/office/drawing/2014/main" id="{6E9AC265-AA5D-1531-27A6-76F987076214}"/>
              </a:ext>
            </a:extLst>
          </p:cNvPr>
          <p:cNvSpPr txBox="1"/>
          <p:nvPr/>
        </p:nvSpPr>
        <p:spPr>
          <a:xfrm>
            <a:off x="468350" y="5810064"/>
            <a:ext cx="11255300" cy="830997"/>
          </a:xfrm>
          <a:prstGeom prst="rect">
            <a:avLst/>
          </a:prstGeom>
          <a:noFill/>
        </p:spPr>
        <p:txBody>
          <a:bodyPr wrap="square">
            <a:spAutoFit/>
          </a:bodyPr>
          <a:lstStyle/>
          <a:p>
            <a:r>
              <a:rPr lang="en-US" sz="1600" b="0" i="1">
                <a:solidFill>
                  <a:srgbClr val="102649"/>
                </a:solidFill>
                <a:effectLst/>
                <a:latin typeface="Söhne"/>
              </a:rPr>
              <a:t>Please Note: 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a:t>
            </a:r>
            <a:endParaRPr lang="en-US" sz="1600" i="1">
              <a:solidFill>
                <a:srgbClr val="102649"/>
              </a:solidFill>
            </a:endParaRPr>
          </a:p>
        </p:txBody>
      </p:sp>
      <p:sp>
        <p:nvSpPr>
          <p:cNvPr id="4" name="Slide Number Placeholder 3">
            <a:extLst>
              <a:ext uri="{FF2B5EF4-FFF2-40B4-BE49-F238E27FC236}">
                <a16:creationId xmlns:a16="http://schemas.microsoft.com/office/drawing/2014/main" id="{8CEC6774-D2FC-5916-5165-51E62D01FF67}"/>
              </a:ext>
            </a:extLst>
          </p:cNvPr>
          <p:cNvSpPr>
            <a:spLocks noGrp="1"/>
          </p:cNvSpPr>
          <p:nvPr>
            <p:ph type="sldNum" idx="4294967295"/>
          </p:nvPr>
        </p:nvSpPr>
        <p:spPr>
          <a:xfrm>
            <a:off x="11460163" y="6264275"/>
            <a:ext cx="731837" cy="525463"/>
          </a:xfrm>
        </p:spPr>
        <p:txBody>
          <a:bodyPr/>
          <a:lstStyle/>
          <a:p>
            <a:pPr algn="r">
              <a:spcAft>
                <a:spcPts val="600"/>
              </a:spcAft>
            </a:pPr>
            <a:fld id="{00000000-1234-1234-1234-123412341234}" type="slidenum">
              <a:rPr lang="en" smtClean="0"/>
              <a:pPr algn="r">
                <a:spcAft>
                  <a:spcPts val="600"/>
                </a:spcAft>
              </a:pPr>
              <a:t>23</a:t>
            </a:fld>
            <a:endParaRPr lang="en"/>
          </a:p>
        </p:txBody>
      </p:sp>
    </p:spTree>
    <p:extLst>
      <p:ext uri="{BB962C8B-B14F-4D97-AF65-F5344CB8AC3E}">
        <p14:creationId xmlns:p14="http://schemas.microsoft.com/office/powerpoint/2010/main" val="316907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FC61-773F-9E84-6371-CD18CCAFBD59}"/>
              </a:ext>
            </a:extLst>
          </p:cNvPr>
          <p:cNvSpPr>
            <a:spLocks noGrp="1"/>
          </p:cNvSpPr>
          <p:nvPr>
            <p:ph type="title"/>
          </p:nvPr>
        </p:nvSpPr>
        <p:spPr>
          <a:xfrm>
            <a:off x="0" y="31531"/>
            <a:ext cx="11421373" cy="1268054"/>
          </a:xfrm>
        </p:spPr>
        <p:txBody>
          <a:bodyPr/>
          <a:lstStyle/>
          <a:p>
            <a:pPr marL="236220"/>
            <a:r>
              <a:rPr lang="en-US"/>
              <a:t>February DAC Trainings Available</a:t>
            </a:r>
          </a:p>
        </p:txBody>
      </p:sp>
      <p:sp>
        <p:nvSpPr>
          <p:cNvPr id="5" name="Rectangle: Rounded Corners 4">
            <a:extLst>
              <a:ext uri="{FF2B5EF4-FFF2-40B4-BE49-F238E27FC236}">
                <a16:creationId xmlns:a16="http://schemas.microsoft.com/office/drawing/2014/main" id="{2278753D-DDA6-4940-D0B2-EA352CE8E2D1}"/>
              </a:ext>
            </a:extLst>
          </p:cNvPr>
          <p:cNvSpPr/>
          <p:nvPr/>
        </p:nvSpPr>
        <p:spPr>
          <a:xfrm>
            <a:off x="1768187" y="1019175"/>
            <a:ext cx="8527606" cy="3737463"/>
          </a:xfrm>
          <a:prstGeom prst="roundRect">
            <a:avLst/>
          </a:prstGeom>
          <a:solidFill>
            <a:srgbClr val="5CACB5"/>
          </a:solidFill>
          <a:ln>
            <a:solidFill>
              <a:srgbClr val="0077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n-US" sz="2800">
                <a:solidFill>
                  <a:schemeClr val="tx1"/>
                </a:solidFill>
                <a:ea typeface="+mn-lt"/>
                <a:cs typeface="+mn-lt"/>
              </a:rPr>
              <a:t>Kentucky Summative Assessment (KSA)</a:t>
            </a:r>
          </a:p>
          <a:p>
            <a:pPr marL="285750" indent="-285750">
              <a:buFont typeface="Arial"/>
              <a:buChar char="•"/>
            </a:pPr>
            <a:r>
              <a:rPr lang="en-US" sz="2800">
                <a:solidFill>
                  <a:schemeClr val="tx1"/>
                </a:solidFill>
              </a:rPr>
              <a:t>KSA </a:t>
            </a:r>
            <a:r>
              <a:rPr lang="en-US" sz="2800" err="1">
                <a:solidFill>
                  <a:schemeClr val="tx1"/>
                </a:solidFill>
              </a:rPr>
              <a:t>PearsonAccess</a:t>
            </a:r>
            <a:r>
              <a:rPr lang="en-US" sz="2800" baseline="30000" err="1">
                <a:solidFill>
                  <a:schemeClr val="tx1"/>
                </a:solidFill>
              </a:rPr>
              <a:t>Next</a:t>
            </a:r>
            <a:r>
              <a:rPr lang="en-US" sz="2800" baseline="30000">
                <a:solidFill>
                  <a:schemeClr val="tx1"/>
                </a:solidFill>
              </a:rPr>
              <a:t> </a:t>
            </a:r>
            <a:r>
              <a:rPr lang="en-US" sz="2800">
                <a:solidFill>
                  <a:schemeClr val="tx1"/>
                </a:solidFill>
              </a:rPr>
              <a:t>(PAN)</a:t>
            </a:r>
          </a:p>
          <a:p>
            <a:pPr marL="285750" indent="-285750">
              <a:buFont typeface="Arial"/>
              <a:buChar char="•"/>
            </a:pPr>
            <a:r>
              <a:rPr lang="en-US" sz="2800" err="1">
                <a:solidFill>
                  <a:schemeClr val="tx1"/>
                </a:solidFill>
              </a:rPr>
              <a:t>TestNAV</a:t>
            </a:r>
            <a:endParaRPr lang="en-US" sz="2800">
              <a:solidFill>
                <a:schemeClr val="tx1"/>
              </a:solidFill>
            </a:endParaRPr>
          </a:p>
          <a:p>
            <a:pPr marL="285750" indent="-285750">
              <a:buFont typeface="Arial"/>
              <a:buChar char="•"/>
            </a:pPr>
            <a:r>
              <a:rPr lang="en-US" sz="2800">
                <a:solidFill>
                  <a:schemeClr val="tx1"/>
                </a:solidFill>
              </a:rPr>
              <a:t>Alternate Kentucky Summative Assessment (AKSA)</a:t>
            </a:r>
          </a:p>
          <a:p>
            <a:pPr marL="285750" indent="-285750">
              <a:buFont typeface="Arial"/>
              <a:buChar char="•"/>
            </a:pPr>
            <a:r>
              <a:rPr lang="en-US" sz="2800">
                <a:solidFill>
                  <a:schemeClr val="tx1"/>
                </a:solidFill>
                <a:ea typeface="+mn-lt"/>
                <a:cs typeface="+mn-lt"/>
              </a:rPr>
              <a:t>Student Data Review and Rosters (SDRR) </a:t>
            </a:r>
          </a:p>
          <a:p>
            <a:pPr marL="285750" indent="-285750">
              <a:buFont typeface="Arial"/>
              <a:buChar char="•"/>
            </a:pPr>
            <a:r>
              <a:rPr lang="en-US" sz="2800">
                <a:solidFill>
                  <a:schemeClr val="tx1"/>
                </a:solidFill>
                <a:ea typeface="+mn-lt"/>
                <a:cs typeface="+mn-lt"/>
              </a:rPr>
              <a:t>Test Security </a:t>
            </a:r>
          </a:p>
          <a:p>
            <a:pPr marL="285750" indent="-285750">
              <a:buFont typeface="Arial"/>
              <a:buChar char="•"/>
            </a:pPr>
            <a:r>
              <a:rPr lang="en-US" sz="2800">
                <a:solidFill>
                  <a:schemeClr val="tx1"/>
                </a:solidFill>
                <a:ea typeface="+mn-lt"/>
                <a:cs typeface="+mn-lt"/>
              </a:rPr>
              <a:t>Accommodations </a:t>
            </a:r>
          </a:p>
          <a:p>
            <a:pPr marL="285750" indent="-285750">
              <a:buFont typeface="Arial"/>
              <a:buChar char="•"/>
            </a:pPr>
            <a:r>
              <a:rPr lang="en-US" sz="2800">
                <a:solidFill>
                  <a:schemeClr val="tx1"/>
                </a:solidFill>
                <a:ea typeface="+mn-lt"/>
                <a:cs typeface="+mn-lt"/>
              </a:rPr>
              <a:t>High School</a:t>
            </a:r>
            <a:endParaRPr lang="en-US" sz="2800">
              <a:solidFill>
                <a:schemeClr val="tx1"/>
              </a:solidFill>
            </a:endParaRPr>
          </a:p>
          <a:p>
            <a:pPr marL="285750" indent="-285750">
              <a:buFont typeface="Arial"/>
              <a:buChar char="•"/>
            </a:pPr>
            <a:endParaRPr lang="en-US" sz="1800">
              <a:solidFill>
                <a:schemeClr val="tx1"/>
              </a:solidFill>
            </a:endParaRPr>
          </a:p>
        </p:txBody>
      </p:sp>
      <p:sp>
        <p:nvSpPr>
          <p:cNvPr id="6" name="TextBox 5">
            <a:extLst>
              <a:ext uri="{FF2B5EF4-FFF2-40B4-BE49-F238E27FC236}">
                <a16:creationId xmlns:a16="http://schemas.microsoft.com/office/drawing/2014/main" id="{18658FBF-1885-0903-758E-4783547C7014}"/>
              </a:ext>
            </a:extLst>
          </p:cNvPr>
          <p:cNvSpPr txBox="1"/>
          <p:nvPr/>
        </p:nvSpPr>
        <p:spPr>
          <a:xfrm>
            <a:off x="249251" y="4809695"/>
            <a:ext cx="11693498" cy="923330"/>
          </a:xfrm>
          <a:prstGeom prst="rect">
            <a:avLst/>
          </a:prstGeom>
          <a:noFill/>
        </p:spPr>
        <p:txBody>
          <a:bodyPr wrap="square" rtlCol="0">
            <a:spAutoFit/>
          </a:bodyPr>
          <a:lstStyle/>
          <a:p>
            <a:r>
              <a:rPr lang="en-US" b="1" i="1"/>
              <a:t>Please Note: </a:t>
            </a:r>
            <a:r>
              <a:rPr lang="en-US" i="1"/>
              <a:t>Since the live Q&amp;A sessions will not include full presentations of content already covered in the video recordings, DACs and BACs should be prepared for the Q&amp;A sessions. Before attending the Q&amp;A Sessions, DACs and BACs can be prepared by watching all (or pertinent) training videos on the administration of Spring 2025 assessments.</a:t>
            </a:r>
          </a:p>
        </p:txBody>
      </p:sp>
    </p:spTree>
    <p:extLst>
      <p:ext uri="{BB962C8B-B14F-4D97-AF65-F5344CB8AC3E}">
        <p14:creationId xmlns:p14="http://schemas.microsoft.com/office/powerpoint/2010/main" val="1797520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5"/>
            <a:ext cx="12192000" cy="1058146"/>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Franklin Gothic Book" panose="020B0503020102020204"/>
                <a:ea typeface="+mn-ea"/>
                <a:cs typeface="+mn-cs"/>
              </a:rPr>
              <a:t>OAA/DAAS </a:t>
            </a:r>
            <a:b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b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(502) 564-4394 </a:t>
            </a:r>
            <a:b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b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dacinfo@education.ky.gov </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8" y="1298713"/>
            <a:ext cx="7443615" cy="4260839"/>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Book" panose="020B0503020102020204"/>
                <a:ea typeface="+mn-ea"/>
                <a:cs typeface="+mn-cs"/>
              </a:rPr>
              <a:t>OAA/DAAS Staff: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Jennifer Stafford, Division Director</a:t>
            </a:r>
            <a:endParaRPr kumimoji="0" lang="en-US" sz="1600" b="0" i="0" u="none" strike="noStrike" kern="1200" cap="none" spc="0" normalizeH="0" baseline="0" noProof="0">
              <a:ln>
                <a:noFill/>
              </a:ln>
              <a:solidFill>
                <a:prstClr val="white"/>
              </a:solidFill>
              <a:effectLst/>
              <a:uLnTx/>
              <a:uFillTx/>
              <a:latin typeface="Franklin Gothic Book" panose="020B05030201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Helen Jones, Academic Program Manager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Shara Savage, Education Administration Program Manager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Ben Riley, Systems Consultant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Devon Avery, Program Consultant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Melissa Chandler, Program Consultant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Tiffany Christopher, Program Consultant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Krista Mullins, Program Consultant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Christen Roseberry, Program Consultant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Chris Williams, Program Consultant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rPr>
              <a:t>Tammy Bradley, Division Administrator </a:t>
            </a:r>
          </a:p>
        </p:txBody>
      </p:sp>
    </p:spTree>
    <p:extLst>
      <p:ext uri="{BB962C8B-B14F-4D97-AF65-F5344CB8AC3E}">
        <p14:creationId xmlns:p14="http://schemas.microsoft.com/office/powerpoint/2010/main" val="19328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247407"/>
          </a:xfrm>
        </p:spPr>
        <p:txBody>
          <a:bodyPr>
            <a:normAutofit/>
          </a:bodyPr>
          <a:lstStyle/>
          <a:p>
            <a:r>
              <a:rPr lang="en-US"/>
              <a:t>Test Security </a:t>
            </a:r>
          </a:p>
        </p:txBody>
      </p:sp>
    </p:spTree>
    <p:extLst>
      <p:ext uri="{BB962C8B-B14F-4D97-AF65-F5344CB8AC3E}">
        <p14:creationId xmlns:p14="http://schemas.microsoft.com/office/powerpoint/2010/main" val="345701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B04A19-734C-4FD2-84AC-0A3A7A93CE30}"/>
              </a:ext>
            </a:extLst>
          </p:cNvPr>
          <p:cNvSpPr>
            <a:spLocks noGrp="1"/>
          </p:cNvSpPr>
          <p:nvPr>
            <p:ph type="title"/>
          </p:nvPr>
        </p:nvSpPr>
        <p:spPr>
          <a:xfrm>
            <a:off x="0" y="0"/>
            <a:ext cx="11034903" cy="1235122"/>
          </a:xfrm>
        </p:spPr>
        <p:txBody>
          <a:bodyPr anchor="ctr">
            <a:normAutofit/>
          </a:bodyPr>
          <a:lstStyle/>
          <a:p>
            <a:pPr>
              <a:lnSpc>
                <a:spcPct val="90000"/>
              </a:lnSpc>
            </a:pPr>
            <a:r>
              <a:rPr lang="en-US" sz="4000"/>
              <a:t>Test Security is Everyone’s Responsibility</a:t>
            </a:r>
          </a:p>
        </p:txBody>
      </p:sp>
      <p:graphicFrame>
        <p:nvGraphicFramePr>
          <p:cNvPr id="10" name="Content Placeholder 5" descr="In order to maintain the integrity of assessments, test security guidelines have been developed to be used by District Assessment Coordinators (DACs), Building Assessment Coordinators (BACs), Test Administrators and anyone involved with the administration of state assessments.&#10;Following these guidelines will ensure no student has access to any form of assistance or material that could provide an unfair advantage. The primary goal of test security is to protect the integrity of the assessment and to ensure that results are accurate and meaningful. &#10;">
            <a:extLst>
              <a:ext uri="{FF2B5EF4-FFF2-40B4-BE49-F238E27FC236}">
                <a16:creationId xmlns:a16="http://schemas.microsoft.com/office/drawing/2014/main" id="{84B6C47F-83D2-4A24-96C5-32B7A6F3CEAD}"/>
              </a:ext>
            </a:extLst>
          </p:cNvPr>
          <p:cNvGraphicFramePr>
            <a:graphicFrameLocks noGrp="1"/>
          </p:cNvGraphicFramePr>
          <p:nvPr>
            <p:ph sz="quarter" idx="12"/>
            <p:extLst>
              <p:ext uri="{D42A27DB-BD31-4B8C-83A1-F6EECF244321}">
                <p14:modId xmlns:p14="http://schemas.microsoft.com/office/powerpoint/2010/main" val="408365666"/>
              </p:ext>
            </p:extLst>
          </p:nvPr>
        </p:nvGraphicFramePr>
        <p:xfrm>
          <a:off x="424488" y="618092"/>
          <a:ext cx="11275617" cy="5004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772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548859" cy="1150883"/>
          </a:xfrm>
        </p:spPr>
        <p:txBody>
          <a:bodyPr anchor="ctr">
            <a:normAutofit/>
          </a:bodyPr>
          <a:lstStyle/>
          <a:p>
            <a:r>
              <a:rPr lang="en-US" sz="4000"/>
              <a:t>Administration Code</a:t>
            </a:r>
          </a:p>
        </p:txBody>
      </p:sp>
      <p:graphicFrame>
        <p:nvGraphicFramePr>
          <p:cNvPr id="7" name="Text Placeholder 2">
            <a:extLst>
              <a:ext uri="{FF2B5EF4-FFF2-40B4-BE49-F238E27FC236}">
                <a16:creationId xmlns:a16="http://schemas.microsoft.com/office/drawing/2014/main" id="{6D2E2DBA-908C-4FF2-BBB2-FBCF33F1219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5845945"/>
              </p:ext>
            </p:extLst>
          </p:nvPr>
        </p:nvGraphicFramePr>
        <p:xfrm>
          <a:off x="393237" y="884045"/>
          <a:ext cx="11405525" cy="4708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43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D6C9-D280-BB12-CBBB-87573B5527FD}"/>
              </a:ext>
            </a:extLst>
          </p:cNvPr>
          <p:cNvSpPr>
            <a:spLocks noGrp="1"/>
          </p:cNvSpPr>
          <p:nvPr>
            <p:ph type="title"/>
          </p:nvPr>
        </p:nvSpPr>
        <p:spPr>
          <a:xfrm>
            <a:off x="163285" y="0"/>
            <a:ext cx="10515600" cy="1325563"/>
          </a:xfrm>
        </p:spPr>
        <p:txBody>
          <a:bodyPr/>
          <a:lstStyle/>
          <a:p>
            <a:r>
              <a:rPr lang="en-US"/>
              <a:t>Administration Code Regulation Highlights</a:t>
            </a:r>
          </a:p>
        </p:txBody>
      </p:sp>
      <p:sp>
        <p:nvSpPr>
          <p:cNvPr id="3" name="Content Placeholder 2">
            <a:extLst>
              <a:ext uri="{FF2B5EF4-FFF2-40B4-BE49-F238E27FC236}">
                <a16:creationId xmlns:a16="http://schemas.microsoft.com/office/drawing/2014/main" id="{6195000B-9144-675C-0CDA-D955C946E13C}"/>
              </a:ext>
            </a:extLst>
          </p:cNvPr>
          <p:cNvSpPr>
            <a:spLocks noGrp="1"/>
          </p:cNvSpPr>
          <p:nvPr>
            <p:ph sz="quarter" idx="12"/>
          </p:nvPr>
        </p:nvSpPr>
        <p:spPr>
          <a:xfrm>
            <a:off x="338566" y="1244449"/>
            <a:ext cx="10599510" cy="4878388"/>
          </a:xfrm>
        </p:spPr>
        <p:txBody>
          <a:bodyPr vert="horz" lIns="91440" tIns="45720" rIns="91440" bIns="45720" rtlCol="0" anchor="t">
            <a:normAutofit/>
          </a:bodyPr>
          <a:lstStyle/>
          <a:p>
            <a:pPr marL="457200" indent="-457200">
              <a:buFont typeface="Arial" panose="020B0604020202020204" pitchFamily="34" charset="0"/>
              <a:buChar char="•"/>
            </a:pPr>
            <a:r>
              <a:rPr lang="en-US"/>
              <a:t>Store all assessment materials in a double-locked location.</a:t>
            </a:r>
          </a:p>
          <a:p>
            <a:pPr marL="457200" indent="-457200">
              <a:buFont typeface="Arial" panose="020B0604020202020204" pitchFamily="34" charset="0"/>
              <a:buChar char="•"/>
            </a:pPr>
            <a:r>
              <a:rPr lang="en-US"/>
              <a:t>Technical support staff assisting with assessment administration must sign a </a:t>
            </a:r>
            <a:r>
              <a:rPr lang="en-US" dirty="0">
                <a:solidFill>
                  <a:srgbClr val="0070C0"/>
                </a:solidFill>
                <a:hlinkClick r:id="rId3">
                  <a:extLst>
                    <a:ext uri="{A12FA001-AC4F-418D-AE19-62706E023703}">
                      <ahyp:hlinkClr xmlns:ahyp="http://schemas.microsoft.com/office/drawing/2018/hyperlinkcolor" val="tx"/>
                    </a:ext>
                  </a:extLst>
                </a:hlinkClick>
              </a:rPr>
              <a:t>Non-Disclosure Agreement (NDA) </a:t>
            </a:r>
            <a:r>
              <a:rPr lang="en-US"/>
              <a:t>and abide by guidelines outlined in the Administration Code regulation.</a:t>
            </a:r>
          </a:p>
          <a:p>
            <a:pPr marL="457200" indent="-457200">
              <a:buFont typeface="Arial" panose="020B0604020202020204" pitchFamily="34" charset="0"/>
              <a:buChar char="•"/>
            </a:pPr>
            <a:r>
              <a:rPr lang="en-US" dirty="0"/>
              <a:t>Schoolwide use of </a:t>
            </a:r>
            <a:r>
              <a:rPr lang="en-US"/>
              <a:t>the </a:t>
            </a:r>
            <a:r>
              <a:rPr lang="en-US" dirty="0"/>
              <a:t>Internet </a:t>
            </a:r>
            <a:r>
              <a:rPr lang="en-US"/>
              <a:t>for </a:t>
            </a:r>
            <a:r>
              <a:rPr lang="en-US" dirty="0"/>
              <a:t>instructional </a:t>
            </a:r>
            <a:r>
              <a:rPr lang="en-US"/>
              <a:t>purposes </a:t>
            </a:r>
            <a:r>
              <a:rPr lang="en-US" dirty="0"/>
              <a:t>is acceptable for </a:t>
            </a:r>
            <a:r>
              <a:rPr lang="en-US"/>
              <a:t>students </a:t>
            </a:r>
            <a:r>
              <a:rPr lang="en-US" dirty="0"/>
              <a:t>not participating </a:t>
            </a:r>
            <a:r>
              <a:rPr lang="en-US"/>
              <a:t>in testing.</a:t>
            </a:r>
            <a:r>
              <a:rPr lang="en-US" dirty="0"/>
              <a:t> Internet use should be appropriately minimized if needed to accommodate testing.</a:t>
            </a:r>
            <a:endParaRPr lang="en-US"/>
          </a:p>
          <a:p>
            <a:pPr marL="457200" indent="-457200">
              <a:buFont typeface="Arial" panose="020B0604020202020204" pitchFamily="34" charset="0"/>
              <a:buChar char="•"/>
            </a:pPr>
            <a:r>
              <a:rPr lang="en-US"/>
              <a:t>Students are not </a:t>
            </a:r>
            <a:r>
              <a:rPr lang="en-US" dirty="0"/>
              <a:t>permitted </a:t>
            </a:r>
            <a:r>
              <a:rPr lang="en-US"/>
              <a:t>to stay beyond the </a:t>
            </a:r>
            <a:r>
              <a:rPr lang="en-US" dirty="0"/>
              <a:t>student’s normal </a:t>
            </a:r>
            <a:r>
              <a:rPr lang="en-US"/>
              <a:t>school </a:t>
            </a:r>
            <a:r>
              <a:rPr lang="en-US" dirty="0"/>
              <a:t>hours</a:t>
            </a:r>
            <a:r>
              <a:rPr lang="en-US"/>
              <a:t> to finish an assessment.</a:t>
            </a:r>
          </a:p>
        </p:txBody>
      </p:sp>
    </p:spTree>
    <p:extLst>
      <p:ext uri="{BB962C8B-B14F-4D97-AF65-F5344CB8AC3E}">
        <p14:creationId xmlns:p14="http://schemas.microsoft.com/office/powerpoint/2010/main" val="419141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94FDD-B62C-5606-32C3-9E58D4EDE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6D202-6DED-21CD-EED0-7B760EBF0A3B}"/>
              </a:ext>
            </a:extLst>
          </p:cNvPr>
          <p:cNvSpPr>
            <a:spLocks noGrp="1"/>
          </p:cNvSpPr>
          <p:nvPr>
            <p:ph type="title"/>
          </p:nvPr>
        </p:nvSpPr>
        <p:spPr>
          <a:xfrm>
            <a:off x="163285" y="183225"/>
            <a:ext cx="10515600" cy="1325563"/>
          </a:xfrm>
        </p:spPr>
        <p:txBody>
          <a:bodyPr/>
          <a:lstStyle/>
          <a:p>
            <a:r>
              <a:rPr lang="en-US"/>
              <a:t>Administration Code Regulation Highlights Continued</a:t>
            </a:r>
          </a:p>
        </p:txBody>
      </p:sp>
      <p:sp>
        <p:nvSpPr>
          <p:cNvPr id="4" name="Content Placeholder 2">
            <a:extLst>
              <a:ext uri="{FF2B5EF4-FFF2-40B4-BE49-F238E27FC236}">
                <a16:creationId xmlns:a16="http://schemas.microsoft.com/office/drawing/2014/main" id="{D8CFFC76-3D36-1D19-AC7C-E77C62E307AF}"/>
              </a:ext>
            </a:extLst>
          </p:cNvPr>
          <p:cNvSpPr txBox="1">
            <a:spLocks/>
          </p:cNvSpPr>
          <p:nvPr/>
        </p:nvSpPr>
        <p:spPr>
          <a:xfrm>
            <a:off x="509747" y="1710071"/>
            <a:ext cx="11174603" cy="359880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a:t>Test administrators must be physically present in the room and not leave until students have completed the session.</a:t>
            </a:r>
          </a:p>
          <a:p>
            <a:pPr marL="457200" indent="-457200">
              <a:buFont typeface="Arial" panose="020B0604020202020204" pitchFamily="34" charset="0"/>
              <a:buChar char="•"/>
            </a:pPr>
            <a:r>
              <a:rPr lang="en-US"/>
              <a:t>Testing Rewards that are monetary (cash, gift cards, </a:t>
            </a:r>
            <a:r>
              <a:rPr lang="en-US" err="1"/>
              <a:t>etc</a:t>
            </a:r>
            <a:r>
              <a:rPr lang="en-US"/>
              <a:t>) may not be given as rewards for Good Faith Effort Checklists. </a:t>
            </a:r>
          </a:p>
          <a:p>
            <a:pPr marL="457200" indent="-457200">
              <a:buFont typeface="Arial" panose="020B0604020202020204" pitchFamily="34" charset="0"/>
              <a:buChar char="•"/>
            </a:pPr>
            <a:r>
              <a:rPr lang="en-US"/>
              <a:t>All potential testing violations must be reported as allegations to KDE for investigation. The list of “non-reportable” incidents has been removed. </a:t>
            </a:r>
          </a:p>
        </p:txBody>
      </p:sp>
    </p:spTree>
    <p:extLst>
      <p:ext uri="{BB962C8B-B14F-4D97-AF65-F5344CB8AC3E}">
        <p14:creationId xmlns:p14="http://schemas.microsoft.com/office/powerpoint/2010/main" val="245623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548859" cy="1135117"/>
          </a:xfrm>
        </p:spPr>
        <p:txBody>
          <a:bodyPr anchor="ctr">
            <a:normAutofit/>
          </a:bodyPr>
          <a:lstStyle/>
          <a:p>
            <a:pPr marL="236538"/>
            <a:r>
              <a:rPr lang="en-US" sz="4000"/>
              <a:t>Inclusion of Special Populations</a:t>
            </a:r>
          </a:p>
        </p:txBody>
      </p:sp>
      <p:graphicFrame>
        <p:nvGraphicFramePr>
          <p:cNvPr id="7" name="Text Placeholder 2" descr="Training in Administration Code is required for administering any state assessment, online or paper. &#10;Test Security:&#10; Security is everyone’s responsibility.&#10; Proctor needs to be up, moving and engaged.&#10; Tentative random site visits completed by KDE staff during testing.&#10; Know how your school/district handles cell phones.&#10;Good Process = Good Security&#10;">
            <a:extLst>
              <a:ext uri="{FF2B5EF4-FFF2-40B4-BE49-F238E27FC236}">
                <a16:creationId xmlns:a16="http://schemas.microsoft.com/office/drawing/2014/main" id="{1EFC311F-D054-4122-A0C4-0785427B3B56}"/>
              </a:ext>
            </a:extLst>
          </p:cNvPr>
          <p:cNvGraphicFramePr/>
          <p:nvPr>
            <p:extLst>
              <p:ext uri="{D42A27DB-BD31-4B8C-83A1-F6EECF244321}">
                <p14:modId xmlns:p14="http://schemas.microsoft.com/office/powerpoint/2010/main" val="4241379279"/>
              </p:ext>
            </p:extLst>
          </p:nvPr>
        </p:nvGraphicFramePr>
        <p:xfrm>
          <a:off x="419546" y="986882"/>
          <a:ext cx="11352908" cy="455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535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6771E1-5875-4C9E-8E1E-7DE0F58DBA0F}"/>
              </a:ext>
            </a:extLst>
          </p:cNvPr>
          <p:cNvSpPr>
            <a:spLocks noGrp="1"/>
          </p:cNvSpPr>
          <p:nvPr>
            <p:ph type="title"/>
          </p:nvPr>
        </p:nvSpPr>
        <p:spPr>
          <a:xfrm>
            <a:off x="2189" y="0"/>
            <a:ext cx="11519255" cy="1055912"/>
          </a:xfrm>
        </p:spPr>
        <p:txBody>
          <a:bodyPr anchor="ctr">
            <a:normAutofit/>
          </a:bodyPr>
          <a:lstStyle/>
          <a:p>
            <a:pPr marL="236538">
              <a:lnSpc>
                <a:spcPct val="90000"/>
              </a:lnSpc>
            </a:pPr>
            <a:r>
              <a:rPr lang="en-US" sz="4000"/>
              <a:t>Examples of Online Secure Materials</a:t>
            </a:r>
            <a:endParaRPr lang="en-US" sz="2400"/>
          </a:p>
        </p:txBody>
      </p:sp>
      <p:graphicFrame>
        <p:nvGraphicFramePr>
          <p:cNvPr id="11" name="Text Placeholder 6" descr="Test Tickets&#10;Seal Codes (K-PREP)&#10;Scratch Pape&#10;">
            <a:extLst>
              <a:ext uri="{FF2B5EF4-FFF2-40B4-BE49-F238E27FC236}">
                <a16:creationId xmlns:a16="http://schemas.microsoft.com/office/drawing/2014/main" id="{B1425AE9-EBD0-4727-8662-909C82A9D53D}"/>
              </a:ext>
            </a:extLst>
          </p:cNvPr>
          <p:cNvGraphicFramePr/>
          <p:nvPr>
            <p:extLst>
              <p:ext uri="{D42A27DB-BD31-4B8C-83A1-F6EECF244321}">
                <p14:modId xmlns:p14="http://schemas.microsoft.com/office/powerpoint/2010/main" val="359677728"/>
              </p:ext>
            </p:extLst>
          </p:nvPr>
        </p:nvGraphicFramePr>
        <p:xfrm>
          <a:off x="477673" y="1478071"/>
          <a:ext cx="9430415" cy="3940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CD4C8BE-9735-5277-F19E-17AD412F493C}"/>
              </a:ext>
            </a:extLst>
          </p:cNvPr>
          <p:cNvSpPr txBox="1"/>
          <p:nvPr/>
        </p:nvSpPr>
        <p:spPr>
          <a:xfrm>
            <a:off x="362294" y="942728"/>
            <a:ext cx="10799047" cy="400110"/>
          </a:xfrm>
          <a:prstGeom prst="rect">
            <a:avLst/>
          </a:prstGeom>
          <a:noFill/>
        </p:spPr>
        <p:txBody>
          <a:bodyPr wrap="none" rtlCol="0">
            <a:spAutoFit/>
          </a:bodyPr>
          <a:lstStyle/>
          <a:p>
            <a:r>
              <a:rPr lang="en-US" sz="2000"/>
              <a:t>Definition: Items that include test content (tests or scratch paper) or provide access to test content</a:t>
            </a:r>
          </a:p>
        </p:txBody>
      </p:sp>
    </p:spTree>
    <p:extLst>
      <p:ext uri="{BB962C8B-B14F-4D97-AF65-F5344CB8AC3E}">
        <p14:creationId xmlns:p14="http://schemas.microsoft.com/office/powerpoint/2010/main" val="1768633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KDE 2021">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2021" id="{551B3F49-7BB0-4650-8CF1-B5A8D676446F}" vid="{18FBD0FF-CDA1-4524-A253-752F28847A7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February DAC Training</RoutingRuleDescription>
    <PublishingExpirationDate xmlns="http://schemas.microsoft.com/sharepoint/v3" xsi:nil="true"/>
    <PublishingStartDate xmlns="http://schemas.microsoft.com/sharepoint/v3" xsi:nil="true"/>
    <Publication_x0020_Date xmlns="3a62de7d-ba57-4f43-9dae-9623ba637be0">2022-01-31T05:00:00+00:00</Publication_x0020_Date>
    <Audience1 xmlns="3a62de7d-ba57-4f43-9dae-9623ba637be0">
      <Value>1</Value>
      <Value>2</Value>
    </Audience1>
    <_dlc_DocId xmlns="3a62de7d-ba57-4f43-9dae-9623ba637be0">KYED-14-1759</_dlc_DocId>
    <_dlc_DocIdUrl xmlns="3a62de7d-ba57-4f43-9dae-9623ba637be0">
      <Url>https://www.education.ky.gov/AA/distsupp/_layouts/15/DocIdRedir.aspx?ID=KYED-14-1759</Url>
      <Description>KYED-14-1759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8D4189-FBC3-4729-8ED8-17223AABAF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0D4522-EDD2-4326-BD38-D65ABD3DF72F}">
  <ds:schemaRef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d2e0887b-4a8a-4736-99cf-56284292f442"/>
    <ds:schemaRef ds:uri="http://purl.org/dc/elements/1.1/"/>
    <ds:schemaRef ds:uri="9e447306-43c9-46fc-85e8-9d0ed75a31bf"/>
    <ds:schemaRef ds:uri="http://purl.org/dc/terms/"/>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F4F7ADA4-B712-4CD6-8CEF-961D977D1FB9}">
  <ds:schemaRefs>
    <ds:schemaRef ds:uri="http://schemas.microsoft.com/sharepoint/events"/>
  </ds:schemaRefs>
</ds:datastoreItem>
</file>

<file path=customXml/itemProps4.xml><?xml version="1.0" encoding="utf-8"?>
<ds:datastoreItem xmlns:ds="http://schemas.openxmlformats.org/officeDocument/2006/customXml" ds:itemID="{2AE43AF4-C9DA-4948-8B48-B657A868B7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KDE PowerPoint Template 2021</Template>
  <TotalTime>2</TotalTime>
  <Words>1560</Words>
  <Application>Microsoft Office PowerPoint</Application>
  <PresentationFormat>Widescreen</PresentationFormat>
  <Paragraphs>199</Paragraphs>
  <Slides>25</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Franklin Gothic Book</vt:lpstr>
      <vt:lpstr>Franklin Gothic Medium</vt:lpstr>
      <vt:lpstr>Georgia</vt:lpstr>
      <vt:lpstr>Rubik</vt:lpstr>
      <vt:lpstr>Söhne</vt:lpstr>
      <vt:lpstr>Office Theme</vt:lpstr>
      <vt:lpstr>1_Office Theme</vt:lpstr>
      <vt:lpstr>KDE 2021</vt:lpstr>
      <vt:lpstr>2025 February DAC Training</vt:lpstr>
      <vt:lpstr>Agenda</vt:lpstr>
      <vt:lpstr>Test Security </vt:lpstr>
      <vt:lpstr>Test Security is Everyone’s Responsibility</vt:lpstr>
      <vt:lpstr>Administration Code</vt:lpstr>
      <vt:lpstr>Administration Code Regulation Highlights</vt:lpstr>
      <vt:lpstr>Administration Code Regulation Highlights Continued</vt:lpstr>
      <vt:lpstr>Inclusion of Special Populations</vt:lpstr>
      <vt:lpstr>Examples of Online Secure Materials</vt:lpstr>
      <vt:lpstr>Things to Think About – Testing Format</vt:lpstr>
      <vt:lpstr>Lessons from Monitoring</vt:lpstr>
      <vt:lpstr>Key Testing Reminders</vt:lpstr>
      <vt:lpstr>Caveon</vt:lpstr>
      <vt:lpstr>Caveon Test Security Online Incident Form</vt:lpstr>
      <vt:lpstr>Online Account Setup &amp; Form Training </vt:lpstr>
      <vt:lpstr>Incident Filing Reminders</vt:lpstr>
      <vt:lpstr>Site Monitoring Visits</vt:lpstr>
      <vt:lpstr>KDE In-person and Virtual Site Visits</vt:lpstr>
      <vt:lpstr>Caveon In-Person Monitoring Visits</vt:lpstr>
      <vt:lpstr>Caveon In-Person Monitoring Visits, continued</vt:lpstr>
      <vt:lpstr>Spring Testing Resources</vt:lpstr>
      <vt:lpstr>2025 February DAC Hybrid Q&amp;A Session Dates/Locations</vt:lpstr>
      <vt:lpstr>February DAC Hybrid Q&amp;A Sessions</vt:lpstr>
      <vt:lpstr>February DAC Trainings Available</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Hackworth, Michael - Office of Assessment and Accountability</dc:creator>
  <cp:lastModifiedBy>Riley, Ben - Division of Assessment and Accountability Support</cp:lastModifiedBy>
  <cp:revision>3</cp:revision>
  <dcterms:created xsi:type="dcterms:W3CDTF">2021-08-26T18:21:30Z</dcterms:created>
  <dcterms:modified xsi:type="dcterms:W3CDTF">2025-03-07T20:22:36Z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MSIP_Label_eb544694-0027-44fa-bee4-2648c0363f9d_Enabled">
    <vt:lpwstr>true</vt:lpwstr>
  </property>
  <property fmtid="{D5CDD505-2E9C-101B-9397-08002B2CF9AE}" pid="5" name="MSIP_Label_eb544694-0027-44fa-bee4-2648c0363f9d_SetDate">
    <vt:lpwstr>2024-11-07T15:34:24Z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076b9b39-1dc0-4d84-b27e-846d9ed152a2</vt:lpwstr>
  </property>
  <property fmtid="{D5CDD505-2E9C-101B-9397-08002B2CF9AE}" pid="10" name="MSIP_Label_eb544694-0027-44fa-bee4-2648c0363f9d_ContentBits">
    <vt:lpwstr>0</vt:lpwstr>
  </property>
  <property fmtid="{D5CDD505-2E9C-101B-9397-08002B2CF9AE}" pid="11" name="_dlc_DocIdItemGuid">
    <vt:lpwstr>8bbf0477-5e1d-4edf-a1b6-06686274a6fd</vt:lpwstr>
  </property>
</Properties>
</file>