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1.xml" ContentType="application/vnd.openxmlformats-officedocument.drawingml.diagramData+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ppt/changesInfos/changesInfo1.xml" ContentType="application/vnd.ms-powerpoint.changesinfo+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57" r:id="rId5"/>
    <p:sldId id="300" r:id="rId6"/>
    <p:sldId id="922" r:id="rId7"/>
    <p:sldId id="915" r:id="rId8"/>
    <p:sldId id="916" r:id="rId9"/>
    <p:sldId id="912" r:id="rId10"/>
    <p:sldId id="303" r:id="rId11"/>
    <p:sldId id="923" r:id="rId12"/>
    <p:sldId id="924" r:id="rId13"/>
    <p:sldId id="309" r:id="rId14"/>
    <p:sldId id="305" r:id="rId15"/>
    <p:sldId id="306" r:id="rId16"/>
    <p:sldId id="310" r:id="rId17"/>
    <p:sldId id="311" r:id="rId18"/>
    <p:sldId id="326" r:id="rId19"/>
    <p:sldId id="314" r:id="rId20"/>
    <p:sldId id="312" r:id="rId21"/>
    <p:sldId id="315" r:id="rId22"/>
    <p:sldId id="316" r:id="rId23"/>
    <p:sldId id="317" r:id="rId24"/>
    <p:sldId id="318" r:id="rId25"/>
    <p:sldId id="319" r:id="rId26"/>
    <p:sldId id="325" r:id="rId27"/>
    <p:sldId id="320" r:id="rId28"/>
    <p:sldId id="321" r:id="rId29"/>
    <p:sldId id="322" r:id="rId30"/>
    <p:sldId id="323" r:id="rId31"/>
    <p:sldId id="914" r:id="rId32"/>
    <p:sldId id="925" r:id="rId33"/>
    <p:sldId id="259" r:id="rId34"/>
    <p:sldId id="926" r:id="rId35"/>
    <p:sldId id="927" r:id="rId36"/>
    <p:sldId id="928" r:id="rId37"/>
    <p:sldId id="302" r:id="rId38"/>
    <p:sldId id="307" r:id="rId39"/>
    <p:sldId id="308"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436EC786-CEC7-8901-61CA-4BDABF115B31}" name="Savage, Shara - Division of Assessment and Accountability Support" initial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FD6BBD4-89B8-DC90-B9A0-590DE6A9A122}" name="Larkins, Jennifer - Office of Assessment and Accountability" initials="LA" userId="S::jennifer.larkins@education.ky.gov::093879bc-4454-48e7-95b0-93a7f4bf4b00" providerId="AD"/>
  <p188:author id="{1DDE88F8-27C4-C73A-F768-A150E2731EB4}" name="Mullins, Krista" initials="MK" userId="S::krista.mullins@education.ky.gov::599e8b2c-da26-429c-a2a4-0d587b3d34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5CACB5"/>
    <a:srgbClr val="D9D9D9"/>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388" y="2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ley, Ben - Division of Assessment and Accountability Support" userId="S::ben.riley@education.ky.gov::4cd6cdff-1273-49fa-8860-d0f5fa3fb9f7" providerId="AD" clId="Web-{AFBFC0F0-CA07-5AF9-0120-2F5372E7C28C}"/>
    <pc:docChg chg="modSld">
      <pc:chgData name="Riley, Ben - Division of Assessment and Accountability Support" userId="S::ben.riley@education.ky.gov::4cd6cdff-1273-49fa-8860-d0f5fa3fb9f7" providerId="AD" clId="Web-{AFBFC0F0-CA07-5AF9-0120-2F5372E7C28C}" dt="2025-01-08T15:38:20.222" v="119" actId="20577"/>
      <pc:docMkLst>
        <pc:docMk/>
      </pc:docMkLst>
      <pc:sldChg chg="modSp">
        <pc:chgData name="Riley, Ben - Division of Assessment and Accountability Support" userId="S::ben.riley@education.ky.gov::4cd6cdff-1273-49fa-8860-d0f5fa3fb9f7" providerId="AD" clId="Web-{AFBFC0F0-CA07-5AF9-0120-2F5372E7C28C}" dt="2025-01-08T15:38:20.222" v="119" actId="20577"/>
        <pc:sldMkLst>
          <pc:docMk/>
          <pc:sldMk cId="3626841445" sldId="325"/>
        </pc:sldMkLst>
        <pc:spChg chg="mod">
          <ac:chgData name="Riley, Ben - Division of Assessment and Accountability Support" userId="S::ben.riley@education.ky.gov::4cd6cdff-1273-49fa-8860-d0f5fa3fb9f7" providerId="AD" clId="Web-{AFBFC0F0-CA07-5AF9-0120-2F5372E7C28C}" dt="2025-01-08T15:38:20.222" v="119" actId="20577"/>
          <ac:spMkLst>
            <pc:docMk/>
            <pc:sldMk cId="3626841445" sldId="325"/>
            <ac:spMk id="3" creationId="{9DD31D9C-F236-4E9E-81F4-765114956843}"/>
          </ac:spMkLst>
        </pc:spChg>
      </pc:sldChg>
    </pc:docChg>
  </pc:docChgLst>
  <pc:docChgLst>
    <pc:chgData name="Prater, Michael - Division of Accountability Data and Analysis" userId="S::michael.prater@education.ky.gov::d1706e83-bbbf-420a-9299-477f144fa9a1" providerId="AD" clId="Web-{E0790AED-B762-2648-8DFA-4E4161CECA56}"/>
    <pc:docChg chg="mod">
      <pc:chgData name="Prater, Michael - Division of Accountability Data and Analysis" userId="S::michael.prater@education.ky.gov::d1706e83-bbbf-420a-9299-477f144fa9a1" providerId="AD" clId="Web-{E0790AED-B762-2648-8DFA-4E4161CECA56}" dt="2025-01-08T15:25:56.169" v="0"/>
      <pc:docMkLst>
        <pc:docMk/>
      </pc:docMkLst>
    </pc:docChg>
  </pc:docChgLst>
  <pc:docChgLst>
    <pc:chgData name="Williams, Chris - Division of Assessment and Accountability Support" userId="S::chris.williams@education.ky.gov::2f156fa2-a309-475c-82f3-62ae8d0ba8a4" providerId="AD" clId="Web-{43292869-7EF7-4AE4-B55A-27C95A7DE735}"/>
    <pc:docChg chg="modSld">
      <pc:chgData name="Williams, Chris - Division of Assessment and Accountability Support" userId="S::chris.williams@education.ky.gov::2f156fa2-a309-475c-82f3-62ae8d0ba8a4" providerId="AD" clId="Web-{43292869-7EF7-4AE4-B55A-27C95A7DE735}" dt="2025-01-08T21:31:59.004" v="223"/>
      <pc:docMkLst>
        <pc:docMk/>
      </pc:docMkLst>
      <pc:sldChg chg="modSp modNotes">
        <pc:chgData name="Williams, Chris - Division of Assessment and Accountability Support" userId="S::chris.williams@education.ky.gov::2f156fa2-a309-475c-82f3-62ae8d0ba8a4" providerId="AD" clId="Web-{43292869-7EF7-4AE4-B55A-27C95A7DE735}" dt="2025-01-08T21:31:59.004" v="223"/>
        <pc:sldMkLst>
          <pc:docMk/>
          <pc:sldMk cId="3626841445" sldId="325"/>
        </pc:sldMkLst>
        <pc:spChg chg="mod">
          <ac:chgData name="Williams, Chris - Division of Assessment and Accountability Support" userId="S::chris.williams@education.ky.gov::2f156fa2-a309-475c-82f3-62ae8d0ba8a4" providerId="AD" clId="Web-{43292869-7EF7-4AE4-B55A-27C95A7DE735}" dt="2025-01-08T21:25:55.666" v="104" actId="20577"/>
          <ac:spMkLst>
            <pc:docMk/>
            <pc:sldMk cId="3626841445" sldId="325"/>
            <ac:spMk id="3" creationId="{9DD31D9C-F236-4E9E-81F4-765114956843}"/>
          </ac:spMkLst>
        </pc:spChg>
      </pc:sldChg>
    </pc:docChg>
  </pc:docChgLst>
  <pc:docChgLst>
    <pc:chgData name="Larkins, Jennifer - Office of Assessment and Accountability" userId="S::jennifer.larkins@education.ky.gov::093879bc-4454-48e7-95b0-93a7f4bf4b00" providerId="AD" clId="Web-{763B237F-8843-AED3-AFD6-3792342069B3}"/>
    <pc:docChg chg="modSld">
      <pc:chgData name="Larkins, Jennifer - Office of Assessment and Accountability" userId="S::jennifer.larkins@education.ky.gov::093879bc-4454-48e7-95b0-93a7f4bf4b00" providerId="AD" clId="Web-{763B237F-8843-AED3-AFD6-3792342069B3}" dt="2025-01-10T15:03:08.772" v="0" actId="1076"/>
      <pc:docMkLst>
        <pc:docMk/>
      </pc:docMkLst>
      <pc:sldChg chg="modSp">
        <pc:chgData name="Larkins, Jennifer - Office of Assessment and Accountability" userId="S::jennifer.larkins@education.ky.gov::093879bc-4454-48e7-95b0-93a7f4bf4b00" providerId="AD" clId="Web-{763B237F-8843-AED3-AFD6-3792342069B3}" dt="2025-01-10T15:03:08.772" v="0" actId="1076"/>
        <pc:sldMkLst>
          <pc:docMk/>
          <pc:sldMk cId="3568530418" sldId="915"/>
        </pc:sldMkLst>
        <pc:spChg chg="mod">
          <ac:chgData name="Larkins, Jennifer - Office of Assessment and Accountability" userId="S::jennifer.larkins@education.ky.gov::093879bc-4454-48e7-95b0-93a7f4bf4b00" providerId="AD" clId="Web-{763B237F-8843-AED3-AFD6-3792342069B3}" dt="2025-01-10T15:03:08.772" v="0" actId="1076"/>
          <ac:spMkLst>
            <pc:docMk/>
            <pc:sldMk cId="3568530418" sldId="915"/>
            <ac:spMk id="5" creationId="{FF80AC4C-F336-AC70-E74C-B3C7ECAD0EFC}"/>
          </ac:spMkLst>
        </pc:spChg>
      </pc:sldChg>
    </pc:docChg>
  </pc:docChgLst>
  <pc:docChgLst>
    <pc:chgData name="Riley, Ben - Division of Assessment and Accountability Support" userId="4cd6cdff-1273-49fa-8860-d0f5fa3fb9f7" providerId="ADAL" clId="{F5983D6F-4B93-4E77-9B2C-4DB7A6801A6D}"/>
    <pc:docChg chg="undo custSel addSld delSld modSld">
      <pc:chgData name="Riley, Ben - Division of Assessment and Accountability Support" userId="4cd6cdff-1273-49fa-8860-d0f5fa3fb9f7" providerId="ADAL" clId="{F5983D6F-4B93-4E77-9B2C-4DB7A6801A6D}" dt="2025-01-08T13:31:22.848" v="275" actId="255"/>
      <pc:docMkLst>
        <pc:docMk/>
      </pc:docMkLst>
      <pc:sldChg chg="modSp mod modCm">
        <pc:chgData name="Riley, Ben - Division of Assessment and Accountability Support" userId="4cd6cdff-1273-49fa-8860-d0f5fa3fb9f7" providerId="ADAL" clId="{F5983D6F-4B93-4E77-9B2C-4DB7A6801A6D}" dt="2025-01-03T13:43:43.367" v="51" actId="20577"/>
        <pc:sldMkLst>
          <pc:docMk/>
          <pc:sldMk cId="3667472197" sldId="257"/>
        </pc:sldMkLst>
        <pc:spChg chg="mod">
          <ac:chgData name="Riley, Ben - Division of Assessment and Accountability Support" userId="4cd6cdff-1273-49fa-8860-d0f5fa3fb9f7" providerId="ADAL" clId="{F5983D6F-4B93-4E77-9B2C-4DB7A6801A6D}" dt="2025-01-03T13:43:43.367" v="51" actId="20577"/>
          <ac:spMkLst>
            <pc:docMk/>
            <pc:sldMk cId="3667472197" sldId="257"/>
            <ac:spMk id="9" creationId="{F03D6A03-BE1A-4040-9335-B6A1590FA9D1}"/>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F5983D6F-4B93-4E77-9B2C-4DB7A6801A6D}" dt="2025-01-03T13:43:43.367" v="51" actId="20577"/>
              <pc2:cmMkLst xmlns:pc2="http://schemas.microsoft.com/office/powerpoint/2019/9/main/command">
                <pc:docMk/>
                <pc:sldMk cId="3667472197" sldId="257"/>
                <pc2:cmMk id="{F747FFFE-67C7-4FC9-9C8B-A60A853F0945}"/>
              </pc2:cmMkLst>
            </pc226:cmChg>
          </p:ext>
        </pc:extLst>
      </pc:sldChg>
      <pc:sldChg chg="modSp mod">
        <pc:chgData name="Riley, Ben - Division of Assessment and Accountability Support" userId="4cd6cdff-1273-49fa-8860-d0f5fa3fb9f7" providerId="ADAL" clId="{F5983D6F-4B93-4E77-9B2C-4DB7A6801A6D}" dt="2025-01-08T13:29:30.188" v="274" actId="207"/>
        <pc:sldMkLst>
          <pc:docMk/>
          <pc:sldMk cId="3169072552" sldId="307"/>
        </pc:sldMkLst>
        <pc:graphicFrameChg chg="modGraphic">
          <ac:chgData name="Riley, Ben - Division of Assessment and Accountability Support" userId="4cd6cdff-1273-49fa-8860-d0f5fa3fb9f7" providerId="ADAL" clId="{F5983D6F-4B93-4E77-9B2C-4DB7A6801A6D}" dt="2025-01-08T13:29:30.188" v="274" actId="207"/>
          <ac:graphicFrameMkLst>
            <pc:docMk/>
            <pc:sldMk cId="3169072552" sldId="307"/>
            <ac:graphicFrameMk id="7" creationId="{2D1542D6-8777-7943-44BB-BA9103C710FB}"/>
          </ac:graphicFrameMkLst>
        </pc:graphicFrameChg>
      </pc:sldChg>
      <pc:sldChg chg="modSp">
        <pc:chgData name="Riley, Ben - Division of Assessment and Accountability Support" userId="4cd6cdff-1273-49fa-8860-d0f5fa3fb9f7" providerId="ADAL" clId="{F5983D6F-4B93-4E77-9B2C-4DB7A6801A6D}" dt="2025-01-03T13:49:17.163" v="74" actId="1076"/>
        <pc:sldMkLst>
          <pc:docMk/>
          <pc:sldMk cId="3503063508" sldId="314"/>
        </pc:sldMkLst>
        <pc:picChg chg="mod">
          <ac:chgData name="Riley, Ben - Division of Assessment and Accountability Support" userId="4cd6cdff-1273-49fa-8860-d0f5fa3fb9f7" providerId="ADAL" clId="{F5983D6F-4B93-4E77-9B2C-4DB7A6801A6D}" dt="2025-01-03T13:49:17.163" v="74" actId="1076"/>
          <ac:picMkLst>
            <pc:docMk/>
            <pc:sldMk cId="3503063508" sldId="314"/>
            <ac:picMk id="5" creationId="{973AABB6-3654-43F1-8D6A-075FFA44FE2E}"/>
          </ac:picMkLst>
        </pc:picChg>
      </pc:sldChg>
      <pc:sldChg chg="modSp mod">
        <pc:chgData name="Riley, Ben - Division of Assessment and Accountability Support" userId="4cd6cdff-1273-49fa-8860-d0f5fa3fb9f7" providerId="ADAL" clId="{F5983D6F-4B93-4E77-9B2C-4DB7A6801A6D}" dt="2025-01-03T13:51:27.782" v="77" actId="207"/>
        <pc:sldMkLst>
          <pc:docMk/>
          <pc:sldMk cId="3261236915" sldId="315"/>
        </pc:sldMkLst>
        <pc:spChg chg="mod">
          <ac:chgData name="Riley, Ben - Division of Assessment and Accountability Support" userId="4cd6cdff-1273-49fa-8860-d0f5fa3fb9f7" providerId="ADAL" clId="{F5983D6F-4B93-4E77-9B2C-4DB7A6801A6D}" dt="2025-01-03T13:51:27.782" v="77" actId="207"/>
          <ac:spMkLst>
            <pc:docMk/>
            <pc:sldMk cId="3261236915" sldId="315"/>
            <ac:spMk id="3" creationId="{93D4DC6D-9214-489B-A494-753A03EF8DA4}"/>
          </ac:spMkLst>
        </pc:spChg>
      </pc:sldChg>
      <pc:sldChg chg="modSp mod">
        <pc:chgData name="Riley, Ben - Division of Assessment and Accountability Support" userId="4cd6cdff-1273-49fa-8860-d0f5fa3fb9f7" providerId="ADAL" clId="{F5983D6F-4B93-4E77-9B2C-4DB7A6801A6D}" dt="2025-01-03T13:52:12.236" v="80" actId="115"/>
        <pc:sldMkLst>
          <pc:docMk/>
          <pc:sldMk cId="107677004" sldId="318"/>
        </pc:sldMkLst>
        <pc:spChg chg="mod">
          <ac:chgData name="Riley, Ben - Division of Assessment and Accountability Support" userId="4cd6cdff-1273-49fa-8860-d0f5fa3fb9f7" providerId="ADAL" clId="{F5983D6F-4B93-4E77-9B2C-4DB7A6801A6D}" dt="2025-01-03T13:52:12.236" v="80" actId="115"/>
          <ac:spMkLst>
            <pc:docMk/>
            <pc:sldMk cId="107677004" sldId="318"/>
            <ac:spMk id="7" creationId="{9C9C3026-35AD-4518-B91A-ACBFBF87E8BB}"/>
          </ac:spMkLst>
        </pc:spChg>
      </pc:sldChg>
      <pc:sldChg chg="modSp mod modCm">
        <pc:chgData name="Riley, Ben - Division of Assessment and Accountability Support" userId="4cd6cdff-1273-49fa-8860-d0f5fa3fb9f7" providerId="ADAL" clId="{F5983D6F-4B93-4E77-9B2C-4DB7A6801A6D}" dt="2025-01-03T13:52:55.654" v="82" actId="20577"/>
        <pc:sldMkLst>
          <pc:docMk/>
          <pc:sldMk cId="1876825479" sldId="320"/>
        </pc:sldMkLst>
        <pc:spChg chg="mod">
          <ac:chgData name="Riley, Ben - Division of Assessment and Accountability Support" userId="4cd6cdff-1273-49fa-8860-d0f5fa3fb9f7" providerId="ADAL" clId="{F5983D6F-4B93-4E77-9B2C-4DB7A6801A6D}" dt="2025-01-03T13:52:55.654" v="82" actId="20577"/>
          <ac:spMkLst>
            <pc:docMk/>
            <pc:sldMk cId="1876825479" sldId="320"/>
            <ac:spMk id="3" creationId="{3418351E-01BE-4D91-8E5F-8B3D99EE98A8}"/>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F5983D6F-4B93-4E77-9B2C-4DB7A6801A6D}" dt="2025-01-03T13:52:55.654" v="82" actId="20577"/>
              <pc2:cmMkLst xmlns:pc2="http://schemas.microsoft.com/office/powerpoint/2019/9/main/command">
                <pc:docMk/>
                <pc:sldMk cId="1876825479" sldId="320"/>
                <pc2:cmMk id="{27532F44-5A22-422E-B440-A71A603CFF08}"/>
              </pc2:cmMkLst>
            </pc226:cmChg>
          </p:ext>
        </pc:extLst>
      </pc:sldChg>
      <pc:sldChg chg="addSp modSp mod">
        <pc:chgData name="Riley, Ben - Division of Assessment and Accountability Support" userId="4cd6cdff-1273-49fa-8860-d0f5fa3fb9f7" providerId="ADAL" clId="{F5983D6F-4B93-4E77-9B2C-4DB7A6801A6D}" dt="2025-01-03T13:56:23.870" v="91"/>
        <pc:sldMkLst>
          <pc:docMk/>
          <pc:sldMk cId="2558895506" sldId="326"/>
        </pc:sldMkLst>
        <pc:spChg chg="mod">
          <ac:chgData name="Riley, Ben - Division of Assessment and Accountability Support" userId="4cd6cdff-1273-49fa-8860-d0f5fa3fb9f7" providerId="ADAL" clId="{F5983D6F-4B93-4E77-9B2C-4DB7A6801A6D}" dt="2025-01-03T13:48:41.888" v="73" actId="3626"/>
          <ac:spMkLst>
            <pc:docMk/>
            <pc:sldMk cId="2558895506" sldId="326"/>
            <ac:spMk id="2" creationId="{00000000-0000-0000-0000-000000000000}"/>
          </ac:spMkLst>
        </pc:spChg>
        <pc:spChg chg="mod">
          <ac:chgData name="Riley, Ben - Division of Assessment and Accountability Support" userId="4cd6cdff-1273-49fa-8860-d0f5fa3fb9f7" providerId="ADAL" clId="{F5983D6F-4B93-4E77-9B2C-4DB7A6801A6D}" dt="2025-01-03T13:46:56.017" v="52" actId="1076"/>
          <ac:spMkLst>
            <pc:docMk/>
            <pc:sldMk cId="2558895506" sldId="326"/>
            <ac:spMk id="3" creationId="{00000000-0000-0000-0000-000000000000}"/>
          </ac:spMkLst>
        </pc:spChg>
      </pc:sldChg>
      <pc:sldChg chg="modSp mod">
        <pc:chgData name="Riley, Ben - Division of Assessment and Accountability Support" userId="4cd6cdff-1273-49fa-8860-d0f5fa3fb9f7" providerId="ADAL" clId="{F5983D6F-4B93-4E77-9B2C-4DB7A6801A6D}" dt="2025-01-03T13:55:54.739" v="90" actId="20577"/>
        <pc:sldMkLst>
          <pc:docMk/>
          <pc:sldMk cId="540431307" sldId="912"/>
        </pc:sldMkLst>
        <pc:spChg chg="mod">
          <ac:chgData name="Riley, Ben - Division of Assessment and Accountability Support" userId="4cd6cdff-1273-49fa-8860-d0f5fa3fb9f7" providerId="ADAL" clId="{F5983D6F-4B93-4E77-9B2C-4DB7A6801A6D}" dt="2025-01-03T13:55:54.739" v="90" actId="20577"/>
          <ac:spMkLst>
            <pc:docMk/>
            <pc:sldMk cId="540431307" sldId="912"/>
            <ac:spMk id="2" creationId="{9463B3F0-C7EF-48A7-9704-1EF33CFF7787}"/>
          </ac:spMkLst>
        </pc:spChg>
      </pc:sldChg>
      <pc:sldChg chg="modSp mod">
        <pc:chgData name="Riley, Ben - Division of Assessment and Accountability Support" userId="4cd6cdff-1273-49fa-8860-d0f5fa3fb9f7" providerId="ADAL" clId="{F5983D6F-4B93-4E77-9B2C-4DB7A6801A6D}" dt="2025-01-03T13:57:36.158" v="100" actId="688"/>
        <pc:sldMkLst>
          <pc:docMk/>
          <pc:sldMk cId="939188167" sldId="914"/>
        </pc:sldMkLst>
        <pc:spChg chg="mod ord">
          <ac:chgData name="Riley, Ben - Division of Assessment and Accountability Support" userId="4cd6cdff-1273-49fa-8860-d0f5fa3fb9f7" providerId="ADAL" clId="{F5983D6F-4B93-4E77-9B2C-4DB7A6801A6D}" dt="2025-01-03T13:57:36.158" v="100" actId="688"/>
          <ac:spMkLst>
            <pc:docMk/>
            <pc:sldMk cId="939188167" sldId="914"/>
            <ac:spMk id="10" creationId="{00000000-0000-0000-0000-000000000000}"/>
          </ac:spMkLst>
        </pc:spChg>
        <pc:spChg chg="ord">
          <ac:chgData name="Riley, Ben - Division of Assessment and Accountability Support" userId="4cd6cdff-1273-49fa-8860-d0f5fa3fb9f7" providerId="ADAL" clId="{F5983D6F-4B93-4E77-9B2C-4DB7A6801A6D}" dt="2025-01-03T13:57:18.064" v="99"/>
          <ac:spMkLst>
            <pc:docMk/>
            <pc:sldMk cId="939188167" sldId="914"/>
            <ac:spMk id="11" creationId="{00000000-0000-0000-0000-000000000000}"/>
          </ac:spMkLst>
        </pc:spChg>
        <pc:graphicFrameChg chg="mod">
          <ac:chgData name="Riley, Ben - Division of Assessment and Accountability Support" userId="4cd6cdff-1273-49fa-8860-d0f5fa3fb9f7" providerId="ADAL" clId="{F5983D6F-4B93-4E77-9B2C-4DB7A6801A6D}" dt="2025-01-03T13:57:07.810" v="96" actId="962"/>
          <ac:graphicFrameMkLst>
            <pc:docMk/>
            <pc:sldMk cId="939188167" sldId="914"/>
            <ac:graphicFrameMk id="6" creationId="{00000000-0000-0000-0000-000000000000}"/>
          </ac:graphicFrameMkLst>
        </pc:graphicFrameChg>
      </pc:sldChg>
      <pc:sldChg chg="del">
        <pc:chgData name="Riley, Ben - Division of Assessment and Accountability Support" userId="4cd6cdff-1273-49fa-8860-d0f5fa3fb9f7" providerId="ADAL" clId="{F5983D6F-4B93-4E77-9B2C-4DB7A6801A6D}" dt="2025-01-08T13:28:56.581" v="272" actId="47"/>
        <pc:sldMkLst>
          <pc:docMk/>
          <pc:sldMk cId="161868993" sldId="917"/>
        </pc:sldMkLst>
      </pc:sldChg>
      <pc:sldChg chg="del">
        <pc:chgData name="Riley, Ben - Division of Assessment and Accountability Support" userId="4cd6cdff-1273-49fa-8860-d0f5fa3fb9f7" providerId="ADAL" clId="{F5983D6F-4B93-4E77-9B2C-4DB7A6801A6D}" dt="2025-01-08T13:28:56.581" v="272" actId="47"/>
        <pc:sldMkLst>
          <pc:docMk/>
          <pc:sldMk cId="550546829" sldId="918"/>
        </pc:sldMkLst>
      </pc:sldChg>
      <pc:sldChg chg="del">
        <pc:chgData name="Riley, Ben - Division of Assessment and Accountability Support" userId="4cd6cdff-1273-49fa-8860-d0f5fa3fb9f7" providerId="ADAL" clId="{F5983D6F-4B93-4E77-9B2C-4DB7A6801A6D}" dt="2025-01-08T13:28:56.581" v="272" actId="47"/>
        <pc:sldMkLst>
          <pc:docMk/>
          <pc:sldMk cId="3041488373" sldId="919"/>
        </pc:sldMkLst>
      </pc:sldChg>
      <pc:sldChg chg="del">
        <pc:chgData name="Riley, Ben - Division of Assessment and Accountability Support" userId="4cd6cdff-1273-49fa-8860-d0f5fa3fb9f7" providerId="ADAL" clId="{F5983D6F-4B93-4E77-9B2C-4DB7A6801A6D}" dt="2025-01-08T13:28:56.581" v="272" actId="47"/>
        <pc:sldMkLst>
          <pc:docMk/>
          <pc:sldMk cId="1818125981" sldId="920"/>
        </pc:sldMkLst>
      </pc:sldChg>
      <pc:sldChg chg="del">
        <pc:chgData name="Riley, Ben - Division of Assessment and Accountability Support" userId="4cd6cdff-1273-49fa-8860-d0f5fa3fb9f7" providerId="ADAL" clId="{F5983D6F-4B93-4E77-9B2C-4DB7A6801A6D}" dt="2025-01-08T13:28:56.581" v="272" actId="47"/>
        <pc:sldMkLst>
          <pc:docMk/>
          <pc:sldMk cId="692653754" sldId="921"/>
        </pc:sldMkLst>
      </pc:sldChg>
      <pc:sldChg chg="addSp modSp new mod">
        <pc:chgData name="Riley, Ben - Division of Assessment and Accountability Support" userId="4cd6cdff-1273-49fa-8860-d0f5fa3fb9f7" providerId="ADAL" clId="{F5983D6F-4B93-4E77-9B2C-4DB7A6801A6D}" dt="2025-01-08T13:31:22.848" v="275" actId="255"/>
        <pc:sldMkLst>
          <pc:docMk/>
          <pc:sldMk cId="1173845061" sldId="927"/>
        </pc:sldMkLst>
        <pc:spChg chg="mod">
          <ac:chgData name="Riley, Ben - Division of Assessment and Accountability Support" userId="4cd6cdff-1273-49fa-8860-d0f5fa3fb9f7" providerId="ADAL" clId="{F5983D6F-4B93-4E77-9B2C-4DB7A6801A6D}" dt="2025-01-08T13:11:47.692" v="147" actId="20577"/>
          <ac:spMkLst>
            <pc:docMk/>
            <pc:sldMk cId="1173845061" sldId="927"/>
            <ac:spMk id="2" creationId="{9013F563-E532-650B-3F5D-6671E53297C9}"/>
          </ac:spMkLst>
        </pc:spChg>
        <pc:graphicFrameChg chg="add mod modGraphic">
          <ac:chgData name="Riley, Ben - Division of Assessment and Accountability Support" userId="4cd6cdff-1273-49fa-8860-d0f5fa3fb9f7" providerId="ADAL" clId="{F5983D6F-4B93-4E77-9B2C-4DB7A6801A6D}" dt="2025-01-08T13:31:22.848" v="275" actId="255"/>
          <ac:graphicFrameMkLst>
            <pc:docMk/>
            <pc:sldMk cId="1173845061" sldId="927"/>
            <ac:graphicFrameMk id="3" creationId="{8CA1D44F-E3F5-2DD8-AC56-F5799455C9FA}"/>
          </ac:graphicFrameMkLst>
        </pc:graphicFrameChg>
      </pc:sldChg>
    </pc:docChg>
  </pc:docChgLst>
  <pc:docChgLst>
    <pc:chgData name="Williams, Chris - Division of Assessment and Accountability Support" userId="S::chris.williams@education.ky.gov::2f156fa2-a309-475c-82f3-62ae8d0ba8a4" providerId="AD" clId="Web-{CBA8B300-97F9-4396-81B2-289E6DB6F986}"/>
    <pc:docChg chg="modSld">
      <pc:chgData name="Williams, Chris - Division of Assessment and Accountability Support" userId="S::chris.williams@education.ky.gov::2f156fa2-a309-475c-82f3-62ae8d0ba8a4" providerId="AD" clId="Web-{CBA8B300-97F9-4396-81B2-289E6DB6F986}" dt="2024-12-19T19:35:29.143" v="14" actId="20577"/>
      <pc:docMkLst>
        <pc:docMk/>
      </pc:docMkLst>
      <pc:sldChg chg="modSp">
        <pc:chgData name="Williams, Chris - Division of Assessment and Accountability Support" userId="S::chris.williams@education.ky.gov::2f156fa2-a309-475c-82f3-62ae8d0ba8a4" providerId="AD" clId="Web-{CBA8B300-97F9-4396-81B2-289E6DB6F986}" dt="2024-12-19T19:31:01.171" v="3" actId="20577"/>
        <pc:sldMkLst>
          <pc:docMk/>
          <pc:sldMk cId="550546829" sldId="918"/>
        </pc:sldMkLst>
      </pc:sldChg>
      <pc:sldChg chg="modSp">
        <pc:chgData name="Williams, Chris - Division of Assessment and Accountability Support" userId="S::chris.williams@education.ky.gov::2f156fa2-a309-475c-82f3-62ae8d0ba8a4" providerId="AD" clId="Web-{CBA8B300-97F9-4396-81B2-289E6DB6F986}" dt="2024-12-19T19:32:51.407" v="6" actId="20577"/>
        <pc:sldMkLst>
          <pc:docMk/>
          <pc:sldMk cId="3041488373" sldId="919"/>
        </pc:sldMkLst>
      </pc:sldChg>
      <pc:sldChg chg="modSp">
        <pc:chgData name="Williams, Chris - Division of Assessment and Accountability Support" userId="S::chris.williams@education.ky.gov::2f156fa2-a309-475c-82f3-62ae8d0ba8a4" providerId="AD" clId="Web-{CBA8B300-97F9-4396-81B2-289E6DB6F986}" dt="2024-12-19T19:34:52.518" v="11" actId="20577"/>
        <pc:sldMkLst>
          <pc:docMk/>
          <pc:sldMk cId="1818125981" sldId="920"/>
        </pc:sldMkLst>
      </pc:sldChg>
      <pc:sldChg chg="modSp">
        <pc:chgData name="Williams, Chris - Division of Assessment and Accountability Support" userId="S::chris.williams@education.ky.gov::2f156fa2-a309-475c-82f3-62ae8d0ba8a4" providerId="AD" clId="Web-{CBA8B300-97F9-4396-81B2-289E6DB6F986}" dt="2024-12-19T19:35:29.143" v="14" actId="20577"/>
        <pc:sldMkLst>
          <pc:docMk/>
          <pc:sldMk cId="692653754" sldId="921"/>
        </pc:sldMkLst>
      </pc:sldChg>
    </pc:docChg>
  </pc:docChgLst>
  <pc:docChgLst>
    <pc:chgData name="Williams, Chris - Division of Assessment and Accountability Support" userId="S::chris.williams@education.ky.gov::2f156fa2-a309-475c-82f3-62ae8d0ba8a4" providerId="AD" clId="Web-{C4F65457-7B25-4974-B9E6-433308DA9407}"/>
    <pc:docChg chg="modSld">
      <pc:chgData name="Williams, Chris - Division of Assessment and Accountability Support" userId="S::chris.williams@education.ky.gov::2f156fa2-a309-475c-82f3-62ae8d0ba8a4" providerId="AD" clId="Web-{C4F65457-7B25-4974-B9E6-433308DA9407}" dt="2024-12-19T15:48:03.600" v="91"/>
      <pc:docMkLst>
        <pc:docMk/>
      </pc:docMkLst>
      <pc:sldChg chg="modSp">
        <pc:chgData name="Williams, Chris - Division of Assessment and Accountability Support" userId="S::chris.williams@education.ky.gov::2f156fa2-a309-475c-82f3-62ae8d0ba8a4" providerId="AD" clId="Web-{C4F65457-7B25-4974-B9E6-433308DA9407}" dt="2024-12-19T15:48:03.600" v="91"/>
        <pc:sldMkLst>
          <pc:docMk/>
          <pc:sldMk cId="926047913" sldId="916"/>
        </pc:sldMkLst>
        <pc:graphicFrameChg chg="mod modGraphic">
          <ac:chgData name="Williams, Chris - Division of Assessment and Accountability Support" userId="S::chris.williams@education.ky.gov::2f156fa2-a309-475c-82f3-62ae8d0ba8a4" providerId="AD" clId="Web-{C4F65457-7B25-4974-B9E6-433308DA9407}" dt="2024-12-19T15:48:03.600" v="91"/>
          <ac:graphicFrameMkLst>
            <pc:docMk/>
            <pc:sldMk cId="926047913" sldId="916"/>
            <ac:graphicFrameMk id="4" creationId="{74464526-9EE0-B66F-A6CB-8436CD031B0D}"/>
          </ac:graphicFrameMkLst>
        </pc:graphicFrameChg>
      </pc:sldChg>
    </pc:docChg>
  </pc:docChgLst>
  <pc:docChgLst>
    <pc:chgData name="Mullins, Krista - Division of Assessment and Accountability Support" userId="S::krista.mullins@education.ky.gov::599e8b2c-da26-429c-a2a4-0d587b3d3416" providerId="AD" clId="Web-{4FC9106A-55E4-481A-AC3E-B733291ED038}"/>
    <pc:docChg chg="modSld">
      <pc:chgData name="Mullins, Krista - Division of Assessment and Accountability Support" userId="S::krista.mullins@education.ky.gov::599e8b2c-da26-429c-a2a4-0d587b3d3416" providerId="AD" clId="Web-{4FC9106A-55E4-481A-AC3E-B733291ED038}" dt="2025-01-16T22:24:17.010" v="2" actId="20577"/>
      <pc:docMkLst>
        <pc:docMk/>
      </pc:docMkLst>
      <pc:sldChg chg="modSp">
        <pc:chgData name="Mullins, Krista - Division of Assessment and Accountability Support" userId="S::krista.mullins@education.ky.gov::599e8b2c-da26-429c-a2a4-0d587b3d3416" providerId="AD" clId="Web-{4FC9106A-55E4-481A-AC3E-B733291ED038}" dt="2025-01-16T22:24:17.010" v="2" actId="20577"/>
        <pc:sldMkLst>
          <pc:docMk/>
          <pc:sldMk cId="1932886933" sldId="301"/>
        </pc:sldMkLst>
        <pc:spChg chg="mod">
          <ac:chgData name="Mullins, Krista - Division of Assessment and Accountability Support" userId="S::krista.mullins@education.ky.gov::599e8b2c-da26-429c-a2a4-0d587b3d3416" providerId="AD" clId="Web-{4FC9106A-55E4-481A-AC3E-B733291ED038}" dt="2025-01-16T22:24:17.010" v="2" actId="20577"/>
          <ac:spMkLst>
            <pc:docMk/>
            <pc:sldMk cId="1932886933" sldId="301"/>
            <ac:spMk id="7" creationId="{27CC5510-07A2-4BCD-9A13-9559C66A3657}"/>
          </ac:spMkLst>
        </pc:spChg>
      </pc:sldChg>
    </pc:docChg>
  </pc:docChgLst>
  <pc:docChgLst>
    <pc:chgData name="Williams, Chris - Division of Assessment and Accountability Support" userId="S::chris.williams@education.ky.gov::2f156fa2-a309-475c-82f3-62ae8d0ba8a4" providerId="AD" clId="Web-{11ECF953-56D5-4156-BA23-5437FAB51F2D}"/>
    <pc:docChg chg="modSld">
      <pc:chgData name="Williams, Chris - Division of Assessment and Accountability Support" userId="S::chris.williams@education.ky.gov::2f156fa2-a309-475c-82f3-62ae8d0ba8a4" providerId="AD" clId="Web-{11ECF953-56D5-4156-BA23-5437FAB51F2D}" dt="2025-01-17T16:36:38.837" v="371"/>
      <pc:docMkLst>
        <pc:docMk/>
      </pc:docMkLst>
      <pc:sldChg chg="modSp">
        <pc:chgData name="Williams, Chris - Division of Assessment and Accountability Support" userId="S::chris.williams@education.ky.gov::2f156fa2-a309-475c-82f3-62ae8d0ba8a4" providerId="AD" clId="Web-{11ECF953-56D5-4156-BA23-5437FAB51F2D}" dt="2025-01-17T16:36:38.837" v="371"/>
        <pc:sldMkLst>
          <pc:docMk/>
          <pc:sldMk cId="939188167" sldId="914"/>
        </pc:sldMkLst>
        <pc:spChg chg="mod">
          <ac:chgData name="Williams, Chris - Division of Assessment and Accountability Support" userId="S::chris.williams@education.ky.gov::2f156fa2-a309-475c-82f3-62ae8d0ba8a4" providerId="AD" clId="Web-{11ECF953-56D5-4156-BA23-5437FAB51F2D}" dt="2025-01-17T16:36:14.368" v="369" actId="14100"/>
          <ac:spMkLst>
            <pc:docMk/>
            <pc:sldMk cId="939188167" sldId="914"/>
            <ac:spMk id="9" creationId="{00000000-0000-0000-0000-000000000000}"/>
          </ac:spMkLst>
        </pc:spChg>
        <pc:spChg chg="mod">
          <ac:chgData name="Williams, Chris - Division of Assessment and Accountability Support" userId="S::chris.williams@education.ky.gov::2f156fa2-a309-475c-82f3-62ae8d0ba8a4" providerId="AD" clId="Web-{11ECF953-56D5-4156-BA23-5437FAB51F2D}" dt="2025-01-17T16:35:01.162" v="347" actId="1076"/>
          <ac:spMkLst>
            <pc:docMk/>
            <pc:sldMk cId="939188167" sldId="914"/>
            <ac:spMk id="10" creationId="{00000000-0000-0000-0000-000000000000}"/>
          </ac:spMkLst>
        </pc:spChg>
        <pc:spChg chg="mod">
          <ac:chgData name="Williams, Chris - Division of Assessment and Accountability Support" userId="S::chris.williams@education.ky.gov::2f156fa2-a309-475c-82f3-62ae8d0ba8a4" providerId="AD" clId="Web-{11ECF953-56D5-4156-BA23-5437FAB51F2D}" dt="2025-01-17T16:36:10.414" v="368" actId="14100"/>
          <ac:spMkLst>
            <pc:docMk/>
            <pc:sldMk cId="939188167" sldId="914"/>
            <ac:spMk id="11" creationId="{00000000-0000-0000-0000-000000000000}"/>
          </ac:spMkLst>
        </pc:spChg>
        <pc:graphicFrameChg chg="mod modGraphic">
          <ac:chgData name="Williams, Chris - Division of Assessment and Accountability Support" userId="S::chris.williams@education.ky.gov::2f156fa2-a309-475c-82f3-62ae8d0ba8a4" providerId="AD" clId="Web-{11ECF953-56D5-4156-BA23-5437FAB51F2D}" dt="2025-01-17T16:36:38.837" v="371"/>
          <ac:graphicFrameMkLst>
            <pc:docMk/>
            <pc:sldMk cId="939188167" sldId="914"/>
            <ac:graphicFrameMk id="6" creationId="{00000000-0000-0000-0000-000000000000}"/>
          </ac:graphicFrameMkLst>
        </pc:graphicFrameChg>
      </pc:sldChg>
      <pc:sldChg chg="modSp">
        <pc:chgData name="Williams, Chris - Division of Assessment and Accountability Support" userId="S::chris.williams@education.ky.gov::2f156fa2-a309-475c-82f3-62ae8d0ba8a4" providerId="AD" clId="Web-{11ECF953-56D5-4156-BA23-5437FAB51F2D}" dt="2025-01-17T16:31:06.139" v="0"/>
        <pc:sldMkLst>
          <pc:docMk/>
          <pc:sldMk cId="1173845061" sldId="927"/>
        </pc:sldMkLst>
        <pc:graphicFrameChg chg="modGraphic">
          <ac:chgData name="Williams, Chris - Division of Assessment and Accountability Support" userId="S::chris.williams@education.ky.gov::2f156fa2-a309-475c-82f3-62ae8d0ba8a4" providerId="AD" clId="Web-{11ECF953-56D5-4156-BA23-5437FAB51F2D}" dt="2025-01-17T16:31:06.139" v="0"/>
          <ac:graphicFrameMkLst>
            <pc:docMk/>
            <pc:sldMk cId="1173845061" sldId="927"/>
            <ac:graphicFrameMk id="3" creationId="{8CA1D44F-E3F5-2DD8-AC56-F5799455C9FA}"/>
          </ac:graphicFrameMkLst>
        </pc:graphicFrameChg>
      </pc:sldChg>
    </pc:docChg>
  </pc:docChgLst>
  <pc:docChgLst>
    <pc:chgData name="Williams, Chris - Division of Assessment and Accountability Support" userId="S::chris.williams@education.ky.gov::2f156fa2-a309-475c-82f3-62ae8d0ba8a4" providerId="AD" clId="Web-{C9DB615B-4B53-4137-AC69-CBB1FA7FA5AA}"/>
    <pc:docChg chg="modSld">
      <pc:chgData name="Williams, Chris - Division of Assessment and Accountability Support" userId="S::chris.williams@education.ky.gov::2f156fa2-a309-475c-82f3-62ae8d0ba8a4" providerId="AD" clId="Web-{C9DB615B-4B53-4137-AC69-CBB1FA7FA5AA}" dt="2024-12-19T21:00:49.009" v="23" actId="20577"/>
      <pc:docMkLst>
        <pc:docMk/>
      </pc:docMkLst>
      <pc:sldChg chg="modSp">
        <pc:chgData name="Williams, Chris - Division of Assessment and Accountability Support" userId="S::chris.williams@education.ky.gov::2f156fa2-a309-475c-82f3-62ae8d0ba8a4" providerId="AD" clId="Web-{C9DB615B-4B53-4137-AC69-CBB1FA7FA5AA}" dt="2024-12-19T21:00:31.009" v="21" actId="20577"/>
        <pc:sldMkLst>
          <pc:docMk/>
          <pc:sldMk cId="161868993" sldId="917"/>
        </pc:sldMkLst>
      </pc:sldChg>
      <pc:sldChg chg="modSp">
        <pc:chgData name="Williams, Chris - Division of Assessment and Accountability Support" userId="S::chris.williams@education.ky.gov::2f156fa2-a309-475c-82f3-62ae8d0ba8a4" providerId="AD" clId="Web-{C9DB615B-4B53-4137-AC69-CBB1FA7FA5AA}" dt="2024-12-19T20:59:42.711" v="17" actId="20577"/>
        <pc:sldMkLst>
          <pc:docMk/>
          <pc:sldMk cId="550546829" sldId="918"/>
        </pc:sldMkLst>
      </pc:sldChg>
      <pc:sldChg chg="modSp">
        <pc:chgData name="Williams, Chris - Division of Assessment and Accountability Support" userId="S::chris.williams@education.ky.gov::2f156fa2-a309-475c-82f3-62ae8d0ba8a4" providerId="AD" clId="Web-{C9DB615B-4B53-4137-AC69-CBB1FA7FA5AA}" dt="2024-12-19T20:59:21.397" v="15" actId="20577"/>
        <pc:sldMkLst>
          <pc:docMk/>
          <pc:sldMk cId="3041488373" sldId="919"/>
        </pc:sldMkLst>
      </pc:sldChg>
      <pc:sldChg chg="modSp">
        <pc:chgData name="Williams, Chris - Division of Assessment and Accountability Support" userId="S::chris.williams@education.ky.gov::2f156fa2-a309-475c-82f3-62ae8d0ba8a4" providerId="AD" clId="Web-{C9DB615B-4B53-4137-AC69-CBB1FA7FA5AA}" dt="2024-12-19T20:59:03.381" v="14" actId="20577"/>
        <pc:sldMkLst>
          <pc:docMk/>
          <pc:sldMk cId="1818125981" sldId="920"/>
        </pc:sldMkLst>
      </pc:sldChg>
      <pc:sldChg chg="modSp">
        <pc:chgData name="Williams, Chris - Division of Assessment and Accountability Support" userId="S::chris.williams@education.ky.gov::2f156fa2-a309-475c-82f3-62ae8d0ba8a4" providerId="AD" clId="Web-{C9DB615B-4B53-4137-AC69-CBB1FA7FA5AA}" dt="2024-12-19T21:00:49.009" v="23" actId="20577"/>
        <pc:sldMkLst>
          <pc:docMk/>
          <pc:sldMk cId="692653754" sldId="921"/>
        </pc:sldMkLst>
      </pc:sldChg>
    </pc:docChg>
  </pc:docChgLst>
  <pc:docChgLst>
    <pc:chgData name="Wickizer, John - Division of Accountability Data and Analysis" userId="S::john.wickizer@education.ky.gov::1c22ac94-8f1d-4cc0-ad19-578a4f29fa40" providerId="AD" clId="Web-{7B456716-4301-20C4-5AA3-38C0C98B68CD}"/>
    <pc:docChg chg="mod">
      <pc:chgData name="Wickizer, John - Division of Accountability Data and Analysis" userId="S::john.wickizer@education.ky.gov::1c22ac94-8f1d-4cc0-ad19-578a4f29fa40" providerId="AD" clId="Web-{7B456716-4301-20C4-5AA3-38C0C98B68CD}" dt="2025-01-10T14:57:21.472" v="0"/>
      <pc:docMkLst>
        <pc:docMk/>
      </pc:docMkLst>
    </pc:docChg>
  </pc:docChgLst>
  <pc:docChgLst>
    <pc:chgData name="Williams, Chris - Division of Assessment and Accountability Support" userId="S::chris.williams@education.ky.gov::2f156fa2-a309-475c-82f3-62ae8d0ba8a4" providerId="AD" clId="Web-{F9C91528-15DD-4430-8194-2E4859294662}"/>
    <pc:docChg chg="modSld">
      <pc:chgData name="Williams, Chris - Division of Assessment and Accountability Support" userId="S::chris.williams@education.ky.gov::2f156fa2-a309-475c-82f3-62ae8d0ba8a4" providerId="AD" clId="Web-{F9C91528-15DD-4430-8194-2E4859294662}" dt="2025-01-07T21:56:00.560" v="427"/>
      <pc:docMkLst>
        <pc:docMk/>
      </pc:docMkLst>
      <pc:sldChg chg="modSp modCm">
        <pc:chgData name="Williams, Chris - Division of Assessment and Accountability Support" userId="S::chris.williams@education.ky.gov::2f156fa2-a309-475c-82f3-62ae8d0ba8a4" providerId="AD" clId="Web-{F9C91528-15DD-4430-8194-2E4859294662}" dt="2025-01-07T21:06:19.710" v="23" actId="20577"/>
        <pc:sldMkLst>
          <pc:docMk/>
          <pc:sldMk cId="3667472197" sldId="257"/>
        </pc:sldMkLst>
        <pc:spChg chg="mod">
          <ac:chgData name="Williams, Chris - Division of Assessment and Accountability Support" userId="S::chris.williams@education.ky.gov::2f156fa2-a309-475c-82f3-62ae8d0ba8a4" providerId="AD" clId="Web-{F9C91528-15DD-4430-8194-2E4859294662}" dt="2025-01-07T21:06:19.710" v="23" actId="20577"/>
          <ac:spMkLst>
            <pc:docMk/>
            <pc:sldMk cId="3667472197" sldId="257"/>
            <ac:spMk id="9" creationId="{F03D6A03-BE1A-4040-9335-B6A1590FA9D1}"/>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F9C91528-15DD-4430-8194-2E4859294662}" dt="2025-01-07T21:05:31.195" v="0" actId="20577"/>
              <pc2:cmMkLst xmlns:pc2="http://schemas.microsoft.com/office/powerpoint/2019/9/main/command">
                <pc:docMk/>
                <pc:sldMk cId="3667472197" sldId="257"/>
                <pc2:cmMk id="{F747FFFE-67C7-4FC9-9C8B-A60A853F0945}"/>
              </pc2:cmMkLst>
            </pc226:cmChg>
          </p:ext>
        </pc:extLst>
      </pc:sldChg>
      <pc:sldChg chg="modSp">
        <pc:chgData name="Williams, Chris - Division of Assessment and Accountability Support" userId="S::chris.williams@education.ky.gov::2f156fa2-a309-475c-82f3-62ae8d0ba8a4" providerId="AD" clId="Web-{F9C91528-15DD-4430-8194-2E4859294662}" dt="2025-01-07T21:48:19.280" v="377" actId="20577"/>
        <pc:sldMkLst>
          <pc:docMk/>
          <pc:sldMk cId="3894514401" sldId="303"/>
        </pc:sldMkLst>
        <pc:spChg chg="mod">
          <ac:chgData name="Williams, Chris - Division of Assessment and Accountability Support" userId="S::chris.williams@education.ky.gov::2f156fa2-a309-475c-82f3-62ae8d0ba8a4" providerId="AD" clId="Web-{F9C91528-15DD-4430-8194-2E4859294662}" dt="2025-01-07T21:48:19.280" v="377" actId="20577"/>
          <ac:spMkLst>
            <pc:docMk/>
            <pc:sldMk cId="3894514401" sldId="303"/>
            <ac:spMk id="3" creationId="{590D281E-D74A-4952-90D0-4B852CB4CD8B}"/>
          </ac:spMkLst>
        </pc:spChg>
      </pc:sldChg>
      <pc:sldChg chg="modSp">
        <pc:chgData name="Williams, Chris - Division of Assessment and Accountability Support" userId="S::chris.williams@education.ky.gov::2f156fa2-a309-475c-82f3-62ae8d0ba8a4" providerId="AD" clId="Web-{F9C91528-15DD-4430-8194-2E4859294662}" dt="2025-01-07T21:30:54.549" v="301" actId="20577"/>
        <pc:sldMkLst>
          <pc:docMk/>
          <pc:sldMk cId="371369579" sldId="306"/>
        </pc:sldMkLst>
        <pc:spChg chg="mod">
          <ac:chgData name="Williams, Chris - Division of Assessment and Accountability Support" userId="S::chris.williams@education.ky.gov::2f156fa2-a309-475c-82f3-62ae8d0ba8a4" providerId="AD" clId="Web-{F9C91528-15DD-4430-8194-2E4859294662}" dt="2025-01-07T21:30:54.549" v="301" actId="20577"/>
          <ac:spMkLst>
            <pc:docMk/>
            <pc:sldMk cId="371369579" sldId="306"/>
            <ac:spMk id="7" creationId="{2C1264E5-A784-4377-979B-3A7259EE3458}"/>
          </ac:spMkLst>
        </pc:spChg>
      </pc:sldChg>
      <pc:sldChg chg="modNotes">
        <pc:chgData name="Williams, Chris - Division of Assessment and Accountability Support" userId="S::chris.williams@education.ky.gov::2f156fa2-a309-475c-82f3-62ae8d0ba8a4" providerId="AD" clId="Web-{F9C91528-15DD-4430-8194-2E4859294662}" dt="2025-01-07T21:40:58.828" v="329"/>
        <pc:sldMkLst>
          <pc:docMk/>
          <pc:sldMk cId="101527531" sldId="319"/>
        </pc:sldMkLst>
      </pc:sldChg>
      <pc:sldChg chg="modSp modCm">
        <pc:chgData name="Williams, Chris - Division of Assessment and Accountability Support" userId="S::chris.williams@education.ky.gov::2f156fa2-a309-475c-82f3-62ae8d0ba8a4" providerId="AD" clId="Web-{F9C91528-15DD-4430-8194-2E4859294662}" dt="2025-01-07T21:36:57.220" v="308" actId="20577"/>
        <pc:sldMkLst>
          <pc:docMk/>
          <pc:sldMk cId="2757652557" sldId="322"/>
        </pc:sldMkLst>
        <pc:spChg chg="mod">
          <ac:chgData name="Williams, Chris - Division of Assessment and Accountability Support" userId="S::chris.williams@education.ky.gov::2f156fa2-a309-475c-82f3-62ae8d0ba8a4" providerId="AD" clId="Web-{F9C91528-15DD-4430-8194-2E4859294662}" dt="2025-01-07T21:36:57.220" v="308" actId="20577"/>
          <ac:spMkLst>
            <pc:docMk/>
            <pc:sldMk cId="2757652557" sldId="322"/>
            <ac:spMk id="3" creationId="{FB85E892-9585-4029-B3D3-5F825E3E23B2}"/>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F9C91528-15DD-4430-8194-2E4859294662}" dt="2025-01-07T21:36:34.892" v="307" actId="20577"/>
              <pc2:cmMkLst xmlns:pc2="http://schemas.microsoft.com/office/powerpoint/2019/9/main/command">
                <pc:docMk/>
                <pc:sldMk cId="2757652557" sldId="322"/>
                <pc2:cmMk id="{5EA73626-D1C9-4109-8DE2-4BAFC62E7C3B}"/>
              </pc2:cmMkLst>
            </pc226:cmChg>
          </p:ext>
        </pc:extLst>
      </pc:sldChg>
      <pc:sldChg chg="delSp modSp modCm">
        <pc:chgData name="Williams, Chris - Division of Assessment and Accountability Support" userId="S::chris.williams@education.ky.gov::2f156fa2-a309-475c-82f3-62ae8d0ba8a4" providerId="AD" clId="Web-{F9C91528-15DD-4430-8194-2E4859294662}" dt="2025-01-07T21:53:29.373" v="404"/>
        <pc:sldMkLst>
          <pc:docMk/>
          <pc:sldMk cId="2558895506" sldId="326"/>
        </pc:sldMkLst>
        <pc:spChg chg="mod">
          <ac:chgData name="Williams, Chris - Division of Assessment and Accountability Support" userId="S::chris.williams@education.ky.gov::2f156fa2-a309-475c-82f3-62ae8d0ba8a4" providerId="AD" clId="Web-{F9C91528-15DD-4430-8194-2E4859294662}" dt="2025-01-07T21:32:25.283" v="305" actId="1076"/>
          <ac:spMkLst>
            <pc:docMk/>
            <pc:sldMk cId="2558895506" sldId="326"/>
            <ac:spMk id="3" creationId="{00000000-0000-0000-0000-000000000000}"/>
          </ac:spMkLst>
        </pc:spChg>
        <pc:graphicFrameChg chg="mod modGraphic">
          <ac:chgData name="Williams, Chris - Division of Assessment and Accountability Support" userId="S::chris.williams@education.ky.gov::2f156fa2-a309-475c-82f3-62ae8d0ba8a4" providerId="AD" clId="Web-{F9C91528-15DD-4430-8194-2E4859294662}" dt="2025-01-07T21:53:29.373" v="404"/>
          <ac:graphicFrameMkLst>
            <pc:docMk/>
            <pc:sldMk cId="2558895506" sldId="326"/>
            <ac:graphicFrameMk id="6"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F9C91528-15DD-4430-8194-2E4859294662}" dt="2025-01-07T21:53:29.373" v="403"/>
              <pc2:cmMkLst xmlns:pc2="http://schemas.microsoft.com/office/powerpoint/2019/9/main/command">
                <pc:docMk/>
                <pc:sldMk cId="2558895506" sldId="326"/>
                <pc2:cmMk id="{6468EF17-AE59-4E8B-9094-44DD7245BB90}"/>
              </pc2:cmMkLst>
            </pc226:cmChg>
          </p:ext>
        </pc:extLst>
      </pc:sldChg>
      <pc:sldChg chg="modSp modCm modNotes">
        <pc:chgData name="Williams, Chris - Division of Assessment and Accountability Support" userId="S::chris.williams@education.ky.gov::2f156fa2-a309-475c-82f3-62ae8d0ba8a4" providerId="AD" clId="Web-{F9C91528-15DD-4430-8194-2E4859294662}" dt="2025-01-07T21:21:49.348" v="204"/>
        <pc:sldMkLst>
          <pc:docMk/>
          <pc:sldMk cId="540431307" sldId="912"/>
        </pc:sldMkLst>
        <pc:graphicFrameChg chg="modGraphic">
          <ac:chgData name="Williams, Chris - Division of Assessment and Accountability Support" userId="S::chris.williams@education.ky.gov::2f156fa2-a309-475c-82f3-62ae8d0ba8a4" providerId="AD" clId="Web-{F9C91528-15DD-4430-8194-2E4859294662}" dt="2025-01-07T21:20:58.457" v="198" actId="20577"/>
          <ac:graphicFrameMkLst>
            <pc:docMk/>
            <pc:sldMk cId="540431307" sldId="912"/>
            <ac:graphicFrameMk id="5" creationId="{D57D0040-E0EC-4100-83A4-736FD7A341F0}"/>
          </ac:graphicFrameMkLst>
        </pc:graphicFrame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F9C91528-15DD-4430-8194-2E4859294662}" dt="2025-01-07T21:20:52.801" v="197" actId="20577"/>
              <pc2:cmMkLst xmlns:pc2="http://schemas.microsoft.com/office/powerpoint/2019/9/main/command">
                <pc:docMk/>
                <pc:sldMk cId="540431307" sldId="912"/>
                <pc2:cmMk id="{E54B3EDA-E8D4-4336-9CC6-7E0884CBF118}"/>
              </pc2:cmMkLst>
            </pc226:cmChg>
          </p:ext>
        </pc:extLst>
      </pc:sldChg>
      <pc:sldChg chg="modNotes">
        <pc:chgData name="Williams, Chris - Division of Assessment and Accountability Support" userId="S::chris.williams@education.ky.gov::2f156fa2-a309-475c-82f3-62ae8d0ba8a4" providerId="AD" clId="Web-{F9C91528-15DD-4430-8194-2E4859294662}" dt="2025-01-07T21:56:00.560" v="427"/>
        <pc:sldMkLst>
          <pc:docMk/>
          <pc:sldMk cId="939188167" sldId="914"/>
        </pc:sldMkLst>
      </pc:sldChg>
      <pc:sldChg chg="modSp">
        <pc:chgData name="Williams, Chris - Division of Assessment and Accountability Support" userId="S::chris.williams@education.ky.gov::2f156fa2-a309-475c-82f3-62ae8d0ba8a4" providerId="AD" clId="Web-{F9C91528-15DD-4430-8194-2E4859294662}" dt="2025-01-07T21:10:30.303" v="53" actId="20577"/>
        <pc:sldMkLst>
          <pc:docMk/>
          <pc:sldMk cId="3568530418" sldId="915"/>
        </pc:sldMkLst>
        <pc:spChg chg="mod">
          <ac:chgData name="Williams, Chris - Division of Assessment and Accountability Support" userId="S::chris.williams@education.ky.gov::2f156fa2-a309-475c-82f3-62ae8d0ba8a4" providerId="AD" clId="Web-{F9C91528-15DD-4430-8194-2E4859294662}" dt="2025-01-07T21:08:07.772" v="27" actId="20577"/>
          <ac:spMkLst>
            <pc:docMk/>
            <pc:sldMk cId="3568530418" sldId="915"/>
            <ac:spMk id="2" creationId="{6E0E952E-FA83-04A7-C98E-612DD2870EC1}"/>
          </ac:spMkLst>
        </pc:spChg>
        <pc:spChg chg="mod">
          <ac:chgData name="Williams, Chris - Division of Assessment and Accountability Support" userId="S::chris.williams@education.ky.gov::2f156fa2-a309-475c-82f3-62ae8d0ba8a4" providerId="AD" clId="Web-{F9C91528-15DD-4430-8194-2E4859294662}" dt="2025-01-07T21:10:30.303" v="53" actId="20577"/>
          <ac:spMkLst>
            <pc:docMk/>
            <pc:sldMk cId="3568530418" sldId="915"/>
            <ac:spMk id="5" creationId="{FF80AC4C-F336-AC70-E74C-B3C7ECAD0EFC}"/>
          </ac:spMkLst>
        </pc:spChg>
      </pc:sldChg>
      <pc:sldChg chg="modSp modCm">
        <pc:chgData name="Williams, Chris - Division of Assessment and Accountability Support" userId="S::chris.williams@education.ky.gov::2f156fa2-a309-475c-82f3-62ae8d0ba8a4" providerId="AD" clId="Web-{F9C91528-15DD-4430-8194-2E4859294662}" dt="2025-01-07T21:16:35.583" v="191"/>
        <pc:sldMkLst>
          <pc:docMk/>
          <pc:sldMk cId="926047913" sldId="916"/>
        </pc:sldMkLst>
        <pc:graphicFrameChg chg="mod modGraphic">
          <ac:chgData name="Williams, Chris - Division of Assessment and Accountability Support" userId="S::chris.williams@education.ky.gov::2f156fa2-a309-475c-82f3-62ae8d0ba8a4" providerId="AD" clId="Web-{F9C91528-15DD-4430-8194-2E4859294662}" dt="2025-01-07T21:16:35.583" v="191"/>
          <ac:graphicFrameMkLst>
            <pc:docMk/>
            <pc:sldMk cId="926047913" sldId="916"/>
            <ac:graphicFrameMk id="4" creationId="{74464526-9EE0-B66F-A6CB-8436CD031B0D}"/>
          </ac:graphicFrameMkLst>
        </pc:graphicFrame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F9C91528-15DD-4430-8194-2E4859294662}" dt="2025-01-07T21:12:55.396" v="116"/>
              <pc2:cmMkLst xmlns:pc2="http://schemas.microsoft.com/office/powerpoint/2019/9/main/command">
                <pc:docMk/>
                <pc:sldMk cId="926047913" sldId="916"/>
                <pc2:cmMk id="{AE93E2F0-51CE-4071-888B-30AF64EAF9EB}"/>
              </pc2:cmMkLst>
            </pc226:cmChg>
          </p:ext>
        </pc:extLst>
      </pc:sldChg>
      <pc:sldChg chg="modSp modCm modNotes">
        <pc:chgData name="Williams, Chris - Division of Assessment and Accountability Support" userId="S::chris.williams@education.ky.gov::2f156fa2-a309-475c-82f3-62ae8d0ba8a4" providerId="AD" clId="Web-{F9C91528-15DD-4430-8194-2E4859294662}" dt="2025-01-07T21:53:12.748" v="386"/>
        <pc:sldMkLst>
          <pc:docMk/>
          <pc:sldMk cId="1388447099" sldId="923"/>
        </pc:sldMkLst>
        <pc:spChg chg="mod">
          <ac:chgData name="Williams, Chris - Division of Assessment and Accountability Support" userId="S::chris.williams@education.ky.gov::2f156fa2-a309-475c-82f3-62ae8d0ba8a4" providerId="AD" clId="Web-{F9C91528-15DD-4430-8194-2E4859294662}" dt="2025-01-07T21:22:12.973" v="214" actId="20577"/>
          <ac:spMkLst>
            <pc:docMk/>
            <pc:sldMk cId="1388447099" sldId="923"/>
            <ac:spMk id="12" creationId="{CD6891DE-8F2E-4BFC-8AD2-279029D57DEF}"/>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F9C91528-15DD-4430-8194-2E4859294662}" dt="2025-01-07T21:22:08.394" v="213" actId="20577"/>
              <pc2:cmMkLst xmlns:pc2="http://schemas.microsoft.com/office/powerpoint/2019/9/main/command">
                <pc:docMk/>
                <pc:sldMk cId="1388447099" sldId="923"/>
                <pc2:cmMk id="{778968D2-B380-42F7-9AC1-0EEE986484C6}"/>
              </pc2:cmMkLst>
            </pc226:cmChg>
          </p:ext>
        </pc:extLst>
      </pc:sldChg>
      <pc:sldChg chg="modSp modCm">
        <pc:chgData name="Williams, Chris - Division of Assessment and Accountability Support" userId="S::chris.williams@education.ky.gov::2f156fa2-a309-475c-82f3-62ae8d0ba8a4" providerId="AD" clId="Web-{F9C91528-15DD-4430-8194-2E4859294662}" dt="2025-01-07T21:29:49.377" v="286" actId="20577"/>
        <pc:sldMkLst>
          <pc:docMk/>
          <pc:sldMk cId="1469814579" sldId="924"/>
        </pc:sldMkLst>
        <pc:spChg chg="mod">
          <ac:chgData name="Williams, Chris - Division of Assessment and Accountability Support" userId="S::chris.williams@education.ky.gov::2f156fa2-a309-475c-82f3-62ae8d0ba8a4" providerId="AD" clId="Web-{F9C91528-15DD-4430-8194-2E4859294662}" dt="2025-01-07T21:29:49.377" v="286" actId="20577"/>
          <ac:spMkLst>
            <pc:docMk/>
            <pc:sldMk cId="1469814579" sldId="924"/>
            <ac:spMk id="3" creationId="{3D4AE2D1-23B3-41F4-934E-BA1F5C213D09}"/>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F9C91528-15DD-4430-8194-2E4859294662}" dt="2025-01-07T21:28:46.003" v="282" actId="20577"/>
              <pc2:cmMkLst xmlns:pc2="http://schemas.microsoft.com/office/powerpoint/2019/9/main/command">
                <pc:docMk/>
                <pc:sldMk cId="1469814579" sldId="924"/>
                <pc2:cmMk id="{225DF237-FBC2-45BA-A392-A1AAAE5E41E8}"/>
              </pc2:cmMkLst>
            </pc226:cmChg>
            <pc226:cmChg xmlns:pc226="http://schemas.microsoft.com/office/powerpoint/2022/06/main/command" chg="mod">
              <pc226:chgData name="Williams, Chris - Division of Assessment and Accountability Support" userId="S::chris.williams@education.ky.gov::2f156fa2-a309-475c-82f3-62ae8d0ba8a4" providerId="AD" clId="Web-{F9C91528-15DD-4430-8194-2E4859294662}" dt="2025-01-07T21:28:46.003" v="282" actId="20577"/>
              <pc2:cmMkLst xmlns:pc2="http://schemas.microsoft.com/office/powerpoint/2019/9/main/command">
                <pc:docMk/>
                <pc:sldMk cId="1469814579" sldId="924"/>
                <pc2:cmMk id="{7C62575C-51A6-4B34-9E01-558CD3F6774F}"/>
              </pc2:cmMkLst>
            </pc226:cmChg>
          </p:ext>
        </pc:extLst>
      </pc:sldChg>
    </pc:docChg>
  </pc:docChgLst>
  <pc:docChgLst>
    <pc:chgData name="Stafford, Jennifer - KDE Division Director" userId="S::jennifer.stafford@education.ky.gov::0151abd4-297e-443f-a77b-a8c249c015ab" providerId="AD" clId="Web-{864B73AC-D836-5334-2A10-7A68308B4082}"/>
    <pc:docChg chg="modSld">
      <pc:chgData name="Stafford, Jennifer - KDE Division Director" userId="S::jennifer.stafford@education.ky.gov::0151abd4-297e-443f-a77b-a8c249c015ab" providerId="AD" clId="Web-{864B73AC-D836-5334-2A10-7A68308B4082}" dt="2025-01-02T17:49:12.263" v="1" actId="20577"/>
      <pc:docMkLst>
        <pc:docMk/>
      </pc:docMkLst>
      <pc:sldChg chg="modSp">
        <pc:chgData name="Stafford, Jennifer - KDE Division Director" userId="S::jennifer.stafford@education.ky.gov::0151abd4-297e-443f-a77b-a8c249c015ab" providerId="AD" clId="Web-{864B73AC-D836-5334-2A10-7A68308B4082}" dt="2025-01-02T17:49:12.263" v="1" actId="20577"/>
        <pc:sldMkLst>
          <pc:docMk/>
          <pc:sldMk cId="1388447099" sldId="923"/>
        </pc:sldMkLst>
        <pc:spChg chg="mod">
          <ac:chgData name="Stafford, Jennifer - KDE Division Director" userId="S::jennifer.stafford@education.ky.gov::0151abd4-297e-443f-a77b-a8c249c015ab" providerId="AD" clId="Web-{864B73AC-D836-5334-2A10-7A68308B4082}" dt="2025-01-02T17:49:12.263" v="1" actId="20577"/>
          <ac:spMkLst>
            <pc:docMk/>
            <pc:sldMk cId="1388447099" sldId="923"/>
            <ac:spMk id="12" creationId="{CD6891DE-8F2E-4BFC-8AD2-279029D57DEF}"/>
          </ac:spMkLst>
        </pc:spChg>
      </pc:sldChg>
    </pc:docChg>
  </pc:docChgLst>
  <pc:docChgLst>
    <pc:chgData name="Williams, Chris - Division of Assessment and Accountability Support" userId="S::chris.williams@education.ky.gov::2f156fa2-a309-475c-82f3-62ae8d0ba8a4" providerId="AD" clId="Web-{638B202A-7FF4-DB42-8E80-124C27DB83F4}"/>
    <pc:docChg chg="delSld modSld">
      <pc:chgData name="Williams, Chris - Division of Assessment and Accountability Support" userId="S::chris.williams@education.ky.gov::2f156fa2-a309-475c-82f3-62ae8d0ba8a4" providerId="AD" clId="Web-{638B202A-7FF4-DB42-8E80-124C27DB83F4}" dt="2024-12-02T20:57:02.196" v="97" actId="20577"/>
      <pc:docMkLst>
        <pc:docMk/>
      </pc:docMkLst>
      <pc:sldChg chg="modSp">
        <pc:chgData name="Williams, Chris - Division of Assessment and Accountability Support" userId="S::chris.williams@education.ky.gov::2f156fa2-a309-475c-82f3-62ae8d0ba8a4" providerId="AD" clId="Web-{638B202A-7FF4-DB42-8E80-124C27DB83F4}" dt="2024-12-02T20:46:21.298" v="26" actId="20577"/>
        <pc:sldMkLst>
          <pc:docMk/>
          <pc:sldMk cId="3667472197" sldId="257"/>
        </pc:sldMkLst>
        <pc:spChg chg="mod">
          <ac:chgData name="Williams, Chris - Division of Assessment and Accountability Support" userId="S::chris.williams@education.ky.gov::2f156fa2-a309-475c-82f3-62ae8d0ba8a4" providerId="AD" clId="Web-{638B202A-7FF4-DB42-8E80-124C27DB83F4}" dt="2024-12-02T20:46:21.298" v="26" actId="20577"/>
          <ac:spMkLst>
            <pc:docMk/>
            <pc:sldMk cId="3667472197" sldId="257"/>
            <ac:spMk id="9" creationId="{F03D6A03-BE1A-4040-9335-B6A1590FA9D1}"/>
          </ac:spMkLst>
        </pc:spChg>
      </pc:sldChg>
      <pc:sldChg chg="del">
        <pc:chgData name="Williams, Chris - Division of Assessment and Accountability Support" userId="S::chris.williams@education.ky.gov::2f156fa2-a309-475c-82f3-62ae8d0ba8a4" providerId="AD" clId="Web-{638B202A-7FF4-DB42-8E80-124C27DB83F4}" dt="2024-12-02T20:45:31.109" v="0"/>
        <pc:sldMkLst>
          <pc:docMk/>
          <pc:sldMk cId="0" sldId="258"/>
        </pc:sldMkLst>
      </pc:sldChg>
      <pc:sldChg chg="modSp">
        <pc:chgData name="Williams, Chris - Division of Assessment and Accountability Support" userId="S::chris.williams@education.ky.gov::2f156fa2-a309-475c-82f3-62ae8d0ba8a4" providerId="AD" clId="Web-{638B202A-7FF4-DB42-8E80-124C27DB83F4}" dt="2024-12-02T20:50:52.121" v="50" actId="1076"/>
        <pc:sldMkLst>
          <pc:docMk/>
          <pc:sldMk cId="5113777" sldId="310"/>
        </pc:sldMkLst>
        <pc:spChg chg="mod">
          <ac:chgData name="Williams, Chris - Division of Assessment and Accountability Support" userId="S::chris.williams@education.ky.gov::2f156fa2-a309-475c-82f3-62ae8d0ba8a4" providerId="AD" clId="Web-{638B202A-7FF4-DB42-8E80-124C27DB83F4}" dt="2024-12-02T20:50:52.121" v="50" actId="1076"/>
          <ac:spMkLst>
            <pc:docMk/>
            <pc:sldMk cId="5113777" sldId="310"/>
            <ac:spMk id="7" creationId="{2825F824-DD79-49E1-A43A-CA2598926CF6}"/>
          </ac:spMkLst>
        </pc:spChg>
      </pc:sldChg>
      <pc:sldChg chg="modSp">
        <pc:chgData name="Williams, Chris - Division of Assessment and Accountability Support" userId="S::chris.williams@education.ky.gov::2f156fa2-a309-475c-82f3-62ae8d0ba8a4" providerId="AD" clId="Web-{638B202A-7FF4-DB42-8E80-124C27DB83F4}" dt="2024-12-02T20:53:10.063" v="79" actId="1076"/>
        <pc:sldMkLst>
          <pc:docMk/>
          <pc:sldMk cId="101527531" sldId="319"/>
        </pc:sldMkLst>
        <pc:spChg chg="mod">
          <ac:chgData name="Williams, Chris - Division of Assessment and Accountability Support" userId="S::chris.williams@education.ky.gov::2f156fa2-a309-475c-82f3-62ae8d0ba8a4" providerId="AD" clId="Web-{638B202A-7FF4-DB42-8E80-124C27DB83F4}" dt="2024-12-02T20:53:10.063" v="79" actId="1076"/>
          <ac:spMkLst>
            <pc:docMk/>
            <pc:sldMk cId="101527531" sldId="319"/>
            <ac:spMk id="3" creationId="{8A4DF31D-B27F-4A3B-AADB-7C2FA6F93451}"/>
          </ac:spMkLst>
        </pc:spChg>
      </pc:sldChg>
      <pc:sldChg chg="modSp">
        <pc:chgData name="Williams, Chris - Division of Assessment and Accountability Support" userId="S::chris.williams@education.ky.gov::2f156fa2-a309-475c-82f3-62ae8d0ba8a4" providerId="AD" clId="Web-{638B202A-7FF4-DB42-8E80-124C27DB83F4}" dt="2024-12-02T20:52:50.312" v="77" actId="20577"/>
        <pc:sldMkLst>
          <pc:docMk/>
          <pc:sldMk cId="1876825479" sldId="320"/>
        </pc:sldMkLst>
        <pc:spChg chg="mod">
          <ac:chgData name="Williams, Chris - Division of Assessment and Accountability Support" userId="S::chris.williams@education.ky.gov::2f156fa2-a309-475c-82f3-62ae8d0ba8a4" providerId="AD" clId="Web-{638B202A-7FF4-DB42-8E80-124C27DB83F4}" dt="2024-12-02T20:52:50.312" v="77" actId="20577"/>
          <ac:spMkLst>
            <pc:docMk/>
            <pc:sldMk cId="1876825479" sldId="320"/>
            <ac:spMk id="3" creationId="{3418351E-01BE-4D91-8E5F-8B3D99EE98A8}"/>
          </ac:spMkLst>
        </pc:spChg>
      </pc:sldChg>
      <pc:sldChg chg="modSp">
        <pc:chgData name="Williams, Chris - Division of Assessment and Accountability Support" userId="S::chris.williams@education.ky.gov::2f156fa2-a309-475c-82f3-62ae8d0ba8a4" providerId="AD" clId="Web-{638B202A-7FF4-DB42-8E80-124C27DB83F4}" dt="2024-12-02T20:51:20.684" v="70"/>
        <pc:sldMkLst>
          <pc:docMk/>
          <pc:sldMk cId="2558895506" sldId="326"/>
        </pc:sldMkLst>
        <pc:graphicFrameChg chg="mod modGraphic">
          <ac:chgData name="Williams, Chris - Division of Assessment and Accountability Support" userId="S::chris.williams@education.ky.gov::2f156fa2-a309-475c-82f3-62ae8d0ba8a4" providerId="AD" clId="Web-{638B202A-7FF4-DB42-8E80-124C27DB83F4}" dt="2024-12-02T20:51:20.684" v="70"/>
          <ac:graphicFrameMkLst>
            <pc:docMk/>
            <pc:sldMk cId="2558895506" sldId="326"/>
            <ac:graphicFrameMk id="6" creationId="{00000000-0000-0000-0000-000000000000}"/>
          </ac:graphicFrameMkLst>
        </pc:graphicFrameChg>
      </pc:sldChg>
      <pc:sldChg chg="modSp">
        <pc:chgData name="Williams, Chris - Division of Assessment and Accountability Support" userId="S::chris.williams@education.ky.gov::2f156fa2-a309-475c-82f3-62ae8d0ba8a4" providerId="AD" clId="Web-{638B202A-7FF4-DB42-8E80-124C27DB83F4}" dt="2024-12-02T20:48:00.802" v="35" actId="20577"/>
        <pc:sldMkLst>
          <pc:docMk/>
          <pc:sldMk cId="540431307" sldId="912"/>
        </pc:sldMkLst>
        <pc:graphicFrameChg chg="modGraphic">
          <ac:chgData name="Williams, Chris - Division of Assessment and Accountability Support" userId="S::chris.williams@education.ky.gov::2f156fa2-a309-475c-82f3-62ae8d0ba8a4" providerId="AD" clId="Web-{638B202A-7FF4-DB42-8E80-124C27DB83F4}" dt="2024-12-02T20:48:00.802" v="35" actId="20577"/>
          <ac:graphicFrameMkLst>
            <pc:docMk/>
            <pc:sldMk cId="540431307" sldId="912"/>
            <ac:graphicFrameMk id="5" creationId="{D57D0040-E0EC-4100-83A4-736FD7A341F0}"/>
          </ac:graphicFrameMkLst>
        </pc:graphicFrameChg>
      </pc:sldChg>
      <pc:sldChg chg="modSp">
        <pc:chgData name="Williams, Chris - Division of Assessment and Accountability Support" userId="S::chris.williams@education.ky.gov::2f156fa2-a309-475c-82f3-62ae8d0ba8a4" providerId="AD" clId="Web-{638B202A-7FF4-DB42-8E80-124C27DB83F4}" dt="2024-12-02T20:53:51.455" v="87"/>
        <pc:sldMkLst>
          <pc:docMk/>
          <pc:sldMk cId="939188167" sldId="914"/>
        </pc:sldMkLst>
        <pc:graphicFrameChg chg="mod modGraphic">
          <ac:chgData name="Williams, Chris - Division of Assessment and Accountability Support" userId="S::chris.williams@education.ky.gov::2f156fa2-a309-475c-82f3-62ae8d0ba8a4" providerId="AD" clId="Web-{638B202A-7FF4-DB42-8E80-124C27DB83F4}" dt="2024-12-02T20:53:51.455" v="87"/>
          <ac:graphicFrameMkLst>
            <pc:docMk/>
            <pc:sldMk cId="939188167" sldId="914"/>
            <ac:graphicFrameMk id="6" creationId="{00000000-0000-0000-0000-000000000000}"/>
          </ac:graphicFrameMkLst>
        </pc:graphicFrameChg>
      </pc:sldChg>
      <pc:sldChg chg="modSp">
        <pc:chgData name="Williams, Chris - Division of Assessment and Accountability Support" userId="S::chris.williams@education.ky.gov::2f156fa2-a309-475c-82f3-62ae8d0ba8a4" providerId="AD" clId="Web-{638B202A-7FF4-DB42-8E80-124C27DB83F4}" dt="2024-12-02T20:56:38.102" v="93" actId="20577"/>
        <pc:sldMkLst>
          <pc:docMk/>
          <pc:sldMk cId="161868993" sldId="917"/>
        </pc:sldMkLst>
      </pc:sldChg>
      <pc:sldChg chg="modSp">
        <pc:chgData name="Williams, Chris - Division of Assessment and Accountability Support" userId="S::chris.williams@education.ky.gov::2f156fa2-a309-475c-82f3-62ae8d0ba8a4" providerId="AD" clId="Web-{638B202A-7FF4-DB42-8E80-124C27DB83F4}" dt="2024-12-02T20:56:43.493" v="94" actId="20577"/>
        <pc:sldMkLst>
          <pc:docMk/>
          <pc:sldMk cId="550546829" sldId="918"/>
        </pc:sldMkLst>
      </pc:sldChg>
      <pc:sldChg chg="modSp">
        <pc:chgData name="Williams, Chris - Division of Assessment and Accountability Support" userId="S::chris.williams@education.ky.gov::2f156fa2-a309-475c-82f3-62ae8d0ba8a4" providerId="AD" clId="Web-{638B202A-7FF4-DB42-8E80-124C27DB83F4}" dt="2024-12-02T20:56:49.008" v="95" actId="20577"/>
        <pc:sldMkLst>
          <pc:docMk/>
          <pc:sldMk cId="3041488373" sldId="919"/>
        </pc:sldMkLst>
      </pc:sldChg>
      <pc:sldChg chg="modSp">
        <pc:chgData name="Williams, Chris - Division of Assessment and Accountability Support" userId="S::chris.williams@education.ky.gov::2f156fa2-a309-475c-82f3-62ae8d0ba8a4" providerId="AD" clId="Web-{638B202A-7FF4-DB42-8E80-124C27DB83F4}" dt="2024-12-02T20:56:55.743" v="96" actId="20577"/>
        <pc:sldMkLst>
          <pc:docMk/>
          <pc:sldMk cId="1818125981" sldId="920"/>
        </pc:sldMkLst>
      </pc:sldChg>
      <pc:sldChg chg="modSp">
        <pc:chgData name="Williams, Chris - Division of Assessment and Accountability Support" userId="S::chris.williams@education.ky.gov::2f156fa2-a309-475c-82f3-62ae8d0ba8a4" providerId="AD" clId="Web-{638B202A-7FF4-DB42-8E80-124C27DB83F4}" dt="2024-12-02T20:57:02.196" v="97" actId="20577"/>
        <pc:sldMkLst>
          <pc:docMk/>
          <pc:sldMk cId="692653754" sldId="921"/>
        </pc:sldMkLst>
      </pc:sldChg>
      <pc:sldChg chg="modSp">
        <pc:chgData name="Williams, Chris - Division of Assessment and Accountability Support" userId="S::chris.williams@education.ky.gov::2f156fa2-a309-475c-82f3-62ae8d0ba8a4" providerId="AD" clId="Web-{638B202A-7FF4-DB42-8E80-124C27DB83F4}" dt="2024-12-02T20:50:30.995" v="49" actId="20577"/>
        <pc:sldMkLst>
          <pc:docMk/>
          <pc:sldMk cId="1388447099" sldId="923"/>
        </pc:sldMkLst>
        <pc:spChg chg="mod">
          <ac:chgData name="Williams, Chris - Division of Assessment and Accountability Support" userId="S::chris.williams@education.ky.gov::2f156fa2-a309-475c-82f3-62ae8d0ba8a4" providerId="AD" clId="Web-{638B202A-7FF4-DB42-8E80-124C27DB83F4}" dt="2024-12-02T20:49:40.259" v="37" actId="20577"/>
          <ac:spMkLst>
            <pc:docMk/>
            <pc:sldMk cId="1388447099" sldId="923"/>
            <ac:spMk id="8" creationId="{17EA627B-4632-4231-A4B4-5800A46590CA}"/>
          </ac:spMkLst>
        </pc:spChg>
        <pc:spChg chg="mod">
          <ac:chgData name="Williams, Chris - Division of Assessment and Accountability Support" userId="S::chris.williams@education.ky.gov::2f156fa2-a309-475c-82f3-62ae8d0ba8a4" providerId="AD" clId="Web-{638B202A-7FF4-DB42-8E80-124C27DB83F4}" dt="2024-12-02T20:49:53.634" v="39" actId="20577"/>
          <ac:spMkLst>
            <pc:docMk/>
            <pc:sldMk cId="1388447099" sldId="923"/>
            <ac:spMk id="10" creationId="{8004127D-AB23-48D3-98DC-C085FECD28A2}"/>
          </ac:spMkLst>
        </pc:spChg>
        <pc:spChg chg="mod">
          <ac:chgData name="Williams, Chris - Division of Assessment and Accountability Support" userId="S::chris.williams@education.ky.gov::2f156fa2-a309-475c-82f3-62ae8d0ba8a4" providerId="AD" clId="Web-{638B202A-7FF4-DB42-8E80-124C27DB83F4}" dt="2024-12-02T20:50:30.995" v="49" actId="20577"/>
          <ac:spMkLst>
            <pc:docMk/>
            <pc:sldMk cId="1388447099" sldId="923"/>
            <ac:spMk id="11" creationId="{0743C4DA-145D-4384-B545-25426DE89DEA}"/>
          </ac:spMkLst>
        </pc:spChg>
        <pc:spChg chg="mod">
          <ac:chgData name="Williams, Chris - Division of Assessment and Accountability Support" userId="S::chris.williams@education.ky.gov::2f156fa2-a309-475c-82f3-62ae8d0ba8a4" providerId="AD" clId="Web-{638B202A-7FF4-DB42-8E80-124C27DB83F4}" dt="2024-12-02T20:50:23.370" v="45" actId="20577"/>
          <ac:spMkLst>
            <pc:docMk/>
            <pc:sldMk cId="1388447099" sldId="923"/>
            <ac:spMk id="12" creationId="{CD6891DE-8F2E-4BFC-8AD2-279029D57DEF}"/>
          </ac:spMkLst>
        </pc:spChg>
      </pc:sldChg>
      <pc:sldChg chg="modSp">
        <pc:chgData name="Williams, Chris - Division of Assessment and Accountability Support" userId="S::chris.williams@education.ky.gov::2f156fa2-a309-475c-82f3-62ae8d0ba8a4" providerId="AD" clId="Web-{638B202A-7FF4-DB42-8E80-124C27DB83F4}" dt="2024-12-02T20:54:17.237" v="92" actId="20577"/>
        <pc:sldMkLst>
          <pc:docMk/>
          <pc:sldMk cId="1086148802" sldId="926"/>
        </pc:sldMkLst>
        <pc:spChg chg="mod">
          <ac:chgData name="Williams, Chris - Division of Assessment and Accountability Support" userId="S::chris.williams@education.ky.gov::2f156fa2-a309-475c-82f3-62ae8d0ba8a4" providerId="AD" clId="Web-{638B202A-7FF4-DB42-8E80-124C27DB83F4}" dt="2024-12-02T20:54:17.237" v="92" actId="20577"/>
          <ac:spMkLst>
            <pc:docMk/>
            <pc:sldMk cId="1086148802" sldId="926"/>
            <ac:spMk id="4" creationId="{F3D5D5AB-366B-30D6-98C4-92AD534C893B}"/>
          </ac:spMkLst>
        </pc:spChg>
      </pc:sldChg>
    </pc:docChg>
  </pc:docChgLst>
  <pc:docChgLst>
    <pc:chgData name="Larkins, Jennifer - Office of Assessment and Accountability" userId="S::jennifer.larkins@education.ky.gov::093879bc-4454-48e7-95b0-93a7f4bf4b00" providerId="AD" clId="Web-{057D410B-A20E-0D0A-7EBF-16B46B5CC904}"/>
    <pc:docChg chg="mod modSld">
      <pc:chgData name="Larkins, Jennifer - Office of Assessment and Accountability" userId="S::jennifer.larkins@education.ky.gov::093879bc-4454-48e7-95b0-93a7f4bf4b00" providerId="AD" clId="Web-{057D410B-A20E-0D0A-7EBF-16B46B5CC904}" dt="2025-01-09T18:04:24.830" v="6"/>
      <pc:docMkLst>
        <pc:docMk/>
      </pc:docMkLst>
      <pc:sldChg chg="modSp">
        <pc:chgData name="Larkins, Jennifer - Office of Assessment and Accountability" userId="S::jennifer.larkins@education.ky.gov::093879bc-4454-48e7-95b0-93a7f4bf4b00" providerId="AD" clId="Web-{057D410B-A20E-0D0A-7EBF-16B46B5CC904}" dt="2025-01-09T17:56:02.173" v="4" actId="1076"/>
        <pc:sldMkLst>
          <pc:docMk/>
          <pc:sldMk cId="2781239822" sldId="309"/>
        </pc:sldMkLst>
        <pc:spChg chg="mod">
          <ac:chgData name="Larkins, Jennifer - Office of Assessment and Accountability" userId="S::jennifer.larkins@education.ky.gov::093879bc-4454-48e7-95b0-93a7f4bf4b00" providerId="AD" clId="Web-{057D410B-A20E-0D0A-7EBF-16B46B5CC904}" dt="2025-01-09T17:56:02.173" v="4" actId="1076"/>
          <ac:spMkLst>
            <pc:docMk/>
            <pc:sldMk cId="2781239822" sldId="309"/>
            <ac:spMk id="3" creationId="{FA51BF9C-D6EB-448A-BFBD-8FE3FB44FB9C}"/>
          </ac:spMkLst>
        </pc:spChg>
      </pc:sldChg>
      <pc:sldChg chg="modSp">
        <pc:chgData name="Larkins, Jennifer - Office of Assessment and Accountability" userId="S::jennifer.larkins@education.ky.gov::093879bc-4454-48e7-95b0-93a7f4bf4b00" providerId="AD" clId="Web-{057D410B-A20E-0D0A-7EBF-16B46B5CC904}" dt="2025-01-09T17:57:56.067" v="5" actId="1076"/>
        <pc:sldMkLst>
          <pc:docMk/>
          <pc:sldMk cId="5113777" sldId="310"/>
        </pc:sldMkLst>
        <pc:spChg chg="mod">
          <ac:chgData name="Larkins, Jennifer - Office of Assessment and Accountability" userId="S::jennifer.larkins@education.ky.gov::093879bc-4454-48e7-95b0-93a7f4bf4b00" providerId="AD" clId="Web-{057D410B-A20E-0D0A-7EBF-16B46B5CC904}" dt="2025-01-09T17:57:56.067" v="5" actId="1076"/>
          <ac:spMkLst>
            <pc:docMk/>
            <pc:sldMk cId="5113777" sldId="310"/>
            <ac:spMk id="7" creationId="{2825F824-DD79-49E1-A43A-CA2598926CF6}"/>
          </ac:spMkLst>
        </pc:spChg>
      </pc:sldChg>
      <pc:sldChg chg="modSp">
        <pc:chgData name="Larkins, Jennifer - Office of Assessment and Accountability" userId="S::jennifer.larkins@education.ky.gov::093879bc-4454-48e7-95b0-93a7f4bf4b00" providerId="AD" clId="Web-{057D410B-A20E-0D0A-7EBF-16B46B5CC904}" dt="2025-01-09T17:55:30.922" v="3" actId="20577"/>
        <pc:sldMkLst>
          <pc:docMk/>
          <pc:sldMk cId="1469814579" sldId="924"/>
        </pc:sldMkLst>
        <pc:spChg chg="mod">
          <ac:chgData name="Larkins, Jennifer - Office of Assessment and Accountability" userId="S::jennifer.larkins@education.ky.gov::093879bc-4454-48e7-95b0-93a7f4bf4b00" providerId="AD" clId="Web-{057D410B-A20E-0D0A-7EBF-16B46B5CC904}" dt="2025-01-09T17:55:30.922" v="3" actId="20577"/>
          <ac:spMkLst>
            <pc:docMk/>
            <pc:sldMk cId="1469814579" sldId="924"/>
            <ac:spMk id="3" creationId="{3D4AE2D1-23B3-41F4-934E-BA1F5C213D09}"/>
          </ac:spMkLst>
        </pc:spChg>
      </pc:sldChg>
      <pc:sldChg chg="modSp">
        <pc:chgData name="Larkins, Jennifer - Office of Assessment and Accountability" userId="S::jennifer.larkins@education.ky.gov::093879bc-4454-48e7-95b0-93a7f4bf4b00" providerId="AD" clId="Web-{057D410B-A20E-0D0A-7EBF-16B46B5CC904}" dt="2025-01-09T18:04:24.830" v="6"/>
        <pc:sldMkLst>
          <pc:docMk/>
          <pc:sldMk cId="1173845061" sldId="927"/>
        </pc:sldMkLst>
        <pc:graphicFrameChg chg="modGraphic">
          <ac:chgData name="Larkins, Jennifer - Office of Assessment and Accountability" userId="S::jennifer.larkins@education.ky.gov::093879bc-4454-48e7-95b0-93a7f4bf4b00" providerId="AD" clId="Web-{057D410B-A20E-0D0A-7EBF-16B46B5CC904}" dt="2025-01-09T18:04:24.830" v="6"/>
          <ac:graphicFrameMkLst>
            <pc:docMk/>
            <pc:sldMk cId="1173845061" sldId="927"/>
            <ac:graphicFrameMk id="3" creationId="{8CA1D44F-E3F5-2DD8-AC56-F5799455C9FA}"/>
          </ac:graphicFrameMkLst>
        </pc:graphicFrameChg>
      </pc:sldChg>
    </pc:docChg>
  </pc:docChgLst>
  <pc:docChgLst>
    <pc:chgData name="Williams, Chris - Division of Assessment and Accountability Support" userId="S::chris.williams@education.ky.gov::2f156fa2-a309-475c-82f3-62ae8d0ba8a4" providerId="AD" clId="Web-{FD03608D-6E27-4CFB-8368-E0A218A867A8}"/>
    <pc:docChg chg="modSld">
      <pc:chgData name="Williams, Chris - Division of Assessment and Accountability Support" userId="S::chris.williams@education.ky.gov::2f156fa2-a309-475c-82f3-62ae8d0ba8a4" providerId="AD" clId="Web-{FD03608D-6E27-4CFB-8368-E0A218A867A8}" dt="2024-12-19T15:06:33.704" v="47" actId="20577"/>
      <pc:docMkLst>
        <pc:docMk/>
      </pc:docMkLst>
      <pc:sldChg chg="delSp modSp">
        <pc:chgData name="Williams, Chris - Division of Assessment and Accountability Support" userId="S::chris.williams@education.ky.gov::2f156fa2-a309-475c-82f3-62ae8d0ba8a4" providerId="AD" clId="Web-{FD03608D-6E27-4CFB-8368-E0A218A867A8}" dt="2024-12-19T15:04:33.860" v="41" actId="20577"/>
        <pc:sldMkLst>
          <pc:docMk/>
          <pc:sldMk cId="161868993" sldId="917"/>
        </pc:sldMkLst>
      </pc:sldChg>
      <pc:sldChg chg="delSp modSp">
        <pc:chgData name="Williams, Chris - Division of Assessment and Accountability Support" userId="S::chris.williams@education.ky.gov::2f156fa2-a309-475c-82f3-62ae8d0ba8a4" providerId="AD" clId="Web-{FD03608D-6E27-4CFB-8368-E0A218A867A8}" dt="2024-12-19T15:06:20.438" v="45" actId="20577"/>
        <pc:sldMkLst>
          <pc:docMk/>
          <pc:sldMk cId="550546829" sldId="918"/>
        </pc:sldMkLst>
      </pc:sldChg>
      <pc:sldChg chg="delSp modSp modCm">
        <pc:chgData name="Williams, Chris - Division of Assessment and Accountability Support" userId="S::chris.williams@education.ky.gov::2f156fa2-a309-475c-82f3-62ae8d0ba8a4" providerId="AD" clId="Web-{FD03608D-6E27-4CFB-8368-E0A218A867A8}" dt="2024-12-19T15:06:33.704" v="47" actId="20577"/>
        <pc:sldMkLst>
          <pc:docMk/>
          <pc:sldMk cId="3041488373" sldId="919"/>
        </pc:sldMkLst>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FD03608D-6E27-4CFB-8368-E0A218A867A8}" dt="2024-12-19T15:06:33.704" v="46" actId="20577"/>
              <pc2:cmMkLst xmlns:pc2="http://schemas.microsoft.com/office/powerpoint/2019/9/main/command">
                <pc:docMk/>
                <pc:sldMk cId="3041488373" sldId="919"/>
                <pc2:cmMk id="{2C6B2B9F-9366-40CD-A0B9-1744DCA741B3}"/>
              </pc2:cmMkLst>
            </pc226:cmChg>
          </p:ext>
        </pc:extLst>
      </pc:sldChg>
      <pc:sldChg chg="delSp modSp">
        <pc:chgData name="Williams, Chris - Division of Assessment and Accountability Support" userId="S::chris.williams@education.ky.gov::2f156fa2-a309-475c-82f3-62ae8d0ba8a4" providerId="AD" clId="Web-{FD03608D-6E27-4CFB-8368-E0A218A867A8}" dt="2024-12-19T14:55:52.406" v="32"/>
        <pc:sldMkLst>
          <pc:docMk/>
          <pc:sldMk cId="1818125981" sldId="920"/>
        </pc:sldMkLst>
      </pc:sldChg>
      <pc:sldChg chg="delSp modSp">
        <pc:chgData name="Williams, Chris - Division of Assessment and Accountability Support" userId="S::chris.williams@education.ky.gov::2f156fa2-a309-475c-82f3-62ae8d0ba8a4" providerId="AD" clId="Web-{FD03608D-6E27-4CFB-8368-E0A218A867A8}" dt="2024-12-19T14:58:15.766" v="33"/>
        <pc:sldMkLst>
          <pc:docMk/>
          <pc:sldMk cId="692653754" sldId="921"/>
        </pc:sldMkLst>
      </pc:sldChg>
    </pc:docChg>
  </pc:docChgLst>
  <pc:docChgLst>
    <pc:chgData name="O'Hair, Kevin - Office of Assessment and Accountability" userId="S::kevin.ohair@education.ky.gov::854929ff-e20a-4d14-a6ee-38bca46af5a2" providerId="AD" clId="Web-{706A6498-A874-0B40-D814-580D7B88A354}"/>
    <pc:docChg chg="mod">
      <pc:chgData name="O'Hair, Kevin - Office of Assessment and Accountability" userId="S::kevin.ohair@education.ky.gov::854929ff-e20a-4d14-a6ee-38bca46af5a2" providerId="AD" clId="Web-{706A6498-A874-0B40-D814-580D7B88A354}" dt="2025-01-08T21:43:05.934" v="0"/>
      <pc:docMkLst>
        <pc:docMk/>
      </pc:docMkLst>
    </pc:docChg>
  </pc:docChgLst>
  <pc:docChgLst>
    <pc:chgData name="Savage, Shara - Division of Assessment and Accountability Support" userId="71eadb16-699f-453e-81d8-c9ac7aaf2dd6" providerId="ADAL" clId="{14A774E4-7DD3-4B5C-B6ED-33561E705515}"/>
    <pc:docChg chg="undo custSel modSld">
      <pc:chgData name="Savage, Shara - Division of Assessment and Accountability Support" userId="71eadb16-699f-453e-81d8-c9ac7aaf2dd6" providerId="ADAL" clId="{14A774E4-7DD3-4B5C-B6ED-33561E705515}" dt="2024-12-20T13:43:27.072" v="116"/>
      <pc:docMkLst>
        <pc:docMk/>
      </pc:docMkLst>
      <pc:sldChg chg="modSp mod modNotesTx">
        <pc:chgData name="Savage, Shara - Division of Assessment and Accountability Support" userId="71eadb16-699f-453e-81d8-c9ac7aaf2dd6" providerId="ADAL" clId="{14A774E4-7DD3-4B5C-B6ED-33561E705515}" dt="2024-12-20T13:24:35.209" v="8" actId="6549"/>
        <pc:sldMkLst>
          <pc:docMk/>
          <pc:sldMk cId="3261236915" sldId="315"/>
        </pc:sldMkLst>
        <pc:spChg chg="mod">
          <ac:chgData name="Savage, Shara - Division of Assessment and Accountability Support" userId="71eadb16-699f-453e-81d8-c9ac7aaf2dd6" providerId="ADAL" clId="{14A774E4-7DD3-4B5C-B6ED-33561E705515}" dt="2024-12-20T13:23:35.194" v="6" actId="14100"/>
          <ac:spMkLst>
            <pc:docMk/>
            <pc:sldMk cId="3261236915" sldId="315"/>
            <ac:spMk id="3" creationId="{93D4DC6D-9214-489B-A494-753A03EF8DA4}"/>
          </ac:spMkLst>
        </pc:spChg>
      </pc:sldChg>
      <pc:sldChg chg="modSp mod modCm">
        <pc:chgData name="Savage, Shara - Division of Assessment and Accountability Support" userId="71eadb16-699f-453e-81d8-c9ac7aaf2dd6" providerId="ADAL" clId="{14A774E4-7DD3-4B5C-B6ED-33561E705515}" dt="2024-12-20T13:34:56.612" v="45" actId="20577"/>
        <pc:sldMkLst>
          <pc:docMk/>
          <pc:sldMk cId="107677004" sldId="318"/>
        </pc:sldMkLst>
        <pc:spChg chg="mod">
          <ac:chgData name="Savage, Shara - Division of Assessment and Accountability Support" userId="71eadb16-699f-453e-81d8-c9ac7aaf2dd6" providerId="ADAL" clId="{14A774E4-7DD3-4B5C-B6ED-33561E705515}" dt="2024-12-20T13:26:56.172" v="9" actId="1076"/>
          <ac:spMkLst>
            <pc:docMk/>
            <pc:sldMk cId="107677004" sldId="318"/>
            <ac:spMk id="6" creationId="{103A3F97-E547-451A-B3AF-F62C447F675A}"/>
          </ac:spMkLst>
        </pc:spChg>
        <pc:spChg chg="mod">
          <ac:chgData name="Savage, Shara - Division of Assessment and Accountability Support" userId="71eadb16-699f-453e-81d8-c9ac7aaf2dd6" providerId="ADAL" clId="{14A774E4-7DD3-4B5C-B6ED-33561E705515}" dt="2024-12-20T13:34:56.612" v="45" actId="20577"/>
          <ac:spMkLst>
            <pc:docMk/>
            <pc:sldMk cId="107677004" sldId="318"/>
            <ac:spMk id="7" creationId="{9C9C3026-35AD-4518-B91A-ACBFBF87E8BB}"/>
          </ac:spMkLst>
        </pc:spChg>
        <pc:extLst>
          <p:ext xmlns:p="http://schemas.openxmlformats.org/presentationml/2006/main" uri="{D6D511B9-2390-475A-947B-AFAB55BFBCF1}">
            <pc226:cmChg xmlns:pc226="http://schemas.microsoft.com/office/powerpoint/2022/06/main/command" chg="mod">
              <pc226:chgData name="Savage, Shara - Division of Assessment and Accountability Support" userId="71eadb16-699f-453e-81d8-c9ac7aaf2dd6" providerId="ADAL" clId="{14A774E4-7DD3-4B5C-B6ED-33561E705515}" dt="2024-12-20T13:34:56.612" v="45" actId="20577"/>
              <pc2:cmMkLst xmlns:pc2="http://schemas.microsoft.com/office/powerpoint/2019/9/main/command">
                <pc:docMk/>
                <pc:sldMk cId="107677004" sldId="318"/>
                <pc2:cmMk id="{25241135-F541-43CE-96A8-0AE66AB392FF}"/>
              </pc2:cmMkLst>
            </pc226:cmChg>
          </p:ext>
        </pc:extLst>
      </pc:sldChg>
      <pc:sldChg chg="modSp mod">
        <pc:chgData name="Savage, Shara - Division of Assessment and Accountability Support" userId="71eadb16-699f-453e-81d8-c9ac7aaf2dd6" providerId="ADAL" clId="{14A774E4-7DD3-4B5C-B6ED-33561E705515}" dt="2024-12-20T13:33:16.416" v="29" actId="20577"/>
        <pc:sldMkLst>
          <pc:docMk/>
          <pc:sldMk cId="101527531" sldId="319"/>
        </pc:sldMkLst>
        <pc:spChg chg="mod">
          <ac:chgData name="Savage, Shara - Division of Assessment and Accountability Support" userId="71eadb16-699f-453e-81d8-c9ac7aaf2dd6" providerId="ADAL" clId="{14A774E4-7DD3-4B5C-B6ED-33561E705515}" dt="2024-12-20T13:33:16.416" v="29" actId="20577"/>
          <ac:spMkLst>
            <pc:docMk/>
            <pc:sldMk cId="101527531" sldId="319"/>
            <ac:spMk id="3" creationId="{8A4DF31D-B27F-4A3B-AADB-7C2FA6F93451}"/>
          </ac:spMkLst>
        </pc:spChg>
      </pc:sldChg>
      <pc:sldChg chg="modSp mod">
        <pc:chgData name="Savage, Shara - Division of Assessment and Accountability Support" userId="71eadb16-699f-453e-81d8-c9ac7aaf2dd6" providerId="ADAL" clId="{14A774E4-7DD3-4B5C-B6ED-33561E705515}" dt="2024-12-20T13:38:00.714" v="63" actId="20577"/>
        <pc:sldMkLst>
          <pc:docMk/>
          <pc:sldMk cId="1876825479" sldId="320"/>
        </pc:sldMkLst>
        <pc:spChg chg="mod">
          <ac:chgData name="Savage, Shara - Division of Assessment and Accountability Support" userId="71eadb16-699f-453e-81d8-c9ac7aaf2dd6" providerId="ADAL" clId="{14A774E4-7DD3-4B5C-B6ED-33561E705515}" dt="2024-12-20T13:38:00.714" v="63" actId="20577"/>
          <ac:spMkLst>
            <pc:docMk/>
            <pc:sldMk cId="1876825479" sldId="320"/>
            <ac:spMk id="3" creationId="{3418351E-01BE-4D91-8E5F-8B3D99EE98A8}"/>
          </ac:spMkLst>
        </pc:spChg>
      </pc:sldChg>
      <pc:sldChg chg="modSp mod">
        <pc:chgData name="Savage, Shara - Division of Assessment and Accountability Support" userId="71eadb16-699f-453e-81d8-c9ac7aaf2dd6" providerId="ADAL" clId="{14A774E4-7DD3-4B5C-B6ED-33561E705515}" dt="2024-12-20T13:40:26.248" v="68" actId="20577"/>
        <pc:sldMkLst>
          <pc:docMk/>
          <pc:sldMk cId="2757652557" sldId="322"/>
        </pc:sldMkLst>
        <pc:spChg chg="mod">
          <ac:chgData name="Savage, Shara - Division of Assessment and Accountability Support" userId="71eadb16-699f-453e-81d8-c9ac7aaf2dd6" providerId="ADAL" clId="{14A774E4-7DD3-4B5C-B6ED-33561E705515}" dt="2024-12-20T13:40:26.248" v="68" actId="20577"/>
          <ac:spMkLst>
            <pc:docMk/>
            <pc:sldMk cId="2757652557" sldId="322"/>
            <ac:spMk id="3" creationId="{FB85E892-9585-4029-B3D3-5F825E3E23B2}"/>
          </ac:spMkLst>
        </pc:spChg>
      </pc:sldChg>
      <pc:sldChg chg="modSp mod modNotesTx">
        <pc:chgData name="Savage, Shara - Division of Assessment and Accountability Support" userId="71eadb16-699f-453e-81d8-c9ac7aaf2dd6" providerId="ADAL" clId="{14A774E4-7DD3-4B5C-B6ED-33561E705515}" dt="2024-12-20T13:42:21.450" v="87" actId="20577"/>
        <pc:sldMkLst>
          <pc:docMk/>
          <pc:sldMk cId="798660365" sldId="323"/>
        </pc:sldMkLst>
        <pc:spChg chg="mod">
          <ac:chgData name="Savage, Shara - Division of Assessment and Accountability Support" userId="71eadb16-699f-453e-81d8-c9ac7aaf2dd6" providerId="ADAL" clId="{14A774E4-7DD3-4B5C-B6ED-33561E705515}" dt="2024-12-20T13:41:38.057" v="69" actId="14100"/>
          <ac:spMkLst>
            <pc:docMk/>
            <pc:sldMk cId="798660365" sldId="323"/>
            <ac:spMk id="3" creationId="{5F208062-43F2-4ACF-A204-D9BA657B7D51}"/>
          </ac:spMkLst>
        </pc:spChg>
        <pc:spChg chg="mod">
          <ac:chgData name="Savage, Shara - Division of Assessment and Accountability Support" userId="71eadb16-699f-453e-81d8-c9ac7aaf2dd6" providerId="ADAL" clId="{14A774E4-7DD3-4B5C-B6ED-33561E705515}" dt="2024-12-20T13:42:08.891" v="70" actId="1076"/>
          <ac:spMkLst>
            <pc:docMk/>
            <pc:sldMk cId="798660365" sldId="323"/>
            <ac:spMk id="5" creationId="{CD8576E0-8C5C-4EAB-BC4F-AC138CB9D20B}"/>
          </ac:spMkLst>
        </pc:spChg>
      </pc:sldChg>
      <pc:sldChg chg="modSp mod">
        <pc:chgData name="Savage, Shara - Division of Assessment and Accountability Support" userId="71eadb16-699f-453e-81d8-c9ac7aaf2dd6" providerId="ADAL" clId="{14A774E4-7DD3-4B5C-B6ED-33561E705515}" dt="2024-12-20T13:37:15.799" v="49" actId="20577"/>
        <pc:sldMkLst>
          <pc:docMk/>
          <pc:sldMk cId="3626841445" sldId="325"/>
        </pc:sldMkLst>
        <pc:spChg chg="mod">
          <ac:chgData name="Savage, Shara - Division of Assessment and Accountability Support" userId="71eadb16-699f-453e-81d8-c9ac7aaf2dd6" providerId="ADAL" clId="{14A774E4-7DD3-4B5C-B6ED-33561E705515}" dt="2024-12-20T13:37:15.799" v="49" actId="20577"/>
          <ac:spMkLst>
            <pc:docMk/>
            <pc:sldMk cId="3626841445" sldId="325"/>
            <ac:spMk id="3" creationId="{9DD31D9C-F236-4E9E-81F4-765114956843}"/>
          </ac:spMkLst>
        </pc:spChg>
      </pc:sldChg>
      <pc:sldChg chg="modSp mod">
        <pc:chgData name="Savage, Shara - Division of Assessment and Accountability Support" userId="71eadb16-699f-453e-81d8-c9ac7aaf2dd6" providerId="ADAL" clId="{14A774E4-7DD3-4B5C-B6ED-33561E705515}" dt="2024-12-20T13:21:28.787" v="4" actId="14100"/>
        <pc:sldMkLst>
          <pc:docMk/>
          <pc:sldMk cId="2558895506" sldId="326"/>
        </pc:sldMkLst>
        <pc:spChg chg="mod">
          <ac:chgData name="Savage, Shara - Division of Assessment and Accountability Support" userId="71eadb16-699f-453e-81d8-c9ac7aaf2dd6" providerId="ADAL" clId="{14A774E4-7DD3-4B5C-B6ED-33561E705515}" dt="2024-12-20T13:21:28.787" v="4" actId="14100"/>
          <ac:spMkLst>
            <pc:docMk/>
            <pc:sldMk cId="2558895506" sldId="326"/>
            <ac:spMk id="3" creationId="{00000000-0000-0000-0000-000000000000}"/>
          </ac:spMkLst>
        </pc:spChg>
        <pc:graphicFrameChg chg="mod">
          <ac:chgData name="Savage, Shara - Division of Assessment and Accountability Support" userId="71eadb16-699f-453e-81d8-c9ac7aaf2dd6" providerId="ADAL" clId="{14A774E4-7DD3-4B5C-B6ED-33561E705515}" dt="2024-12-20T13:20:29.934" v="0" actId="1076"/>
          <ac:graphicFrameMkLst>
            <pc:docMk/>
            <pc:sldMk cId="2558895506" sldId="326"/>
            <ac:graphicFrameMk id="6" creationId="{00000000-0000-0000-0000-000000000000}"/>
          </ac:graphicFrameMkLst>
        </pc:graphicFrameChg>
      </pc:sldChg>
      <pc:sldChg chg="modNotesTx">
        <pc:chgData name="Savage, Shara - Division of Assessment and Accountability Support" userId="71eadb16-699f-453e-81d8-c9ac7aaf2dd6" providerId="ADAL" clId="{14A774E4-7DD3-4B5C-B6ED-33561E705515}" dt="2024-12-20T13:43:27.072" v="116"/>
        <pc:sldMkLst>
          <pc:docMk/>
          <pc:sldMk cId="939188167" sldId="914"/>
        </pc:sldMkLst>
      </pc:sldChg>
    </pc:docChg>
  </pc:docChgLst>
  <pc:docChgLst>
    <pc:chgData name="Williams, Chris - Division of Assessment and Accountability Support" userId="S::chris.williams@education.ky.gov::2f156fa2-a309-475c-82f3-62ae8d0ba8a4" providerId="AD" clId="Web-{3A7E9E99-A1B5-4A1A-8C2A-A9B839FBB6AB}"/>
    <pc:docChg chg="modSld">
      <pc:chgData name="Williams, Chris - Division of Assessment and Accountability Support" userId="S::chris.williams@education.ky.gov::2f156fa2-a309-475c-82f3-62ae8d0ba8a4" providerId="AD" clId="Web-{3A7E9E99-A1B5-4A1A-8C2A-A9B839FBB6AB}" dt="2025-01-14T16:49:54.291" v="19" actId="20577"/>
      <pc:docMkLst>
        <pc:docMk/>
      </pc:docMkLst>
      <pc:sldChg chg="modSp">
        <pc:chgData name="Williams, Chris - Division of Assessment and Accountability Support" userId="S::chris.williams@education.ky.gov::2f156fa2-a309-475c-82f3-62ae8d0ba8a4" providerId="AD" clId="Web-{3A7E9E99-A1B5-4A1A-8C2A-A9B839FBB6AB}" dt="2025-01-14T16:49:54.291" v="19" actId="20577"/>
        <pc:sldMkLst>
          <pc:docMk/>
          <pc:sldMk cId="1797520665" sldId="308"/>
        </pc:sldMkLst>
        <pc:spChg chg="mod">
          <ac:chgData name="Williams, Chris - Division of Assessment and Accountability Support" userId="S::chris.williams@education.ky.gov::2f156fa2-a309-475c-82f3-62ae8d0ba8a4" providerId="AD" clId="Web-{3A7E9E99-A1B5-4A1A-8C2A-A9B839FBB6AB}" dt="2025-01-14T16:49:54.291" v="19" actId="20577"/>
          <ac:spMkLst>
            <pc:docMk/>
            <pc:sldMk cId="1797520665" sldId="308"/>
            <ac:spMk id="6" creationId="{18658FBF-1885-0903-758E-4783547C7014}"/>
          </ac:spMkLst>
        </pc:spChg>
      </pc:sldChg>
      <pc:sldChg chg="modSp modCm">
        <pc:chgData name="Williams, Chris - Division of Assessment and Accountability Support" userId="S::chris.williams@education.ky.gov::2f156fa2-a309-475c-82f3-62ae8d0ba8a4" providerId="AD" clId="Web-{3A7E9E99-A1B5-4A1A-8C2A-A9B839FBB6AB}" dt="2025-01-14T16:43:56.435" v="17" actId="20577"/>
        <pc:sldMkLst>
          <pc:docMk/>
          <pc:sldMk cId="1876825479" sldId="320"/>
        </pc:sldMkLst>
        <pc:spChg chg="mod">
          <ac:chgData name="Williams, Chris - Division of Assessment and Accountability Support" userId="S::chris.williams@education.ky.gov::2f156fa2-a309-475c-82f3-62ae8d0ba8a4" providerId="AD" clId="Web-{3A7E9E99-A1B5-4A1A-8C2A-A9B839FBB6AB}" dt="2025-01-14T16:43:56.435" v="17" actId="20577"/>
          <ac:spMkLst>
            <pc:docMk/>
            <pc:sldMk cId="1876825479" sldId="320"/>
            <ac:spMk id="3" creationId="{3418351E-01BE-4D91-8E5F-8B3D99EE98A8}"/>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3A7E9E99-A1B5-4A1A-8C2A-A9B839FBB6AB}" dt="2025-01-14T16:43:16.918" v="12" actId="20577"/>
              <pc2:cmMkLst xmlns:pc2="http://schemas.microsoft.com/office/powerpoint/2019/9/main/command">
                <pc:docMk/>
                <pc:sldMk cId="1876825479" sldId="320"/>
                <pc2:cmMk id="{37543AD5-B779-4125-BF79-EF11311EFF8C}"/>
              </pc2:cmMkLst>
            </pc226:cmChg>
          </p:ext>
        </pc:extLst>
      </pc:sldChg>
      <pc:sldChg chg="modSp">
        <pc:chgData name="Williams, Chris - Division of Assessment and Accountability Support" userId="S::chris.williams@education.ky.gov::2f156fa2-a309-475c-82f3-62ae8d0ba8a4" providerId="AD" clId="Web-{3A7E9E99-A1B5-4A1A-8C2A-A9B839FBB6AB}" dt="2025-01-14T16:38:19.331" v="9" actId="20577"/>
        <pc:sldMkLst>
          <pc:docMk/>
          <pc:sldMk cId="850171029" sldId="928"/>
        </pc:sldMkLst>
        <pc:spChg chg="mod">
          <ac:chgData name="Williams, Chris - Division of Assessment and Accountability Support" userId="S::chris.williams@education.ky.gov::2f156fa2-a309-475c-82f3-62ae8d0ba8a4" providerId="AD" clId="Web-{3A7E9E99-A1B5-4A1A-8C2A-A9B839FBB6AB}" dt="2025-01-14T16:38:19.331" v="9" actId="20577"/>
          <ac:spMkLst>
            <pc:docMk/>
            <pc:sldMk cId="850171029" sldId="928"/>
            <ac:spMk id="3" creationId="{6C69AA24-91E9-D12F-33FD-2EF2766FAD74}"/>
          </ac:spMkLst>
        </pc:spChg>
      </pc:sldChg>
    </pc:docChg>
  </pc:docChgLst>
  <pc:docChgLst>
    <pc:chgData name="Mullins, Krista - Division of Assessment and Accountability Support" userId="S::krista.mullins@education.ky.gov::599e8b2c-da26-429c-a2a4-0d587b3d3416" providerId="AD" clId="Web-{7BA91241-119F-4451-A5EB-96D73F9AACF9}"/>
    <pc:docChg chg="modSld">
      <pc:chgData name="Mullins, Krista - Division of Assessment and Accountability Support" userId="S::krista.mullins@education.ky.gov::599e8b2c-da26-429c-a2a4-0d587b3d3416" providerId="AD" clId="Web-{7BA91241-119F-4451-A5EB-96D73F9AACF9}" dt="2025-01-16T22:27:10.031" v="3" actId="20577"/>
      <pc:docMkLst>
        <pc:docMk/>
      </pc:docMkLst>
      <pc:sldChg chg="modSp">
        <pc:chgData name="Mullins, Krista - Division of Assessment and Accountability Support" userId="S::krista.mullins@education.ky.gov::599e8b2c-da26-429c-a2a4-0d587b3d3416" providerId="AD" clId="Web-{7BA91241-119F-4451-A5EB-96D73F9AACF9}" dt="2025-01-16T22:27:10.031" v="3" actId="20577"/>
        <pc:sldMkLst>
          <pc:docMk/>
          <pc:sldMk cId="3667472197" sldId="257"/>
        </pc:sldMkLst>
        <pc:spChg chg="mod">
          <ac:chgData name="Mullins, Krista - Division of Assessment and Accountability Support" userId="S::krista.mullins@education.ky.gov::599e8b2c-da26-429c-a2a4-0d587b3d3416" providerId="AD" clId="Web-{7BA91241-119F-4451-A5EB-96D73F9AACF9}" dt="2025-01-16T22:27:10.031" v="3" actId="20577"/>
          <ac:spMkLst>
            <pc:docMk/>
            <pc:sldMk cId="3667472197" sldId="257"/>
            <ac:spMk id="9" creationId="{F03D6A03-BE1A-4040-9335-B6A1590FA9D1}"/>
          </ac:spMkLst>
        </pc:spChg>
      </pc:sldChg>
    </pc:docChg>
  </pc:docChgLst>
  <pc:docChgLst>
    <pc:chgData name="Williams, Chris - Division of Assessment and Accountability Support" userId="S::chris.williams@education.ky.gov::2f156fa2-a309-475c-82f3-62ae8d0ba8a4" providerId="AD" clId="Web-{5C7DBDD5-7A9F-476B-9C57-B32650631EE9}"/>
    <pc:docChg chg="addSld modSld addSection delSection">
      <pc:chgData name="Williams, Chris - Division of Assessment and Accountability Support" userId="S::chris.williams@education.ky.gov::2f156fa2-a309-475c-82f3-62ae8d0ba8a4" providerId="AD" clId="Web-{5C7DBDD5-7A9F-476B-9C57-B32650631EE9}" dt="2025-01-14T16:37:46.576" v="98" actId="20577"/>
      <pc:docMkLst>
        <pc:docMk/>
      </pc:docMkLst>
      <pc:sldChg chg="modSp modCm">
        <pc:chgData name="Williams, Chris - Division of Assessment and Accountability Support" userId="S::chris.williams@education.ky.gov::2f156fa2-a309-475c-82f3-62ae8d0ba8a4" providerId="AD" clId="Web-{5C7DBDD5-7A9F-476B-9C57-B32650631EE9}" dt="2025-01-14T16:25:10.111" v="57" actId="20577"/>
        <pc:sldMkLst>
          <pc:docMk/>
          <pc:sldMk cId="3894514401" sldId="303"/>
        </pc:sldMkLst>
        <pc:spChg chg="mod">
          <ac:chgData name="Williams, Chris - Division of Assessment and Accountability Support" userId="S::chris.williams@education.ky.gov::2f156fa2-a309-475c-82f3-62ae8d0ba8a4" providerId="AD" clId="Web-{5C7DBDD5-7A9F-476B-9C57-B32650631EE9}" dt="2025-01-14T16:25:10.111" v="57" actId="20577"/>
          <ac:spMkLst>
            <pc:docMk/>
            <pc:sldMk cId="3894514401" sldId="303"/>
            <ac:spMk id="3" creationId="{590D281E-D74A-4952-90D0-4B852CB4CD8B}"/>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5C7DBDD5-7A9F-476B-9C57-B32650631EE9}" dt="2025-01-14T16:24:52.017" v="56" actId="20577"/>
              <pc2:cmMkLst xmlns:pc2="http://schemas.microsoft.com/office/powerpoint/2019/9/main/command">
                <pc:docMk/>
                <pc:sldMk cId="3894514401" sldId="303"/>
                <pc2:cmMk id="{B4141A3B-287E-4A33-9853-E652873B9BA6}"/>
              </pc2:cmMkLst>
            </pc226:cmChg>
          </p:ext>
        </pc:extLst>
      </pc:sldChg>
      <pc:sldChg chg="modSp">
        <pc:chgData name="Williams, Chris - Division of Assessment and Accountability Support" userId="S::chris.williams@education.ky.gov::2f156fa2-a309-475c-82f3-62ae8d0ba8a4" providerId="AD" clId="Web-{5C7DBDD5-7A9F-476B-9C57-B32650631EE9}" dt="2025-01-14T16:35:29.805" v="64" actId="20577"/>
        <pc:sldMkLst>
          <pc:docMk/>
          <pc:sldMk cId="1797520665" sldId="308"/>
        </pc:sldMkLst>
        <pc:spChg chg="mod">
          <ac:chgData name="Williams, Chris - Division of Assessment and Accountability Support" userId="S::chris.williams@education.ky.gov::2f156fa2-a309-475c-82f3-62ae8d0ba8a4" providerId="AD" clId="Web-{5C7DBDD5-7A9F-476B-9C57-B32650631EE9}" dt="2025-01-14T16:35:29.805" v="64" actId="20577"/>
          <ac:spMkLst>
            <pc:docMk/>
            <pc:sldMk cId="1797520665" sldId="308"/>
            <ac:spMk id="2" creationId="{66BCFC61-773F-9E84-6371-CD18CCAFBD59}"/>
          </ac:spMkLst>
        </pc:spChg>
      </pc:sldChg>
      <pc:sldChg chg="modSp modCm">
        <pc:chgData name="Williams, Chris - Division of Assessment and Accountability Support" userId="S::chris.williams@education.ky.gov::2f156fa2-a309-475c-82f3-62ae8d0ba8a4" providerId="AD" clId="Web-{5C7DBDD5-7A9F-476B-9C57-B32650631EE9}" dt="2025-01-14T16:24:07.578" v="54" actId="20577"/>
        <pc:sldMkLst>
          <pc:docMk/>
          <pc:sldMk cId="3568530418" sldId="915"/>
        </pc:sldMkLst>
        <pc:spChg chg="mod">
          <ac:chgData name="Williams, Chris - Division of Assessment and Accountability Support" userId="S::chris.williams@education.ky.gov::2f156fa2-a309-475c-82f3-62ae8d0ba8a4" providerId="AD" clId="Web-{5C7DBDD5-7A9F-476B-9C57-B32650631EE9}" dt="2025-01-14T16:24:07.578" v="54" actId="20577"/>
          <ac:spMkLst>
            <pc:docMk/>
            <pc:sldMk cId="3568530418" sldId="915"/>
            <ac:spMk id="5" creationId="{FF80AC4C-F336-AC70-E74C-B3C7ECAD0EFC}"/>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5C7DBDD5-7A9F-476B-9C57-B32650631EE9}" dt="2025-01-14T16:23:46.655" v="53" actId="20577"/>
              <pc2:cmMkLst xmlns:pc2="http://schemas.microsoft.com/office/powerpoint/2019/9/main/command">
                <pc:docMk/>
                <pc:sldMk cId="3568530418" sldId="915"/>
                <pc2:cmMk id="{252D0F9D-FC1C-442F-AF84-AF0F50A1F749}"/>
              </pc2:cmMkLst>
            </pc226:cmChg>
          </p:ext>
        </pc:extLst>
      </pc:sldChg>
      <pc:sldChg chg="modSp">
        <pc:chgData name="Williams, Chris - Division of Assessment and Accountability Support" userId="S::chris.williams@education.ky.gov::2f156fa2-a309-475c-82f3-62ae8d0ba8a4" providerId="AD" clId="Web-{5C7DBDD5-7A9F-476B-9C57-B32650631EE9}" dt="2025-01-14T16:25:41.284" v="61" actId="20577"/>
        <pc:sldMkLst>
          <pc:docMk/>
          <pc:sldMk cId="1469814579" sldId="924"/>
        </pc:sldMkLst>
        <pc:spChg chg="mod">
          <ac:chgData name="Williams, Chris - Division of Assessment and Accountability Support" userId="S::chris.williams@education.ky.gov::2f156fa2-a309-475c-82f3-62ae8d0ba8a4" providerId="AD" clId="Web-{5C7DBDD5-7A9F-476B-9C57-B32650631EE9}" dt="2025-01-14T16:25:41.284" v="61" actId="20577"/>
          <ac:spMkLst>
            <pc:docMk/>
            <pc:sldMk cId="1469814579" sldId="924"/>
            <ac:spMk id="3" creationId="{3D4AE2D1-23B3-41F4-934E-BA1F5C213D09}"/>
          </ac:spMkLst>
        </pc:spChg>
      </pc:sldChg>
      <pc:sldChg chg="addSp modSp new mod modClrScheme chgLayout">
        <pc:chgData name="Williams, Chris - Division of Assessment and Accountability Support" userId="S::chris.williams@education.ky.gov::2f156fa2-a309-475c-82f3-62ae8d0ba8a4" providerId="AD" clId="Web-{5C7DBDD5-7A9F-476B-9C57-B32650631EE9}" dt="2025-01-14T16:37:46.576" v="98" actId="20577"/>
        <pc:sldMkLst>
          <pc:docMk/>
          <pc:sldMk cId="850171029" sldId="928"/>
        </pc:sldMkLst>
        <pc:spChg chg="mod ord">
          <ac:chgData name="Williams, Chris - Division of Assessment and Accountability Support" userId="S::chris.williams@education.ky.gov::2f156fa2-a309-475c-82f3-62ae8d0ba8a4" providerId="AD" clId="Web-{5C7DBDD5-7A9F-476B-9C57-B32650631EE9}" dt="2025-01-14T16:37:46.576" v="98" actId="20577"/>
          <ac:spMkLst>
            <pc:docMk/>
            <pc:sldMk cId="850171029" sldId="928"/>
            <ac:spMk id="2" creationId="{0CF29B17-9DFA-7768-A78F-98B1F641D101}"/>
          </ac:spMkLst>
        </pc:spChg>
        <pc:spChg chg="add mod ord">
          <ac:chgData name="Williams, Chris - Division of Assessment and Accountability Support" userId="S::chris.williams@education.ky.gov::2f156fa2-a309-475c-82f3-62ae8d0ba8a4" providerId="AD" clId="Web-{5C7DBDD5-7A9F-476B-9C57-B32650631EE9}" dt="2025-01-14T16:37:17.450" v="68"/>
          <ac:spMkLst>
            <pc:docMk/>
            <pc:sldMk cId="850171029" sldId="928"/>
            <ac:spMk id="3" creationId="{6C69AA24-91E9-D12F-33FD-2EF2766FAD74}"/>
          </ac:spMkLst>
        </pc:spChg>
      </pc:sldChg>
    </pc:docChg>
  </pc:docChgLst>
  <pc:docChgLst>
    <pc:chgData name="Williams, Chris - Division of Assessment and Accountability Support" userId="S::chris.williams@education.ky.gov::2f156fa2-a309-475c-82f3-62ae8d0ba8a4" providerId="AD" clId="Web-{DE1E7ACD-CD78-404E-AB71-D9692CDE1018}"/>
    <pc:docChg chg="modSld">
      <pc:chgData name="Williams, Chris - Division of Assessment and Accountability Support" userId="S::chris.williams@education.ky.gov::2f156fa2-a309-475c-82f3-62ae8d0ba8a4" providerId="AD" clId="Web-{DE1E7ACD-CD78-404E-AB71-D9692CDE1018}" dt="2025-01-21T15:54:00.982" v="22"/>
      <pc:docMkLst>
        <pc:docMk/>
      </pc:docMkLst>
      <pc:sldChg chg="modNotes">
        <pc:chgData name="Williams, Chris - Division of Assessment and Accountability Support" userId="S::chris.williams@education.ky.gov::2f156fa2-a309-475c-82f3-62ae8d0ba8a4" providerId="AD" clId="Web-{DE1E7ACD-CD78-404E-AB71-D9692CDE1018}" dt="2025-01-21T15:54:00.982" v="22"/>
        <pc:sldMkLst>
          <pc:docMk/>
          <pc:sldMk cId="939188167" sldId="914"/>
        </pc:sldMkLst>
      </pc:sldChg>
    </pc:docChg>
  </pc:docChgLst>
  <pc:docChgLst>
    <pc:chgData name="Chandler, Melissa - Division of Assessment and Accountability Support" userId="c7c40c5a-5db2-409e-9ac5-b3fa8556cae3" providerId="ADAL" clId="{8D4A5977-8CA2-484A-AA63-D8E38F6E0D8C}"/>
    <pc:docChg chg="custSel modSld">
      <pc:chgData name="Chandler, Melissa - Division of Assessment and Accountability Support" userId="c7c40c5a-5db2-409e-9ac5-b3fa8556cae3" providerId="ADAL" clId="{8D4A5977-8CA2-484A-AA63-D8E38F6E0D8C}" dt="2025-01-02T18:30:46.058" v="134" actId="14100"/>
      <pc:docMkLst>
        <pc:docMk/>
      </pc:docMkLst>
      <pc:sldChg chg="modSp mod modCm">
        <pc:chgData name="Chandler, Melissa - Division of Assessment and Accountability Support" userId="c7c40c5a-5db2-409e-9ac5-b3fa8556cae3" providerId="ADAL" clId="{8D4A5977-8CA2-484A-AA63-D8E38F6E0D8C}" dt="2025-01-02T18:14:16.362" v="38" actId="20577"/>
        <pc:sldMkLst>
          <pc:docMk/>
          <pc:sldMk cId="3667472197" sldId="257"/>
        </pc:sldMkLst>
        <pc:spChg chg="mod">
          <ac:chgData name="Chandler, Melissa - Division of Assessment and Accountability Support" userId="c7c40c5a-5db2-409e-9ac5-b3fa8556cae3" providerId="ADAL" clId="{8D4A5977-8CA2-484A-AA63-D8E38F6E0D8C}" dt="2025-01-02T18:14:16.362" v="38" actId="20577"/>
          <ac:spMkLst>
            <pc:docMk/>
            <pc:sldMk cId="3667472197" sldId="257"/>
            <ac:spMk id="9" creationId="{F03D6A03-BE1A-4040-9335-B6A1590FA9D1}"/>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8D4A5977-8CA2-484A-AA63-D8E38F6E0D8C}" dt="2025-01-02T18:14:16.362" v="38" actId="20577"/>
              <pc2:cmMkLst xmlns:pc2="http://schemas.microsoft.com/office/powerpoint/2019/9/main/command">
                <pc:docMk/>
                <pc:sldMk cId="3667472197" sldId="257"/>
                <pc2:cmMk id="{F747FFFE-67C7-4FC9-9C8B-A60A853F0945}"/>
              </pc2:cmMkLst>
            </pc226:cmChg>
          </p:ext>
        </pc:extLst>
      </pc:sldChg>
      <pc:sldChg chg="modSp mod">
        <pc:chgData name="Chandler, Melissa - Division of Assessment and Accountability Support" userId="c7c40c5a-5db2-409e-9ac5-b3fa8556cae3" providerId="ADAL" clId="{8D4A5977-8CA2-484A-AA63-D8E38F6E0D8C}" dt="2025-01-02T18:29:47.559" v="133" actId="1076"/>
        <pc:sldMkLst>
          <pc:docMk/>
          <pc:sldMk cId="3225382126" sldId="259"/>
        </pc:sldMkLst>
        <pc:spChg chg="mod">
          <ac:chgData name="Chandler, Melissa - Division of Assessment and Accountability Support" userId="c7c40c5a-5db2-409e-9ac5-b3fa8556cae3" providerId="ADAL" clId="{8D4A5977-8CA2-484A-AA63-D8E38F6E0D8C}" dt="2025-01-02T18:29:45.414" v="132" actId="1076"/>
          <ac:spMkLst>
            <pc:docMk/>
            <pc:sldMk cId="3225382126" sldId="259"/>
            <ac:spMk id="3" creationId="{C41873DB-D365-487E-ACCD-B2FEB15D5164}"/>
          </ac:spMkLst>
        </pc:spChg>
        <pc:picChg chg="mod">
          <ac:chgData name="Chandler, Melissa - Division of Assessment and Accountability Support" userId="c7c40c5a-5db2-409e-9ac5-b3fa8556cae3" providerId="ADAL" clId="{8D4A5977-8CA2-484A-AA63-D8E38F6E0D8C}" dt="2025-01-02T18:29:47.559" v="133" actId="1076"/>
          <ac:picMkLst>
            <pc:docMk/>
            <pc:sldMk cId="3225382126" sldId="259"/>
            <ac:picMk id="4" creationId="{C4EBB910-30D8-A208-B603-F74A82384485}"/>
          </ac:picMkLst>
        </pc:picChg>
      </pc:sldChg>
      <pc:sldChg chg="modSp mod">
        <pc:chgData name="Chandler, Melissa - Division of Assessment and Accountability Support" userId="c7c40c5a-5db2-409e-9ac5-b3fa8556cae3" providerId="ADAL" clId="{8D4A5977-8CA2-484A-AA63-D8E38F6E0D8C}" dt="2025-01-02T18:13:51.796" v="2" actId="1076"/>
        <pc:sldMkLst>
          <pc:docMk/>
          <pc:sldMk cId="2453328097" sldId="300"/>
        </pc:sldMkLst>
        <pc:spChg chg="mod">
          <ac:chgData name="Chandler, Melissa - Division of Assessment and Accountability Support" userId="c7c40c5a-5db2-409e-9ac5-b3fa8556cae3" providerId="ADAL" clId="{8D4A5977-8CA2-484A-AA63-D8E38F6E0D8C}" dt="2025-01-02T18:13:40.181" v="1" actId="14100"/>
          <ac:spMkLst>
            <pc:docMk/>
            <pc:sldMk cId="2453328097" sldId="300"/>
            <ac:spMk id="7" creationId="{D7995D2F-8A45-2A90-9077-4CC75D0A82F6}"/>
          </ac:spMkLst>
        </pc:spChg>
        <pc:spChg chg="mod">
          <ac:chgData name="Chandler, Melissa - Division of Assessment and Accountability Support" userId="c7c40c5a-5db2-409e-9ac5-b3fa8556cae3" providerId="ADAL" clId="{8D4A5977-8CA2-484A-AA63-D8E38F6E0D8C}" dt="2025-01-02T18:13:51.796" v="2" actId="1076"/>
          <ac:spMkLst>
            <pc:docMk/>
            <pc:sldMk cId="2453328097" sldId="300"/>
            <ac:spMk id="8" creationId="{8CEED6DD-3855-9301-056D-6775A485FF48}"/>
          </ac:spMkLst>
        </pc:spChg>
      </pc:sldChg>
      <pc:sldChg chg="modSp mod">
        <pc:chgData name="Chandler, Melissa - Division of Assessment and Accountability Support" userId="c7c40c5a-5db2-409e-9ac5-b3fa8556cae3" providerId="ADAL" clId="{8D4A5977-8CA2-484A-AA63-D8E38F6E0D8C}" dt="2025-01-02T18:30:46.058" v="134" actId="14100"/>
        <pc:sldMkLst>
          <pc:docMk/>
          <pc:sldMk cId="0" sldId="302"/>
        </pc:sldMkLst>
        <pc:spChg chg="mod">
          <ac:chgData name="Chandler, Melissa - Division of Assessment and Accountability Support" userId="c7c40c5a-5db2-409e-9ac5-b3fa8556cae3" providerId="ADAL" clId="{8D4A5977-8CA2-484A-AA63-D8E38F6E0D8C}" dt="2025-01-02T18:30:46.058" v="134" actId="14100"/>
          <ac:spMkLst>
            <pc:docMk/>
            <pc:sldMk cId="0" sldId="302"/>
            <ac:spMk id="6" creationId="{00F1D9EA-DD69-AE7F-2B79-B34F034EA5C9}"/>
          </ac:spMkLst>
        </pc:spChg>
      </pc:sldChg>
      <pc:sldChg chg="delSp mod">
        <pc:chgData name="Chandler, Melissa - Division of Assessment and Accountability Support" userId="c7c40c5a-5db2-409e-9ac5-b3fa8556cae3" providerId="ADAL" clId="{8D4A5977-8CA2-484A-AA63-D8E38F6E0D8C}" dt="2025-01-02T18:22:21.852" v="59" actId="478"/>
        <pc:sldMkLst>
          <pc:docMk/>
          <pc:sldMk cId="3008839374" sldId="305"/>
        </pc:sldMkLst>
      </pc:sldChg>
      <pc:sldChg chg="modSp mod">
        <pc:chgData name="Chandler, Melissa - Division of Assessment and Accountability Support" userId="c7c40c5a-5db2-409e-9ac5-b3fa8556cae3" providerId="ADAL" clId="{8D4A5977-8CA2-484A-AA63-D8E38F6E0D8C}" dt="2025-01-02T18:22:29.718" v="60" actId="14100"/>
        <pc:sldMkLst>
          <pc:docMk/>
          <pc:sldMk cId="371369579" sldId="306"/>
        </pc:sldMkLst>
        <pc:spChg chg="mod">
          <ac:chgData name="Chandler, Melissa - Division of Assessment and Accountability Support" userId="c7c40c5a-5db2-409e-9ac5-b3fa8556cae3" providerId="ADAL" clId="{8D4A5977-8CA2-484A-AA63-D8E38F6E0D8C}" dt="2025-01-02T18:22:29.718" v="60" actId="14100"/>
          <ac:spMkLst>
            <pc:docMk/>
            <pc:sldMk cId="371369579" sldId="306"/>
            <ac:spMk id="6" creationId="{73A0D2BF-DABC-44F3-90FC-6E08DC9F50F0}"/>
          </ac:spMkLst>
        </pc:spChg>
      </pc:sldChg>
      <pc:sldChg chg="modSp mod">
        <pc:chgData name="Chandler, Melissa - Division of Assessment and Accountability Support" userId="c7c40c5a-5db2-409e-9ac5-b3fa8556cae3" providerId="ADAL" clId="{8D4A5977-8CA2-484A-AA63-D8E38F6E0D8C}" dt="2025-01-02T18:22:07.077" v="58" actId="14100"/>
        <pc:sldMkLst>
          <pc:docMk/>
          <pc:sldMk cId="2781239822" sldId="309"/>
        </pc:sldMkLst>
        <pc:spChg chg="mod">
          <ac:chgData name="Chandler, Melissa - Division of Assessment and Accountability Support" userId="c7c40c5a-5db2-409e-9ac5-b3fa8556cae3" providerId="ADAL" clId="{8D4A5977-8CA2-484A-AA63-D8E38F6E0D8C}" dt="2025-01-02T18:22:07.077" v="58" actId="14100"/>
          <ac:spMkLst>
            <pc:docMk/>
            <pc:sldMk cId="2781239822" sldId="309"/>
            <ac:spMk id="2" creationId="{9A9A2B30-D462-42F4-9015-0074D5EE3DA6}"/>
          </ac:spMkLst>
        </pc:spChg>
      </pc:sldChg>
      <pc:sldChg chg="modSp mod">
        <pc:chgData name="Chandler, Melissa - Division of Assessment and Accountability Support" userId="c7c40c5a-5db2-409e-9ac5-b3fa8556cae3" providerId="ADAL" clId="{8D4A5977-8CA2-484A-AA63-D8E38F6E0D8C}" dt="2025-01-02T18:22:44.753" v="63" actId="113"/>
        <pc:sldMkLst>
          <pc:docMk/>
          <pc:sldMk cId="5113777" sldId="310"/>
        </pc:sldMkLst>
        <pc:spChg chg="mod">
          <ac:chgData name="Chandler, Melissa - Division of Assessment and Accountability Support" userId="c7c40c5a-5db2-409e-9ac5-b3fa8556cae3" providerId="ADAL" clId="{8D4A5977-8CA2-484A-AA63-D8E38F6E0D8C}" dt="2025-01-02T18:22:44.753" v="63" actId="113"/>
          <ac:spMkLst>
            <pc:docMk/>
            <pc:sldMk cId="5113777" sldId="310"/>
            <ac:spMk id="6" creationId="{E487E994-C014-4127-9CE3-64138E906ACD}"/>
          </ac:spMkLst>
        </pc:spChg>
      </pc:sldChg>
      <pc:sldChg chg="delSp modSp mod">
        <pc:chgData name="Chandler, Melissa - Division of Assessment and Accountability Support" userId="c7c40c5a-5db2-409e-9ac5-b3fa8556cae3" providerId="ADAL" clId="{8D4A5977-8CA2-484A-AA63-D8E38F6E0D8C}" dt="2025-01-02T18:24:29.119" v="68" actId="478"/>
        <pc:sldMkLst>
          <pc:docMk/>
          <pc:sldMk cId="3845709085" sldId="311"/>
        </pc:sldMkLst>
        <pc:spChg chg="mod">
          <ac:chgData name="Chandler, Melissa - Division of Assessment and Accountability Support" userId="c7c40c5a-5db2-409e-9ac5-b3fa8556cae3" providerId="ADAL" clId="{8D4A5977-8CA2-484A-AA63-D8E38F6E0D8C}" dt="2025-01-02T18:24:25.865" v="67" actId="14100"/>
          <ac:spMkLst>
            <pc:docMk/>
            <pc:sldMk cId="3845709085" sldId="311"/>
            <ac:spMk id="5" creationId="{7BE024BE-DBB5-4516-8653-A1A7B68749CC}"/>
          </ac:spMkLst>
        </pc:spChg>
      </pc:sldChg>
      <pc:sldChg chg="delSp modSp mod">
        <pc:chgData name="Chandler, Melissa - Division of Assessment and Accountability Support" userId="c7c40c5a-5db2-409e-9ac5-b3fa8556cae3" providerId="ADAL" clId="{8D4A5977-8CA2-484A-AA63-D8E38F6E0D8C}" dt="2025-01-02T18:24:34.303" v="69" actId="478"/>
        <pc:sldMkLst>
          <pc:docMk/>
          <pc:sldMk cId="2480151483" sldId="312"/>
        </pc:sldMkLst>
        <pc:spChg chg="mod">
          <ac:chgData name="Chandler, Melissa - Division of Assessment and Accountability Support" userId="c7c40c5a-5db2-409e-9ac5-b3fa8556cae3" providerId="ADAL" clId="{8D4A5977-8CA2-484A-AA63-D8E38F6E0D8C}" dt="2025-01-02T18:24:17.897" v="66" actId="14100"/>
          <ac:spMkLst>
            <pc:docMk/>
            <pc:sldMk cId="2480151483" sldId="312"/>
            <ac:spMk id="2" creationId="{6A27BF74-841B-46EF-8649-1902E2AE99A7}"/>
          </ac:spMkLst>
        </pc:spChg>
      </pc:sldChg>
      <pc:sldChg chg="modSp mod">
        <pc:chgData name="Chandler, Melissa - Division of Assessment and Accountability Support" userId="c7c40c5a-5db2-409e-9ac5-b3fa8556cae3" providerId="ADAL" clId="{8D4A5977-8CA2-484A-AA63-D8E38F6E0D8C}" dt="2025-01-02T18:24:06.965" v="65" actId="14100"/>
        <pc:sldMkLst>
          <pc:docMk/>
          <pc:sldMk cId="3503063508" sldId="314"/>
        </pc:sldMkLst>
        <pc:spChg chg="mod">
          <ac:chgData name="Chandler, Melissa - Division of Assessment and Accountability Support" userId="c7c40c5a-5db2-409e-9ac5-b3fa8556cae3" providerId="ADAL" clId="{8D4A5977-8CA2-484A-AA63-D8E38F6E0D8C}" dt="2025-01-02T18:24:06.965" v="65" actId="14100"/>
          <ac:spMkLst>
            <pc:docMk/>
            <pc:sldMk cId="3503063508" sldId="314"/>
            <ac:spMk id="2" creationId="{930ACB3C-5C8C-460F-82AA-B209A4543565}"/>
          </ac:spMkLst>
        </pc:spChg>
      </pc:sldChg>
      <pc:sldChg chg="delSp mod">
        <pc:chgData name="Chandler, Melissa - Division of Assessment and Accountability Support" userId="c7c40c5a-5db2-409e-9ac5-b3fa8556cae3" providerId="ADAL" clId="{8D4A5977-8CA2-484A-AA63-D8E38F6E0D8C}" dt="2025-01-02T18:25:08.687" v="70" actId="478"/>
        <pc:sldMkLst>
          <pc:docMk/>
          <pc:sldMk cId="2327391720" sldId="317"/>
        </pc:sldMkLst>
      </pc:sldChg>
      <pc:sldChg chg="modSp mod">
        <pc:chgData name="Chandler, Melissa - Division of Assessment and Accountability Support" userId="c7c40c5a-5db2-409e-9ac5-b3fa8556cae3" providerId="ADAL" clId="{8D4A5977-8CA2-484A-AA63-D8E38F6E0D8C}" dt="2025-01-02T18:25:20.945" v="72" actId="14100"/>
        <pc:sldMkLst>
          <pc:docMk/>
          <pc:sldMk cId="107677004" sldId="318"/>
        </pc:sldMkLst>
        <pc:spChg chg="mod">
          <ac:chgData name="Chandler, Melissa - Division of Assessment and Accountability Support" userId="c7c40c5a-5db2-409e-9ac5-b3fa8556cae3" providerId="ADAL" clId="{8D4A5977-8CA2-484A-AA63-D8E38F6E0D8C}" dt="2025-01-02T18:25:20.945" v="72" actId="14100"/>
          <ac:spMkLst>
            <pc:docMk/>
            <pc:sldMk cId="107677004" sldId="318"/>
            <ac:spMk id="6" creationId="{103A3F97-E547-451A-B3AF-F62C447F675A}"/>
          </ac:spMkLst>
        </pc:spChg>
      </pc:sldChg>
      <pc:sldChg chg="modSp mod modCm">
        <pc:chgData name="Chandler, Melissa - Division of Assessment and Accountability Support" userId="c7c40c5a-5db2-409e-9ac5-b3fa8556cae3" providerId="ADAL" clId="{8D4A5977-8CA2-484A-AA63-D8E38F6E0D8C}" dt="2025-01-02T18:26:09.336" v="118" actId="20577"/>
        <pc:sldMkLst>
          <pc:docMk/>
          <pc:sldMk cId="101527531" sldId="319"/>
        </pc:sldMkLst>
        <pc:spChg chg="mod">
          <ac:chgData name="Chandler, Melissa - Division of Assessment and Accountability Support" userId="c7c40c5a-5db2-409e-9ac5-b3fa8556cae3" providerId="ADAL" clId="{8D4A5977-8CA2-484A-AA63-D8E38F6E0D8C}" dt="2025-01-02T18:26:09.336" v="118" actId="20577"/>
          <ac:spMkLst>
            <pc:docMk/>
            <pc:sldMk cId="101527531" sldId="319"/>
            <ac:spMk id="3" creationId="{8A4DF31D-B27F-4A3B-AADB-7C2FA6F93451}"/>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8D4A5977-8CA2-484A-AA63-D8E38F6E0D8C}" dt="2025-01-02T18:26:09.336" v="118" actId="20577"/>
              <pc2:cmMkLst xmlns:pc2="http://schemas.microsoft.com/office/powerpoint/2019/9/main/command">
                <pc:docMk/>
                <pc:sldMk cId="101527531" sldId="319"/>
                <pc2:cmMk id="{150D59AC-63D2-48B6-A3B8-A079FA3037EF}"/>
              </pc2:cmMkLst>
            </pc226:cmChg>
          </p:ext>
        </pc:extLst>
      </pc:sldChg>
      <pc:sldChg chg="modSp mod">
        <pc:chgData name="Chandler, Melissa - Division of Assessment and Accountability Support" userId="c7c40c5a-5db2-409e-9ac5-b3fa8556cae3" providerId="ADAL" clId="{8D4A5977-8CA2-484A-AA63-D8E38F6E0D8C}" dt="2025-01-02T18:26:51.922" v="122" actId="14100"/>
        <pc:sldMkLst>
          <pc:docMk/>
          <pc:sldMk cId="1876825479" sldId="320"/>
        </pc:sldMkLst>
        <pc:spChg chg="mod">
          <ac:chgData name="Chandler, Melissa - Division of Assessment and Accountability Support" userId="c7c40c5a-5db2-409e-9ac5-b3fa8556cae3" providerId="ADAL" clId="{8D4A5977-8CA2-484A-AA63-D8E38F6E0D8C}" dt="2025-01-02T18:26:51.922" v="122" actId="14100"/>
          <ac:spMkLst>
            <pc:docMk/>
            <pc:sldMk cId="1876825479" sldId="320"/>
            <ac:spMk id="2" creationId="{A97A81A9-A698-40F3-833E-2E1C8C5E7190}"/>
          </ac:spMkLst>
        </pc:spChg>
      </pc:sldChg>
      <pc:sldChg chg="modSp mod">
        <pc:chgData name="Chandler, Melissa - Division of Assessment and Accountability Support" userId="c7c40c5a-5db2-409e-9ac5-b3fa8556cae3" providerId="ADAL" clId="{8D4A5977-8CA2-484A-AA63-D8E38F6E0D8C}" dt="2025-01-02T18:27:59.691" v="125" actId="948"/>
        <pc:sldMkLst>
          <pc:docMk/>
          <pc:sldMk cId="1795380959" sldId="321"/>
        </pc:sldMkLst>
        <pc:spChg chg="mod">
          <ac:chgData name="Chandler, Melissa - Division of Assessment and Accountability Support" userId="c7c40c5a-5db2-409e-9ac5-b3fa8556cae3" providerId="ADAL" clId="{8D4A5977-8CA2-484A-AA63-D8E38F6E0D8C}" dt="2025-01-02T18:27:17.905" v="124" actId="14100"/>
          <ac:spMkLst>
            <pc:docMk/>
            <pc:sldMk cId="1795380959" sldId="321"/>
            <ac:spMk id="2" creationId="{4639800C-C25C-455B-8458-AFBD5A1855E2}"/>
          </ac:spMkLst>
        </pc:spChg>
        <pc:spChg chg="mod">
          <ac:chgData name="Chandler, Melissa - Division of Assessment and Accountability Support" userId="c7c40c5a-5db2-409e-9ac5-b3fa8556cae3" providerId="ADAL" clId="{8D4A5977-8CA2-484A-AA63-D8E38F6E0D8C}" dt="2025-01-02T18:27:59.691" v="125" actId="948"/>
          <ac:spMkLst>
            <pc:docMk/>
            <pc:sldMk cId="1795380959" sldId="321"/>
            <ac:spMk id="7" creationId="{F6F720DD-9927-4B6D-9F60-394FE117BF75}"/>
          </ac:spMkLst>
        </pc:spChg>
      </pc:sldChg>
      <pc:sldChg chg="modSp mod">
        <pc:chgData name="Chandler, Melissa - Division of Assessment and Accountability Support" userId="c7c40c5a-5db2-409e-9ac5-b3fa8556cae3" providerId="ADAL" clId="{8D4A5977-8CA2-484A-AA63-D8E38F6E0D8C}" dt="2025-01-02T18:26:29.419" v="120" actId="14100"/>
        <pc:sldMkLst>
          <pc:docMk/>
          <pc:sldMk cId="3626841445" sldId="325"/>
        </pc:sldMkLst>
        <pc:spChg chg="mod">
          <ac:chgData name="Chandler, Melissa - Division of Assessment and Accountability Support" userId="c7c40c5a-5db2-409e-9ac5-b3fa8556cae3" providerId="ADAL" clId="{8D4A5977-8CA2-484A-AA63-D8E38F6E0D8C}" dt="2025-01-02T18:26:29.419" v="120" actId="14100"/>
          <ac:spMkLst>
            <pc:docMk/>
            <pc:sldMk cId="3626841445" sldId="325"/>
            <ac:spMk id="2" creationId="{C6544A3B-EF70-4DBB-90FD-623E6B495ED3}"/>
          </ac:spMkLst>
        </pc:spChg>
      </pc:sldChg>
      <pc:sldChg chg="modSp mod">
        <pc:chgData name="Chandler, Melissa - Division of Assessment and Accountability Support" userId="c7c40c5a-5db2-409e-9ac5-b3fa8556cae3" providerId="ADAL" clId="{8D4A5977-8CA2-484A-AA63-D8E38F6E0D8C}" dt="2025-01-02T18:29:20.556" v="130" actId="1076"/>
        <pc:sldMkLst>
          <pc:docMk/>
          <pc:sldMk cId="939188167" sldId="914"/>
        </pc:sldMkLst>
        <pc:spChg chg="mod">
          <ac:chgData name="Chandler, Melissa - Division of Assessment and Accountability Support" userId="c7c40c5a-5db2-409e-9ac5-b3fa8556cae3" providerId="ADAL" clId="{8D4A5977-8CA2-484A-AA63-D8E38F6E0D8C}" dt="2025-01-02T18:29:08.472" v="128" actId="27636"/>
          <ac:spMkLst>
            <pc:docMk/>
            <pc:sldMk cId="939188167" sldId="914"/>
            <ac:spMk id="2" creationId="{00000000-0000-0000-0000-000000000000}"/>
          </ac:spMkLst>
        </pc:spChg>
        <pc:spChg chg="mod">
          <ac:chgData name="Chandler, Melissa - Division of Assessment and Accountability Support" userId="c7c40c5a-5db2-409e-9ac5-b3fa8556cae3" providerId="ADAL" clId="{8D4A5977-8CA2-484A-AA63-D8E38F6E0D8C}" dt="2025-01-02T18:29:20.556" v="130" actId="1076"/>
          <ac:spMkLst>
            <pc:docMk/>
            <pc:sldMk cId="939188167" sldId="914"/>
            <ac:spMk id="10" creationId="{00000000-0000-0000-0000-000000000000}"/>
          </ac:spMkLst>
        </pc:spChg>
        <pc:graphicFrameChg chg="mod modGraphic">
          <ac:chgData name="Chandler, Melissa - Division of Assessment and Accountability Support" userId="c7c40c5a-5db2-409e-9ac5-b3fa8556cae3" providerId="ADAL" clId="{8D4A5977-8CA2-484A-AA63-D8E38F6E0D8C}" dt="2025-01-02T18:29:12.613" v="129" actId="14100"/>
          <ac:graphicFrameMkLst>
            <pc:docMk/>
            <pc:sldMk cId="939188167" sldId="914"/>
            <ac:graphicFrameMk id="6" creationId="{00000000-0000-0000-0000-000000000000}"/>
          </ac:graphicFrameMkLst>
        </pc:graphicFrameChg>
      </pc:sldChg>
      <pc:sldChg chg="modSp mod">
        <pc:chgData name="Chandler, Melissa - Division of Assessment and Accountability Support" userId="c7c40c5a-5db2-409e-9ac5-b3fa8556cae3" providerId="ADAL" clId="{8D4A5977-8CA2-484A-AA63-D8E38F6E0D8C}" dt="2025-01-02T18:15:51.457" v="40" actId="14100"/>
        <pc:sldMkLst>
          <pc:docMk/>
          <pc:sldMk cId="3568530418" sldId="915"/>
        </pc:sldMkLst>
        <pc:spChg chg="mod">
          <ac:chgData name="Chandler, Melissa - Division of Assessment and Accountability Support" userId="c7c40c5a-5db2-409e-9ac5-b3fa8556cae3" providerId="ADAL" clId="{8D4A5977-8CA2-484A-AA63-D8E38F6E0D8C}" dt="2025-01-02T18:15:51.457" v="40" actId="14100"/>
          <ac:spMkLst>
            <pc:docMk/>
            <pc:sldMk cId="3568530418" sldId="915"/>
            <ac:spMk id="2" creationId="{6E0E952E-FA83-04A7-C98E-612DD2870EC1}"/>
          </ac:spMkLst>
        </pc:spChg>
      </pc:sldChg>
      <pc:sldChg chg="modSp mod">
        <pc:chgData name="Chandler, Melissa - Division of Assessment and Accountability Support" userId="c7c40c5a-5db2-409e-9ac5-b3fa8556cae3" providerId="ADAL" clId="{8D4A5977-8CA2-484A-AA63-D8E38F6E0D8C}" dt="2025-01-02T18:16:30.884" v="45" actId="1076"/>
        <pc:sldMkLst>
          <pc:docMk/>
          <pc:sldMk cId="926047913" sldId="916"/>
        </pc:sldMkLst>
        <pc:spChg chg="mod">
          <ac:chgData name="Chandler, Melissa - Division of Assessment and Accountability Support" userId="c7c40c5a-5db2-409e-9ac5-b3fa8556cae3" providerId="ADAL" clId="{8D4A5977-8CA2-484A-AA63-D8E38F6E0D8C}" dt="2025-01-02T18:16:13.169" v="42" actId="14100"/>
          <ac:spMkLst>
            <pc:docMk/>
            <pc:sldMk cId="926047913" sldId="916"/>
            <ac:spMk id="2" creationId="{6E0E952E-FA83-04A7-C98E-612DD2870EC1}"/>
          </ac:spMkLst>
        </pc:spChg>
        <pc:graphicFrameChg chg="mod modGraphic">
          <ac:chgData name="Chandler, Melissa - Division of Assessment and Accountability Support" userId="c7c40c5a-5db2-409e-9ac5-b3fa8556cae3" providerId="ADAL" clId="{8D4A5977-8CA2-484A-AA63-D8E38F6E0D8C}" dt="2025-01-02T18:16:30.884" v="45" actId="1076"/>
          <ac:graphicFrameMkLst>
            <pc:docMk/>
            <pc:sldMk cId="926047913" sldId="916"/>
            <ac:graphicFrameMk id="4" creationId="{74464526-9EE0-B66F-A6CB-8436CD031B0D}"/>
          </ac:graphicFrameMkLst>
        </pc:graphicFrameChg>
      </pc:sldChg>
      <pc:sldChg chg="modSp mod">
        <pc:chgData name="Chandler, Melissa - Division of Assessment and Accountability Support" userId="c7c40c5a-5db2-409e-9ac5-b3fa8556cae3" providerId="ADAL" clId="{8D4A5977-8CA2-484A-AA63-D8E38F6E0D8C}" dt="2025-01-02T18:19:45.213" v="54" actId="27636"/>
        <pc:sldMkLst>
          <pc:docMk/>
          <pc:sldMk cId="1388447099" sldId="923"/>
        </pc:sldMkLst>
        <pc:spChg chg="mod">
          <ac:chgData name="Chandler, Melissa - Division of Assessment and Accountability Support" userId="c7c40c5a-5db2-409e-9ac5-b3fa8556cae3" providerId="ADAL" clId="{8D4A5977-8CA2-484A-AA63-D8E38F6E0D8C}" dt="2025-01-02T18:18:53.745" v="47" actId="14100"/>
          <ac:spMkLst>
            <pc:docMk/>
            <pc:sldMk cId="1388447099" sldId="923"/>
            <ac:spMk id="2" creationId="{E9AEAFC0-EFE6-4530-BDAA-3FF5FBC3D3B7}"/>
          </ac:spMkLst>
        </pc:spChg>
        <pc:spChg chg="mod">
          <ac:chgData name="Chandler, Melissa - Division of Assessment and Accountability Support" userId="c7c40c5a-5db2-409e-9ac5-b3fa8556cae3" providerId="ADAL" clId="{8D4A5977-8CA2-484A-AA63-D8E38F6E0D8C}" dt="2025-01-02T18:19:11.088" v="50" actId="14100"/>
          <ac:spMkLst>
            <pc:docMk/>
            <pc:sldMk cId="1388447099" sldId="923"/>
            <ac:spMk id="8" creationId="{17EA627B-4632-4231-A4B4-5800A46590CA}"/>
          </ac:spMkLst>
        </pc:spChg>
        <pc:spChg chg="mod">
          <ac:chgData name="Chandler, Melissa - Division of Assessment and Accountability Support" userId="c7c40c5a-5db2-409e-9ac5-b3fa8556cae3" providerId="ADAL" clId="{8D4A5977-8CA2-484A-AA63-D8E38F6E0D8C}" dt="2025-01-02T18:19:45.213" v="54" actId="27636"/>
          <ac:spMkLst>
            <pc:docMk/>
            <pc:sldMk cId="1388447099" sldId="923"/>
            <ac:spMk id="11" creationId="{0743C4DA-145D-4384-B545-25426DE89DEA}"/>
          </ac:spMkLst>
        </pc:spChg>
        <pc:spChg chg="mod">
          <ac:chgData name="Chandler, Melissa - Division of Assessment and Accountability Support" userId="c7c40c5a-5db2-409e-9ac5-b3fa8556cae3" providerId="ADAL" clId="{8D4A5977-8CA2-484A-AA63-D8E38F6E0D8C}" dt="2025-01-02T18:19:23.755" v="51" actId="208"/>
          <ac:spMkLst>
            <pc:docMk/>
            <pc:sldMk cId="1388447099" sldId="923"/>
            <ac:spMk id="12" creationId="{CD6891DE-8F2E-4BFC-8AD2-279029D57DEF}"/>
          </ac:spMkLst>
        </pc:spChg>
      </pc:sldChg>
      <pc:sldChg chg="modSp mod">
        <pc:chgData name="Chandler, Melissa - Division of Assessment and Accountability Support" userId="c7c40c5a-5db2-409e-9ac5-b3fa8556cae3" providerId="ADAL" clId="{8D4A5977-8CA2-484A-AA63-D8E38F6E0D8C}" dt="2025-01-02T18:20:12.361" v="56" actId="14100"/>
        <pc:sldMkLst>
          <pc:docMk/>
          <pc:sldMk cId="1469814579" sldId="924"/>
        </pc:sldMkLst>
        <pc:spChg chg="mod">
          <ac:chgData name="Chandler, Melissa - Division of Assessment and Accountability Support" userId="c7c40c5a-5db2-409e-9ac5-b3fa8556cae3" providerId="ADAL" clId="{8D4A5977-8CA2-484A-AA63-D8E38F6E0D8C}" dt="2025-01-02T18:20:12.361" v="56" actId="14100"/>
          <ac:spMkLst>
            <pc:docMk/>
            <pc:sldMk cId="1469814579" sldId="924"/>
            <ac:spMk id="2" creationId="{C7E75A79-B560-46BC-AB9C-069CBB7703DB}"/>
          </ac:spMkLst>
        </pc:spChg>
      </pc:sldChg>
      <pc:sldChg chg="delSp mod">
        <pc:chgData name="Chandler, Melissa - Division of Assessment and Accountability Support" userId="c7c40c5a-5db2-409e-9ac5-b3fa8556cae3" providerId="ADAL" clId="{8D4A5977-8CA2-484A-AA63-D8E38F6E0D8C}" dt="2025-01-02T18:29:39.440" v="131" actId="478"/>
        <pc:sldMkLst>
          <pc:docMk/>
          <pc:sldMk cId="3430015619" sldId="9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53500-C649-4A02-ADF5-9EC4A244EFA5}"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28A4D09B-D3FC-496B-A691-3D79B3CB372D}">
      <dgm:prSet phldrT="[Text]"/>
      <dgm:spPr>
        <a:solidFill>
          <a:srgbClr val="009999"/>
        </a:solidFill>
      </dgm:spPr>
      <dgm:t>
        <a:bodyPr/>
        <a:lstStyle/>
        <a:p>
          <a:r>
            <a:rPr lang="en-US" b="0"/>
            <a:t>SDRR</a:t>
          </a:r>
        </a:p>
      </dgm:t>
    </dgm:pt>
    <dgm:pt modelId="{92706666-770C-419D-B816-6671C5A396CA}" type="parTrans" cxnId="{616A8012-4EBC-40D7-816C-FF7F44E0BF67}">
      <dgm:prSet/>
      <dgm:spPr/>
      <dgm:t>
        <a:bodyPr/>
        <a:lstStyle/>
        <a:p>
          <a:endParaRPr lang="en-US"/>
        </a:p>
      </dgm:t>
    </dgm:pt>
    <dgm:pt modelId="{60CAF2FA-4892-416A-829C-CE4D50D7757E}" type="sibTrans" cxnId="{616A8012-4EBC-40D7-816C-FF7F44E0BF67}">
      <dgm:prSet/>
      <dgm:spPr/>
      <dgm:t>
        <a:bodyPr/>
        <a:lstStyle/>
        <a:p>
          <a:endParaRPr lang="en-US"/>
        </a:p>
      </dgm:t>
    </dgm:pt>
    <dgm:pt modelId="{59437491-8350-4021-90A7-F58505F2A4F1}">
      <dgm:prSet phldrT="[Text]"/>
      <dgm:spPr>
        <a:solidFill>
          <a:srgbClr val="009999"/>
        </a:solidFill>
      </dgm:spPr>
      <dgm:t>
        <a:bodyPr/>
        <a:lstStyle/>
        <a:p>
          <a:pPr algn="l" rtl="0"/>
          <a:r>
            <a:rPr lang="en-US" b="0">
              <a:latin typeface="+mn-lt"/>
            </a:rPr>
            <a:t>ACCESS and Alternate ACCESS Rosters: Jan. 6 - March 10</a:t>
          </a:r>
        </a:p>
      </dgm:t>
    </dgm:pt>
    <dgm:pt modelId="{9D37C171-7689-4B6A-9BDD-4CECA0CE70C1}" type="parTrans" cxnId="{BC6C56F0-5C31-444A-B6D9-FDB58ED33DB0}">
      <dgm:prSet/>
      <dgm:spPr/>
      <dgm:t>
        <a:bodyPr/>
        <a:lstStyle/>
        <a:p>
          <a:endParaRPr lang="en-US"/>
        </a:p>
      </dgm:t>
    </dgm:pt>
    <dgm:pt modelId="{EA33A6E9-C55E-467D-AAFB-5170E726A6A0}" type="sibTrans" cxnId="{BC6C56F0-5C31-444A-B6D9-FDB58ED33DB0}">
      <dgm:prSet/>
      <dgm:spPr/>
      <dgm:t>
        <a:bodyPr/>
        <a:lstStyle/>
        <a:p>
          <a:endParaRPr lang="en-US"/>
        </a:p>
      </dgm:t>
    </dgm:pt>
    <dgm:pt modelId="{A03A51F3-A4D7-446F-AD0C-169A16E8FE50}">
      <dgm:prSet phldrT="[Text]"/>
      <dgm:spPr>
        <a:solidFill>
          <a:srgbClr val="009999"/>
        </a:solidFill>
      </dgm:spPr>
      <dgm:t>
        <a:bodyPr/>
        <a:lstStyle/>
        <a:p>
          <a:pPr algn="l" rtl="0"/>
          <a:r>
            <a:rPr lang="en-US" b="0">
              <a:latin typeface="+mn-lt"/>
            </a:rPr>
            <a:t>District Test Window Collection for KSA: March 12 - 28 </a:t>
          </a:r>
        </a:p>
      </dgm:t>
    </dgm:pt>
    <dgm:pt modelId="{CE4EF2E8-5EC3-4B68-8475-D654C76A31F4}" type="parTrans" cxnId="{4D041083-598C-4A03-A57E-97ADA9769D8F}">
      <dgm:prSet/>
      <dgm:spPr/>
      <dgm:t>
        <a:bodyPr/>
        <a:lstStyle/>
        <a:p>
          <a:endParaRPr lang="en-US"/>
        </a:p>
      </dgm:t>
    </dgm:pt>
    <dgm:pt modelId="{B9B8F741-36BD-4A88-8E15-5FCDAF13C4E5}" type="sibTrans" cxnId="{4D041083-598C-4A03-A57E-97ADA9769D8F}">
      <dgm:prSet/>
      <dgm:spPr/>
      <dgm:t>
        <a:bodyPr/>
        <a:lstStyle/>
        <a:p>
          <a:endParaRPr lang="en-US"/>
        </a:p>
      </dgm:t>
    </dgm:pt>
    <dgm:pt modelId="{0B7132E4-8EF3-4BEA-8157-7E18D7397A6E}">
      <dgm:prSet/>
      <dgm:spPr>
        <a:solidFill>
          <a:srgbClr val="009999"/>
        </a:solidFill>
      </dgm:spPr>
      <dgm:t>
        <a:bodyPr/>
        <a:lstStyle/>
        <a:p>
          <a:pPr algn="l" rtl="0"/>
          <a:r>
            <a:rPr lang="en-US" b="0">
              <a:latin typeface="+mn-lt"/>
            </a:rPr>
            <a:t>Spring Rosters: April 23 - June 11</a:t>
          </a:r>
        </a:p>
      </dgm:t>
    </dgm:pt>
    <dgm:pt modelId="{5A3E20F3-1AA4-409B-B187-4A0499ABB2C1}" type="parTrans" cxnId="{C8D516F2-8731-4342-BAAF-A23DEC6C7DFB}">
      <dgm:prSet/>
      <dgm:spPr/>
      <dgm:t>
        <a:bodyPr/>
        <a:lstStyle/>
        <a:p>
          <a:endParaRPr lang="en-US"/>
        </a:p>
      </dgm:t>
    </dgm:pt>
    <dgm:pt modelId="{61230680-7DCF-4D85-9EAA-8B0C233EC3F7}" type="sibTrans" cxnId="{C8D516F2-8731-4342-BAAF-A23DEC6C7DFB}">
      <dgm:prSet/>
      <dgm:spPr/>
      <dgm:t>
        <a:bodyPr/>
        <a:lstStyle/>
        <a:p>
          <a:endParaRPr lang="en-US"/>
        </a:p>
      </dgm:t>
    </dgm:pt>
    <dgm:pt modelId="{64A4026A-BC1A-47E0-A360-819380465248}" type="pres">
      <dgm:prSet presAssocID="{EE453500-C649-4A02-ADF5-9EC4A244EFA5}" presName="composite" presStyleCnt="0">
        <dgm:presLayoutVars>
          <dgm:chMax val="1"/>
          <dgm:dir/>
          <dgm:resizeHandles val="exact"/>
        </dgm:presLayoutVars>
      </dgm:prSet>
      <dgm:spPr/>
    </dgm:pt>
    <dgm:pt modelId="{DC03C812-4084-4365-A8CB-27E5186B7869}" type="pres">
      <dgm:prSet presAssocID="{28A4D09B-D3FC-496B-A691-3D79B3CB372D}" presName="roof" presStyleLbl="dkBgShp" presStyleIdx="0" presStyleCnt="2"/>
      <dgm:spPr/>
    </dgm:pt>
    <dgm:pt modelId="{0AEF2C68-11F7-450B-80A3-304F741913B0}" type="pres">
      <dgm:prSet presAssocID="{28A4D09B-D3FC-496B-A691-3D79B3CB372D}" presName="pillars" presStyleCnt="0"/>
      <dgm:spPr/>
    </dgm:pt>
    <dgm:pt modelId="{8FE60A30-5269-48FA-A6B9-33E568A1C21B}" type="pres">
      <dgm:prSet presAssocID="{28A4D09B-D3FC-496B-A691-3D79B3CB372D}" presName="pillar1" presStyleLbl="node1" presStyleIdx="0" presStyleCnt="3">
        <dgm:presLayoutVars>
          <dgm:bulletEnabled val="1"/>
        </dgm:presLayoutVars>
      </dgm:prSet>
      <dgm:spPr/>
    </dgm:pt>
    <dgm:pt modelId="{942C48EE-5900-4835-9B4A-78BC169F419F}" type="pres">
      <dgm:prSet presAssocID="{A03A51F3-A4D7-446F-AD0C-169A16E8FE50}" presName="pillarX" presStyleLbl="node1" presStyleIdx="1" presStyleCnt="3">
        <dgm:presLayoutVars>
          <dgm:bulletEnabled val="1"/>
        </dgm:presLayoutVars>
      </dgm:prSet>
      <dgm:spPr/>
    </dgm:pt>
    <dgm:pt modelId="{3FFE490D-763A-44C6-A7CA-FA7B83AFC974}" type="pres">
      <dgm:prSet presAssocID="{0B7132E4-8EF3-4BEA-8157-7E18D7397A6E}" presName="pillarX" presStyleLbl="node1" presStyleIdx="2" presStyleCnt="3">
        <dgm:presLayoutVars>
          <dgm:bulletEnabled val="1"/>
        </dgm:presLayoutVars>
      </dgm:prSet>
      <dgm:spPr/>
    </dgm:pt>
    <dgm:pt modelId="{A79E61D6-B0F1-4485-B0BC-9888C0B0E47B}" type="pres">
      <dgm:prSet presAssocID="{28A4D09B-D3FC-496B-A691-3D79B3CB372D}" presName="base" presStyleLbl="dkBgShp" presStyleIdx="1" presStyleCnt="2"/>
      <dgm:spPr>
        <a:solidFill>
          <a:srgbClr val="009999"/>
        </a:solidFill>
      </dgm:spPr>
    </dgm:pt>
  </dgm:ptLst>
  <dgm:cxnLst>
    <dgm:cxn modelId="{616A8012-4EBC-40D7-816C-FF7F44E0BF67}" srcId="{EE453500-C649-4A02-ADF5-9EC4A244EFA5}" destId="{28A4D09B-D3FC-496B-A691-3D79B3CB372D}" srcOrd="0" destOrd="0" parTransId="{92706666-770C-419D-B816-6671C5A396CA}" sibTransId="{60CAF2FA-4892-416A-829C-CE4D50D7757E}"/>
    <dgm:cxn modelId="{3846D225-73BA-4FA0-8BEF-A63CEC121774}" type="presOf" srcId="{59437491-8350-4021-90A7-F58505F2A4F1}" destId="{8FE60A30-5269-48FA-A6B9-33E568A1C21B}" srcOrd="0" destOrd="0" presId="urn:microsoft.com/office/officeart/2005/8/layout/hList3"/>
    <dgm:cxn modelId="{ADC94E30-74BC-47CE-BA99-47DD246207B3}" type="presOf" srcId="{0B7132E4-8EF3-4BEA-8157-7E18D7397A6E}" destId="{3FFE490D-763A-44C6-A7CA-FA7B83AFC974}" srcOrd="0" destOrd="0" presId="urn:microsoft.com/office/officeart/2005/8/layout/hList3"/>
    <dgm:cxn modelId="{4D041083-598C-4A03-A57E-97ADA9769D8F}" srcId="{28A4D09B-D3FC-496B-A691-3D79B3CB372D}" destId="{A03A51F3-A4D7-446F-AD0C-169A16E8FE50}" srcOrd="1" destOrd="0" parTransId="{CE4EF2E8-5EC3-4B68-8475-D654C76A31F4}" sibTransId="{B9B8F741-36BD-4A88-8E15-5FCDAF13C4E5}"/>
    <dgm:cxn modelId="{B544DDBC-A1AF-47CE-97BC-2A7989826FFC}" type="presOf" srcId="{A03A51F3-A4D7-446F-AD0C-169A16E8FE50}" destId="{942C48EE-5900-4835-9B4A-78BC169F419F}" srcOrd="0" destOrd="0" presId="urn:microsoft.com/office/officeart/2005/8/layout/hList3"/>
    <dgm:cxn modelId="{1B07A9DB-893A-4500-8421-8CA688C98F6F}" type="presOf" srcId="{EE453500-C649-4A02-ADF5-9EC4A244EFA5}" destId="{64A4026A-BC1A-47E0-A360-819380465248}" srcOrd="0" destOrd="0" presId="urn:microsoft.com/office/officeart/2005/8/layout/hList3"/>
    <dgm:cxn modelId="{89997AEB-7BDA-4413-9B08-B89F1E3CCED9}" type="presOf" srcId="{28A4D09B-D3FC-496B-A691-3D79B3CB372D}" destId="{DC03C812-4084-4365-A8CB-27E5186B7869}" srcOrd="0" destOrd="0" presId="urn:microsoft.com/office/officeart/2005/8/layout/hList3"/>
    <dgm:cxn modelId="{BC6C56F0-5C31-444A-B6D9-FDB58ED33DB0}" srcId="{28A4D09B-D3FC-496B-A691-3D79B3CB372D}" destId="{59437491-8350-4021-90A7-F58505F2A4F1}" srcOrd="0" destOrd="0" parTransId="{9D37C171-7689-4B6A-9BDD-4CECA0CE70C1}" sibTransId="{EA33A6E9-C55E-467D-AAFB-5170E726A6A0}"/>
    <dgm:cxn modelId="{C8D516F2-8731-4342-BAAF-A23DEC6C7DFB}" srcId="{28A4D09B-D3FC-496B-A691-3D79B3CB372D}" destId="{0B7132E4-8EF3-4BEA-8157-7E18D7397A6E}" srcOrd="2" destOrd="0" parTransId="{5A3E20F3-1AA4-409B-B187-4A0499ABB2C1}" sibTransId="{61230680-7DCF-4D85-9EAA-8B0C233EC3F7}"/>
    <dgm:cxn modelId="{958FC2A7-86B4-48F1-90FF-830468B55006}" type="presParOf" srcId="{64A4026A-BC1A-47E0-A360-819380465248}" destId="{DC03C812-4084-4365-A8CB-27E5186B7869}" srcOrd="0" destOrd="0" presId="urn:microsoft.com/office/officeart/2005/8/layout/hList3"/>
    <dgm:cxn modelId="{8350B0AA-C700-487E-955B-A1D8D0D524FF}" type="presParOf" srcId="{64A4026A-BC1A-47E0-A360-819380465248}" destId="{0AEF2C68-11F7-450B-80A3-304F741913B0}" srcOrd="1" destOrd="0" presId="urn:microsoft.com/office/officeart/2005/8/layout/hList3"/>
    <dgm:cxn modelId="{59CC96C7-A89A-486B-8502-F7EE45A4295A}" type="presParOf" srcId="{0AEF2C68-11F7-450B-80A3-304F741913B0}" destId="{8FE60A30-5269-48FA-A6B9-33E568A1C21B}" srcOrd="0" destOrd="0" presId="urn:microsoft.com/office/officeart/2005/8/layout/hList3"/>
    <dgm:cxn modelId="{0C5467E2-FEFF-4F0B-81BA-5EF7869F3DFA}" type="presParOf" srcId="{0AEF2C68-11F7-450B-80A3-304F741913B0}" destId="{942C48EE-5900-4835-9B4A-78BC169F419F}" srcOrd="1" destOrd="0" presId="urn:microsoft.com/office/officeart/2005/8/layout/hList3"/>
    <dgm:cxn modelId="{5A221CBD-B3C8-48AE-BD21-6CBCADE62AFC}" type="presParOf" srcId="{0AEF2C68-11F7-450B-80A3-304F741913B0}" destId="{3FFE490D-763A-44C6-A7CA-FA7B83AFC974}" srcOrd="2" destOrd="0" presId="urn:microsoft.com/office/officeart/2005/8/layout/hList3"/>
    <dgm:cxn modelId="{6291D1EA-8FF9-484C-9AD6-898DA3400DA0}" type="presParOf" srcId="{64A4026A-BC1A-47E0-A360-819380465248}" destId="{A79E61D6-B0F1-4485-B0BC-9888C0B0E47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C812-4084-4365-A8CB-27E5186B7869}">
      <dsp:nvSpPr>
        <dsp:cNvPr id="0" name=""/>
        <dsp:cNvSpPr/>
      </dsp:nvSpPr>
      <dsp:spPr>
        <a:xfrm>
          <a:off x="0" y="0"/>
          <a:ext cx="10515600" cy="1227934"/>
        </a:xfrm>
        <a:prstGeom prst="rect">
          <a:avLst/>
        </a:prstGeom>
        <a:solidFill>
          <a:srgbClr val="009999"/>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b="0" kern="1200"/>
            <a:t>SDRR</a:t>
          </a:r>
        </a:p>
      </dsp:txBody>
      <dsp:txXfrm>
        <a:off x="0" y="0"/>
        <a:ext cx="10515600" cy="1227934"/>
      </dsp:txXfrm>
    </dsp:sp>
    <dsp:sp modelId="{8FE60A30-5269-48FA-A6B9-33E568A1C21B}">
      <dsp:nvSpPr>
        <dsp:cNvPr id="0" name=""/>
        <dsp:cNvSpPr/>
      </dsp:nvSpPr>
      <dsp:spPr>
        <a:xfrm>
          <a:off x="5134" y="1227934"/>
          <a:ext cx="3501776" cy="2578662"/>
        </a:xfrm>
        <a:prstGeom prst="rect">
          <a:avLst/>
        </a:prstGeom>
        <a:solidFill>
          <a:srgbClr val="0099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b="0" kern="1200">
              <a:latin typeface="+mn-lt"/>
            </a:rPr>
            <a:t>ACCESS and Alternate ACCESS Rosters: Jan. 6 - March 10</a:t>
          </a:r>
        </a:p>
      </dsp:txBody>
      <dsp:txXfrm>
        <a:off x="5134" y="1227934"/>
        <a:ext cx="3501776" cy="2578662"/>
      </dsp:txXfrm>
    </dsp:sp>
    <dsp:sp modelId="{942C48EE-5900-4835-9B4A-78BC169F419F}">
      <dsp:nvSpPr>
        <dsp:cNvPr id="0" name=""/>
        <dsp:cNvSpPr/>
      </dsp:nvSpPr>
      <dsp:spPr>
        <a:xfrm>
          <a:off x="3506911" y="1227934"/>
          <a:ext cx="3501776" cy="2578662"/>
        </a:xfrm>
        <a:prstGeom prst="rect">
          <a:avLst/>
        </a:prstGeom>
        <a:solidFill>
          <a:srgbClr val="0099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b="0" kern="1200">
              <a:latin typeface="+mn-lt"/>
            </a:rPr>
            <a:t>District Test Window Collection for KSA: March 12 - 28 </a:t>
          </a:r>
        </a:p>
      </dsp:txBody>
      <dsp:txXfrm>
        <a:off x="3506911" y="1227934"/>
        <a:ext cx="3501776" cy="2578662"/>
      </dsp:txXfrm>
    </dsp:sp>
    <dsp:sp modelId="{3FFE490D-763A-44C6-A7CA-FA7B83AFC974}">
      <dsp:nvSpPr>
        <dsp:cNvPr id="0" name=""/>
        <dsp:cNvSpPr/>
      </dsp:nvSpPr>
      <dsp:spPr>
        <a:xfrm>
          <a:off x="7008688" y="1227934"/>
          <a:ext cx="3501776" cy="2578662"/>
        </a:xfrm>
        <a:prstGeom prst="rect">
          <a:avLst/>
        </a:prstGeom>
        <a:solidFill>
          <a:srgbClr val="0099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b="0" kern="1200">
              <a:latin typeface="+mn-lt"/>
            </a:rPr>
            <a:t>Spring Rosters: April 23 - June 11</a:t>
          </a:r>
        </a:p>
      </dsp:txBody>
      <dsp:txXfrm>
        <a:off x="7008688" y="1227934"/>
        <a:ext cx="3501776" cy="2578662"/>
      </dsp:txXfrm>
    </dsp:sp>
    <dsp:sp modelId="{A79E61D6-B0F1-4485-B0BC-9888C0B0E47B}">
      <dsp:nvSpPr>
        <dsp:cNvPr id="0" name=""/>
        <dsp:cNvSpPr/>
      </dsp:nvSpPr>
      <dsp:spPr>
        <a:xfrm>
          <a:off x="0" y="3806596"/>
          <a:ext cx="10515600" cy="286518"/>
        </a:xfrm>
        <a:prstGeom prst="rect">
          <a:avLst/>
        </a:prstGeom>
        <a:solidFill>
          <a:srgbClr val="009999"/>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6EE935-1235-DCE7-6381-919F5DCF2A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A5EB57-B783-98C7-5B90-546F27C26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5C4FF4-CB9A-483D-8F68-033623D557AC}" type="datetimeFigureOut">
              <a:rPr lang="en-US" smtClean="0"/>
              <a:t>1/24/2025</a:t>
            </a:fld>
            <a:endParaRPr lang="en-US"/>
          </a:p>
        </p:txBody>
      </p:sp>
      <p:sp>
        <p:nvSpPr>
          <p:cNvPr id="4" name="Footer Placeholder 3">
            <a:extLst>
              <a:ext uri="{FF2B5EF4-FFF2-40B4-BE49-F238E27FC236}">
                <a16:creationId xmlns:a16="http://schemas.microsoft.com/office/drawing/2014/main" id="{E9352712-29C9-DA10-DAF4-BAD8F39F2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48E093-BF24-6DC6-168C-3A9893B39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94971-8A1A-4CCD-A08C-327716ADC5D5}" type="slidenum">
              <a:rPr lang="en-US" smtClean="0"/>
              <a:t>‹#›</a:t>
            </a:fld>
            <a:endParaRPr lang="en-US"/>
          </a:p>
        </p:txBody>
      </p:sp>
    </p:spTree>
    <p:extLst>
      <p:ext uri="{BB962C8B-B14F-4D97-AF65-F5344CB8AC3E}">
        <p14:creationId xmlns:p14="http://schemas.microsoft.com/office/powerpoint/2010/main" val="160263053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6E735-6893-4BF8-A3C1-E6A89550CE50}"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0B408-1315-42B9-9804-74B22CCB63B0}" type="slidenum">
              <a:rPr lang="en-US" smtClean="0"/>
              <a:t>‹#›</a:t>
            </a:fld>
            <a:endParaRPr lang="en-US"/>
          </a:p>
        </p:txBody>
      </p:sp>
    </p:spTree>
    <p:extLst>
      <p:ext uri="{BB962C8B-B14F-4D97-AF65-F5344CB8AC3E}">
        <p14:creationId xmlns:p14="http://schemas.microsoft.com/office/powerpoint/2010/main" val="241659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372073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11</a:t>
            </a:fld>
            <a:endParaRPr lang="en-US"/>
          </a:p>
        </p:txBody>
      </p:sp>
    </p:spTree>
    <p:extLst>
      <p:ext uri="{BB962C8B-B14F-4D97-AF65-F5344CB8AC3E}">
        <p14:creationId xmlns:p14="http://schemas.microsoft.com/office/powerpoint/2010/main" val="401202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46932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66136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45102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22313"/>
            <a:ext cx="6423025" cy="3613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937B3-71CE-4E30-9C05-E73F62DD06E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59701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401922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309778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9623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408918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2</a:t>
            </a:fld>
            <a:endParaRPr lang="en-US"/>
          </a:p>
        </p:txBody>
      </p:sp>
    </p:spTree>
    <p:extLst>
      <p:ext uri="{BB962C8B-B14F-4D97-AF65-F5344CB8AC3E}">
        <p14:creationId xmlns:p14="http://schemas.microsoft.com/office/powerpoint/2010/main" val="266151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1777030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2662651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260304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41515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2770754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3079913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3337484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1996423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22313"/>
            <a:ext cx="6423025" cy="3613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94CE5-B140-433A-97FE-9AB76E91BF6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9882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29</a:t>
            </a:fld>
            <a:endParaRPr lang="en-US"/>
          </a:p>
        </p:txBody>
      </p:sp>
    </p:spTree>
    <p:extLst>
      <p:ext uri="{BB962C8B-B14F-4D97-AF65-F5344CB8AC3E}">
        <p14:creationId xmlns:p14="http://schemas.microsoft.com/office/powerpoint/2010/main" val="131962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3</a:t>
            </a:fld>
            <a:endParaRPr lang="en-US"/>
          </a:p>
        </p:txBody>
      </p:sp>
    </p:spTree>
    <p:extLst>
      <p:ext uri="{BB962C8B-B14F-4D97-AF65-F5344CB8AC3E}">
        <p14:creationId xmlns:p14="http://schemas.microsoft.com/office/powerpoint/2010/main" val="1185770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31</a:t>
            </a:fld>
            <a:endParaRPr lang="en-US"/>
          </a:p>
        </p:txBody>
      </p:sp>
    </p:spTree>
    <p:extLst>
      <p:ext uri="{BB962C8B-B14F-4D97-AF65-F5344CB8AC3E}">
        <p14:creationId xmlns:p14="http://schemas.microsoft.com/office/powerpoint/2010/main" val="3452095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32</a:t>
            </a:fld>
            <a:endParaRPr lang="en-US"/>
          </a:p>
        </p:txBody>
      </p:sp>
    </p:spTree>
    <p:extLst>
      <p:ext uri="{BB962C8B-B14F-4D97-AF65-F5344CB8AC3E}">
        <p14:creationId xmlns:p14="http://schemas.microsoft.com/office/powerpoint/2010/main" val="2527460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33</a:t>
            </a:fld>
            <a:endParaRPr lang="en-US"/>
          </a:p>
        </p:txBody>
      </p:sp>
    </p:spTree>
    <p:extLst>
      <p:ext uri="{BB962C8B-B14F-4D97-AF65-F5344CB8AC3E}">
        <p14:creationId xmlns:p14="http://schemas.microsoft.com/office/powerpoint/2010/main" val="1971224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35</a:t>
            </a:fld>
            <a:endParaRPr lang="en-US"/>
          </a:p>
        </p:txBody>
      </p:sp>
    </p:spTree>
    <p:extLst>
      <p:ext uri="{BB962C8B-B14F-4D97-AF65-F5344CB8AC3E}">
        <p14:creationId xmlns:p14="http://schemas.microsoft.com/office/powerpoint/2010/main" val="2185975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36</a:t>
            </a:fld>
            <a:endParaRPr lang="en-US"/>
          </a:p>
        </p:txBody>
      </p:sp>
    </p:spTree>
    <p:extLst>
      <p:ext uri="{BB962C8B-B14F-4D97-AF65-F5344CB8AC3E}">
        <p14:creationId xmlns:p14="http://schemas.microsoft.com/office/powerpoint/2010/main" val="790184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37</a:t>
            </a:fld>
            <a:endParaRPr lang="en-US"/>
          </a:p>
        </p:txBody>
      </p:sp>
    </p:spTree>
    <p:extLst>
      <p:ext uri="{BB962C8B-B14F-4D97-AF65-F5344CB8AC3E}">
        <p14:creationId xmlns:p14="http://schemas.microsoft.com/office/powerpoint/2010/main" val="79168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428801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164009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414817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313002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190891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870844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43125" y="1179513"/>
            <a:ext cx="9144000" cy="2387600"/>
          </a:xfrm>
        </p:spPr>
        <p:txBody>
          <a:bodyPr anchor="b">
            <a:normAutofit/>
          </a:bodyPr>
          <a:lstStyle>
            <a:lvl1pPr algn="r">
              <a:defRPr sz="4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43125" y="3659188"/>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202854" y="6458545"/>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 pp/cw: 2/15/2021</a:t>
            </a:r>
          </a:p>
        </p:txBody>
      </p:sp>
      <p:sp>
        <p:nvSpPr>
          <p:cNvPr id="5" name="Slide Number Placeholder 5"/>
          <p:cNvSpPr txBox="1">
            <a:spLocks/>
          </p:cNvSpPr>
          <p:nvPr userDrawn="1"/>
        </p:nvSpPr>
        <p:spPr>
          <a:xfrm>
            <a:off x="11016766" y="6309650"/>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a:t>
            </a:fld>
            <a:endParaRPr lang="en-US"/>
          </a:p>
        </p:txBody>
      </p:sp>
    </p:spTree>
    <p:extLst>
      <p:ext uri="{BB962C8B-B14F-4D97-AF65-F5344CB8AC3E}">
        <p14:creationId xmlns:p14="http://schemas.microsoft.com/office/powerpoint/2010/main" val="219558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825625"/>
            <a:ext cx="10515600" cy="3799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FB13CA8-91AD-6646-C233-2DC4ABD233CE}"/>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8" name="Slide Number Placeholder 7">
            <a:extLst>
              <a:ext uri="{FF2B5EF4-FFF2-40B4-BE49-F238E27FC236}">
                <a16:creationId xmlns:a16="http://schemas.microsoft.com/office/drawing/2014/main" id="{F0ADD6A5-3E0E-1B98-B3FC-F8F85A689343}"/>
              </a:ext>
            </a:extLst>
          </p:cNvPr>
          <p:cNvSpPr>
            <a:spLocks noGrp="1"/>
          </p:cNvSpPr>
          <p:nvPr>
            <p:ph type="sldNum" sz="quarter" idx="10"/>
          </p:nvPr>
        </p:nvSpPr>
        <p:spPr/>
        <p:txBody>
          <a:bodyPr/>
          <a:lstStyle/>
          <a:p>
            <a:fld id="{C0C8F88A-AA11-4305-A80F-BCBF00EDB4D8}" type="slidenum">
              <a:rPr lang="en-US" smtClean="0"/>
              <a:pPr/>
              <a:t>‹#›</a:t>
            </a:fld>
            <a:endParaRPr lang="en-US"/>
          </a:p>
        </p:txBody>
      </p:sp>
    </p:spTree>
    <p:extLst>
      <p:ext uri="{BB962C8B-B14F-4D97-AF65-F5344CB8AC3E}">
        <p14:creationId xmlns:p14="http://schemas.microsoft.com/office/powerpoint/2010/main" val="114667962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4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80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80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9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9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0" y="0"/>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0" y="2566"/>
            <a:ext cx="11360800" cy="1140433"/>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060603"/>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6137620" y="6264633"/>
            <a:ext cx="731600" cy="524800"/>
          </a:xfrm>
          <a:prstGeom prst="rect">
            <a:avLst/>
          </a:prstGeom>
        </p:spPr>
        <p:txBody>
          <a:bodyPr spcFirstLastPara="1" wrap="square" lIns="91425" tIns="91425" rIns="91425" bIns="91425" anchor="ctr" anchorCtr="0">
            <a:norm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206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2230-3118-DAA3-0C30-D0D570022D1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380B336-0C94-A21F-3977-767E9D6AE504}"/>
              </a:ext>
            </a:extLst>
          </p:cNvPr>
          <p:cNvSpPr>
            <a:spLocks noGrp="1"/>
          </p:cNvSpPr>
          <p:nvPr>
            <p:ph type="sldNum" sz="quarter" idx="10"/>
          </p:nvPr>
        </p:nvSpPr>
        <p:spPr/>
        <p:txBody>
          <a:bodyPr/>
          <a:lstStyle/>
          <a:p>
            <a:fld id="{C0C8F88A-AA11-4305-A80F-BCBF00EDB4D8}" type="slidenum">
              <a:rPr lang="en-US" smtClean="0"/>
              <a:pPr/>
              <a:t>‹#›</a:t>
            </a:fld>
            <a:endParaRPr lang="en-US"/>
          </a:p>
        </p:txBody>
      </p:sp>
    </p:spTree>
    <p:extLst>
      <p:ext uri="{BB962C8B-B14F-4D97-AF65-F5344CB8AC3E}">
        <p14:creationId xmlns:p14="http://schemas.microsoft.com/office/powerpoint/2010/main" val="87674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8256"/>
            <a:ext cx="10515600" cy="1115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2286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72FF3E-A189-44F3-0EA7-50D38CFABBEE}"/>
              </a:ext>
            </a:extLst>
          </p:cNvPr>
          <p:cNvSpPr>
            <a:spLocks noGrp="1"/>
          </p:cNvSpPr>
          <p:nvPr>
            <p:ph type="sldNum" sz="quarter" idx="4"/>
          </p:nvPr>
        </p:nvSpPr>
        <p:spPr>
          <a:xfrm>
            <a:off x="4724400" y="6313833"/>
            <a:ext cx="2743200" cy="365125"/>
          </a:xfrm>
          <a:prstGeom prst="rect">
            <a:avLst/>
          </a:prstGeom>
        </p:spPr>
        <p:txBody>
          <a:bodyPr vert="horz" lIns="91440" tIns="45720" rIns="91440" bIns="45720" rtlCol="0" anchor="ctr"/>
          <a:lstStyle>
            <a:lvl1pPr algn="r">
              <a:defRPr sz="1200">
                <a:solidFill>
                  <a:schemeClr val="bg1"/>
                </a:solidFill>
              </a:defRPr>
            </a:lvl1pPr>
          </a:lstStyle>
          <a:p>
            <a:fld id="{C0C8F88A-AA11-4305-A80F-BCBF00EDB4D8}" type="slidenum">
              <a:rPr lang="en-US" smtClean="0"/>
              <a:pPr/>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3" r:id="rId9"/>
    <p:sldLayoutId id="2147483664" r:id="rId10"/>
  </p:sldLayoutIdLst>
  <p:hf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aa-adc.education.ky.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aa-adcqa.education.ky.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goo.gl/Q05yvT" TargetMode="External"/><Relationship Id="rId4" Type="http://schemas.openxmlformats.org/officeDocument/2006/relationships/hyperlink" Target="https://docs.google.com/forms/d/e/1FAIpQLSc9QQs4C44Z33vVpZ8fbzNVZfjjodgSzCPprPS2EPzty_TgyA/viewfor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it.ly/IC-Repor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dedatarequest@education.ky.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my.patterson@education.ky.gov?subject=IEP%20and%20I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amy.patterson@education.ky.gov?subject=IE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kdedatarequest@education.ky.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oaa-adcqa.education.ky.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ocs.google.com/forms/d/e/1FAIpQLSfuUakAJowXr99GWIEPq6ORkN1cxfmulabZ5cS7pwLMkJ91zA/viewform" TargetMode="External"/><Relationship Id="rId5" Type="http://schemas.openxmlformats.org/officeDocument/2006/relationships/hyperlink" Target="https://docs.google.com/forms/d/e/1FAIpQLScEApZpVOwvb1MAEwXWAEvZ7FXkRCPLqLl-4mArGoaZOseyiA/viewform" TargetMode="External"/><Relationship Id="rId4" Type="http://schemas.openxmlformats.org/officeDocument/2006/relationships/hyperlink" Target="https://docs.google.com/forms/d/e/1FAIpQLSc9QQs4C44Z33vVpZ8fbzNVZfjjodgSzCPprPS2EPzty_TgyA/viewfor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teams.microsoft.com/dl/launcher/launcher.html?url=%2F_%23%2Fl%2Fmeetup-join%2F19%3Ameeting_ZTdlNDhjNzItN2IzMy00NjY5LWEwZmEtOWI4MDZmNTY3MDMy%40thread.v2%2F0%3Fcontext%3D%257b%2522Tid%2522%253a%25229360c11f-90e6-4706-ad00-25fcdc9e2ed1%2522%252c%2522Oid%2522%253a%25224cd6cdff-1273-49fa-8860-d0f5fa3fb9f7%2522%257d%26anon%3Dtrue&amp;type=meetup-join&amp;deeplinkId=2a84546d-1b95-4418-9928-637ebadcd13c&amp;directDl=true&amp;msLaunch=true&amp;enableMobilePage=true&amp;suppressPrompt=true"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teams.microsoft.com/dl/launcher/launcher.html?url=%2F_%23%2Fl%2Fmeetup-join%2F19%3Ameeting_ZTdlNDhjNzItN2IzMy00NjY5LWEwZmEtOWI4MDZmNTY3MDMy%40thread.v2%2F0%3Fcontext%3D%257b%2522Tid%2522%253a%25229360c11f-90e6-4706-ad00-25fcdc9e2ed1%2522%252c%2522Oid%2522%253a%25224cd6cdff-1273-49fa-8860-d0f5fa3fb9f7%2522%257d%26anon%3Dtrue&amp;type=meetup-join&amp;deeplinkId=1cbaf261-b787-441c-913c-9a031ade5128&amp;directDl=true&amp;msLaunch=true&amp;enableMobilePage=true&amp;suppressPrompt=true" TargetMode="External"/><Relationship Id="rId5" Type="http://schemas.openxmlformats.org/officeDocument/2006/relationships/hyperlink" Target="https://teams.microsoft.com/dl/launcher/launcher.html?url=%2F_%23%2Fl%2Fmeetup-join%2F19%3Ameeting_ZTdlNDhjNzItN2IzMy00NjY5LWEwZmEtOWI4MDZmNTY3MDMy%40thread.v2%2F0%3Fcontext%3D%257b%2522Tid%2522%253a%25229360c11f-90e6-4706-ad00-25fcdc9e2ed1%2522%252c%2522Oid%2522%253a%25224cd6cdff-1273-49fa-8860-d0f5fa3fb9f7%2522%257d%26anon%3Dtrue&amp;type=meetup-join&amp;deeplinkId=77e932be-aa76-4563-acf5-9b3fbf7847f0&amp;directDl=true&amp;msLaunch=true&amp;enableMobilePage=true&amp;suppressPrompt=true" TargetMode="External"/><Relationship Id="rId4" Type="http://schemas.openxmlformats.org/officeDocument/2006/relationships/hyperlink" Target="https://teams.microsoft.com/dl/launcher/launcher.html?url=%2F_%23%2Fl%2Fmeetup-join%2F19%3Ameeting_ZTdlNDhjNzItN2IzMy00NjY5LWEwZmEtOWI4MDZmNTY3MDMy%40thread.v2%2F0%3Fcontext%3D%257b%2522Tid%2522%253a%25229360c11f-90e6-4706-ad00-25fcdc9e2ed1%2522%252c%2522Oid%2522%253a%25224cd6cdff-1273-49fa-8860-d0f5fa3fb9f7%2522%257d%26anon%3Dtrue&amp;type=meetup-join&amp;deeplinkId=3e5e967e-d753-4d7b-b791-7036808ff53e&amp;directDl=true&amp;msLaunch=true&amp;enableMobilePage=true&amp;suppressPrompt=tru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education.ky.gov/AA/distsupp/Pages/Presentations.aspx"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ppqa.education.ky.gov/Log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612137" y="755792"/>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2025 February DAC Training</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31842" y="3221180"/>
            <a:ext cx="9144000" cy="1655762"/>
          </a:xfrm>
        </p:spPr>
        <p:txBody>
          <a:bodyPr vert="horz" lIns="91440" tIns="45720" rIns="91440" bIns="45720" rtlCol="0" anchor="t">
            <a:noAutofit/>
          </a:bodyPr>
          <a:lstStyle/>
          <a:p>
            <a:r>
              <a:rPr lang="en-US" sz="3200"/>
              <a:t>Student Data Review and Rosters (SDRR)</a:t>
            </a:r>
            <a:endParaRPr lang="en-US"/>
          </a:p>
          <a:p>
            <a:r>
              <a:rPr lang="en-US" sz="3200"/>
              <a:t>Ben Riley, Systems IT Consultant</a:t>
            </a:r>
          </a:p>
          <a:p>
            <a:r>
              <a:rPr lang="en-US" sz="3200"/>
              <a:t>Chris Williams, Program Consultant</a:t>
            </a:r>
          </a:p>
          <a:p>
            <a:r>
              <a:rPr lang="en-US" sz="3200"/>
              <a:t>Office of Assessment and Accountability</a:t>
            </a:r>
            <a:endParaRPr lang="en-US" sz="3200">
              <a:solidFill>
                <a:srgbClr val="000000"/>
              </a:solidFill>
            </a:endParaRPr>
          </a:p>
          <a:p>
            <a:pPr algn="r"/>
            <a:endParaRPr lang="en-US" sz="3200"/>
          </a:p>
          <a:p>
            <a:endParaRPr lang="en-US" sz="3200"/>
          </a:p>
        </p:txBody>
      </p:sp>
      <p:sp>
        <p:nvSpPr>
          <p:cNvPr id="5" name="Slide Number Placeholder 4">
            <a:extLst>
              <a:ext uri="{FF2B5EF4-FFF2-40B4-BE49-F238E27FC236}">
                <a16:creationId xmlns:a16="http://schemas.microsoft.com/office/drawing/2014/main" id="{74F3EA25-48A5-3588-476B-1DC4FAA5B69E}"/>
              </a:ext>
              <a:ext uri="{C183D7F6-B498-43B3-948B-1728B52AA6E4}">
                <adec:decorative xmlns:adec="http://schemas.microsoft.com/office/drawing/2017/decorative" val="1"/>
              </a:ext>
            </a:extLst>
          </p:cNvPr>
          <p:cNvSpPr>
            <a:spLocks noGrp="1"/>
          </p:cNvSpPr>
          <p:nvPr>
            <p:ph type="sldNum" sz="quarter" idx="4294967295"/>
          </p:nvPr>
        </p:nvSpPr>
        <p:spPr>
          <a:xfrm>
            <a:off x="8610600" y="6356350"/>
            <a:ext cx="2743200" cy="365125"/>
          </a:xfrm>
        </p:spPr>
        <p:txBody>
          <a:bodyPr/>
          <a:lstStyle/>
          <a:p>
            <a:fld id="{01152AFA-7C55-604E-8665-049907417E35}" type="slidenum">
              <a:rPr lang="en-US" smtClean="0"/>
              <a:pPr/>
              <a:t>1</a:t>
            </a:fld>
            <a:endParaRPr lang="en-US"/>
          </a:p>
        </p:txBody>
      </p:sp>
    </p:spTree>
    <p:extLst>
      <p:ext uri="{BB962C8B-B14F-4D97-AF65-F5344CB8AC3E}">
        <p14:creationId xmlns:p14="http://schemas.microsoft.com/office/powerpoint/2010/main" val="36674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2B30-D462-42F4-9015-0074D5EE3DA6}"/>
              </a:ext>
            </a:extLst>
          </p:cNvPr>
          <p:cNvSpPr>
            <a:spLocks noGrp="1"/>
          </p:cNvSpPr>
          <p:nvPr>
            <p:ph type="title"/>
          </p:nvPr>
        </p:nvSpPr>
        <p:spPr>
          <a:xfrm>
            <a:off x="0" y="0"/>
            <a:ext cx="10515600" cy="1152939"/>
          </a:xfrm>
        </p:spPr>
        <p:txBody>
          <a:bodyPr/>
          <a:lstStyle/>
          <a:p>
            <a:r>
              <a:rPr lang="en-US"/>
              <a:t>SDRR Features (Continued)</a:t>
            </a:r>
          </a:p>
        </p:txBody>
      </p:sp>
      <p:sp>
        <p:nvSpPr>
          <p:cNvPr id="3" name="Content Placeholder 2">
            <a:extLst>
              <a:ext uri="{FF2B5EF4-FFF2-40B4-BE49-F238E27FC236}">
                <a16:creationId xmlns:a16="http://schemas.microsoft.com/office/drawing/2014/main" id="{FA51BF9C-D6EB-448A-BFBD-8FE3FB44FB9C}"/>
              </a:ext>
            </a:extLst>
          </p:cNvPr>
          <p:cNvSpPr>
            <a:spLocks noGrp="1"/>
          </p:cNvSpPr>
          <p:nvPr>
            <p:ph idx="1"/>
          </p:nvPr>
        </p:nvSpPr>
        <p:spPr>
          <a:xfrm>
            <a:off x="622132" y="1163074"/>
            <a:ext cx="10515600" cy="4093115"/>
          </a:xfrm>
        </p:spPr>
        <p:txBody>
          <a:bodyPr vert="horz" lIns="91440" tIns="45720" rIns="91440" bIns="45720" rtlCol="0" anchor="t">
            <a:normAutofit/>
          </a:bodyPr>
          <a:lstStyle/>
          <a:p>
            <a:r>
              <a:rPr lang="en-US"/>
              <a:t>Export button at the top of the student listing (EXCEL, PDF or CSV)</a:t>
            </a:r>
          </a:p>
          <a:p>
            <a:r>
              <a:rPr lang="en-US"/>
              <a:t>Filter menu displayed on screen</a:t>
            </a:r>
          </a:p>
          <a:p>
            <a:r>
              <a:rPr lang="en-US"/>
              <a:t>User controls how many students display at a time</a:t>
            </a:r>
          </a:p>
          <a:p>
            <a:r>
              <a:rPr lang="en-US"/>
              <a:t>Visible counts of students on screen, including filtered results</a:t>
            </a:r>
          </a:p>
          <a:p>
            <a:r>
              <a:rPr lang="en-US"/>
              <a:t>District/School codes included on all exports</a:t>
            </a:r>
          </a:p>
          <a:p>
            <a:r>
              <a:rPr lang="en-US"/>
              <a:t>Sandbox for staff training and practice without changing student information</a:t>
            </a:r>
          </a:p>
          <a:p>
            <a:r>
              <a:rPr lang="en-US"/>
              <a:t>Same login for </a:t>
            </a:r>
            <a:r>
              <a:rPr lang="en-US">
                <a:hlinkClick r:id="rId3"/>
              </a:rPr>
              <a:t>SDRR</a:t>
            </a:r>
            <a:r>
              <a:rPr lang="en-US"/>
              <a:t> as for </a:t>
            </a:r>
            <a:r>
              <a:rPr lang="en-US">
                <a:hlinkClick r:id="rId4"/>
              </a:rPr>
              <a:t>Sandbox</a:t>
            </a:r>
            <a:endParaRPr lang="en-US"/>
          </a:p>
          <a:p>
            <a:endParaRPr lang="en-US"/>
          </a:p>
        </p:txBody>
      </p:sp>
    </p:spTree>
    <p:extLst>
      <p:ext uri="{BB962C8B-B14F-4D97-AF65-F5344CB8AC3E}">
        <p14:creationId xmlns:p14="http://schemas.microsoft.com/office/powerpoint/2010/main" val="278123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0C6DD-B7B1-42DC-953B-8E28574344FC}"/>
              </a:ext>
            </a:extLst>
          </p:cNvPr>
          <p:cNvSpPr>
            <a:spLocks noGrp="1"/>
          </p:cNvSpPr>
          <p:nvPr>
            <p:ph type="title"/>
          </p:nvPr>
        </p:nvSpPr>
        <p:spPr/>
        <p:txBody>
          <a:bodyPr/>
          <a:lstStyle/>
          <a:p>
            <a:r>
              <a:rPr lang="en-US"/>
              <a:t>Training Sandbox in SDRR</a:t>
            </a:r>
          </a:p>
        </p:txBody>
      </p:sp>
    </p:spTree>
    <p:extLst>
      <p:ext uri="{BB962C8B-B14F-4D97-AF65-F5344CB8AC3E}">
        <p14:creationId xmlns:p14="http://schemas.microsoft.com/office/powerpoint/2010/main" val="300883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0D2BF-DABC-44F3-90FC-6E08DC9F50F0}"/>
              </a:ext>
            </a:extLst>
          </p:cNvPr>
          <p:cNvSpPr>
            <a:spLocks noGrp="1"/>
          </p:cNvSpPr>
          <p:nvPr>
            <p:ph type="title"/>
          </p:nvPr>
        </p:nvSpPr>
        <p:spPr>
          <a:xfrm>
            <a:off x="0" y="18256"/>
            <a:ext cx="10515600" cy="1121431"/>
          </a:xfrm>
        </p:spPr>
        <p:txBody>
          <a:bodyPr/>
          <a:lstStyle/>
          <a:p>
            <a:r>
              <a:rPr lang="en-US"/>
              <a:t>SDRR Sandbox</a:t>
            </a:r>
          </a:p>
        </p:txBody>
      </p:sp>
      <p:sp>
        <p:nvSpPr>
          <p:cNvPr id="7" name="Content Placeholder 6">
            <a:extLst>
              <a:ext uri="{FF2B5EF4-FFF2-40B4-BE49-F238E27FC236}">
                <a16:creationId xmlns:a16="http://schemas.microsoft.com/office/drawing/2014/main" id="{2C1264E5-A784-4377-979B-3A7259EE3458}"/>
              </a:ext>
            </a:extLst>
          </p:cNvPr>
          <p:cNvSpPr>
            <a:spLocks noGrp="1"/>
          </p:cNvSpPr>
          <p:nvPr>
            <p:ph idx="1"/>
          </p:nvPr>
        </p:nvSpPr>
        <p:spPr/>
        <p:txBody>
          <a:bodyPr vert="horz" lIns="91440" tIns="45720" rIns="91440" bIns="45720" rtlCol="0" anchor="t">
            <a:normAutofit/>
          </a:bodyPr>
          <a:lstStyle/>
          <a:p>
            <a:r>
              <a:rPr lang="en-US" sz="3600"/>
              <a:t>Available for districts to use for training purposes. The Sandbox will be populated with dummy data. </a:t>
            </a:r>
          </a:p>
          <a:p>
            <a:r>
              <a:rPr lang="en-US" sz="3600"/>
              <a:t>The Sandbox is open for spring rosters and is the same login as SDRR. </a:t>
            </a:r>
          </a:p>
        </p:txBody>
      </p:sp>
    </p:spTree>
    <p:extLst>
      <p:ext uri="{BB962C8B-B14F-4D97-AF65-F5344CB8AC3E}">
        <p14:creationId xmlns:p14="http://schemas.microsoft.com/office/powerpoint/2010/main" val="37136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87E994-C014-4127-9CE3-64138E906ACD}"/>
              </a:ext>
            </a:extLst>
          </p:cNvPr>
          <p:cNvSpPr>
            <a:spLocks noGrp="1"/>
          </p:cNvSpPr>
          <p:nvPr>
            <p:ph type="title"/>
          </p:nvPr>
        </p:nvSpPr>
        <p:spPr>
          <a:xfrm>
            <a:off x="0" y="18256"/>
            <a:ext cx="10515600" cy="1134683"/>
          </a:xfrm>
        </p:spPr>
        <p:txBody>
          <a:bodyPr/>
          <a:lstStyle/>
          <a:p>
            <a:r>
              <a:rPr lang="en-US"/>
              <a:t>Data Accuracy for Public Reporting</a:t>
            </a:r>
          </a:p>
        </p:txBody>
      </p:sp>
      <p:sp>
        <p:nvSpPr>
          <p:cNvPr id="7" name="Content Placeholder 6">
            <a:extLst>
              <a:ext uri="{FF2B5EF4-FFF2-40B4-BE49-F238E27FC236}">
                <a16:creationId xmlns:a16="http://schemas.microsoft.com/office/drawing/2014/main" id="{2825F824-DD79-49E1-A43A-CA2598926CF6}"/>
              </a:ext>
            </a:extLst>
          </p:cNvPr>
          <p:cNvSpPr>
            <a:spLocks noGrp="1"/>
          </p:cNvSpPr>
          <p:nvPr>
            <p:ph idx="1"/>
          </p:nvPr>
        </p:nvSpPr>
        <p:spPr>
          <a:xfrm>
            <a:off x="827581" y="1164837"/>
            <a:ext cx="10119105" cy="4093115"/>
          </a:xfrm>
        </p:spPr>
        <p:txBody>
          <a:bodyPr vert="horz" lIns="91440" tIns="45720" rIns="91440" bIns="45720" rtlCol="0" anchor="t">
            <a:normAutofit/>
          </a:bodyPr>
          <a:lstStyle/>
          <a:p>
            <a:r>
              <a:rPr lang="en-US" sz="3600"/>
              <a:t>Starts NOW in Infinite Campus!</a:t>
            </a:r>
          </a:p>
          <a:p>
            <a:r>
              <a:rPr lang="en-US" sz="3600"/>
              <a:t>Student demographics, attendance status, accommodations, nonparticipations, testing.</a:t>
            </a:r>
          </a:p>
          <a:p>
            <a:r>
              <a:rPr lang="en-US" sz="3600"/>
              <a:t>Demographic changes made in IC during Spring Rosters won't be reflected in SDRR until the next school/business day.</a:t>
            </a:r>
          </a:p>
          <a:p>
            <a:r>
              <a:rPr lang="en-US" sz="3600"/>
              <a:t>One student can make a difference.</a:t>
            </a:r>
          </a:p>
          <a:p>
            <a:endParaRPr lang="en-US"/>
          </a:p>
          <a:p>
            <a:endParaRPr lang="en-US"/>
          </a:p>
        </p:txBody>
      </p:sp>
    </p:spTree>
    <p:extLst>
      <p:ext uri="{BB962C8B-B14F-4D97-AF65-F5344CB8AC3E}">
        <p14:creationId xmlns:p14="http://schemas.microsoft.com/office/powerpoint/2010/main" val="511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E024BE-DBB5-4516-8653-A1A7B68749CC}"/>
              </a:ext>
            </a:extLst>
          </p:cNvPr>
          <p:cNvSpPr>
            <a:spLocks noGrp="1"/>
          </p:cNvSpPr>
          <p:nvPr>
            <p:ph type="title"/>
          </p:nvPr>
        </p:nvSpPr>
        <p:spPr>
          <a:xfrm>
            <a:off x="831850" y="1709738"/>
            <a:ext cx="10515600" cy="2265914"/>
          </a:xfrm>
        </p:spPr>
        <p:txBody>
          <a:bodyPr/>
          <a:lstStyle/>
          <a:p>
            <a:r>
              <a:rPr lang="en-US"/>
              <a:t>SDRR and 100 Day Students</a:t>
            </a:r>
          </a:p>
        </p:txBody>
      </p:sp>
    </p:spTree>
    <p:extLst>
      <p:ext uri="{BB962C8B-B14F-4D97-AF65-F5344CB8AC3E}">
        <p14:creationId xmlns:p14="http://schemas.microsoft.com/office/powerpoint/2010/main" val="384570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t>100-Day Students</a:t>
            </a:r>
          </a:p>
        </p:txBody>
      </p:sp>
      <p:graphicFrame>
        <p:nvGraphicFramePr>
          <p:cNvPr id="6" name="Content Placeholder 5" descr="The students in each district are accountable to the school or distriv=ct if enrolled for 100 days as of the first day of the district 14-day testing window for KSA. AKSA, ACCESS, Alternate ACCESS and Postsecondary Readiness,&#10;&#10;"/>
          <p:cNvGraphicFramePr>
            <a:graphicFrameLocks noGrp="1"/>
          </p:cNvGraphicFramePr>
          <p:nvPr>
            <p:ph idx="1"/>
            <p:extLst>
              <p:ext uri="{D42A27DB-BD31-4B8C-83A1-F6EECF244321}">
                <p14:modId xmlns:p14="http://schemas.microsoft.com/office/powerpoint/2010/main" val="3862056557"/>
              </p:ext>
            </p:extLst>
          </p:nvPr>
        </p:nvGraphicFramePr>
        <p:xfrm>
          <a:off x="836342" y="1115715"/>
          <a:ext cx="9454971" cy="3108960"/>
        </p:xfrm>
        <a:graphic>
          <a:graphicData uri="http://schemas.openxmlformats.org/drawingml/2006/table">
            <a:tbl>
              <a:tblPr firstRow="1" bandRow="1">
                <a:tableStyleId>{68D230F3-CF80-4859-8CE7-A43EE81993B5}</a:tableStyleId>
              </a:tblPr>
              <a:tblGrid>
                <a:gridCol w="2970479">
                  <a:extLst>
                    <a:ext uri="{9D8B030D-6E8A-4147-A177-3AD203B41FA5}">
                      <a16:colId xmlns:a16="http://schemas.microsoft.com/office/drawing/2014/main" val="20000"/>
                    </a:ext>
                  </a:extLst>
                </a:gridCol>
                <a:gridCol w="2229469">
                  <a:extLst>
                    <a:ext uri="{9D8B030D-6E8A-4147-A177-3AD203B41FA5}">
                      <a16:colId xmlns:a16="http://schemas.microsoft.com/office/drawing/2014/main" val="20001"/>
                    </a:ext>
                  </a:extLst>
                </a:gridCol>
                <a:gridCol w="4255023">
                  <a:extLst>
                    <a:ext uri="{9D8B030D-6E8A-4147-A177-3AD203B41FA5}">
                      <a16:colId xmlns:a16="http://schemas.microsoft.com/office/drawing/2014/main" val="20002"/>
                    </a:ext>
                  </a:extLst>
                </a:gridCol>
              </a:tblGrid>
              <a:tr h="439670">
                <a:tc>
                  <a:txBody>
                    <a:bodyPr/>
                    <a:lstStyle/>
                    <a:p>
                      <a:r>
                        <a:rPr lang="en-US" sz="2400"/>
                        <a:t>Test Name</a:t>
                      </a:r>
                    </a:p>
                  </a:txBody>
                  <a:tcPr marL="122844" marR="122844"/>
                </a:tc>
                <a:tc>
                  <a:txBody>
                    <a:bodyPr/>
                    <a:lstStyle/>
                    <a:p>
                      <a:pPr algn="ctr"/>
                      <a:r>
                        <a:rPr lang="en-US" sz="2400"/>
                        <a:t>Grade(s)</a:t>
                      </a:r>
                    </a:p>
                  </a:txBody>
                  <a:tcPr marL="122844" marR="122844"/>
                </a:tc>
                <a:tc>
                  <a:txBody>
                    <a:bodyPr/>
                    <a:lstStyle/>
                    <a:p>
                      <a:r>
                        <a:rPr lang="en-US" sz="2400"/>
                        <a:t>100 Days as</a:t>
                      </a:r>
                      <a:r>
                        <a:rPr lang="en-US" sz="2400" baseline="0"/>
                        <a:t> of …</a:t>
                      </a:r>
                      <a:endParaRPr lang="en-US" sz="2400"/>
                    </a:p>
                  </a:txBody>
                  <a:tcPr marL="122844" marR="122844"/>
                </a:tc>
                <a:extLst>
                  <a:ext uri="{0D108BD9-81ED-4DB2-BD59-A6C34878D82A}">
                    <a16:rowId xmlns:a16="http://schemas.microsoft.com/office/drawing/2014/main" val="10000"/>
                  </a:ext>
                </a:extLst>
              </a:tr>
              <a:tr h="362076">
                <a:tc>
                  <a:txBody>
                    <a:bodyPr/>
                    <a:lstStyle/>
                    <a:p>
                      <a:r>
                        <a:rPr lang="en-US" sz="2400"/>
                        <a:t>KSA</a:t>
                      </a:r>
                      <a:endParaRPr lang="en-US" sz="2400" b="1"/>
                    </a:p>
                  </a:txBody>
                  <a:tcPr marL="122844" marR="122844"/>
                </a:tc>
                <a:tc>
                  <a:txBody>
                    <a:bodyPr/>
                    <a:lstStyle/>
                    <a:p>
                      <a:pPr algn="ctr"/>
                      <a:r>
                        <a:rPr lang="en-US" sz="2400"/>
                        <a:t>3-8,</a:t>
                      </a:r>
                      <a:r>
                        <a:rPr lang="en-US" sz="2400" baseline="0"/>
                        <a:t> 10-11</a:t>
                      </a:r>
                      <a:endParaRPr lang="en-US" sz="2400"/>
                    </a:p>
                  </a:txBody>
                  <a:tcPr marL="122844" marR="122844"/>
                </a:tc>
                <a:tc>
                  <a:txBody>
                    <a:bodyPr/>
                    <a:lstStyle/>
                    <a:p>
                      <a:pPr marL="0" marR="0" indent="0" algn="l" rtl="0" eaLnBrk="1" fontAlgn="auto" latinLnBrk="0" hangingPunct="1">
                        <a:lnSpc>
                          <a:spcPct val="100000"/>
                        </a:lnSpc>
                        <a:spcBef>
                          <a:spcPts val="0"/>
                        </a:spcBef>
                        <a:spcAft>
                          <a:spcPts val="0"/>
                        </a:spcAft>
                        <a:buClrTx/>
                        <a:buSzTx/>
                        <a:buFontTx/>
                        <a:buNone/>
                      </a:pPr>
                      <a:r>
                        <a:rPr lang="en-US" sz="2400"/>
                        <a:t>Spring 2025 KSA Window</a:t>
                      </a:r>
                      <a:r>
                        <a:rPr lang="en-US" sz="2400" baseline="0"/>
                        <a:t> </a:t>
                      </a:r>
                      <a:endParaRPr lang="en-US" sz="2400"/>
                    </a:p>
                  </a:txBody>
                  <a:tcPr marL="122844" marR="122844"/>
                </a:tc>
                <a:extLst>
                  <a:ext uri="{0D108BD9-81ED-4DB2-BD59-A6C34878D82A}">
                    <a16:rowId xmlns:a16="http://schemas.microsoft.com/office/drawing/2014/main" val="10003"/>
                  </a:ext>
                </a:extLst>
              </a:tr>
              <a:tr h="362076">
                <a:tc>
                  <a:txBody>
                    <a:bodyPr/>
                    <a:lstStyle/>
                    <a:p>
                      <a:r>
                        <a:rPr lang="en-US" sz="2400"/>
                        <a:t>AKSA</a:t>
                      </a:r>
                      <a:endParaRPr lang="en-US" sz="2400" b="1"/>
                    </a:p>
                  </a:txBody>
                  <a:tcPr marL="122844" marR="122844"/>
                </a:tc>
                <a:tc>
                  <a:txBody>
                    <a:bodyPr/>
                    <a:lstStyle/>
                    <a:p>
                      <a:pPr algn="ctr"/>
                      <a:r>
                        <a:rPr lang="en-US" sz="2400"/>
                        <a:t>3-8, 10-11</a:t>
                      </a:r>
                    </a:p>
                  </a:txBody>
                  <a:tcPr marL="122844" marR="1228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Spring 2025</a:t>
                      </a:r>
                      <a:r>
                        <a:rPr lang="en-US" sz="2400" baseline="0"/>
                        <a:t> </a:t>
                      </a:r>
                      <a:r>
                        <a:rPr lang="en-US" sz="2400"/>
                        <a:t>KSA Window</a:t>
                      </a:r>
                    </a:p>
                  </a:txBody>
                  <a:tcPr marL="122844" marR="122844"/>
                </a:tc>
                <a:extLst>
                  <a:ext uri="{0D108BD9-81ED-4DB2-BD59-A6C34878D82A}">
                    <a16:rowId xmlns:a16="http://schemas.microsoft.com/office/drawing/2014/main" val="10004"/>
                  </a:ext>
                </a:extLst>
              </a:tr>
              <a:tr h="362076">
                <a:tc>
                  <a:txBody>
                    <a:bodyPr/>
                    <a:lstStyle/>
                    <a:p>
                      <a:r>
                        <a:rPr lang="en-US" sz="2400"/>
                        <a:t>ACCESS</a:t>
                      </a:r>
                      <a:endParaRPr lang="en-US" sz="2400" b="1"/>
                    </a:p>
                  </a:txBody>
                  <a:tcPr marL="122844" marR="122844"/>
                </a:tc>
                <a:tc>
                  <a:txBody>
                    <a:bodyPr/>
                    <a:lstStyle/>
                    <a:p>
                      <a:pPr algn="ctr"/>
                      <a:r>
                        <a:rPr lang="en-US" sz="2400"/>
                        <a:t>K-12</a:t>
                      </a:r>
                    </a:p>
                  </a:txBody>
                  <a:tcPr marL="122844" marR="1228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Spring 2025</a:t>
                      </a:r>
                      <a:r>
                        <a:rPr lang="en-US" sz="2400" baseline="0"/>
                        <a:t> </a:t>
                      </a:r>
                      <a:r>
                        <a:rPr lang="en-US" sz="2400"/>
                        <a:t>KSA Window</a:t>
                      </a:r>
                    </a:p>
                  </a:txBody>
                  <a:tcPr marL="122844" marR="122844"/>
                </a:tc>
                <a:extLst>
                  <a:ext uri="{0D108BD9-81ED-4DB2-BD59-A6C34878D82A}">
                    <a16:rowId xmlns:a16="http://schemas.microsoft.com/office/drawing/2014/main" val="10005"/>
                  </a:ext>
                </a:extLst>
              </a:tr>
              <a:tr h="362076">
                <a:tc>
                  <a:txBody>
                    <a:bodyPr/>
                    <a:lstStyle/>
                    <a:p>
                      <a:r>
                        <a:rPr lang="en-US" sz="2400"/>
                        <a:t>Alternate ACCESS</a:t>
                      </a:r>
                      <a:endParaRPr lang="en-US" sz="2400" b="1"/>
                    </a:p>
                  </a:txBody>
                  <a:tcPr marL="122844" marR="122844"/>
                </a:tc>
                <a:tc>
                  <a:txBody>
                    <a:bodyPr/>
                    <a:lstStyle/>
                    <a:p>
                      <a:pPr algn="ctr"/>
                      <a:r>
                        <a:rPr lang="en-US" sz="2400"/>
                        <a:t>K-12</a:t>
                      </a:r>
                    </a:p>
                  </a:txBody>
                  <a:tcPr marL="122844" marR="122844"/>
                </a:tc>
                <a:tc>
                  <a:txBody>
                    <a:bodyPr/>
                    <a:lstStyle/>
                    <a:p>
                      <a:pPr marL="0" marR="0" indent="0" algn="l" rtl="0" eaLnBrk="1" fontAlgn="auto" latinLnBrk="0" hangingPunct="1">
                        <a:lnSpc>
                          <a:spcPct val="100000"/>
                        </a:lnSpc>
                        <a:spcBef>
                          <a:spcPts val="0"/>
                        </a:spcBef>
                        <a:spcAft>
                          <a:spcPts val="0"/>
                        </a:spcAft>
                        <a:buClrTx/>
                        <a:buSzTx/>
                        <a:buFontTx/>
                        <a:buNone/>
                      </a:pPr>
                      <a:r>
                        <a:rPr lang="en-US" sz="2400"/>
                        <a:t>Spring 2025 KSA Window</a:t>
                      </a:r>
                    </a:p>
                  </a:txBody>
                  <a:tcPr marL="122844" marR="122844"/>
                </a:tc>
                <a:extLst>
                  <a:ext uri="{0D108BD9-81ED-4DB2-BD59-A6C34878D82A}">
                    <a16:rowId xmlns:a16="http://schemas.microsoft.com/office/drawing/2014/main" val="10006"/>
                  </a:ext>
                </a:extLst>
              </a:tr>
              <a:tr h="651736">
                <a:tc>
                  <a:txBody>
                    <a:bodyPr/>
                    <a:lstStyle/>
                    <a:p>
                      <a:r>
                        <a:rPr lang="en-US" sz="2400" kern="1200"/>
                        <a:t>Postsecondary Readiness</a:t>
                      </a:r>
                      <a:endParaRPr lang="en-US" sz="2400" kern="1200">
                        <a:solidFill>
                          <a:schemeClr val="tx1"/>
                        </a:solidFill>
                        <a:latin typeface="+mn-lt"/>
                        <a:ea typeface="+mn-ea"/>
                        <a:cs typeface="+mn-cs"/>
                      </a:endParaRPr>
                    </a:p>
                  </a:txBody>
                  <a:tcPr marL="122844" marR="122844"/>
                </a:tc>
                <a:tc>
                  <a:txBody>
                    <a:bodyPr/>
                    <a:lstStyle/>
                    <a:p>
                      <a:pPr algn="ctr"/>
                      <a:r>
                        <a:rPr lang="en-US" sz="2400"/>
                        <a:t>12 or G-Code</a:t>
                      </a:r>
                    </a:p>
                  </a:txBody>
                  <a:tcPr marL="122844" marR="1228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Spring 2025</a:t>
                      </a:r>
                      <a:r>
                        <a:rPr lang="en-US" sz="2400" baseline="0" dirty="0"/>
                        <a:t> </a:t>
                      </a:r>
                      <a:r>
                        <a:rPr lang="en-US" sz="2400" dirty="0"/>
                        <a:t>KSA Window</a:t>
                      </a:r>
                    </a:p>
                  </a:txBody>
                  <a:tcPr marL="122844" marR="122844"/>
                </a:tc>
                <a:extLst>
                  <a:ext uri="{0D108BD9-81ED-4DB2-BD59-A6C34878D82A}">
                    <a16:rowId xmlns:a16="http://schemas.microsoft.com/office/drawing/2014/main" val="10007"/>
                  </a:ext>
                </a:extLst>
              </a:tr>
            </a:tbl>
          </a:graphicData>
        </a:graphic>
      </p:graphicFrame>
      <p:sp>
        <p:nvSpPr>
          <p:cNvPr id="3" name="Rectangle 2"/>
          <p:cNvSpPr/>
          <p:nvPr/>
        </p:nvSpPr>
        <p:spPr>
          <a:xfrm>
            <a:off x="1247886" y="4346882"/>
            <a:ext cx="8623299" cy="1080760"/>
          </a:xfrm>
          <a:prstGeom prst="rect">
            <a:avLst/>
          </a:prstGeom>
          <a:solidFill>
            <a:srgbClr val="00778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50" b="1">
                <a:solidFill>
                  <a:schemeClr val="bg1"/>
                </a:solidFill>
              </a:rPr>
              <a:t>100 days as of the first day of the district (for all schools) 14-day testing window</a:t>
            </a:r>
          </a:p>
        </p:txBody>
      </p:sp>
    </p:spTree>
    <p:extLst>
      <p:ext uri="{BB962C8B-B14F-4D97-AF65-F5344CB8AC3E}">
        <p14:creationId xmlns:p14="http://schemas.microsoft.com/office/powerpoint/2010/main" val="255889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CB3C-5C8C-460F-82AA-B209A4543565}"/>
              </a:ext>
            </a:extLst>
          </p:cNvPr>
          <p:cNvSpPr>
            <a:spLocks noGrp="1"/>
          </p:cNvSpPr>
          <p:nvPr>
            <p:ph type="title"/>
          </p:nvPr>
        </p:nvSpPr>
        <p:spPr>
          <a:xfrm>
            <a:off x="0" y="1"/>
            <a:ext cx="10515600" cy="1154632"/>
          </a:xfrm>
        </p:spPr>
        <p:txBody>
          <a:bodyPr/>
          <a:lstStyle/>
          <a:p>
            <a:r>
              <a:rPr lang="en-US"/>
              <a:t>100-Day Tool</a:t>
            </a:r>
          </a:p>
        </p:txBody>
      </p:sp>
      <p:pic>
        <p:nvPicPr>
          <p:cNvPr id="5" name="Picture 2" descr="It is assisting you when you click on 100-day entity on the student listing , how to change this field for the student. You will need to change the school and district and there is a box at the bottom for you to enter the days the student has been enrolled in your district.">
            <a:extLst>
              <a:ext uri="{FF2B5EF4-FFF2-40B4-BE49-F238E27FC236}">
                <a16:creationId xmlns:a16="http://schemas.microsoft.com/office/drawing/2014/main" id="{973AABB6-3654-43F1-8D6A-075FFA44FE2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0693"/>
          <a:stretch/>
        </p:blipFill>
        <p:spPr bwMode="auto">
          <a:xfrm>
            <a:off x="990373" y="903608"/>
            <a:ext cx="6004560" cy="401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BAFC57F4-195E-7B77-16A4-21E9180EEE3D}"/>
              </a:ext>
            </a:extLst>
          </p:cNvPr>
          <p:cNvSpPr/>
          <p:nvPr/>
        </p:nvSpPr>
        <p:spPr>
          <a:xfrm>
            <a:off x="499443" y="4954933"/>
            <a:ext cx="2718276" cy="575905"/>
          </a:xfrm>
          <a:prstGeom prst="roundRect">
            <a:avLst/>
          </a:prstGeom>
          <a:solidFill>
            <a:srgbClr val="AAD6B8"/>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a:hlinkClick r:id="rId4"/>
              </a:rPr>
              <a:t>100 Day Tool</a:t>
            </a:r>
            <a:r>
              <a:rPr lang="en-US">
                <a:hlinkClick r:id="rId5"/>
              </a:rPr>
              <a:t> </a:t>
            </a:r>
            <a:endParaRPr lang="en-US"/>
          </a:p>
        </p:txBody>
      </p:sp>
      <p:sp>
        <p:nvSpPr>
          <p:cNvPr id="6" name="Rectangle: Rounded Corners 5">
            <a:extLst>
              <a:ext uri="{FF2B5EF4-FFF2-40B4-BE49-F238E27FC236}">
                <a16:creationId xmlns:a16="http://schemas.microsoft.com/office/drawing/2014/main" id="{0FFBB1CB-A188-468D-BA48-0DE1BB46BE21}"/>
              </a:ext>
            </a:extLst>
          </p:cNvPr>
          <p:cNvSpPr/>
          <p:nvPr/>
        </p:nvSpPr>
        <p:spPr>
          <a:xfrm>
            <a:off x="4927669" y="4954934"/>
            <a:ext cx="2718276" cy="575905"/>
          </a:xfrm>
          <a:prstGeom prst="roundRect">
            <a:avLst/>
          </a:prstGeom>
          <a:solidFill>
            <a:srgbClr val="AAD6B8"/>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a:hlinkClick r:id="rId5"/>
              </a:rPr>
              <a:t>100 Day Quiz</a:t>
            </a:r>
            <a:r>
              <a:rPr lang="en-US">
                <a:hlinkClick r:id="rId5"/>
              </a:rPr>
              <a:t> </a:t>
            </a:r>
            <a:endParaRPr lang="en-US"/>
          </a:p>
        </p:txBody>
      </p:sp>
      <p:pic>
        <p:nvPicPr>
          <p:cNvPr id="7" name="Picture 2" descr="The image is a screenshot of a document titled &quot;100-Day Tool&quot; which outlines guidelines and rules regarding the calculation of a full academic year as 100 days of student enrollment. It appears to be a set of rules for a school or district to determine student attendance for various programs and circumstances.&#10;&#10;There are seven main points detailed:&#10;&#10;A full academic year is defined as 100 days of student enrollment, which does not need to be continuous. The start of the spring testing window is a cutoff point for this calculation.&#10;Alternative programs and non-A1 schools have different rules for counting these 100 days.&#10;For specific assessments, the 100-day determination is based on a full academic year rather than the date of the assessment.&#10;The 100-day count is based on the number of days a student is primarily enrolled in certain programs, with some types of enrollments not being counted.&#10;Students primarily enrolled on the first day of testing are expected to participate for rate purposes, with exceptions requiring approval.&#10;Students attending certain specialized schools should track back to their A1 school for this 100-day count.&#10;Cohort and Dropout do not follow the 100-day rules but have their own specific rules, with dropdown options available for assistance.&#10;At the bottom of the document, there is a URL for reports to assist with 100-day determinations and a link to a quiz to test knowledge on these rules.&#10;&#10;The top of the document features an image of diplomas tied with red ribbons next to a black graduation cap on a table, suggesting an educational context. There's a note that indicates the requirement of a response for certain parts of the quiz at the end.">
            <a:extLst>
              <a:ext uri="{FF2B5EF4-FFF2-40B4-BE49-F238E27FC236}">
                <a16:creationId xmlns:a16="http://schemas.microsoft.com/office/drawing/2014/main" id="{D09EF51B-EB00-4EC6-AA22-BD80675218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305" y="116529"/>
            <a:ext cx="3328160" cy="558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06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BF74-841B-46EF-8649-1902E2AE99A7}"/>
              </a:ext>
            </a:extLst>
          </p:cNvPr>
          <p:cNvSpPr>
            <a:spLocks noGrp="1"/>
          </p:cNvSpPr>
          <p:nvPr>
            <p:ph type="title"/>
          </p:nvPr>
        </p:nvSpPr>
        <p:spPr>
          <a:xfrm>
            <a:off x="831849" y="1709738"/>
            <a:ext cx="10919883" cy="2159897"/>
          </a:xfrm>
        </p:spPr>
        <p:txBody>
          <a:bodyPr/>
          <a:lstStyle/>
          <a:p>
            <a:r>
              <a:rPr lang="en-US"/>
              <a:t>District Test Collection Windows</a:t>
            </a:r>
          </a:p>
        </p:txBody>
      </p:sp>
    </p:spTree>
    <p:extLst>
      <p:ext uri="{BB962C8B-B14F-4D97-AF65-F5344CB8AC3E}">
        <p14:creationId xmlns:p14="http://schemas.microsoft.com/office/powerpoint/2010/main" val="248015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AE63-DA07-4584-B6FA-0E2E2C57D808}"/>
              </a:ext>
            </a:extLst>
          </p:cNvPr>
          <p:cNvSpPr>
            <a:spLocks noGrp="1"/>
          </p:cNvSpPr>
          <p:nvPr>
            <p:ph type="title"/>
          </p:nvPr>
        </p:nvSpPr>
        <p:spPr/>
        <p:txBody>
          <a:bodyPr/>
          <a:lstStyle/>
          <a:p>
            <a:r>
              <a:rPr lang="en-US"/>
              <a:t>KSA Test Windows</a:t>
            </a:r>
          </a:p>
        </p:txBody>
      </p:sp>
      <p:sp>
        <p:nvSpPr>
          <p:cNvPr id="3" name="Content Placeholder 2">
            <a:extLst>
              <a:ext uri="{FF2B5EF4-FFF2-40B4-BE49-F238E27FC236}">
                <a16:creationId xmlns:a16="http://schemas.microsoft.com/office/drawing/2014/main" id="{93D4DC6D-9214-489B-A494-753A03EF8DA4}"/>
              </a:ext>
            </a:extLst>
          </p:cNvPr>
          <p:cNvSpPr>
            <a:spLocks noGrp="1"/>
          </p:cNvSpPr>
          <p:nvPr>
            <p:ph idx="1"/>
          </p:nvPr>
        </p:nvSpPr>
        <p:spPr>
          <a:xfrm>
            <a:off x="838200" y="1254125"/>
            <a:ext cx="10515600" cy="3799320"/>
          </a:xfrm>
        </p:spPr>
        <p:txBody>
          <a:bodyPr vert="horz" lIns="91440" tIns="45720" rIns="91440" bIns="45720" rtlCol="0" anchor="t">
            <a:normAutofit fontScale="92500" lnSpcReduction="10000"/>
          </a:bodyPr>
          <a:lstStyle/>
          <a:p>
            <a:r>
              <a:rPr lang="en-US"/>
              <a:t>KSA test windows for elementary, middle and high schools will be collected in SDRR. </a:t>
            </a:r>
          </a:p>
          <a:p>
            <a:r>
              <a:rPr lang="en-US"/>
              <a:t>District level users will be able to make changes to the KSA test windows.</a:t>
            </a:r>
          </a:p>
          <a:p>
            <a:r>
              <a:rPr lang="en-US"/>
              <a:t>School level users will have read-only access and cannot make changes to the KSA testing windows.</a:t>
            </a:r>
          </a:p>
          <a:p>
            <a:r>
              <a:rPr lang="en-US">
                <a:solidFill>
                  <a:schemeClr val="tx1"/>
                </a:solidFill>
              </a:rPr>
              <a:t>Collection window opens on </a:t>
            </a:r>
            <a:r>
              <a:rPr lang="en-US" b="1">
                <a:solidFill>
                  <a:schemeClr val="tx1"/>
                </a:solidFill>
              </a:rPr>
              <a:t>March 12 </a:t>
            </a:r>
            <a:r>
              <a:rPr lang="en-US">
                <a:solidFill>
                  <a:schemeClr val="tx1"/>
                </a:solidFill>
              </a:rPr>
              <a:t>and closes on </a:t>
            </a:r>
            <a:r>
              <a:rPr lang="en-US" b="1">
                <a:solidFill>
                  <a:schemeClr val="tx1"/>
                </a:solidFill>
              </a:rPr>
              <a:t>March 28 (tentative).</a:t>
            </a:r>
          </a:p>
          <a:p>
            <a:r>
              <a:rPr lang="en-US"/>
              <a:t>OAA will pull from IC on the Friday before to populate the earliest start dates.</a:t>
            </a:r>
          </a:p>
          <a:p>
            <a:endParaRPr lang="en-US"/>
          </a:p>
        </p:txBody>
      </p:sp>
    </p:spTree>
    <p:extLst>
      <p:ext uri="{BB962C8B-B14F-4D97-AF65-F5344CB8AC3E}">
        <p14:creationId xmlns:p14="http://schemas.microsoft.com/office/powerpoint/2010/main" val="326123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C3A8-0EA7-45B0-9A56-8503B7ADB083}"/>
              </a:ext>
            </a:extLst>
          </p:cNvPr>
          <p:cNvSpPr>
            <a:spLocks noGrp="1"/>
          </p:cNvSpPr>
          <p:nvPr>
            <p:ph type="title"/>
          </p:nvPr>
        </p:nvSpPr>
        <p:spPr/>
        <p:txBody>
          <a:bodyPr/>
          <a:lstStyle/>
          <a:p>
            <a:r>
              <a:rPr lang="en-US"/>
              <a:t>District Test Windows</a:t>
            </a:r>
          </a:p>
        </p:txBody>
      </p:sp>
      <p:pic>
        <p:nvPicPr>
          <p:cNvPr id="3" name="Picture 2" descr="It shows the screenshot of the district test window collection. On the left it will show the district earliest start and end dates bases on the district calendar in IC. On the right, it will allow the DAC to enter in the individual test windows for elementary, middle and high school and then update.">
            <a:extLst>
              <a:ext uri="{FF2B5EF4-FFF2-40B4-BE49-F238E27FC236}">
                <a16:creationId xmlns:a16="http://schemas.microsoft.com/office/drawing/2014/main" id="{AD8D7576-84A9-4F70-BCA2-B3FA8D17A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03" y="1352939"/>
            <a:ext cx="9830333" cy="3965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13E6E82-345A-45DE-89EC-5743E59BF037}"/>
              </a:ext>
            </a:extLst>
          </p:cNvPr>
          <p:cNvSpPr/>
          <p:nvPr/>
        </p:nvSpPr>
        <p:spPr>
          <a:xfrm>
            <a:off x="9220734" y="4179993"/>
            <a:ext cx="2361530" cy="1530342"/>
          </a:xfrm>
          <a:prstGeom prst="rect">
            <a:avLst/>
          </a:prstGeom>
          <a:solidFill>
            <a:srgbClr val="05778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Export to Excel</a:t>
            </a:r>
          </a:p>
          <a:p>
            <a:pPr algn="ctr"/>
            <a:r>
              <a:rPr lang="en-US" sz="2000"/>
              <a:t>Downloads all test windows entered across the state.</a:t>
            </a:r>
          </a:p>
        </p:txBody>
      </p:sp>
    </p:spTree>
    <p:extLst>
      <p:ext uri="{BB962C8B-B14F-4D97-AF65-F5344CB8AC3E}">
        <p14:creationId xmlns:p14="http://schemas.microsoft.com/office/powerpoint/2010/main" val="83764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a:xfrm>
            <a:off x="0" y="0"/>
            <a:ext cx="10515600" cy="1139687"/>
          </a:xfrm>
        </p:spPr>
        <p:txBody>
          <a:bodyPr/>
          <a:lstStyle/>
          <a:p>
            <a:r>
              <a:rPr lang="en-US"/>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a:xfrm>
            <a:off x="838200" y="1382442"/>
            <a:ext cx="10515600" cy="4093115"/>
          </a:xfrm>
        </p:spPr>
        <p:txBody>
          <a:bodyPr vert="horz" lIns="91440" tIns="45720" rIns="91440" bIns="45720" rtlCol="0" anchor="t">
            <a:normAutofit/>
          </a:bodyPr>
          <a:lstStyle/>
          <a:p>
            <a:r>
              <a:rPr lang="en-US"/>
              <a:t>SDRR Spring Timeline</a:t>
            </a:r>
          </a:p>
          <a:p>
            <a:r>
              <a:rPr lang="en-US"/>
              <a:t>Training Sandbox in SDRR</a:t>
            </a:r>
          </a:p>
          <a:p>
            <a:r>
              <a:rPr lang="en-US"/>
              <a:t>SDRR and 100-Day Students</a:t>
            </a:r>
          </a:p>
          <a:p>
            <a:r>
              <a:rPr lang="en-US"/>
              <a:t>District Test Collection Windows</a:t>
            </a:r>
          </a:p>
          <a:p>
            <a:r>
              <a:rPr lang="en-US"/>
              <a:t>Rosters</a:t>
            </a:r>
          </a:p>
          <a:p>
            <a:r>
              <a:rPr lang="en-US"/>
              <a:t>Resources</a:t>
            </a:r>
          </a:p>
          <a:p>
            <a:r>
              <a:rPr lang="en-US"/>
              <a:t>SDRR “Hot Topic” Office Hours</a:t>
            </a:r>
          </a:p>
          <a:p>
            <a:endParaRPr lang="en-US"/>
          </a:p>
          <a:p>
            <a:endParaRPr lang="en-US"/>
          </a:p>
          <a:p>
            <a:endParaRPr lang="en-US"/>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2213C1-8FC6-4D8A-A7D1-AD9B5FBE64B1}"/>
              </a:ext>
            </a:extLst>
          </p:cNvPr>
          <p:cNvSpPr>
            <a:spLocks noGrp="1"/>
          </p:cNvSpPr>
          <p:nvPr>
            <p:ph type="title"/>
          </p:nvPr>
        </p:nvSpPr>
        <p:spPr/>
        <p:txBody>
          <a:bodyPr/>
          <a:lstStyle/>
          <a:p>
            <a:r>
              <a:rPr lang="en-US"/>
              <a:t>Rosters</a:t>
            </a:r>
          </a:p>
        </p:txBody>
      </p:sp>
    </p:spTree>
    <p:extLst>
      <p:ext uri="{BB962C8B-B14F-4D97-AF65-F5344CB8AC3E}">
        <p14:creationId xmlns:p14="http://schemas.microsoft.com/office/powerpoint/2010/main" val="232739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3A3F97-E547-451A-B3AF-F62C447F675A}"/>
              </a:ext>
            </a:extLst>
          </p:cNvPr>
          <p:cNvSpPr>
            <a:spLocks noGrp="1"/>
          </p:cNvSpPr>
          <p:nvPr>
            <p:ph type="title"/>
          </p:nvPr>
        </p:nvSpPr>
        <p:spPr>
          <a:xfrm>
            <a:off x="0" y="16899"/>
            <a:ext cx="10515600" cy="1153570"/>
          </a:xfrm>
        </p:spPr>
        <p:txBody>
          <a:bodyPr/>
          <a:lstStyle/>
          <a:p>
            <a:r>
              <a:rPr lang="en-US"/>
              <a:t>KSA Rosters</a:t>
            </a:r>
          </a:p>
        </p:txBody>
      </p:sp>
      <p:sp>
        <p:nvSpPr>
          <p:cNvPr id="8" name="Rounded Rectangle 2">
            <a:extLst>
              <a:ext uri="{FF2B5EF4-FFF2-40B4-BE49-F238E27FC236}">
                <a16:creationId xmlns:a16="http://schemas.microsoft.com/office/drawing/2014/main" id="{BC2346FA-6C0F-4DDF-962F-5ADBDAD74EE4}"/>
              </a:ext>
            </a:extLst>
          </p:cNvPr>
          <p:cNvSpPr/>
          <p:nvPr/>
        </p:nvSpPr>
        <p:spPr>
          <a:xfrm>
            <a:off x="6096000" y="388481"/>
            <a:ext cx="4939805" cy="781987"/>
          </a:xfrm>
          <a:prstGeom prst="roundRect">
            <a:avLst>
              <a:gd name="adj" fmla="val 48511"/>
            </a:avLst>
          </a:prstGeom>
          <a:solidFill>
            <a:srgbClr val="007780"/>
          </a:solidFill>
          <a:ln>
            <a:solidFill>
              <a:schemeClr val="accent4">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white"/>
                </a:solidFill>
              </a:rPr>
              <a:t>Data is pre-populated from IC</a:t>
            </a:r>
          </a:p>
        </p:txBody>
      </p:sp>
      <p:sp>
        <p:nvSpPr>
          <p:cNvPr id="7" name="Content Placeholder 6">
            <a:extLst>
              <a:ext uri="{FF2B5EF4-FFF2-40B4-BE49-F238E27FC236}">
                <a16:creationId xmlns:a16="http://schemas.microsoft.com/office/drawing/2014/main" id="{9C9C3026-35AD-4518-B91A-ACBFBF87E8BB}"/>
              </a:ext>
            </a:extLst>
          </p:cNvPr>
          <p:cNvSpPr>
            <a:spLocks noGrp="1"/>
          </p:cNvSpPr>
          <p:nvPr>
            <p:ph idx="1"/>
          </p:nvPr>
        </p:nvSpPr>
        <p:spPr>
          <a:xfrm>
            <a:off x="735162" y="1422424"/>
            <a:ext cx="10515600" cy="4093115"/>
          </a:xfrm>
        </p:spPr>
        <p:txBody>
          <a:bodyPr vert="horz" lIns="91440" tIns="45720" rIns="91440" bIns="45720" rtlCol="0" anchor="t">
            <a:normAutofit lnSpcReduction="10000"/>
          </a:bodyPr>
          <a:lstStyle/>
          <a:p>
            <a:r>
              <a:rPr lang="en-US"/>
              <a:t>Verify student enrollment in grades 3 - 8, 10 - 11.</a:t>
            </a:r>
          </a:p>
          <a:p>
            <a:r>
              <a:rPr lang="en-US"/>
              <a:t>Include all students enrolled as of the first day of the district 14-day testing window. </a:t>
            </a:r>
          </a:p>
          <a:p>
            <a:r>
              <a:rPr lang="en-US"/>
              <a:t>Change requests created for Nonparticipation:</a:t>
            </a:r>
          </a:p>
          <a:p>
            <a:pPr lvl="1"/>
            <a:r>
              <a:rPr lang="en-US" sz="2800"/>
              <a:t>Exemption: First Year EL, Medical</a:t>
            </a:r>
          </a:p>
          <a:p>
            <a:pPr lvl="1"/>
            <a:r>
              <a:rPr lang="en-US" sz="2800"/>
              <a:t>Roster Clean-up: Student Withdrew After Testing Window Began, Expelled Without Services</a:t>
            </a:r>
          </a:p>
          <a:p>
            <a:r>
              <a:rPr lang="en-US" sz="3200"/>
              <a:t>100-Day Students</a:t>
            </a:r>
          </a:p>
          <a:p>
            <a:pPr>
              <a:buClr>
                <a:schemeClr val="tx1"/>
              </a:buClr>
            </a:pPr>
            <a:r>
              <a:rPr lang="en-US" b="1" u="sng">
                <a:solidFill>
                  <a:schemeClr val="tx1"/>
                </a:solidFill>
              </a:rPr>
              <a:t>Save</a:t>
            </a:r>
            <a:r>
              <a:rPr lang="en-US"/>
              <a:t> an electronic version of all rosters in Excel or PDF format</a:t>
            </a:r>
          </a:p>
        </p:txBody>
      </p:sp>
    </p:spTree>
    <p:extLst>
      <p:ext uri="{BB962C8B-B14F-4D97-AF65-F5344CB8AC3E}">
        <p14:creationId xmlns:p14="http://schemas.microsoft.com/office/powerpoint/2010/main" val="10767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F12-8E53-4AF8-818D-FE6C5D71C9FC}"/>
              </a:ext>
            </a:extLst>
          </p:cNvPr>
          <p:cNvSpPr>
            <a:spLocks noGrp="1"/>
          </p:cNvSpPr>
          <p:nvPr>
            <p:ph type="title"/>
          </p:nvPr>
        </p:nvSpPr>
        <p:spPr/>
        <p:txBody>
          <a:bodyPr/>
          <a:lstStyle/>
          <a:p>
            <a:r>
              <a:rPr lang="en-US"/>
              <a:t>Updates for SDRR</a:t>
            </a:r>
          </a:p>
        </p:txBody>
      </p:sp>
      <p:sp>
        <p:nvSpPr>
          <p:cNvPr id="3" name="Content Placeholder 2">
            <a:extLst>
              <a:ext uri="{FF2B5EF4-FFF2-40B4-BE49-F238E27FC236}">
                <a16:creationId xmlns:a16="http://schemas.microsoft.com/office/drawing/2014/main" id="{8A4DF31D-B27F-4A3B-AADB-7C2FA6F93451}"/>
              </a:ext>
            </a:extLst>
          </p:cNvPr>
          <p:cNvSpPr>
            <a:spLocks noGrp="1"/>
          </p:cNvSpPr>
          <p:nvPr>
            <p:ph idx="1"/>
          </p:nvPr>
        </p:nvSpPr>
        <p:spPr>
          <a:xfrm>
            <a:off x="726592" y="1268375"/>
            <a:ext cx="10515599" cy="4093115"/>
          </a:xfrm>
        </p:spPr>
        <p:txBody>
          <a:bodyPr vert="horz" lIns="91440" tIns="45720" rIns="91440" bIns="45720" rtlCol="0" anchor="t">
            <a:normAutofit/>
          </a:bodyPr>
          <a:lstStyle/>
          <a:p>
            <a:r>
              <a:rPr lang="en-US" sz="3600"/>
              <a:t>Demographic data will be as the first day of the 14-day testing window based on the district calendar.</a:t>
            </a:r>
          </a:p>
          <a:p>
            <a:r>
              <a:rPr lang="en-US" sz="3600"/>
              <a:t>Districts will need to ensure that the school calendars are correct in IC.</a:t>
            </a:r>
          </a:p>
          <a:p>
            <a:r>
              <a:rPr lang="en-US" sz="3600"/>
              <a:t>The Office of Assessment and Accountability (OAA) will pull data from IC at the close of business on Friday prior to all rosters opening.</a:t>
            </a:r>
          </a:p>
          <a:p>
            <a:endParaRPr lang="en-US"/>
          </a:p>
        </p:txBody>
      </p:sp>
    </p:spTree>
    <p:extLst>
      <p:ext uri="{BB962C8B-B14F-4D97-AF65-F5344CB8AC3E}">
        <p14:creationId xmlns:p14="http://schemas.microsoft.com/office/powerpoint/2010/main" val="10152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4A3B-EF70-4DBB-90FD-623E6B495ED3}"/>
              </a:ext>
            </a:extLst>
          </p:cNvPr>
          <p:cNvSpPr>
            <a:spLocks noGrp="1"/>
          </p:cNvSpPr>
          <p:nvPr>
            <p:ph type="title"/>
          </p:nvPr>
        </p:nvSpPr>
        <p:spPr>
          <a:xfrm>
            <a:off x="0" y="0"/>
            <a:ext cx="10515600" cy="1166191"/>
          </a:xfrm>
        </p:spPr>
        <p:txBody>
          <a:bodyPr/>
          <a:lstStyle/>
          <a:p>
            <a:r>
              <a:rPr lang="en-US"/>
              <a:t>Medical Nonparticipation</a:t>
            </a:r>
          </a:p>
        </p:txBody>
      </p:sp>
      <p:sp>
        <p:nvSpPr>
          <p:cNvPr id="3" name="Content Placeholder 2">
            <a:extLst>
              <a:ext uri="{FF2B5EF4-FFF2-40B4-BE49-F238E27FC236}">
                <a16:creationId xmlns:a16="http://schemas.microsoft.com/office/drawing/2014/main" id="{9DD31D9C-F236-4E9E-81F4-765114956843}"/>
              </a:ext>
            </a:extLst>
          </p:cNvPr>
          <p:cNvSpPr>
            <a:spLocks noGrp="1"/>
          </p:cNvSpPr>
          <p:nvPr>
            <p:ph idx="1"/>
          </p:nvPr>
        </p:nvSpPr>
        <p:spPr>
          <a:xfrm>
            <a:off x="454742" y="1382442"/>
            <a:ext cx="10515600" cy="4093115"/>
          </a:xfrm>
        </p:spPr>
        <p:txBody>
          <a:bodyPr vert="horz" lIns="91440" tIns="45720" rIns="91440" bIns="45720" rtlCol="0" anchor="t">
            <a:normAutofit fontScale="85000" lnSpcReduction="10000"/>
          </a:bodyPr>
          <a:lstStyle/>
          <a:p>
            <a:r>
              <a:rPr lang="en-US" sz="3200"/>
              <a:t>Form allows the district to request the nonparticipation.</a:t>
            </a:r>
            <a:endParaRPr lang="en-US"/>
          </a:p>
          <a:p>
            <a:r>
              <a:rPr lang="en-US" sz="3200"/>
              <a:t>Required signatures on the form are the District Assessment Coordinator (DAC) and a medical doctor, Superintendent or Designee. </a:t>
            </a:r>
            <a:endParaRPr lang="en-US"/>
          </a:p>
          <a:p>
            <a:r>
              <a:rPr lang="en-US" sz="3200"/>
              <a:t>Nonparticipations can be requested for individual contents or the entire test.</a:t>
            </a:r>
          </a:p>
          <a:p>
            <a:pPr lvl="1">
              <a:buFont typeface="Courier New" panose="020B0604020202020204" pitchFamily="34" charset="0"/>
              <a:buChar char="o"/>
            </a:pPr>
            <a:r>
              <a:rPr lang="en-US" sz="2800" i="1"/>
              <a:t>AKSA Nonparticipations cannot be requested until Spring Rosters open in late April.</a:t>
            </a:r>
          </a:p>
          <a:p>
            <a:r>
              <a:rPr lang="en-US" sz="3200"/>
              <a:t>This request will encompass physical, mental, and emotional issues. </a:t>
            </a:r>
            <a:endParaRPr lang="en-US"/>
          </a:p>
          <a:p>
            <a:r>
              <a:rPr lang="en-US" sz="3200"/>
              <a:t>Keep a copy of this form on file in the district and upload the information into SDRR for approval.</a:t>
            </a:r>
          </a:p>
          <a:p>
            <a:endParaRPr lang="en-US"/>
          </a:p>
        </p:txBody>
      </p:sp>
    </p:spTree>
    <p:extLst>
      <p:ext uri="{BB962C8B-B14F-4D97-AF65-F5344CB8AC3E}">
        <p14:creationId xmlns:p14="http://schemas.microsoft.com/office/powerpoint/2010/main" val="3626841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81A9-A698-40F3-833E-2E1C8C5E7190}"/>
              </a:ext>
            </a:extLst>
          </p:cNvPr>
          <p:cNvSpPr>
            <a:spLocks noGrp="1"/>
          </p:cNvSpPr>
          <p:nvPr>
            <p:ph type="title"/>
          </p:nvPr>
        </p:nvSpPr>
        <p:spPr>
          <a:xfrm>
            <a:off x="0" y="0"/>
            <a:ext cx="10515600" cy="1111957"/>
          </a:xfrm>
        </p:spPr>
        <p:txBody>
          <a:bodyPr/>
          <a:lstStyle/>
          <a:p>
            <a:r>
              <a:rPr lang="en-US"/>
              <a:t>IC Report Resources</a:t>
            </a:r>
          </a:p>
        </p:txBody>
      </p:sp>
      <p:sp>
        <p:nvSpPr>
          <p:cNvPr id="3" name="Content Placeholder 2">
            <a:extLst>
              <a:ext uri="{FF2B5EF4-FFF2-40B4-BE49-F238E27FC236}">
                <a16:creationId xmlns:a16="http://schemas.microsoft.com/office/drawing/2014/main" id="{3418351E-01BE-4D91-8E5F-8B3D99EE98A8}"/>
              </a:ext>
            </a:extLst>
          </p:cNvPr>
          <p:cNvSpPr>
            <a:spLocks noGrp="1"/>
          </p:cNvSpPr>
          <p:nvPr>
            <p:ph idx="1"/>
          </p:nvPr>
        </p:nvSpPr>
        <p:spPr>
          <a:xfrm>
            <a:off x="516835" y="925464"/>
            <a:ext cx="11392943" cy="4820579"/>
          </a:xfrm>
        </p:spPr>
        <p:txBody>
          <a:bodyPr vert="horz" lIns="91440" tIns="45720" rIns="91440" bIns="45720" rtlCol="0" anchor="t">
            <a:normAutofit fontScale="47500" lnSpcReduction="20000"/>
          </a:bodyPr>
          <a:lstStyle/>
          <a:p>
            <a:pPr marL="0" indent="0">
              <a:buNone/>
            </a:pPr>
            <a:r>
              <a:rPr lang="en-US" sz="6000"/>
              <a:t>District and school staff are strongly encouraged to utilize these tools to ensure accurate data in IC, which will then be reflected in SDRR.</a:t>
            </a:r>
          </a:p>
          <a:p>
            <a:pPr lvl="1"/>
            <a:r>
              <a:rPr lang="en-US" sz="6000" b="1"/>
              <a:t>IEP</a:t>
            </a:r>
          </a:p>
          <a:p>
            <a:pPr lvl="2"/>
            <a:r>
              <a:rPr lang="en-US" sz="6000"/>
              <a:t>IDEA Dec. 1 Count Extract</a:t>
            </a:r>
          </a:p>
          <a:p>
            <a:pPr lvl="2"/>
            <a:r>
              <a:rPr lang="en-US" sz="6000"/>
              <a:t>QA SPED report   </a:t>
            </a:r>
            <a:endParaRPr lang="en-US" sz="6000" b="1"/>
          </a:p>
          <a:p>
            <a:pPr lvl="1"/>
            <a:r>
              <a:rPr lang="en-US" sz="6000" b="1">
                <a:ea typeface="+mn-lt"/>
                <a:cs typeface="+mn-lt"/>
              </a:rPr>
              <a:t>Alternate Assessment</a:t>
            </a:r>
            <a:r>
              <a:rPr lang="en-US" sz="6000">
                <a:ea typeface="+mn-lt"/>
                <a:cs typeface="+mn-lt"/>
              </a:rPr>
              <a:t>                            </a:t>
            </a:r>
          </a:p>
          <a:p>
            <a:pPr lvl="2"/>
            <a:r>
              <a:rPr lang="en-US" sz="6000"/>
              <a:t>Alternate Assessment Tracking report</a:t>
            </a:r>
          </a:p>
          <a:p>
            <a:pPr lvl="1"/>
            <a:r>
              <a:rPr lang="en-US" sz="6000" b="1"/>
              <a:t>English Learners</a:t>
            </a:r>
          </a:p>
          <a:p>
            <a:pPr lvl="2"/>
            <a:r>
              <a:rPr lang="en-US" sz="6000"/>
              <a:t>English Learners Extract</a:t>
            </a:r>
          </a:p>
          <a:p>
            <a:pPr lvl="1"/>
            <a:r>
              <a:rPr lang="en-US" sz="6000" b="1"/>
              <a:t>Cohort Graduation Rate</a:t>
            </a:r>
          </a:p>
          <a:p>
            <a:pPr lvl="2"/>
            <a:r>
              <a:rPr lang="en-US" sz="6000"/>
              <a:t>Enrollment End Status Validation report</a:t>
            </a:r>
          </a:p>
          <a:p>
            <a:pPr lvl="2"/>
            <a:r>
              <a:rPr lang="en-US" sz="6000"/>
              <a:t>G-Code Validation High School-Aggregate report</a:t>
            </a:r>
          </a:p>
          <a:p>
            <a:pPr lvl="1">
              <a:buNone/>
            </a:pPr>
            <a:r>
              <a:rPr lang="en-US" sz="6000">
                <a:hlinkClick r:id="rId3"/>
              </a:rPr>
              <a:t>IC Reports to Assist in Data Quality Document</a:t>
            </a:r>
            <a:r>
              <a:rPr lang="en-US" sz="6000"/>
              <a:t> </a:t>
            </a:r>
            <a:endParaRPr lang="en-US" sz="6000">
              <a:ea typeface="+mn-lt"/>
              <a:cs typeface="+mn-lt"/>
            </a:endParaRPr>
          </a:p>
          <a:p>
            <a:endParaRPr lang="en-US"/>
          </a:p>
        </p:txBody>
      </p:sp>
    </p:spTree>
    <p:extLst>
      <p:ext uri="{BB962C8B-B14F-4D97-AF65-F5344CB8AC3E}">
        <p14:creationId xmlns:p14="http://schemas.microsoft.com/office/powerpoint/2010/main" val="1876825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800C-C25C-455B-8458-AFBD5A1855E2}"/>
              </a:ext>
            </a:extLst>
          </p:cNvPr>
          <p:cNvSpPr>
            <a:spLocks noGrp="1"/>
          </p:cNvSpPr>
          <p:nvPr>
            <p:ph type="title"/>
          </p:nvPr>
        </p:nvSpPr>
        <p:spPr>
          <a:xfrm>
            <a:off x="0" y="0"/>
            <a:ext cx="10515600" cy="1106669"/>
          </a:xfrm>
        </p:spPr>
        <p:txBody>
          <a:bodyPr/>
          <a:lstStyle/>
          <a:p>
            <a:r>
              <a:rPr lang="en-US"/>
              <a:t>Fields to Change on SDRR Roster in….</a:t>
            </a:r>
          </a:p>
        </p:txBody>
      </p:sp>
      <p:sp>
        <p:nvSpPr>
          <p:cNvPr id="3" name="Content Placeholder 2">
            <a:extLst>
              <a:ext uri="{FF2B5EF4-FFF2-40B4-BE49-F238E27FC236}">
                <a16:creationId xmlns:a16="http://schemas.microsoft.com/office/drawing/2014/main" id="{14377BC9-F2E4-463B-9AAF-73C83974C3A6}"/>
              </a:ext>
            </a:extLst>
          </p:cNvPr>
          <p:cNvSpPr>
            <a:spLocks noGrp="1"/>
          </p:cNvSpPr>
          <p:nvPr>
            <p:ph idx="1"/>
          </p:nvPr>
        </p:nvSpPr>
        <p:spPr>
          <a:xfrm>
            <a:off x="535858" y="1234620"/>
            <a:ext cx="3204869" cy="538065"/>
          </a:xfrm>
        </p:spPr>
        <p:txBody>
          <a:bodyPr/>
          <a:lstStyle/>
          <a:p>
            <a:pPr marL="0" indent="0">
              <a:buNone/>
            </a:pPr>
            <a:r>
              <a:rPr lang="en-US" dirty="0"/>
              <a:t>Infinite Campus (IC)</a:t>
            </a:r>
          </a:p>
          <a:p>
            <a:pPr marL="0" indent="0">
              <a:buNone/>
            </a:pPr>
            <a:endParaRPr lang="en-US" dirty="0"/>
          </a:p>
          <a:p>
            <a:endParaRPr lang="en-US" dirty="0"/>
          </a:p>
        </p:txBody>
      </p:sp>
      <p:sp>
        <p:nvSpPr>
          <p:cNvPr id="5" name="Content Placeholder 6">
            <a:extLst>
              <a:ext uri="{FF2B5EF4-FFF2-40B4-BE49-F238E27FC236}">
                <a16:creationId xmlns:a16="http://schemas.microsoft.com/office/drawing/2014/main" id="{6CC84A48-CEDD-44D0-92E5-610CBDC5886F}"/>
              </a:ext>
            </a:extLst>
          </p:cNvPr>
          <p:cNvSpPr txBox="1">
            <a:spLocks/>
          </p:cNvSpPr>
          <p:nvPr/>
        </p:nvSpPr>
        <p:spPr>
          <a:xfrm>
            <a:off x="577718" y="1772685"/>
            <a:ext cx="3163010" cy="36830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Name</a:t>
            </a:r>
          </a:p>
          <a:p>
            <a:r>
              <a:rPr lang="en-US"/>
              <a:t>Grade</a:t>
            </a:r>
          </a:p>
          <a:p>
            <a:r>
              <a:rPr lang="en-US"/>
              <a:t>SSID</a:t>
            </a:r>
          </a:p>
          <a:p>
            <a:r>
              <a:rPr lang="en-US"/>
              <a:t>DOB</a:t>
            </a:r>
          </a:p>
          <a:p>
            <a:r>
              <a:rPr lang="en-US"/>
              <a:t>Gender</a:t>
            </a:r>
          </a:p>
          <a:p>
            <a:r>
              <a:rPr lang="en-US"/>
              <a:t>Race/Ethnicity</a:t>
            </a:r>
          </a:p>
          <a:p>
            <a:r>
              <a:rPr lang="en-US"/>
              <a:t>Lunch</a:t>
            </a:r>
          </a:p>
          <a:p>
            <a:r>
              <a:rPr lang="en-US"/>
              <a:t>IEP</a:t>
            </a:r>
          </a:p>
          <a:p>
            <a:r>
              <a:rPr lang="en-US"/>
              <a:t>EL</a:t>
            </a:r>
          </a:p>
        </p:txBody>
      </p:sp>
      <p:sp>
        <p:nvSpPr>
          <p:cNvPr id="6" name="Text Placeholder 7">
            <a:extLst>
              <a:ext uri="{FF2B5EF4-FFF2-40B4-BE49-F238E27FC236}">
                <a16:creationId xmlns:a16="http://schemas.microsoft.com/office/drawing/2014/main" id="{E1BE5899-AC66-4401-8F4A-0129C6B7621E}"/>
              </a:ext>
            </a:extLst>
          </p:cNvPr>
          <p:cNvSpPr txBox="1">
            <a:spLocks/>
          </p:cNvSpPr>
          <p:nvPr/>
        </p:nvSpPr>
        <p:spPr>
          <a:xfrm>
            <a:off x="5704714" y="1234620"/>
            <a:ext cx="5845175" cy="40927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SDRR</a:t>
            </a:r>
          </a:p>
        </p:txBody>
      </p:sp>
      <p:sp>
        <p:nvSpPr>
          <p:cNvPr id="7" name="Content Placeholder 8">
            <a:extLst>
              <a:ext uri="{FF2B5EF4-FFF2-40B4-BE49-F238E27FC236}">
                <a16:creationId xmlns:a16="http://schemas.microsoft.com/office/drawing/2014/main" id="{F6F720DD-9927-4B6D-9F60-394FE117BF75}"/>
              </a:ext>
            </a:extLst>
          </p:cNvPr>
          <p:cNvSpPr txBox="1">
            <a:spLocks/>
          </p:cNvSpPr>
          <p:nvPr/>
        </p:nvSpPr>
        <p:spPr>
          <a:xfrm>
            <a:off x="5704714" y="1643897"/>
            <a:ext cx="6326611" cy="195551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dirty="0"/>
              <a:t>Annotations</a:t>
            </a:r>
          </a:p>
          <a:p>
            <a:pPr>
              <a:lnSpc>
                <a:spcPct val="70000"/>
              </a:lnSpc>
            </a:pPr>
            <a:r>
              <a:rPr lang="en-US" dirty="0"/>
              <a:t>Adding/Deleting Students</a:t>
            </a:r>
          </a:p>
          <a:p>
            <a:pPr>
              <a:lnSpc>
                <a:spcPct val="70000"/>
              </a:lnSpc>
            </a:pPr>
            <a:r>
              <a:rPr lang="en-US" dirty="0"/>
              <a:t>100-Day Entity Changes</a:t>
            </a:r>
          </a:p>
          <a:p>
            <a:pPr>
              <a:lnSpc>
                <a:spcPct val="70000"/>
              </a:lnSpc>
            </a:pPr>
            <a:r>
              <a:rPr lang="en-US" dirty="0"/>
              <a:t>Nonparticipation</a:t>
            </a:r>
          </a:p>
          <a:p>
            <a:pPr>
              <a:lnSpc>
                <a:spcPct val="70000"/>
              </a:lnSpc>
            </a:pPr>
            <a:r>
              <a:rPr lang="en-US" dirty="0"/>
              <a:t>Accommodations-IEP and EL</a:t>
            </a:r>
          </a:p>
        </p:txBody>
      </p:sp>
      <p:sp>
        <p:nvSpPr>
          <p:cNvPr id="8" name="Right Arrow 3">
            <a:extLst>
              <a:ext uri="{FF2B5EF4-FFF2-40B4-BE49-F238E27FC236}">
                <a16:creationId xmlns:a16="http://schemas.microsoft.com/office/drawing/2014/main" id="{CB9431EB-C45B-44A1-851A-B04D40FCC71E}"/>
              </a:ext>
            </a:extLst>
          </p:cNvPr>
          <p:cNvSpPr/>
          <p:nvPr/>
        </p:nvSpPr>
        <p:spPr>
          <a:xfrm>
            <a:off x="5054138" y="3652711"/>
            <a:ext cx="6977812" cy="2293515"/>
          </a:xfrm>
          <a:prstGeom prst="rightArrow">
            <a:avLst/>
          </a:prstGeom>
          <a:solidFill>
            <a:srgbClr val="007780"/>
          </a:solidFill>
          <a:ln>
            <a:solidFill>
              <a:schemeClr val="bg2">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bg1"/>
                </a:solidFill>
              </a:rPr>
              <a:t>If IC change (except IEP) is not reflected in SDRR by the next day, contact </a:t>
            </a:r>
            <a:r>
              <a:rPr lang="en-US" sz="2667" b="1" u="sng" dirty="0">
                <a:solidFill>
                  <a:schemeClr val="bg1"/>
                </a:solidFill>
                <a:hlinkClick r:id="rId3">
                  <a:extLst>
                    <a:ext uri="{A12FA001-AC4F-418D-AE19-62706E023703}">
                      <ahyp:hlinkClr xmlns:ahyp="http://schemas.microsoft.com/office/drawing/2018/hyperlinkcolor" val="tx"/>
                    </a:ext>
                  </a:extLst>
                </a:hlinkClick>
              </a:rPr>
              <a:t>kdedatarequest@education.ky.gov</a:t>
            </a:r>
            <a:r>
              <a:rPr lang="en-US" sz="2667" b="1" u="sng" dirty="0">
                <a:solidFill>
                  <a:schemeClr val="bg1"/>
                </a:solidFill>
              </a:rPr>
              <a:t> </a:t>
            </a:r>
            <a:endParaRPr lang="en-US" sz="2667" b="1" dirty="0">
              <a:solidFill>
                <a:schemeClr val="bg1"/>
              </a:solidFill>
            </a:endParaRPr>
          </a:p>
        </p:txBody>
      </p:sp>
    </p:spTree>
    <p:extLst>
      <p:ext uri="{BB962C8B-B14F-4D97-AF65-F5344CB8AC3E}">
        <p14:creationId xmlns:p14="http://schemas.microsoft.com/office/powerpoint/2010/main" val="179538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AA2D-AB3F-42C6-BBCA-993C580B217C}"/>
              </a:ext>
            </a:extLst>
          </p:cNvPr>
          <p:cNvSpPr>
            <a:spLocks noGrp="1"/>
          </p:cNvSpPr>
          <p:nvPr>
            <p:ph type="title"/>
          </p:nvPr>
        </p:nvSpPr>
        <p:spPr/>
        <p:txBody>
          <a:bodyPr/>
          <a:lstStyle/>
          <a:p>
            <a:r>
              <a:rPr lang="en-US"/>
              <a:t>IEP Field in SDRR (Helpful Hints)</a:t>
            </a:r>
          </a:p>
        </p:txBody>
      </p:sp>
      <p:sp>
        <p:nvSpPr>
          <p:cNvPr id="3" name="Content Placeholder 2">
            <a:extLst>
              <a:ext uri="{FF2B5EF4-FFF2-40B4-BE49-F238E27FC236}">
                <a16:creationId xmlns:a16="http://schemas.microsoft.com/office/drawing/2014/main" id="{FB85E892-9585-4029-B3D3-5F825E3E23B2}"/>
              </a:ext>
            </a:extLst>
          </p:cNvPr>
          <p:cNvSpPr>
            <a:spLocks noGrp="1"/>
          </p:cNvSpPr>
          <p:nvPr>
            <p:ph idx="1"/>
          </p:nvPr>
        </p:nvSpPr>
        <p:spPr>
          <a:xfrm>
            <a:off x="838200" y="1133475"/>
            <a:ext cx="10515600" cy="4514861"/>
          </a:xfrm>
        </p:spPr>
        <p:txBody>
          <a:bodyPr vert="horz" lIns="91440" tIns="45720" rIns="91440" bIns="45720" rtlCol="0" anchor="t">
            <a:normAutofit/>
          </a:bodyPr>
          <a:lstStyle/>
          <a:p>
            <a:pPr marL="0" indent="0">
              <a:buNone/>
            </a:pPr>
            <a:r>
              <a:rPr lang="en-US"/>
              <a:t>IEP values in IC:</a:t>
            </a:r>
          </a:p>
          <a:p>
            <a:r>
              <a:rPr lang="en-US"/>
              <a:t>Verify the student has a current Individual Education Program (IEP) and is using the appropriate assessment accommodations.</a:t>
            </a:r>
          </a:p>
          <a:p>
            <a:r>
              <a:rPr lang="en-US"/>
              <a:t>IEP must be completed appropriately. Please contact the KDE program area for additional assistance.</a:t>
            </a:r>
          </a:p>
          <a:p>
            <a:r>
              <a:rPr lang="en-US"/>
              <a:t>Verify that the IEP is locked and current. </a:t>
            </a:r>
          </a:p>
          <a:p>
            <a:endParaRPr lang="en-US"/>
          </a:p>
        </p:txBody>
      </p:sp>
      <p:sp>
        <p:nvSpPr>
          <p:cNvPr id="6" name="Rounded Rectangle 5">
            <a:hlinkClick r:id="rId3"/>
            <a:extLst>
              <a:ext uri="{FF2B5EF4-FFF2-40B4-BE49-F238E27FC236}">
                <a16:creationId xmlns:a16="http://schemas.microsoft.com/office/drawing/2014/main" id="{A2511C46-4E9C-404F-BA38-C52C204C1C5F}"/>
              </a:ext>
            </a:extLst>
          </p:cNvPr>
          <p:cNvSpPr/>
          <p:nvPr/>
        </p:nvSpPr>
        <p:spPr>
          <a:xfrm>
            <a:off x="929723" y="4587894"/>
            <a:ext cx="10424078" cy="1060442"/>
          </a:xfrm>
          <a:prstGeom prst="roundRect">
            <a:avLst/>
          </a:prstGeom>
          <a:solidFill>
            <a:srgbClr val="00778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a:solidFill>
                  <a:schemeClr val="bg1"/>
                </a:solidFill>
              </a:rPr>
              <a:t>If IEP change is not reflected in SDRR by the next day, please contact </a:t>
            </a:r>
            <a:r>
              <a:rPr lang="en-US" sz="2667" u="sng">
                <a:solidFill>
                  <a:schemeClr val="bg1"/>
                </a:solidFill>
                <a:hlinkClick r:id="rId4">
                  <a:extLst>
                    <a:ext uri="{A12FA001-AC4F-418D-AE19-62706E023703}">
                      <ahyp:hlinkClr xmlns:ahyp="http://schemas.microsoft.com/office/drawing/2018/hyperlinkcolor" val="tx"/>
                    </a:ext>
                  </a:extLst>
                </a:hlinkClick>
              </a:rPr>
              <a:t>Amy Patterson</a:t>
            </a:r>
            <a:r>
              <a:rPr lang="en-US" sz="2667" u="sng">
                <a:solidFill>
                  <a:schemeClr val="bg1"/>
                </a:solidFill>
              </a:rPr>
              <a:t> </a:t>
            </a:r>
            <a:r>
              <a:rPr lang="en-US" sz="2667">
                <a:solidFill>
                  <a:schemeClr val="bg1"/>
                </a:solidFill>
              </a:rPr>
              <a:t>in the Office of Special Education and Early Learning</a:t>
            </a:r>
          </a:p>
        </p:txBody>
      </p:sp>
    </p:spTree>
    <p:extLst>
      <p:ext uri="{BB962C8B-B14F-4D97-AF65-F5344CB8AC3E}">
        <p14:creationId xmlns:p14="http://schemas.microsoft.com/office/powerpoint/2010/main" val="275765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67C5-DEB3-4B26-9615-A4E1C29C7C06}"/>
              </a:ext>
            </a:extLst>
          </p:cNvPr>
          <p:cNvSpPr>
            <a:spLocks noGrp="1"/>
          </p:cNvSpPr>
          <p:nvPr>
            <p:ph type="title"/>
          </p:nvPr>
        </p:nvSpPr>
        <p:spPr/>
        <p:txBody>
          <a:bodyPr/>
          <a:lstStyle/>
          <a:p>
            <a:r>
              <a:rPr lang="en-US"/>
              <a:t>EL Field in SDRR (Helpful Hints)</a:t>
            </a:r>
          </a:p>
        </p:txBody>
      </p:sp>
      <p:sp>
        <p:nvSpPr>
          <p:cNvPr id="3" name="Content Placeholder 2">
            <a:extLst>
              <a:ext uri="{FF2B5EF4-FFF2-40B4-BE49-F238E27FC236}">
                <a16:creationId xmlns:a16="http://schemas.microsoft.com/office/drawing/2014/main" id="{5F208062-43F2-4ACF-A204-D9BA657B7D51}"/>
              </a:ext>
            </a:extLst>
          </p:cNvPr>
          <p:cNvSpPr>
            <a:spLocks noGrp="1"/>
          </p:cNvSpPr>
          <p:nvPr>
            <p:ph idx="1"/>
          </p:nvPr>
        </p:nvSpPr>
        <p:spPr>
          <a:xfrm>
            <a:off x="838200" y="1168401"/>
            <a:ext cx="10515600" cy="4423492"/>
          </a:xfrm>
        </p:spPr>
        <p:txBody>
          <a:bodyPr vert="horz" lIns="91440" tIns="45720" rIns="91440" bIns="45720" rtlCol="0" anchor="t">
            <a:normAutofit/>
          </a:bodyPr>
          <a:lstStyle/>
          <a:p>
            <a:pPr marL="0" indent="0">
              <a:buNone/>
            </a:pPr>
            <a:r>
              <a:rPr lang="en-US" sz="3200"/>
              <a:t>Correcting the EL values in IC:</a:t>
            </a:r>
          </a:p>
          <a:p>
            <a:pPr lvl="1"/>
            <a:r>
              <a:rPr lang="en-US" sz="3200"/>
              <a:t>Mark the student as EL</a:t>
            </a:r>
          </a:p>
          <a:p>
            <a:pPr lvl="1"/>
            <a:r>
              <a:rPr lang="en-US" sz="3200"/>
              <a:t>Home language other than </a:t>
            </a:r>
            <a:r>
              <a:rPr lang="en-US" sz="3200">
                <a:solidFill>
                  <a:schemeClr val="accent5"/>
                </a:solidFill>
              </a:rPr>
              <a:t>English:0400</a:t>
            </a:r>
          </a:p>
          <a:p>
            <a:pPr lvl="1"/>
            <a:r>
              <a:rPr lang="en-US" sz="3200"/>
              <a:t>Mark at least one instructional accommodation</a:t>
            </a:r>
          </a:p>
          <a:p>
            <a:pPr lvl="1"/>
            <a:r>
              <a:rPr lang="en-US" sz="3200"/>
              <a:t>Mark at least one program services type (cannot be just declined services)</a:t>
            </a:r>
          </a:p>
          <a:p>
            <a:endParaRPr lang="en-US"/>
          </a:p>
        </p:txBody>
      </p:sp>
      <p:sp>
        <p:nvSpPr>
          <p:cNvPr id="5" name="Rounded Rectangle 5">
            <a:extLst>
              <a:ext uri="{FF2B5EF4-FFF2-40B4-BE49-F238E27FC236}">
                <a16:creationId xmlns:a16="http://schemas.microsoft.com/office/drawing/2014/main" id="{CD8576E0-8C5C-4EAB-BC4F-AC138CB9D20B}"/>
              </a:ext>
            </a:extLst>
          </p:cNvPr>
          <p:cNvSpPr/>
          <p:nvPr/>
        </p:nvSpPr>
        <p:spPr>
          <a:xfrm>
            <a:off x="933349" y="4484332"/>
            <a:ext cx="10325301" cy="930948"/>
          </a:xfrm>
          <a:prstGeom prst="roundRect">
            <a:avLst/>
          </a:prstGeom>
          <a:solidFill>
            <a:srgbClr val="007780"/>
          </a:solidFill>
          <a:ln>
            <a:solidFill>
              <a:schemeClr val="tx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3200">
                <a:solidFill>
                  <a:schemeClr val="bg1"/>
                </a:solidFill>
              </a:rPr>
              <a:t>If IC change (except IEP) is not reflected in SDRR by the next day, contact </a:t>
            </a:r>
            <a:r>
              <a:rPr lang="en-US" sz="3200" u="sng">
                <a:solidFill>
                  <a:schemeClr val="bg1"/>
                </a:solidFill>
                <a:hlinkClick r:id="rId3">
                  <a:extLst>
                    <a:ext uri="{A12FA001-AC4F-418D-AE19-62706E023703}">
                      <ahyp:hlinkClr xmlns:ahyp="http://schemas.microsoft.com/office/drawing/2018/hyperlinkcolor" val="tx"/>
                    </a:ext>
                  </a:extLst>
                </a:hlinkClick>
              </a:rPr>
              <a:t>kdedatarequest@education.ky.gov</a:t>
            </a:r>
            <a:endParaRPr lang="en-US" sz="3200">
              <a:solidFill>
                <a:schemeClr val="bg1"/>
              </a:solidFill>
            </a:endParaRPr>
          </a:p>
        </p:txBody>
      </p:sp>
    </p:spTree>
    <p:extLst>
      <p:ext uri="{BB962C8B-B14F-4D97-AF65-F5344CB8AC3E}">
        <p14:creationId xmlns:p14="http://schemas.microsoft.com/office/powerpoint/2010/main" val="798660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465156" cy="1152939"/>
          </a:xfrm>
          <a:prstGeom prst="rect">
            <a:avLst/>
          </a:prstGeom>
        </p:spPr>
        <p:txBody>
          <a:bodyPr>
            <a:normAutofit/>
          </a:bodyPr>
          <a:lstStyle/>
          <a:p>
            <a:r>
              <a:rPr lang="en-US"/>
              <a:t>Roster Dates and Activities</a:t>
            </a:r>
          </a:p>
        </p:txBody>
      </p:sp>
      <p:sp>
        <p:nvSpPr>
          <p:cNvPr id="10" name="TextBox 9" descr="Consider all dates displayed as tentative at the time of this recording."/>
          <p:cNvSpPr txBox="1"/>
          <p:nvPr/>
        </p:nvSpPr>
        <p:spPr>
          <a:xfrm rot="21378754">
            <a:off x="6752102" y="260606"/>
            <a:ext cx="3213315" cy="461665"/>
          </a:xfrm>
          <a:prstGeom prst="rect">
            <a:avLst/>
          </a:prstGeom>
          <a:noFill/>
        </p:spPr>
        <p:txBody>
          <a:bodyPr wrap="square" lIns="91440" tIns="45720" rIns="91440" bIns="45720" rtlCol="0" anchor="t">
            <a:spAutoFit/>
          </a:bodyPr>
          <a:lstStyle/>
          <a:p>
            <a:r>
              <a:rPr lang="en-US" sz="2400" b="1">
                <a:solidFill>
                  <a:srgbClr val="C00000"/>
                </a:solidFill>
              </a:rPr>
              <a:t>ALL DATES  TENTATIVE</a:t>
            </a:r>
          </a:p>
        </p:txBody>
      </p:sp>
      <p:graphicFrame>
        <p:nvGraphicFramePr>
          <p:cNvPr id="6" name="Content Placeholder 5" descr="Roster Dates and Activities"/>
          <p:cNvGraphicFramePr>
            <a:graphicFrameLocks noGrp="1"/>
          </p:cNvGraphicFramePr>
          <p:nvPr>
            <p:ph idx="4294967295"/>
            <p:extLst>
              <p:ext uri="{D42A27DB-BD31-4B8C-83A1-F6EECF244321}">
                <p14:modId xmlns:p14="http://schemas.microsoft.com/office/powerpoint/2010/main" val="3179174719"/>
              </p:ext>
            </p:extLst>
          </p:nvPr>
        </p:nvGraphicFramePr>
        <p:xfrm>
          <a:off x="305479" y="829829"/>
          <a:ext cx="11783947" cy="5318577"/>
        </p:xfrm>
        <a:graphic>
          <a:graphicData uri="http://schemas.openxmlformats.org/drawingml/2006/table">
            <a:tbl>
              <a:tblPr firstRow="1">
                <a:tableStyleId>{5A111915-BE36-4E01-A7E5-04B1672EAD32}</a:tableStyleId>
              </a:tblPr>
              <a:tblGrid>
                <a:gridCol w="3948100">
                  <a:extLst>
                    <a:ext uri="{9D8B030D-6E8A-4147-A177-3AD203B41FA5}">
                      <a16:colId xmlns:a16="http://schemas.microsoft.com/office/drawing/2014/main" val="20000"/>
                    </a:ext>
                  </a:extLst>
                </a:gridCol>
                <a:gridCol w="1962423">
                  <a:extLst>
                    <a:ext uri="{9D8B030D-6E8A-4147-A177-3AD203B41FA5}">
                      <a16:colId xmlns:a16="http://schemas.microsoft.com/office/drawing/2014/main" val="20001"/>
                    </a:ext>
                  </a:extLst>
                </a:gridCol>
                <a:gridCol w="1904999">
                  <a:extLst>
                    <a:ext uri="{9D8B030D-6E8A-4147-A177-3AD203B41FA5}">
                      <a16:colId xmlns:a16="http://schemas.microsoft.com/office/drawing/2014/main" val="20002"/>
                    </a:ext>
                  </a:extLst>
                </a:gridCol>
                <a:gridCol w="3968425">
                  <a:extLst>
                    <a:ext uri="{9D8B030D-6E8A-4147-A177-3AD203B41FA5}">
                      <a16:colId xmlns:a16="http://schemas.microsoft.com/office/drawing/2014/main" val="20003"/>
                    </a:ext>
                  </a:extLst>
                </a:gridCol>
              </a:tblGrid>
              <a:tr h="513804">
                <a:tc>
                  <a:txBody>
                    <a:bodyPr/>
                    <a:lstStyle/>
                    <a:p>
                      <a:r>
                        <a:rPr lang="en-US" sz="2400" b="1">
                          <a:solidFill>
                            <a:schemeClr val="tx1"/>
                          </a:solidFill>
                        </a:rPr>
                        <a:t>Activity</a:t>
                      </a:r>
                    </a:p>
                  </a:txBody>
                  <a:tcPr marL="124077" marR="124077" marT="60960" marB="60960">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rgbClr val="009999"/>
                    </a:solidFill>
                  </a:tcPr>
                </a:tc>
                <a:tc>
                  <a:txBody>
                    <a:bodyPr/>
                    <a:lstStyle/>
                    <a:p>
                      <a:r>
                        <a:rPr lang="en-US" sz="2400" b="1">
                          <a:solidFill>
                            <a:schemeClr val="tx1"/>
                          </a:solidFill>
                        </a:rPr>
                        <a:t>Opens</a:t>
                      </a:r>
                    </a:p>
                  </a:txBody>
                  <a:tcPr marL="124077" marR="124077" marT="60960" marB="6096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009999"/>
                    </a:solidFill>
                  </a:tcPr>
                </a:tc>
                <a:tc>
                  <a:txBody>
                    <a:bodyPr/>
                    <a:lstStyle/>
                    <a:p>
                      <a:r>
                        <a:rPr lang="en-US" sz="2400" b="1">
                          <a:solidFill>
                            <a:schemeClr val="tx1"/>
                          </a:solidFill>
                        </a:rPr>
                        <a:t>Closes</a:t>
                      </a:r>
                    </a:p>
                  </a:txBody>
                  <a:tcPr marL="124077" marR="124077" marT="60960" marB="6096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009999"/>
                    </a:solidFill>
                  </a:tcPr>
                </a:tc>
                <a:tc>
                  <a:txBody>
                    <a:bodyPr/>
                    <a:lstStyle/>
                    <a:p>
                      <a:r>
                        <a:rPr lang="en-US" sz="2400" b="1">
                          <a:solidFill>
                            <a:schemeClr val="tx1"/>
                          </a:solidFill>
                        </a:rPr>
                        <a:t>Fields/Comments</a:t>
                      </a:r>
                    </a:p>
                  </a:txBody>
                  <a:tcPr marL="124077" marR="124077" marT="60960" marB="60960">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rgbClr val="009999"/>
                    </a:solidFill>
                  </a:tcPr>
                </a:tc>
                <a:extLst>
                  <a:ext uri="{0D108BD9-81ED-4DB2-BD59-A6C34878D82A}">
                    <a16:rowId xmlns:a16="http://schemas.microsoft.com/office/drawing/2014/main" val="10000"/>
                  </a:ext>
                </a:extLst>
              </a:tr>
              <a:tr h="833196">
                <a:tc>
                  <a:txBody>
                    <a:bodyPr/>
                    <a:lstStyle/>
                    <a:p>
                      <a:r>
                        <a:rPr lang="en-US" sz="2400" b="1"/>
                        <a:t>District Test Window</a:t>
                      </a:r>
                    </a:p>
                  </a:txBody>
                  <a:tcPr marL="124077" marR="124077" marT="60960" marB="6096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tc>
                  <a:txBody>
                    <a:bodyPr/>
                    <a:lstStyle/>
                    <a:p>
                      <a:r>
                        <a:rPr lang="en-US" sz="2400" b="1"/>
                        <a:t>March 12</a:t>
                      </a:r>
                      <a:endParaRPr lang="en-US" sz="2400" b="1">
                        <a:solidFill>
                          <a:schemeClr val="tx1"/>
                        </a:solidFill>
                      </a:endParaRPr>
                    </a:p>
                  </a:txBody>
                  <a:tcPr marL="124077" marR="124077" marT="60960" marB="6096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tc>
                  <a:txBody>
                    <a:bodyPr/>
                    <a:lstStyle/>
                    <a:p>
                      <a:r>
                        <a:rPr lang="en-US" sz="2400" b="1"/>
                        <a:t>March 28</a:t>
                      </a:r>
                      <a:endParaRPr lang="en-US" sz="2400" b="1">
                        <a:solidFill>
                          <a:schemeClr val="tx1"/>
                        </a:solidFill>
                      </a:endParaRPr>
                    </a:p>
                  </a:txBody>
                  <a:tcPr marL="124077" marR="124077" marT="60960" marB="6096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tc>
                  <a:txBody>
                    <a:bodyPr/>
                    <a:lstStyle/>
                    <a:p>
                      <a:endParaRPr lang="en-US" sz="2400" b="1"/>
                    </a:p>
                  </a:txBody>
                  <a:tcPr marL="124077" marR="124077" marT="60960" marB="6096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extLst>
                  <a:ext uri="{0D108BD9-81ED-4DB2-BD59-A6C34878D82A}">
                    <a16:rowId xmlns:a16="http://schemas.microsoft.com/office/drawing/2014/main" val="2119611306"/>
                  </a:ext>
                </a:extLst>
              </a:tr>
              <a:tr h="652671">
                <a:tc>
                  <a:txBody>
                    <a:bodyPr/>
                    <a:lstStyle/>
                    <a:p>
                      <a:r>
                        <a:rPr lang="en-US" sz="2400" b="1"/>
                        <a:t>Spring Rosters</a:t>
                      </a:r>
                    </a:p>
                  </a:txBody>
                  <a:tcPr marL="124077" marR="124077" marT="60960" marB="60960" anchor="b">
                    <a:lnL w="6350" cap="flat" cmpd="sng" algn="ctr">
                      <a:noFill/>
                      <a:prstDash val="solid"/>
                      <a:miter lim="800000"/>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400" b="1"/>
                        <a:t>April 23</a:t>
                      </a:r>
                      <a:endParaRPr lang="en-US" sz="2400" b="1">
                        <a:solidFill>
                          <a:schemeClr val="tx1"/>
                        </a:solidFill>
                        <a:highlight>
                          <a:srgbClr val="FFFF00"/>
                        </a:highlight>
                      </a:endParaRPr>
                    </a:p>
                  </a:txBody>
                  <a:tcPr marL="124077" marR="124077" marT="60960" marB="6096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400" b="1"/>
                        <a:t>June 11</a:t>
                      </a:r>
                      <a:endParaRPr lang="en-US" sz="2400" b="1">
                        <a:solidFill>
                          <a:schemeClr val="tx1"/>
                        </a:solidFill>
                      </a:endParaRPr>
                    </a:p>
                  </a:txBody>
                  <a:tcPr marL="124077" marR="124077" marT="60960" marB="6096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2400" b="1"/>
                    </a:p>
                  </a:txBody>
                  <a:tcPr marL="124077" marR="124077" marT="60960" marB="60960" anchor="b">
                    <a:lnL>
                      <a:noFill/>
                    </a:lnL>
                    <a:lnR w="6350" cap="flat" cmpd="sng" algn="ctr">
                      <a:noFill/>
                      <a:prstDash val="solid"/>
                      <a:miter lim="800000"/>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18906">
                <a:tc>
                  <a:txBody>
                    <a:bodyPr/>
                    <a:lstStyle/>
                    <a:p>
                      <a:pPr marL="342900" indent="-342900">
                        <a:buFont typeface="Arial" panose="020B0604020202020204" pitchFamily="34" charset="0"/>
                        <a:buChar char="•"/>
                      </a:pPr>
                      <a:r>
                        <a:rPr lang="en-US" sz="2000" b="1" dirty="0"/>
                        <a:t>AKSA</a:t>
                      </a:r>
                    </a:p>
                    <a:p>
                      <a:pPr marL="342900" indent="-342900">
                        <a:buFont typeface="Arial" panose="020B0604020202020204" pitchFamily="34" charset="0"/>
                        <a:buChar char="•"/>
                      </a:pPr>
                      <a:r>
                        <a:rPr lang="en-US" sz="2000" b="1" dirty="0"/>
                        <a:t>KSA</a:t>
                      </a:r>
                    </a:p>
                    <a:p>
                      <a:pPr marL="342900" indent="-342900">
                        <a:buFont typeface="Arial" panose="020B0604020202020204" pitchFamily="34" charset="0"/>
                        <a:buChar char="•"/>
                      </a:pPr>
                      <a:r>
                        <a:rPr lang="en-US" sz="2000" b="1" dirty="0"/>
                        <a:t>ACCESS</a:t>
                      </a:r>
                    </a:p>
                    <a:p>
                      <a:pPr marL="342900" indent="-342900">
                        <a:buFont typeface="Arial" panose="020B0604020202020204" pitchFamily="34" charset="0"/>
                        <a:buChar char="•"/>
                      </a:pPr>
                      <a:r>
                        <a:rPr lang="en-US" sz="2000" b="1" dirty="0"/>
                        <a:t>Alternate</a:t>
                      </a:r>
                      <a:r>
                        <a:rPr lang="en-US" sz="2000" b="1" baseline="0" dirty="0"/>
                        <a:t> ACCESS</a:t>
                      </a:r>
                    </a:p>
                    <a:p>
                      <a:pPr marL="342900" indent="-342900">
                        <a:buFont typeface="Arial" panose="020B0604020202020204" pitchFamily="34" charset="0"/>
                        <a:buChar char="•"/>
                      </a:pPr>
                      <a:r>
                        <a:rPr lang="en-US" sz="2000" b="1" baseline="0" dirty="0"/>
                        <a:t>Postsecondary Readiness</a:t>
                      </a:r>
                      <a:endParaRPr lang="en-US" sz="2000" b="1" baseline="0" dirty="0">
                        <a:solidFill>
                          <a:schemeClr val="accent1"/>
                        </a:solidFill>
                      </a:endParaRPr>
                    </a:p>
                  </a:txBody>
                  <a:tcPr marL="124077" marR="124077" marT="60960" marB="60960">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endParaRPr lang="en-US" sz="2400" b="1"/>
                    </a:p>
                  </a:txBody>
                  <a:tcPr marL="124077" marR="124077" marT="60960" marB="60960" anchor="ctr">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endParaRPr lang="en-US" sz="2400" b="1">
                        <a:solidFill>
                          <a:srgbClr val="FF0000"/>
                        </a:solidFill>
                      </a:endParaRPr>
                    </a:p>
                  </a:txBody>
                  <a:tcPr marL="124077" marR="124077" marT="60960" marB="60960" anchor="ctr">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dirty="0"/>
                        <a:t>Accommodations used on test</a:t>
                      </a:r>
                      <a:r>
                        <a:rPr lang="en-US" sz="2000" b="1" baseline="0" dirty="0"/>
                        <a:t> collected (IEP, EL) with a yes/no option, Nonparticipation, 100-Day Students Spring Rosters as of the first day of the district 14-day test window and Annotations. </a:t>
                      </a:r>
                    </a:p>
                    <a:p>
                      <a:pPr marL="0" marR="0" lvl="0" indent="0" algn="l">
                        <a:lnSpc>
                          <a:spcPct val="100000"/>
                        </a:lnSpc>
                        <a:spcBef>
                          <a:spcPts val="0"/>
                        </a:spcBef>
                        <a:spcAft>
                          <a:spcPts val="0"/>
                        </a:spcAft>
                        <a:buClrTx/>
                        <a:buSzTx/>
                        <a:buFontTx/>
                        <a:buNone/>
                      </a:pPr>
                      <a:r>
                        <a:rPr lang="en-US" sz="2000" b="1" baseline="0" dirty="0"/>
                        <a:t>Note: Same information during Spring Rosters will be available in August for Data Review</a:t>
                      </a:r>
                    </a:p>
                  </a:txBody>
                  <a:tcPr marL="124077" marR="124077" marT="60960" marB="60960">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 name="Rectangle 10"/>
          <p:cNvSpPr/>
          <p:nvPr/>
        </p:nvSpPr>
        <p:spPr>
          <a:xfrm>
            <a:off x="3665031" y="3299329"/>
            <a:ext cx="4168615" cy="914206"/>
          </a:xfrm>
          <a:prstGeom prst="rect">
            <a:avLst/>
          </a:prstGeom>
          <a:solidFill>
            <a:srgbClr val="00778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Districts </a:t>
            </a:r>
            <a:r>
              <a:rPr lang="en-US">
                <a:solidFill>
                  <a:schemeClr val="bg1"/>
                </a:solidFill>
                <a:latin typeface="+mj-lt"/>
              </a:rPr>
              <a:t>will</a:t>
            </a:r>
            <a:r>
              <a:rPr lang="en-US">
                <a:solidFill>
                  <a:schemeClr val="bg1"/>
                </a:solidFill>
              </a:rPr>
              <a:t> wait to mark the 100-day students during spring rosters. </a:t>
            </a:r>
          </a:p>
        </p:txBody>
      </p:sp>
      <p:sp>
        <p:nvSpPr>
          <p:cNvPr id="9" name="Rectangle 8"/>
          <p:cNvSpPr/>
          <p:nvPr/>
        </p:nvSpPr>
        <p:spPr>
          <a:xfrm>
            <a:off x="3665031" y="4527812"/>
            <a:ext cx="4178385" cy="884899"/>
          </a:xfrm>
          <a:prstGeom prst="rect">
            <a:avLst/>
          </a:prstGeom>
          <a:solidFill>
            <a:srgbClr val="007780"/>
          </a:solidFill>
          <a:ln>
            <a:solidFill>
              <a:schemeClr val="tx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Franklin Gothic Book" panose="020B0503020102020204" pitchFamily="34" charset="0"/>
              </a:rPr>
              <a:t>Demographic changes are made in Infinite Campus (IC)</a:t>
            </a:r>
          </a:p>
        </p:txBody>
      </p:sp>
      <p:sp>
        <p:nvSpPr>
          <p:cNvPr id="3" name="Slide Number Placeholder 2"/>
          <p:cNvSpPr>
            <a:spLocks noGrp="1"/>
          </p:cNvSpPr>
          <p:nvPr>
            <p:ph type="sldNum" sz="quarter" idx="10"/>
          </p:nvPr>
        </p:nvSpPr>
        <p:spPr>
          <a:xfrm>
            <a:off x="6572488" y="6335522"/>
            <a:ext cx="683339" cy="365125"/>
          </a:xfrm>
        </p:spPr>
        <p:txBody>
          <a:bodyPr/>
          <a:lstStyle/>
          <a:p>
            <a:fld id="{1A19D21B-0474-4DC1-8171-494CB039E888}" type="slidenum">
              <a:rPr lang="en-US" smtClean="0">
                <a:solidFill>
                  <a:schemeClr val="bg1"/>
                </a:solidFill>
              </a:rPr>
              <a:pPr/>
              <a:t>28</a:t>
            </a:fld>
            <a:endParaRPr lang="en-US">
              <a:solidFill>
                <a:schemeClr val="bg1"/>
              </a:solidFill>
            </a:endParaRPr>
          </a:p>
        </p:txBody>
      </p:sp>
    </p:spTree>
    <p:extLst>
      <p:ext uri="{BB962C8B-B14F-4D97-AF65-F5344CB8AC3E}">
        <p14:creationId xmlns:p14="http://schemas.microsoft.com/office/powerpoint/2010/main" val="939188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96626-122C-6F05-E463-022A00FC6C70}"/>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343001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76051-22BE-E650-4257-F792F860CF63}"/>
              </a:ext>
            </a:extLst>
          </p:cNvPr>
          <p:cNvSpPr>
            <a:spLocks noGrp="1"/>
          </p:cNvSpPr>
          <p:nvPr>
            <p:ph type="title"/>
          </p:nvPr>
        </p:nvSpPr>
        <p:spPr/>
        <p:txBody>
          <a:bodyPr/>
          <a:lstStyle/>
          <a:p>
            <a:r>
              <a:rPr lang="en-US"/>
              <a:t>SDRR Spring Timeline</a:t>
            </a:r>
          </a:p>
        </p:txBody>
      </p:sp>
    </p:spTree>
    <p:extLst>
      <p:ext uri="{BB962C8B-B14F-4D97-AF65-F5344CB8AC3E}">
        <p14:creationId xmlns:p14="http://schemas.microsoft.com/office/powerpoint/2010/main" val="2875431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2558" y="136525"/>
            <a:ext cx="10515600" cy="1008937"/>
          </a:xfrm>
        </p:spPr>
        <p:txBody>
          <a:bodyPr>
            <a:normAutofit/>
          </a:bodyPr>
          <a:lstStyle/>
          <a:p>
            <a:r>
              <a:rPr lang="en-US" sz="4000" b="1"/>
              <a:t>SDRR Resources </a:t>
            </a:r>
            <a:endParaRPr lang="en-US" sz="4000"/>
          </a:p>
        </p:txBody>
      </p:sp>
      <p:pic>
        <p:nvPicPr>
          <p:cNvPr id="4" name="Picture 3" descr="I Need Help Button in SDRR" title="I Need Help Button in SDRR">
            <a:extLst>
              <a:ext uri="{FF2B5EF4-FFF2-40B4-BE49-F238E27FC236}">
                <a16:creationId xmlns:a16="http://schemas.microsoft.com/office/drawing/2014/main" id="{C4EBB910-30D8-A208-B603-F74A82384485}"/>
              </a:ext>
            </a:extLst>
          </p:cNvPr>
          <p:cNvPicPr>
            <a:picLocks noChangeAspect="1"/>
          </p:cNvPicPr>
          <p:nvPr/>
        </p:nvPicPr>
        <p:blipFill>
          <a:blip r:embed="rId3"/>
          <a:stretch>
            <a:fillRect/>
          </a:stretch>
        </p:blipFill>
        <p:spPr>
          <a:xfrm>
            <a:off x="3617843" y="1145462"/>
            <a:ext cx="1024165" cy="1064593"/>
          </a:xfrm>
          <a:prstGeom prst="rect">
            <a:avLst/>
          </a:prstGeom>
        </p:spPr>
      </p:pic>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848662" y="1385884"/>
            <a:ext cx="10833199" cy="4086232"/>
          </a:xfrm>
        </p:spPr>
        <p:txBody>
          <a:bodyPr vert="horz" lIns="91440" tIns="45720" rIns="91440" bIns="45720" rtlCol="0" anchor="t">
            <a:normAutofit fontScale="92500" lnSpcReduction="20000"/>
          </a:bodyPr>
          <a:lstStyle/>
          <a:p>
            <a:r>
              <a:rPr lang="en-US" dirty="0"/>
              <a:t>I Need Help </a:t>
            </a:r>
          </a:p>
          <a:p>
            <a:r>
              <a:rPr lang="en-US" dirty="0">
                <a:hlinkClick r:id="rId4"/>
              </a:rPr>
              <a:t>100-Day Tool</a:t>
            </a:r>
            <a:endParaRPr lang="en-US" dirty="0"/>
          </a:p>
          <a:p>
            <a:r>
              <a:rPr lang="en-US" dirty="0">
                <a:hlinkClick r:id="rId5"/>
              </a:rPr>
              <a:t>100-Day Quiz</a:t>
            </a:r>
            <a:endParaRPr lang="en-US" dirty="0"/>
          </a:p>
          <a:p>
            <a:r>
              <a:rPr lang="en-US" dirty="0">
                <a:hlinkClick r:id="rId6"/>
              </a:rPr>
              <a:t>Cohort Tool</a:t>
            </a:r>
            <a:endParaRPr lang="en-US" dirty="0"/>
          </a:p>
          <a:p>
            <a:r>
              <a:rPr lang="en-US" dirty="0">
                <a:hlinkClick r:id="rId7"/>
              </a:rPr>
              <a:t>Sandbox</a:t>
            </a:r>
            <a:endParaRPr lang="en-US" dirty="0"/>
          </a:p>
          <a:p>
            <a:r>
              <a:rPr lang="en-US" dirty="0"/>
              <a:t>Step-by-Step Instructions: Marking Accommodations, Change 100-Day Entity, Request Nonparticipation, etc.</a:t>
            </a:r>
          </a:p>
          <a:p>
            <a:r>
              <a:rPr lang="en-US" dirty="0"/>
              <a:t>Screencasts of the Step-by-Step Instructions. </a:t>
            </a:r>
          </a:p>
          <a:p>
            <a:r>
              <a:rPr lang="en-US" dirty="0"/>
              <a:t>Session for District and School Level Users on SDRR Functionality during Spring Rosters.</a:t>
            </a:r>
          </a:p>
          <a:p>
            <a:endParaRPr lang="en-US" dirty="0"/>
          </a:p>
          <a:p>
            <a:endParaRPr lang="en-US" dirty="0"/>
          </a:p>
        </p:txBody>
      </p:sp>
    </p:spTree>
    <p:extLst>
      <p:ext uri="{BB962C8B-B14F-4D97-AF65-F5344CB8AC3E}">
        <p14:creationId xmlns:p14="http://schemas.microsoft.com/office/powerpoint/2010/main" val="3225382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D5D5AB-366B-30D6-98C4-92AD534C893B}"/>
              </a:ext>
            </a:extLst>
          </p:cNvPr>
          <p:cNvSpPr>
            <a:spLocks noGrp="1"/>
          </p:cNvSpPr>
          <p:nvPr>
            <p:ph type="title"/>
          </p:nvPr>
        </p:nvSpPr>
        <p:spPr/>
        <p:txBody>
          <a:bodyPr/>
          <a:lstStyle/>
          <a:p>
            <a:br>
              <a:rPr lang="en-US"/>
            </a:br>
            <a:r>
              <a:rPr lang="en-US"/>
              <a:t>SDRR “Hot Topic” Office Hours</a:t>
            </a:r>
          </a:p>
        </p:txBody>
      </p:sp>
    </p:spTree>
    <p:extLst>
      <p:ext uri="{BB962C8B-B14F-4D97-AF65-F5344CB8AC3E}">
        <p14:creationId xmlns:p14="http://schemas.microsoft.com/office/powerpoint/2010/main" val="1086148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F563-E532-650B-3F5D-6671E53297C9}"/>
              </a:ext>
            </a:extLst>
          </p:cNvPr>
          <p:cNvSpPr>
            <a:spLocks noGrp="1"/>
          </p:cNvSpPr>
          <p:nvPr>
            <p:ph type="title"/>
          </p:nvPr>
        </p:nvSpPr>
        <p:spPr/>
        <p:txBody>
          <a:bodyPr/>
          <a:lstStyle/>
          <a:p>
            <a:r>
              <a:rPr lang="en-US"/>
              <a:t>“Hot Topic” Office Hour Topics and Dates</a:t>
            </a:r>
          </a:p>
        </p:txBody>
      </p:sp>
      <p:graphicFrame>
        <p:nvGraphicFramePr>
          <p:cNvPr id="3" name="Table 2">
            <a:extLst>
              <a:ext uri="{FF2B5EF4-FFF2-40B4-BE49-F238E27FC236}">
                <a16:creationId xmlns:a16="http://schemas.microsoft.com/office/drawing/2014/main" id="{8CA1D44F-E3F5-2DD8-AC56-F5799455C9FA}"/>
              </a:ext>
            </a:extLst>
          </p:cNvPr>
          <p:cNvGraphicFramePr>
            <a:graphicFrameLocks noGrp="1"/>
          </p:cNvGraphicFramePr>
          <p:nvPr>
            <p:extLst>
              <p:ext uri="{D42A27DB-BD31-4B8C-83A1-F6EECF244321}">
                <p14:modId xmlns:p14="http://schemas.microsoft.com/office/powerpoint/2010/main" val="2279880423"/>
              </p:ext>
            </p:extLst>
          </p:nvPr>
        </p:nvGraphicFramePr>
        <p:xfrm>
          <a:off x="2032000" y="1325563"/>
          <a:ext cx="8128000" cy="313959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4145183"/>
                    </a:ext>
                  </a:extLst>
                </a:gridCol>
                <a:gridCol w="4064000">
                  <a:extLst>
                    <a:ext uri="{9D8B030D-6E8A-4147-A177-3AD203B41FA5}">
                      <a16:colId xmlns:a16="http://schemas.microsoft.com/office/drawing/2014/main" val="1202961437"/>
                    </a:ext>
                  </a:extLst>
                </a:gridCol>
              </a:tblGrid>
              <a:tr h="426875">
                <a:tc>
                  <a:txBody>
                    <a:bodyPr/>
                    <a:lstStyle/>
                    <a:p>
                      <a:r>
                        <a:rPr lang="en-US" sz="2200"/>
                        <a:t>Date</a:t>
                      </a:r>
                    </a:p>
                  </a:txBody>
                  <a:tcPr>
                    <a:solidFill>
                      <a:srgbClr val="007780"/>
                    </a:solidFill>
                  </a:tcPr>
                </a:tc>
                <a:tc>
                  <a:txBody>
                    <a:bodyPr/>
                    <a:lstStyle/>
                    <a:p>
                      <a:r>
                        <a:rPr lang="en-US" sz="2200"/>
                        <a:t>Topic (Links Included)</a:t>
                      </a:r>
                    </a:p>
                  </a:txBody>
                  <a:tcPr>
                    <a:solidFill>
                      <a:srgbClr val="007780"/>
                    </a:solidFill>
                  </a:tcPr>
                </a:tc>
                <a:extLst>
                  <a:ext uri="{0D108BD9-81ED-4DB2-BD59-A6C34878D82A}">
                    <a16:rowId xmlns:a16="http://schemas.microsoft.com/office/drawing/2014/main" val="3970885736"/>
                  </a:ext>
                </a:extLst>
              </a:tr>
              <a:tr h="648554">
                <a:tc>
                  <a:txBody>
                    <a:bodyPr/>
                    <a:lstStyle/>
                    <a:p>
                      <a:r>
                        <a:rPr lang="en-US" sz="2200"/>
                        <a:t>April 15 1-2p.m. ET</a:t>
                      </a:r>
                    </a:p>
                  </a:txBody>
                  <a:tcPr>
                    <a:solidFill>
                      <a:srgbClr val="D9D9D9"/>
                    </a:solidFill>
                  </a:tcPr>
                </a:tc>
                <a:tc>
                  <a:txBody>
                    <a:bodyPr/>
                    <a:lstStyle/>
                    <a:p>
                      <a:r>
                        <a:rPr lang="en-US" sz="2200" b="0">
                          <a:hlinkClick r:id="rId3"/>
                        </a:rPr>
                        <a:t>SDRR Resources: Where to Get Assistance</a:t>
                      </a:r>
                      <a:endParaRPr lang="en-US" sz="2200" b="0"/>
                    </a:p>
                  </a:txBody>
                  <a:tcPr>
                    <a:solidFill>
                      <a:srgbClr val="D9D9D9"/>
                    </a:solidFill>
                  </a:tcPr>
                </a:tc>
                <a:extLst>
                  <a:ext uri="{0D108BD9-81ED-4DB2-BD59-A6C34878D82A}">
                    <a16:rowId xmlns:a16="http://schemas.microsoft.com/office/drawing/2014/main" val="1420216056"/>
                  </a:ext>
                </a:extLst>
              </a:tr>
              <a:tr h="375749">
                <a:tc>
                  <a:txBody>
                    <a:bodyPr/>
                    <a:lstStyle/>
                    <a:p>
                      <a:r>
                        <a:rPr lang="en-US" sz="2200"/>
                        <a:t>April 22- 1-2 p.m. ET</a:t>
                      </a:r>
                    </a:p>
                  </a:txBody>
                  <a:tcPr>
                    <a:solidFill>
                      <a:srgbClr val="D9D9D9"/>
                    </a:solidFill>
                  </a:tcPr>
                </a:tc>
                <a:tc>
                  <a:txBody>
                    <a:bodyPr/>
                    <a:lstStyle/>
                    <a:p>
                      <a:r>
                        <a:rPr lang="en-US" sz="2200">
                          <a:hlinkClick r:id="rId4"/>
                        </a:rPr>
                        <a:t>Spring Rosters Task List and Ticketing Basics</a:t>
                      </a:r>
                      <a:endParaRPr lang="en-US" sz="2200"/>
                    </a:p>
                  </a:txBody>
                  <a:tcPr>
                    <a:solidFill>
                      <a:srgbClr val="D9D9D9"/>
                    </a:solidFill>
                  </a:tcPr>
                </a:tc>
                <a:extLst>
                  <a:ext uri="{0D108BD9-81ED-4DB2-BD59-A6C34878D82A}">
                    <a16:rowId xmlns:a16="http://schemas.microsoft.com/office/drawing/2014/main" val="358047128"/>
                  </a:ext>
                </a:extLst>
              </a:tr>
              <a:tr h="375749">
                <a:tc>
                  <a:txBody>
                    <a:bodyPr/>
                    <a:lstStyle/>
                    <a:p>
                      <a:r>
                        <a:rPr lang="en-US" sz="2200"/>
                        <a:t>April 29 - 1-2 p.m. ET</a:t>
                      </a:r>
                    </a:p>
                  </a:txBody>
                  <a:tcPr>
                    <a:solidFill>
                      <a:srgbClr val="D9D9D9"/>
                    </a:solidFill>
                  </a:tcPr>
                </a:tc>
                <a:tc>
                  <a:txBody>
                    <a:bodyPr/>
                    <a:lstStyle/>
                    <a:p>
                      <a:r>
                        <a:rPr lang="en-US" sz="2200">
                          <a:hlinkClick r:id="rId5"/>
                        </a:rPr>
                        <a:t>Requesting Nonparticipations</a:t>
                      </a:r>
                      <a:endParaRPr lang="en-US" sz="2200"/>
                    </a:p>
                  </a:txBody>
                  <a:tcPr>
                    <a:solidFill>
                      <a:srgbClr val="D9D9D9"/>
                    </a:solidFill>
                  </a:tcPr>
                </a:tc>
                <a:extLst>
                  <a:ext uri="{0D108BD9-81ED-4DB2-BD59-A6C34878D82A}">
                    <a16:rowId xmlns:a16="http://schemas.microsoft.com/office/drawing/2014/main" val="465886936"/>
                  </a:ext>
                </a:extLst>
              </a:tr>
              <a:tr h="375749">
                <a:tc>
                  <a:txBody>
                    <a:bodyPr/>
                    <a:lstStyle/>
                    <a:p>
                      <a:r>
                        <a:rPr lang="en-US" sz="2200"/>
                        <a:t>May 6- 1-2 p.m. ET</a:t>
                      </a:r>
                    </a:p>
                  </a:txBody>
                  <a:tcPr>
                    <a:solidFill>
                      <a:srgbClr val="D9D9D9"/>
                    </a:solidFill>
                  </a:tcPr>
                </a:tc>
                <a:tc>
                  <a:txBody>
                    <a:bodyPr/>
                    <a:lstStyle/>
                    <a:p>
                      <a:r>
                        <a:rPr lang="en-US" sz="2200" dirty="0">
                          <a:hlinkClick r:id="rId6"/>
                        </a:rPr>
                        <a:t>Determining 100-Day Accountability: Rules and Tools</a:t>
                      </a:r>
                      <a:endParaRPr lang="en-US" sz="2200" dirty="0"/>
                    </a:p>
                  </a:txBody>
                  <a:tcPr>
                    <a:solidFill>
                      <a:srgbClr val="D9D9D9"/>
                    </a:solidFill>
                  </a:tcPr>
                </a:tc>
                <a:extLst>
                  <a:ext uri="{0D108BD9-81ED-4DB2-BD59-A6C34878D82A}">
                    <a16:rowId xmlns:a16="http://schemas.microsoft.com/office/drawing/2014/main" val="3499457460"/>
                  </a:ext>
                </a:extLst>
              </a:tr>
            </a:tbl>
          </a:graphicData>
        </a:graphic>
      </p:graphicFrame>
    </p:spTree>
    <p:extLst>
      <p:ext uri="{BB962C8B-B14F-4D97-AF65-F5344CB8AC3E}">
        <p14:creationId xmlns:p14="http://schemas.microsoft.com/office/powerpoint/2010/main" val="1173845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9B17-9DFA-7768-A78F-98B1F641D101}"/>
              </a:ext>
            </a:extLst>
          </p:cNvPr>
          <p:cNvSpPr>
            <a:spLocks noGrp="1"/>
          </p:cNvSpPr>
          <p:nvPr>
            <p:ph type="title"/>
          </p:nvPr>
        </p:nvSpPr>
        <p:spPr/>
        <p:txBody>
          <a:bodyPr/>
          <a:lstStyle/>
          <a:p>
            <a:r>
              <a:rPr lang="en-US"/>
              <a:t>February DAC Sessions</a:t>
            </a:r>
          </a:p>
        </p:txBody>
      </p:sp>
      <p:sp>
        <p:nvSpPr>
          <p:cNvPr id="3" name="Text Placeholder 2">
            <a:extLst>
              <a:ext uri="{FF2B5EF4-FFF2-40B4-BE49-F238E27FC236}">
                <a16:creationId xmlns:a16="http://schemas.microsoft.com/office/drawing/2014/main" id="{6C69AA24-91E9-D12F-33FD-2EF2766FAD74}"/>
              </a:ext>
            </a:extLst>
          </p:cNvPr>
          <p:cNvSpPr>
            <a:spLocks noGrp="1"/>
          </p:cNvSpPr>
          <p:nvPr>
            <p:ph type="body" idx="1"/>
          </p:nvPr>
        </p:nvSpPr>
        <p:spPr/>
        <p:txBody>
          <a:bodyPr vert="horz" lIns="91440" tIns="45720" rIns="91440" bIns="45720" rtlCol="0" anchor="t">
            <a:normAutofit/>
          </a:bodyPr>
          <a:lstStyle/>
          <a:p>
            <a:r>
              <a:rPr lang="en-US"/>
              <a:t>Information</a:t>
            </a:r>
          </a:p>
        </p:txBody>
      </p:sp>
    </p:spTree>
    <p:extLst>
      <p:ext uri="{BB962C8B-B14F-4D97-AF65-F5344CB8AC3E}">
        <p14:creationId xmlns:p14="http://schemas.microsoft.com/office/powerpoint/2010/main" val="85017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Title 5">
            <a:extLst>
              <a:ext uri="{FF2B5EF4-FFF2-40B4-BE49-F238E27FC236}">
                <a16:creationId xmlns:a16="http://schemas.microsoft.com/office/drawing/2014/main" id="{00F1D9EA-DD69-AE7F-2B79-B34F034EA5C9}"/>
              </a:ext>
            </a:extLst>
          </p:cNvPr>
          <p:cNvSpPr>
            <a:spLocks noGrp="1"/>
          </p:cNvSpPr>
          <p:nvPr>
            <p:ph type="title"/>
          </p:nvPr>
        </p:nvSpPr>
        <p:spPr>
          <a:xfrm>
            <a:off x="0" y="2566"/>
            <a:ext cx="12192000" cy="1482531"/>
          </a:xfrm>
        </p:spPr>
        <p:txBody>
          <a:bodyPr>
            <a:normAutofit/>
          </a:bodyPr>
          <a:lstStyle/>
          <a:p>
            <a:pPr algn="l"/>
            <a:r>
              <a:rPr lang="en-US" sz="4000">
                <a:latin typeface="Franklin Gothic Medium" panose="020B0603020102020204" pitchFamily="34" charset="0"/>
              </a:rPr>
              <a:t>2025</a:t>
            </a:r>
            <a:r>
              <a:rPr lang="en-US" sz="4000" baseline="0">
                <a:latin typeface="Franklin Gothic Medium" panose="020B0603020102020204" pitchFamily="34" charset="0"/>
              </a:rPr>
              <a:t> February DAC Hybrid Q&amp;A Session Dates/Locations</a:t>
            </a:r>
            <a:endParaRPr lang="en-US" sz="4000">
              <a:latin typeface="Franklin Gothic Medium" panose="020B0603020102020204" pitchFamily="34" charset="0"/>
            </a:endParaRPr>
          </a:p>
        </p:txBody>
      </p:sp>
      <p:sp>
        <p:nvSpPr>
          <p:cNvPr id="2" name="Text Placeholder 1">
            <a:extLst>
              <a:ext uri="{FF2B5EF4-FFF2-40B4-BE49-F238E27FC236}">
                <a16:creationId xmlns:a16="http://schemas.microsoft.com/office/drawing/2014/main" id="{0A3D2039-D828-9085-4C6D-8E7CBC0C5194}"/>
              </a:ext>
            </a:extLst>
          </p:cNvPr>
          <p:cNvSpPr>
            <a:spLocks noGrp="1"/>
          </p:cNvSpPr>
          <p:nvPr>
            <p:ph type="body" idx="1"/>
          </p:nvPr>
        </p:nvSpPr>
        <p:spPr>
          <a:xfrm>
            <a:off x="457220" y="1485098"/>
            <a:ext cx="11360800" cy="4060603"/>
          </a:xfrm>
        </p:spPr>
        <p:txBody>
          <a:bodyPr/>
          <a:lstStyle/>
          <a:p>
            <a:pPr marL="152396" indent="0">
              <a:buNone/>
            </a:pPr>
            <a:r>
              <a:rPr lang="en-US" sz="2800">
                <a:solidFill>
                  <a:srgbClr val="102649"/>
                </a:solidFill>
              </a:rPr>
              <a:t>Feb. 3 – Frankfort – Sower Building (in-person only)</a:t>
            </a:r>
          </a:p>
          <a:p>
            <a:pPr marL="152396" indent="0">
              <a:buNone/>
            </a:pPr>
            <a:r>
              <a:rPr lang="en-US" sz="2800">
                <a:solidFill>
                  <a:srgbClr val="102649"/>
                </a:solidFill>
              </a:rPr>
              <a:t>Feb. 11* – Ashland – Kentucky Education Development Corporation</a:t>
            </a:r>
            <a:endParaRPr lang="en-US" sz="2800">
              <a:solidFill>
                <a:srgbClr val="102649"/>
              </a:solidFill>
              <a:cs typeface="Arial"/>
            </a:endParaRPr>
          </a:p>
          <a:p>
            <a:pPr marL="152396" indent="0">
              <a:buNone/>
            </a:pPr>
            <a:r>
              <a:rPr lang="en-US" sz="2800">
                <a:solidFill>
                  <a:srgbClr val="102649"/>
                </a:solidFill>
              </a:rPr>
              <a:t>Feb. 19* – Eddyville – West Kentucky Educational Cooperative</a:t>
            </a:r>
            <a:endParaRPr lang="en-US" sz="2800">
              <a:solidFill>
                <a:srgbClr val="102649"/>
              </a:solidFill>
              <a:cs typeface="Arial"/>
            </a:endParaRPr>
          </a:p>
          <a:p>
            <a:pPr marL="152396" indent="0">
              <a:buNone/>
            </a:pPr>
            <a:endParaRPr lang="en-US"/>
          </a:p>
          <a:p>
            <a:pPr marL="152396" indent="0">
              <a:buNone/>
            </a:pPr>
            <a:endParaRPr lang="en-US"/>
          </a:p>
          <a:p>
            <a:pPr marL="152396" indent="0">
              <a:buNone/>
            </a:pPr>
            <a:r>
              <a:rPr lang="en-US" sz="2800" i="1">
                <a:solidFill>
                  <a:srgbClr val="102649"/>
                </a:solidFill>
                <a:latin typeface="Söhne"/>
              </a:rPr>
              <a:t>*In-person and virtual options available </a:t>
            </a:r>
            <a:endParaRPr lang="en-US" sz="2800" i="1">
              <a:solidFill>
                <a:srgbClr val="102649"/>
              </a:solidFill>
              <a:latin typeface="Arial"/>
              <a:cs typeface="Arial"/>
            </a:endParaRPr>
          </a:p>
          <a:p>
            <a:pPr marL="152396" indent="0">
              <a:buNone/>
            </a:pPr>
            <a:r>
              <a:rPr lang="en-US" sz="2800" i="1">
                <a:solidFill>
                  <a:srgbClr val="102649"/>
                </a:solidFill>
                <a:latin typeface="Söhne"/>
              </a:rPr>
              <a:t>Note: If</a:t>
            </a:r>
            <a:r>
              <a:rPr lang="en-US" sz="2800" b="0" i="1">
                <a:solidFill>
                  <a:srgbClr val="102649"/>
                </a:solidFill>
                <a:effectLst/>
                <a:latin typeface="Söhne"/>
              </a:rPr>
              <a:t> weather or other circumstances impact </a:t>
            </a:r>
            <a:r>
              <a:rPr lang="en-US" sz="2800" i="1">
                <a:solidFill>
                  <a:srgbClr val="102649"/>
                </a:solidFill>
                <a:latin typeface="Söhne"/>
              </a:rPr>
              <a:t>the in-person</a:t>
            </a:r>
            <a:r>
              <a:rPr lang="en-US" sz="2800" b="0" i="1">
                <a:solidFill>
                  <a:srgbClr val="102649"/>
                </a:solidFill>
                <a:effectLst/>
                <a:latin typeface="Söhne"/>
              </a:rPr>
              <a:t> session, the Q&amp;A session will be held online only.</a:t>
            </a:r>
            <a:endParaRPr lang="en-US" sz="2800" i="1">
              <a:solidFill>
                <a:srgbClr val="102649"/>
              </a:solidFill>
              <a:cs typeface="Arial"/>
            </a:endParaRPr>
          </a:p>
          <a:p>
            <a:pPr marL="152396" indent="0">
              <a:buNone/>
            </a:pPr>
            <a:endParaRPr lang="en-US"/>
          </a:p>
        </p:txBody>
      </p:sp>
      <p:sp>
        <p:nvSpPr>
          <p:cNvPr id="4" name="Slide Number Placeholder 3">
            <a:extLst>
              <a:ext uri="{FF2B5EF4-FFF2-40B4-BE49-F238E27FC236}">
                <a16:creationId xmlns:a16="http://schemas.microsoft.com/office/drawing/2014/main" id="{55A0A526-9133-2268-2998-027D0774D595}"/>
              </a:ext>
              <a:ext uri="{C183D7F6-B498-43B3-948B-1728B52AA6E4}">
                <adec:decorative xmlns:adec="http://schemas.microsoft.com/office/drawing/2017/decorative" val="1"/>
              </a:ext>
            </a:extLst>
          </p:cNvPr>
          <p:cNvSpPr txBox="1">
            <a:spLocks/>
          </p:cNvSpPr>
          <p:nvPr/>
        </p:nvSpPr>
        <p:spPr>
          <a:xfrm>
            <a:off x="4724400" y="63138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1200" smtClean="0">
                <a:solidFill>
                  <a:schemeClr val="bg1"/>
                </a:solidFill>
              </a:rPr>
              <a:pPr algn="r"/>
              <a:t>34</a:t>
            </a:fld>
            <a:endParaRPr lang="en" sz="120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61ED62-337D-66CE-A3FF-F63D0E92B5E2}"/>
              </a:ext>
            </a:extLst>
          </p:cNvPr>
          <p:cNvSpPr>
            <a:spLocks noGrp="1"/>
          </p:cNvSpPr>
          <p:nvPr>
            <p:ph type="title"/>
          </p:nvPr>
        </p:nvSpPr>
        <p:spPr>
          <a:xfrm>
            <a:off x="0" y="1"/>
            <a:ext cx="10515600" cy="1085553"/>
          </a:xfrm>
        </p:spPr>
        <p:txBody>
          <a:bodyPr/>
          <a:lstStyle/>
          <a:p>
            <a:r>
              <a:rPr lang="en-US" sz="4000">
                <a:latin typeface="Franklin Gothic Medium" panose="020B0603020102020204" pitchFamily="34" charset="0"/>
              </a:rPr>
              <a:t>February</a:t>
            </a:r>
            <a:r>
              <a:rPr lang="en-US" sz="4000" baseline="0">
                <a:latin typeface="Franklin Gothic Medium" panose="020B0603020102020204" pitchFamily="34" charset="0"/>
              </a:rPr>
              <a:t> DAC Hybrid Q&amp;A Sessions</a:t>
            </a:r>
            <a:endParaRPr lang="en-US"/>
          </a:p>
        </p:txBody>
      </p:sp>
      <p:graphicFrame>
        <p:nvGraphicFramePr>
          <p:cNvPr id="7" name="Google Shape;63;p14">
            <a:extLst>
              <a:ext uri="{FF2B5EF4-FFF2-40B4-BE49-F238E27FC236}">
                <a16:creationId xmlns:a16="http://schemas.microsoft.com/office/drawing/2014/main" id="{2D1542D6-8777-7943-44BB-BA9103C710FB}"/>
              </a:ext>
            </a:extLst>
          </p:cNvPr>
          <p:cNvGraphicFramePr/>
          <p:nvPr>
            <p:extLst>
              <p:ext uri="{D42A27DB-BD31-4B8C-83A1-F6EECF244321}">
                <p14:modId xmlns:p14="http://schemas.microsoft.com/office/powerpoint/2010/main" val="992788099"/>
              </p:ext>
            </p:extLst>
          </p:nvPr>
        </p:nvGraphicFramePr>
        <p:xfrm>
          <a:off x="605150" y="960300"/>
          <a:ext cx="10981700" cy="4937400"/>
        </p:xfrm>
        <a:graphic>
          <a:graphicData uri="http://schemas.openxmlformats.org/drawingml/2006/table">
            <a:tbl>
              <a:tblPr firstRow="1">
                <a:noFill/>
              </a:tblPr>
              <a:tblGrid>
                <a:gridCol w="1843229">
                  <a:extLst>
                    <a:ext uri="{9D8B030D-6E8A-4147-A177-3AD203B41FA5}">
                      <a16:colId xmlns:a16="http://schemas.microsoft.com/office/drawing/2014/main" val="20000"/>
                    </a:ext>
                  </a:extLst>
                </a:gridCol>
                <a:gridCol w="9138471">
                  <a:extLst>
                    <a:ext uri="{9D8B030D-6E8A-4147-A177-3AD203B41FA5}">
                      <a16:colId xmlns:a16="http://schemas.microsoft.com/office/drawing/2014/main" val="20001"/>
                    </a:ext>
                  </a:extLst>
                </a:gridCol>
              </a:tblGrid>
              <a:tr h="470967">
                <a:tc>
                  <a:txBody>
                    <a:bodyPr/>
                    <a:lstStyle/>
                    <a:p>
                      <a:pPr marL="0" lvl="0" indent="0" algn="l" rtl="0">
                        <a:spcBef>
                          <a:spcPts val="0"/>
                        </a:spcBef>
                        <a:spcAft>
                          <a:spcPts val="0"/>
                        </a:spcAft>
                        <a:buNone/>
                      </a:pPr>
                      <a:r>
                        <a:rPr lang="en" sz="2000" b="1">
                          <a:solidFill>
                            <a:schemeClr val="lt1"/>
                          </a:solidFill>
                        </a:rPr>
                        <a:t>Time</a:t>
                      </a:r>
                      <a:endParaRPr sz="2000" b="1">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tc>
                  <a:txBody>
                    <a:bodyPr/>
                    <a:lstStyle/>
                    <a:p>
                      <a:pPr marL="0" lvl="0" indent="0" algn="l" rtl="0">
                        <a:spcBef>
                          <a:spcPts val="0"/>
                        </a:spcBef>
                        <a:spcAft>
                          <a:spcPts val="0"/>
                        </a:spcAft>
                        <a:buNone/>
                      </a:pPr>
                      <a:r>
                        <a:rPr lang="en" sz="2000" b="1">
                          <a:solidFill>
                            <a:schemeClr val="lt1"/>
                          </a:solidFill>
                        </a:rPr>
                        <a:t>Topic</a:t>
                      </a:r>
                      <a:endParaRPr sz="2000" b="1">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extLst>
                  <a:ext uri="{0D108BD9-81ED-4DB2-BD59-A6C34878D82A}">
                    <a16:rowId xmlns:a16="http://schemas.microsoft.com/office/drawing/2014/main" val="10000"/>
                  </a:ext>
                </a:extLst>
              </a:tr>
              <a:tr h="529843">
                <a:tc>
                  <a:txBody>
                    <a:bodyPr/>
                    <a:lstStyle/>
                    <a:p>
                      <a:pPr marL="0" lvl="0" indent="0" algn="l" rtl="0">
                        <a:spcBef>
                          <a:spcPts val="0"/>
                        </a:spcBef>
                        <a:spcAft>
                          <a:spcPts val="0"/>
                        </a:spcAft>
                        <a:buNone/>
                      </a:pPr>
                      <a:r>
                        <a:rPr lang="en" sz="2000" b="1">
                          <a:solidFill>
                            <a:srgbClr val="102649"/>
                          </a:solidFill>
                        </a:rPr>
                        <a:t>9:00</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tc>
                  <a:txBody>
                    <a:bodyPr/>
                    <a:lstStyle/>
                    <a:p>
                      <a:pPr marL="0" lvl="0" indent="0" algn="l" rtl="0">
                        <a:spcBef>
                          <a:spcPts val="0"/>
                        </a:spcBef>
                        <a:spcAft>
                          <a:spcPts val="0"/>
                        </a:spcAft>
                        <a:buNone/>
                      </a:pPr>
                      <a:r>
                        <a:rPr lang="en" sz="2000" b="1">
                          <a:solidFill>
                            <a:srgbClr val="102649"/>
                          </a:solidFill>
                        </a:rPr>
                        <a:t>Welcome and Updates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extLst>
                  <a:ext uri="{0D108BD9-81ED-4DB2-BD59-A6C34878D82A}">
                    <a16:rowId xmlns:a16="http://schemas.microsoft.com/office/drawing/2014/main" val="10001"/>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tc>
                  <a:txBody>
                    <a:bodyPr/>
                    <a:lstStyle/>
                    <a:p>
                      <a:pPr marL="0" lvl="0" indent="0" algn="l" rtl="0">
                        <a:spcBef>
                          <a:spcPts val="0"/>
                        </a:spcBef>
                        <a:spcAft>
                          <a:spcPts val="0"/>
                        </a:spcAft>
                        <a:buNone/>
                      </a:pPr>
                      <a:r>
                        <a:rPr lang="en" sz="2000" b="1">
                          <a:solidFill>
                            <a:srgbClr val="102649"/>
                          </a:solidFill>
                        </a:rPr>
                        <a:t>Kentucky Summative Assessment (KSA) including PAN &amp; TestNAV</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extLst>
                  <a:ext uri="{0D108BD9-81ED-4DB2-BD59-A6C34878D82A}">
                    <a16:rowId xmlns:a16="http://schemas.microsoft.com/office/drawing/2014/main" val="10002"/>
                  </a:ext>
                </a:extLst>
              </a:tr>
              <a:tr h="529843">
                <a:tc>
                  <a:txBody>
                    <a:bodyPr/>
                    <a:lstStyle/>
                    <a:p>
                      <a:pPr marL="0" lvl="0" indent="0" algn="l" rtl="0">
                        <a:spcBef>
                          <a:spcPts val="0"/>
                        </a:spcBef>
                        <a:spcAft>
                          <a:spcPts val="0"/>
                        </a:spcAft>
                        <a:buNone/>
                      </a:pPr>
                      <a:r>
                        <a:rPr lang="en" sz="2000" b="1">
                          <a:solidFill>
                            <a:srgbClr val="102649"/>
                          </a:solidFill>
                        </a:rPr>
                        <a:t>10:15-10:30</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tc>
                  <a:txBody>
                    <a:bodyPr/>
                    <a:lstStyle/>
                    <a:p>
                      <a:pPr marL="0" lvl="0" indent="0" algn="l" rtl="0">
                        <a:spcBef>
                          <a:spcPts val="0"/>
                        </a:spcBef>
                        <a:spcAft>
                          <a:spcPts val="0"/>
                        </a:spcAft>
                        <a:buNone/>
                      </a:pPr>
                      <a:r>
                        <a:rPr lang="en" sz="2000" b="1">
                          <a:solidFill>
                            <a:srgbClr val="102649"/>
                          </a:solidFill>
                        </a:rPr>
                        <a:t>Break</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extLst>
                  <a:ext uri="{0D108BD9-81ED-4DB2-BD59-A6C34878D82A}">
                    <a16:rowId xmlns:a16="http://schemas.microsoft.com/office/drawing/2014/main" val="10003"/>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tc>
                  <a:txBody>
                    <a:bodyPr/>
                    <a:lstStyle/>
                    <a:p>
                      <a:pPr marL="0" lvl="0" indent="0" algn="l" rtl="0">
                        <a:spcBef>
                          <a:spcPts val="0"/>
                        </a:spcBef>
                        <a:spcAft>
                          <a:spcPts val="0"/>
                        </a:spcAft>
                        <a:buNone/>
                      </a:pPr>
                      <a:r>
                        <a:rPr lang="en" sz="2000" b="1">
                          <a:solidFill>
                            <a:srgbClr val="102649"/>
                          </a:solidFill>
                        </a:rPr>
                        <a:t>Alternate Kentucky Summative Assessment (AKSA) &amp; Accommodations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extLst>
                  <a:ext uri="{0D108BD9-81ED-4DB2-BD59-A6C34878D82A}">
                    <a16:rowId xmlns:a16="http://schemas.microsoft.com/office/drawing/2014/main" val="10004"/>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tc>
                  <a:txBody>
                    <a:bodyPr/>
                    <a:lstStyle/>
                    <a:p>
                      <a:pPr marL="0" lvl="0" indent="0" algn="l" rtl="0">
                        <a:spcBef>
                          <a:spcPts val="0"/>
                        </a:spcBef>
                        <a:spcAft>
                          <a:spcPts val="0"/>
                        </a:spcAft>
                        <a:buNone/>
                      </a:pPr>
                      <a:r>
                        <a:rPr lang="en" sz="2000" b="1">
                          <a:solidFill>
                            <a:srgbClr val="102649"/>
                          </a:solidFill>
                        </a:rPr>
                        <a:t>High School and Test Security</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extLst>
                  <a:ext uri="{0D108BD9-81ED-4DB2-BD59-A6C34878D82A}">
                    <a16:rowId xmlns:a16="http://schemas.microsoft.com/office/drawing/2014/main" val="10005"/>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tc>
                  <a:txBody>
                    <a:bodyPr/>
                    <a:lstStyle/>
                    <a:p>
                      <a:pPr marL="0" lvl="0" indent="0" algn="l" rtl="0">
                        <a:spcBef>
                          <a:spcPts val="0"/>
                        </a:spcBef>
                        <a:spcAft>
                          <a:spcPts val="0"/>
                        </a:spcAft>
                        <a:buNone/>
                      </a:pPr>
                      <a:r>
                        <a:rPr lang="en" sz="2000" b="1">
                          <a:solidFill>
                            <a:srgbClr val="102649"/>
                          </a:solidFill>
                        </a:rPr>
                        <a:t>SDRR</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extLst>
                  <a:ext uri="{0D108BD9-81ED-4DB2-BD59-A6C34878D82A}">
                    <a16:rowId xmlns:a16="http://schemas.microsoft.com/office/drawing/2014/main" val="10006"/>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tc>
                  <a:txBody>
                    <a:bodyPr/>
                    <a:lstStyle/>
                    <a:p>
                      <a:pPr marL="0" lvl="0" indent="0" algn="l" rtl="0">
                        <a:spcBef>
                          <a:spcPts val="0"/>
                        </a:spcBef>
                        <a:spcAft>
                          <a:spcPts val="0"/>
                        </a:spcAft>
                        <a:buNone/>
                      </a:pPr>
                      <a:r>
                        <a:rPr lang="en" sz="2000" b="1">
                          <a:solidFill>
                            <a:srgbClr val="102649"/>
                          </a:solidFill>
                        </a:rPr>
                        <a:t>Open Floor Questions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extLst>
                  <a:ext uri="{0D108BD9-81ED-4DB2-BD59-A6C34878D82A}">
                    <a16:rowId xmlns:a16="http://schemas.microsoft.com/office/drawing/2014/main" val="10007"/>
                  </a:ext>
                </a:extLst>
              </a:tr>
              <a:tr h="529843">
                <a:tc>
                  <a:txBody>
                    <a:bodyPr/>
                    <a:lstStyle/>
                    <a:p>
                      <a:pPr marL="0" lvl="0" indent="0" algn="l" rtl="0">
                        <a:spcBef>
                          <a:spcPts val="0"/>
                        </a:spcBef>
                        <a:spcAft>
                          <a:spcPts val="0"/>
                        </a:spcAft>
                        <a:buNone/>
                      </a:pPr>
                      <a:r>
                        <a:rPr lang="en" sz="2000" b="1">
                          <a:solidFill>
                            <a:srgbClr val="102649"/>
                          </a:solidFill>
                        </a:rPr>
                        <a:t>Noon</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tc>
                  <a:txBody>
                    <a:bodyPr/>
                    <a:lstStyle/>
                    <a:p>
                      <a:pPr marL="0" lvl="0" indent="0" algn="l" rtl="0">
                        <a:spcBef>
                          <a:spcPts val="0"/>
                        </a:spcBef>
                        <a:spcAft>
                          <a:spcPts val="0"/>
                        </a:spcAft>
                        <a:buNone/>
                      </a:pPr>
                      <a:r>
                        <a:rPr lang="en" sz="2000" b="1" dirty="0">
                          <a:solidFill>
                            <a:srgbClr val="102649"/>
                          </a:solidFill>
                        </a:rPr>
                        <a:t>Conclusion</a:t>
                      </a:r>
                      <a:endParaRPr sz="2000" b="1" dirty="0">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A7CBCD"/>
                    </a:solidFill>
                  </a:tcPr>
                </a:tc>
                <a:extLst>
                  <a:ext uri="{0D108BD9-81ED-4DB2-BD59-A6C34878D82A}">
                    <a16:rowId xmlns:a16="http://schemas.microsoft.com/office/drawing/2014/main" val="10008"/>
                  </a:ext>
                </a:extLst>
              </a:tr>
            </a:tbl>
          </a:graphicData>
        </a:graphic>
      </p:graphicFrame>
      <p:sp>
        <p:nvSpPr>
          <p:cNvPr id="8" name="TextBox 7">
            <a:extLst>
              <a:ext uri="{FF2B5EF4-FFF2-40B4-BE49-F238E27FC236}">
                <a16:creationId xmlns:a16="http://schemas.microsoft.com/office/drawing/2014/main" id="{6E9AC265-AA5D-1531-27A6-76F987076214}"/>
              </a:ext>
            </a:extLst>
          </p:cNvPr>
          <p:cNvSpPr txBox="1"/>
          <p:nvPr/>
        </p:nvSpPr>
        <p:spPr>
          <a:xfrm>
            <a:off x="468350" y="5994703"/>
            <a:ext cx="11255300" cy="830997"/>
          </a:xfrm>
          <a:prstGeom prst="rect">
            <a:avLst/>
          </a:prstGeom>
          <a:noFill/>
        </p:spPr>
        <p:txBody>
          <a:bodyPr wrap="square">
            <a:spAutoFit/>
          </a:bodyPr>
          <a:lstStyle/>
          <a:p>
            <a:r>
              <a:rPr lang="en-US" sz="1600" b="0" i="1">
                <a:solidFill>
                  <a:srgbClr val="102649"/>
                </a:solidFill>
                <a:effectLst/>
                <a:latin typeface="Söhne"/>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a:t>
            </a:r>
            <a:endParaRPr lang="en-US" sz="1600" i="1">
              <a:solidFill>
                <a:srgbClr val="102649"/>
              </a:solidFill>
            </a:endParaRPr>
          </a:p>
        </p:txBody>
      </p:sp>
      <p:sp>
        <p:nvSpPr>
          <p:cNvPr id="4" name="Slide Number Placeholder 3">
            <a:extLst>
              <a:ext uri="{FF2B5EF4-FFF2-40B4-BE49-F238E27FC236}">
                <a16:creationId xmlns:a16="http://schemas.microsoft.com/office/drawing/2014/main" id="{8CEC6774-D2FC-5916-5165-51E62D01FF67}"/>
              </a:ext>
            </a:extLst>
          </p:cNvPr>
          <p:cNvSpPr>
            <a:spLocks noGrp="1"/>
          </p:cNvSpPr>
          <p:nvPr>
            <p:ph type="sldNum" idx="4294967295"/>
          </p:nvPr>
        </p:nvSpPr>
        <p:spPr>
          <a:xfrm>
            <a:off x="11460163" y="6264275"/>
            <a:ext cx="731837" cy="525463"/>
          </a:xfrm>
        </p:spPr>
        <p:txBody>
          <a:bodyPr/>
          <a:lstStyle/>
          <a:p>
            <a:pPr algn="r">
              <a:spcAft>
                <a:spcPts val="600"/>
              </a:spcAft>
            </a:pPr>
            <a:fld id="{00000000-1234-1234-1234-123412341234}" type="slidenum">
              <a:rPr lang="en" smtClean="0"/>
              <a:pPr algn="r">
                <a:spcAft>
                  <a:spcPts val="600"/>
                </a:spcAft>
              </a:pPr>
              <a:t>35</a:t>
            </a:fld>
            <a:endParaRPr lang="en"/>
          </a:p>
        </p:txBody>
      </p:sp>
    </p:spTree>
    <p:extLst>
      <p:ext uri="{BB962C8B-B14F-4D97-AF65-F5344CB8AC3E}">
        <p14:creationId xmlns:p14="http://schemas.microsoft.com/office/powerpoint/2010/main" val="3169072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FC61-773F-9E84-6371-CD18CCAFBD59}"/>
              </a:ext>
            </a:extLst>
          </p:cNvPr>
          <p:cNvSpPr>
            <a:spLocks noGrp="1"/>
          </p:cNvSpPr>
          <p:nvPr>
            <p:ph type="title"/>
          </p:nvPr>
        </p:nvSpPr>
        <p:spPr/>
        <p:txBody>
          <a:bodyPr/>
          <a:lstStyle/>
          <a:p>
            <a:r>
              <a:rPr lang="en-US"/>
              <a:t>February DAC Trainings Available</a:t>
            </a:r>
          </a:p>
        </p:txBody>
      </p:sp>
      <p:sp>
        <p:nvSpPr>
          <p:cNvPr id="5" name="Rectangle: Rounded Corners 4">
            <a:extLst>
              <a:ext uri="{FF2B5EF4-FFF2-40B4-BE49-F238E27FC236}">
                <a16:creationId xmlns:a16="http://schemas.microsoft.com/office/drawing/2014/main" id="{2278753D-DDA6-4940-D0B2-EA352CE8E2D1}"/>
              </a:ext>
            </a:extLst>
          </p:cNvPr>
          <p:cNvSpPr/>
          <p:nvPr/>
        </p:nvSpPr>
        <p:spPr>
          <a:xfrm>
            <a:off x="1768186" y="1133475"/>
            <a:ext cx="8655627" cy="4229100"/>
          </a:xfrm>
          <a:prstGeom prst="roundRect">
            <a:avLst/>
          </a:prstGeom>
          <a:solidFill>
            <a:srgbClr val="5CACB5"/>
          </a:solidFill>
          <a:ln>
            <a:solidFill>
              <a:srgbClr val="0077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sz="2800">
                <a:solidFill>
                  <a:schemeClr val="tx1"/>
                </a:solidFill>
                <a:ea typeface="+mn-lt"/>
                <a:cs typeface="+mn-lt"/>
              </a:rPr>
              <a:t>Kentucky Summative Assessment (KSA)</a:t>
            </a:r>
          </a:p>
          <a:p>
            <a:pPr marL="285750" indent="-285750">
              <a:buFont typeface="Arial"/>
              <a:buChar char="•"/>
            </a:pPr>
            <a:r>
              <a:rPr lang="en-US" sz="2800">
                <a:solidFill>
                  <a:schemeClr val="tx1"/>
                </a:solidFill>
              </a:rPr>
              <a:t>KSA </a:t>
            </a:r>
            <a:r>
              <a:rPr lang="en-US" sz="2800" err="1">
                <a:solidFill>
                  <a:schemeClr val="tx1"/>
                </a:solidFill>
              </a:rPr>
              <a:t>PearsonAccess</a:t>
            </a:r>
            <a:r>
              <a:rPr lang="en-US" sz="2800" baseline="30000" err="1">
                <a:solidFill>
                  <a:schemeClr val="tx1"/>
                </a:solidFill>
              </a:rPr>
              <a:t>Next</a:t>
            </a:r>
            <a:r>
              <a:rPr lang="en-US" sz="2800" baseline="30000">
                <a:solidFill>
                  <a:schemeClr val="tx1"/>
                </a:solidFill>
              </a:rPr>
              <a:t> </a:t>
            </a:r>
            <a:r>
              <a:rPr lang="en-US" sz="2800">
                <a:solidFill>
                  <a:schemeClr val="tx1"/>
                </a:solidFill>
              </a:rPr>
              <a:t>(PAN)</a:t>
            </a:r>
          </a:p>
          <a:p>
            <a:pPr marL="285750" indent="-285750">
              <a:buFont typeface="Arial"/>
              <a:buChar char="•"/>
            </a:pPr>
            <a:r>
              <a:rPr lang="en-US" sz="2800" err="1">
                <a:solidFill>
                  <a:schemeClr val="tx1"/>
                </a:solidFill>
              </a:rPr>
              <a:t>TestNAV</a:t>
            </a:r>
            <a:endParaRPr lang="en-US" sz="2800">
              <a:solidFill>
                <a:schemeClr val="tx1"/>
              </a:solidFill>
            </a:endParaRPr>
          </a:p>
          <a:p>
            <a:pPr marL="285750" indent="-285750">
              <a:buFont typeface="Arial"/>
              <a:buChar char="•"/>
            </a:pPr>
            <a:r>
              <a:rPr lang="en-US" sz="2800">
                <a:solidFill>
                  <a:schemeClr val="tx1"/>
                </a:solidFill>
              </a:rPr>
              <a:t>Alternate Kentucky Summative Assessment (AKSA)</a:t>
            </a:r>
          </a:p>
          <a:p>
            <a:pPr marL="285750" indent="-285750">
              <a:buFont typeface="Arial"/>
              <a:buChar char="•"/>
            </a:pPr>
            <a:r>
              <a:rPr lang="en-US" sz="2800">
                <a:solidFill>
                  <a:schemeClr val="tx1"/>
                </a:solidFill>
                <a:ea typeface="+mn-lt"/>
                <a:cs typeface="+mn-lt"/>
              </a:rPr>
              <a:t>Student Data Review and Rosters (SDRR) </a:t>
            </a:r>
          </a:p>
          <a:p>
            <a:pPr marL="285750" indent="-285750">
              <a:buFont typeface="Arial"/>
              <a:buChar char="•"/>
            </a:pPr>
            <a:r>
              <a:rPr lang="en-US" sz="2800">
                <a:solidFill>
                  <a:schemeClr val="tx1"/>
                </a:solidFill>
                <a:ea typeface="+mn-lt"/>
                <a:cs typeface="+mn-lt"/>
              </a:rPr>
              <a:t>Test Security </a:t>
            </a:r>
          </a:p>
          <a:p>
            <a:pPr marL="285750" indent="-285750">
              <a:buFont typeface="Arial"/>
              <a:buChar char="•"/>
            </a:pPr>
            <a:r>
              <a:rPr lang="en-US" sz="2800">
                <a:solidFill>
                  <a:schemeClr val="tx1"/>
                </a:solidFill>
                <a:ea typeface="+mn-lt"/>
                <a:cs typeface="+mn-lt"/>
              </a:rPr>
              <a:t>Accommodations </a:t>
            </a:r>
          </a:p>
          <a:p>
            <a:pPr marL="285750" indent="-285750">
              <a:buFont typeface="Arial"/>
              <a:buChar char="•"/>
            </a:pPr>
            <a:r>
              <a:rPr lang="en-US" sz="2800">
                <a:solidFill>
                  <a:schemeClr val="tx1"/>
                </a:solidFill>
                <a:ea typeface="+mn-lt"/>
                <a:cs typeface="+mn-lt"/>
              </a:rPr>
              <a:t>High School</a:t>
            </a:r>
            <a:endParaRPr lang="en-US" sz="2800">
              <a:solidFill>
                <a:schemeClr val="tx1"/>
              </a:solidFill>
            </a:endParaRPr>
          </a:p>
          <a:p>
            <a:pPr marL="285750" indent="-285750">
              <a:buFont typeface="Arial"/>
              <a:buChar char="•"/>
            </a:pPr>
            <a:endParaRPr lang="en-US" sz="1800">
              <a:solidFill>
                <a:schemeClr val="tx1"/>
              </a:solidFill>
            </a:endParaRPr>
          </a:p>
        </p:txBody>
      </p:sp>
      <p:sp>
        <p:nvSpPr>
          <p:cNvPr id="6" name="TextBox 5">
            <a:extLst>
              <a:ext uri="{FF2B5EF4-FFF2-40B4-BE49-F238E27FC236}">
                <a16:creationId xmlns:a16="http://schemas.microsoft.com/office/drawing/2014/main" id="{18658FBF-1885-0903-758E-4783547C7014}"/>
              </a:ext>
            </a:extLst>
          </p:cNvPr>
          <p:cNvSpPr txBox="1"/>
          <p:nvPr/>
        </p:nvSpPr>
        <p:spPr>
          <a:xfrm>
            <a:off x="318393" y="5522605"/>
            <a:ext cx="11693498" cy="923330"/>
          </a:xfrm>
          <a:prstGeom prst="rect">
            <a:avLst/>
          </a:prstGeom>
          <a:noFill/>
        </p:spPr>
        <p:txBody>
          <a:bodyPr wrap="square" lIns="91440" tIns="45720" rIns="91440" bIns="45720" rtlCol="0" anchor="t">
            <a:spAutoFit/>
          </a:bodyPr>
          <a:lstStyle/>
          <a:p>
            <a:r>
              <a:rPr lang="en-US" b="1" i="1"/>
              <a:t>Please Note: </a:t>
            </a:r>
            <a:r>
              <a:rPr lang="en-US" i="1"/>
              <a:t>Since the live Q&amp;A sessions will not include full presentations of content already covered in the </a:t>
            </a:r>
            <a:r>
              <a:rPr lang="en-US" i="1">
                <a:hlinkClick r:id="rId3"/>
              </a:rPr>
              <a:t>video recordings</a:t>
            </a:r>
            <a:r>
              <a:rPr lang="en-US" i="1"/>
              <a:t>, DACs and BACs should be prepared for the Q&amp;A sessions. Before attending the Q&amp;A Sessions, DACs and BACs can be prepared by watching all (or pertinent) training videos on the administration of Spring 2025 assessments.</a:t>
            </a:r>
          </a:p>
        </p:txBody>
      </p:sp>
    </p:spTree>
    <p:extLst>
      <p:ext uri="{BB962C8B-B14F-4D97-AF65-F5344CB8AC3E}">
        <p14:creationId xmlns:p14="http://schemas.microsoft.com/office/powerpoint/2010/main" val="1797520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5"/>
            <a:ext cx="12192000" cy="1058146"/>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rPr>
              <a:t>dacinfo@education.ky.gov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8" y="1298713"/>
            <a:ext cx="7443615" cy="4260839"/>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b="1">
                <a:solidFill>
                  <a:schemeClr val="bg1"/>
                </a:solidFill>
              </a:rPr>
              <a:t>OAA/DAAS Staff:</a:t>
            </a:r>
            <a:endParaRPr lang="en-US"/>
          </a:p>
          <a:p>
            <a:pPr lvl="1"/>
            <a:r>
              <a:rPr lang="en-US" sz="2000">
                <a:solidFill>
                  <a:schemeClr val="bg1"/>
                </a:solidFill>
              </a:rPr>
              <a:t>Jennifer Stafford, Division Director</a:t>
            </a:r>
            <a:endParaRPr lang="en-US"/>
          </a:p>
          <a:p>
            <a:pPr lvl="1"/>
            <a:r>
              <a:rPr lang="en-US" sz="2000">
                <a:solidFill>
                  <a:schemeClr val="bg1"/>
                </a:solidFill>
              </a:rPr>
              <a:t>Helen Jones, Academic Program Manager</a:t>
            </a:r>
            <a:endParaRPr lang="en-US"/>
          </a:p>
          <a:p>
            <a:pPr lvl="1"/>
            <a:r>
              <a:rPr lang="en-US" sz="2000">
                <a:solidFill>
                  <a:schemeClr val="bg1"/>
                </a:solidFill>
              </a:rPr>
              <a:t>Shara Savage, Education Administration Program Manager</a:t>
            </a:r>
            <a:endParaRPr lang="en-US"/>
          </a:p>
          <a:p>
            <a:pPr lvl="1"/>
            <a:r>
              <a:rPr lang="en-US" sz="2000">
                <a:solidFill>
                  <a:schemeClr val="bg1"/>
                </a:solidFill>
              </a:rPr>
              <a:t>Ben Riley, Systems Consultant</a:t>
            </a:r>
            <a:endParaRPr lang="en-US"/>
          </a:p>
          <a:p>
            <a:pPr lvl="1"/>
            <a:r>
              <a:rPr lang="en-US" sz="2000">
                <a:solidFill>
                  <a:schemeClr val="bg1"/>
                </a:solidFill>
              </a:rPr>
              <a:t>Devon Avery, Program Consultant</a:t>
            </a:r>
            <a:endParaRPr lang="en-US"/>
          </a:p>
          <a:p>
            <a:pPr lvl="1"/>
            <a:r>
              <a:rPr lang="en-US" sz="2000">
                <a:solidFill>
                  <a:schemeClr val="bg1"/>
                </a:solidFill>
              </a:rPr>
              <a:t>Melissa Chandler, Program Consultant</a:t>
            </a:r>
            <a:endParaRPr lang="en-US"/>
          </a:p>
          <a:p>
            <a:pPr lvl="1"/>
            <a:r>
              <a:rPr lang="en-US" sz="2000">
                <a:solidFill>
                  <a:schemeClr val="bg1"/>
                </a:solidFill>
              </a:rPr>
              <a:t>Tiffany Christopher, Program Consultant</a:t>
            </a:r>
            <a:endParaRPr lang="en-US"/>
          </a:p>
          <a:p>
            <a:pPr lvl="1"/>
            <a:r>
              <a:rPr lang="en-US" sz="2000">
                <a:solidFill>
                  <a:schemeClr val="bg1"/>
                </a:solidFill>
              </a:rPr>
              <a:t>Krista Mullins, Program Consultant</a:t>
            </a:r>
            <a:endParaRPr lang="en-US">
              <a:solidFill>
                <a:schemeClr val="bg1"/>
              </a:solidFill>
            </a:endParaRPr>
          </a:p>
          <a:p>
            <a:pPr lvl="1"/>
            <a:r>
              <a:rPr lang="en-US" sz="2000">
                <a:solidFill>
                  <a:schemeClr val="bg1"/>
                </a:solidFill>
              </a:rPr>
              <a:t>Christen Roseberry, Program Consultant</a:t>
            </a:r>
            <a:endParaRPr lang="en-US">
              <a:solidFill>
                <a:schemeClr val="bg1"/>
              </a:solidFill>
            </a:endParaRPr>
          </a:p>
          <a:p>
            <a:pPr lvl="1"/>
            <a:r>
              <a:rPr lang="en-US" sz="2000">
                <a:solidFill>
                  <a:schemeClr val="bg1"/>
                </a:solidFill>
              </a:rPr>
              <a:t>Chris Williams, Program Consultant</a:t>
            </a:r>
            <a:endParaRPr lang="en-US">
              <a:solidFill>
                <a:schemeClr val="bg1"/>
              </a:solidFill>
            </a:endParaRPr>
          </a:p>
          <a:p>
            <a:pPr lvl="1"/>
            <a:r>
              <a:rPr lang="en-US" sz="2000">
                <a:solidFill>
                  <a:schemeClr val="bg1"/>
                </a:solidFill>
              </a:rPr>
              <a:t>Tammy Bradley, Division Administrator </a:t>
            </a:r>
            <a:endParaRPr lang="en-US"/>
          </a:p>
        </p:txBody>
      </p:sp>
      <p:sp>
        <p:nvSpPr>
          <p:cNvPr id="8" name="Slide Number Placeholder 7">
            <a:extLst>
              <a:ext uri="{FF2B5EF4-FFF2-40B4-BE49-F238E27FC236}">
                <a16:creationId xmlns:a16="http://schemas.microsoft.com/office/drawing/2014/main" id="{F0177057-B87E-1EE1-4636-C5BDE13C079D}"/>
              </a:ext>
            </a:extLst>
          </p:cNvPr>
          <p:cNvSpPr>
            <a:spLocks noGrp="1"/>
          </p:cNvSpPr>
          <p:nvPr>
            <p:ph type="sldNum" sz="quarter" idx="10"/>
          </p:nvPr>
        </p:nvSpPr>
        <p:spPr/>
        <p:txBody>
          <a:bodyPr/>
          <a:lstStyle/>
          <a:p>
            <a:fld id="{C0C8F88A-AA11-4305-A80F-BCBF00EDB4D8}" type="slidenum">
              <a:rPr lang="en-US" smtClean="0"/>
              <a:pPr/>
              <a:t>37</a:t>
            </a:fld>
            <a:endParaRPr lang="en-US"/>
          </a:p>
        </p:txBody>
      </p:sp>
    </p:spTree>
    <p:extLst>
      <p:ext uri="{BB962C8B-B14F-4D97-AF65-F5344CB8AC3E}">
        <p14:creationId xmlns:p14="http://schemas.microsoft.com/office/powerpoint/2010/main" val="193288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952E-FA83-04A7-C98E-612DD2870EC1}"/>
              </a:ext>
            </a:extLst>
          </p:cNvPr>
          <p:cNvSpPr>
            <a:spLocks noGrp="1"/>
          </p:cNvSpPr>
          <p:nvPr>
            <p:ph type="title"/>
          </p:nvPr>
        </p:nvSpPr>
        <p:spPr>
          <a:xfrm>
            <a:off x="0" y="0"/>
            <a:ext cx="10515600" cy="1166191"/>
          </a:xfrm>
        </p:spPr>
        <p:txBody>
          <a:bodyPr/>
          <a:lstStyle/>
          <a:p>
            <a:r>
              <a:rPr lang="en-US"/>
              <a:t>Purpose of Data Quality </a:t>
            </a:r>
          </a:p>
        </p:txBody>
      </p:sp>
      <p:sp>
        <p:nvSpPr>
          <p:cNvPr id="5" name="Content Placeholder 4">
            <a:extLst>
              <a:ext uri="{FF2B5EF4-FFF2-40B4-BE49-F238E27FC236}">
                <a16:creationId xmlns:a16="http://schemas.microsoft.com/office/drawing/2014/main" id="{FF80AC4C-F336-AC70-E74C-B3C7ECAD0EFC}"/>
              </a:ext>
            </a:extLst>
          </p:cNvPr>
          <p:cNvSpPr>
            <a:spLocks noGrp="1"/>
          </p:cNvSpPr>
          <p:nvPr>
            <p:ph idx="1"/>
          </p:nvPr>
        </p:nvSpPr>
        <p:spPr>
          <a:xfrm>
            <a:off x="612685" y="1271066"/>
            <a:ext cx="10515600" cy="4093115"/>
          </a:xfrm>
        </p:spPr>
        <p:txBody>
          <a:bodyPr vert="horz" lIns="91440" tIns="45720" rIns="91440" bIns="45720" rtlCol="0" anchor="t">
            <a:normAutofit/>
          </a:bodyPr>
          <a:lstStyle/>
          <a:p>
            <a:pPr marL="0" indent="0">
              <a:buNone/>
            </a:pPr>
            <a:r>
              <a:rPr lang="en-US"/>
              <a:t>The purpose of data quality is to get the student data correct in the Student Data Review and Roster application (SDRR) and during Data Review correct prior to public reporting in the School Report Card (SRC).</a:t>
            </a:r>
          </a:p>
        </p:txBody>
      </p:sp>
    </p:spTree>
    <p:extLst>
      <p:ext uri="{BB962C8B-B14F-4D97-AF65-F5344CB8AC3E}">
        <p14:creationId xmlns:p14="http://schemas.microsoft.com/office/powerpoint/2010/main" val="356853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952E-FA83-04A7-C98E-612DD2870EC1}"/>
              </a:ext>
            </a:extLst>
          </p:cNvPr>
          <p:cNvSpPr>
            <a:spLocks noGrp="1"/>
          </p:cNvSpPr>
          <p:nvPr>
            <p:ph type="title"/>
          </p:nvPr>
        </p:nvSpPr>
        <p:spPr>
          <a:xfrm>
            <a:off x="0" y="0"/>
            <a:ext cx="10515600" cy="1238375"/>
          </a:xfrm>
        </p:spPr>
        <p:txBody>
          <a:bodyPr/>
          <a:lstStyle/>
          <a:p>
            <a:r>
              <a:rPr lang="en-US"/>
              <a:t>SDRR Year at a Glance</a:t>
            </a:r>
          </a:p>
        </p:txBody>
      </p:sp>
      <p:sp>
        <p:nvSpPr>
          <p:cNvPr id="3" name="Content Placeholder 2">
            <a:extLst>
              <a:ext uri="{FF2B5EF4-FFF2-40B4-BE49-F238E27FC236}">
                <a16:creationId xmlns:a16="http://schemas.microsoft.com/office/drawing/2014/main" id="{15CD504D-56F6-40CA-7C57-39243A81AC5B}"/>
              </a:ext>
              <a:ext uri="{C183D7F6-B498-43B3-948B-1728B52AA6E4}">
                <adec:decorative xmlns:adec="http://schemas.microsoft.com/office/drawing/2017/decorative" val="1"/>
              </a:ext>
            </a:extLst>
          </p:cNvPr>
          <p:cNvSpPr>
            <a:spLocks noGrp="1"/>
          </p:cNvSpPr>
          <p:nvPr>
            <p:ph idx="1"/>
          </p:nvPr>
        </p:nvSpPr>
        <p:spPr>
          <a:xfrm>
            <a:off x="324901" y="933495"/>
            <a:ext cx="11546549" cy="4686130"/>
          </a:xfrm>
        </p:spPr>
        <p:txBody>
          <a:bodyPr vert="horz" lIns="91440" tIns="45720" rIns="91440" bIns="45720" rtlCol="0" anchor="t">
            <a:normAutofit/>
          </a:bodyPr>
          <a:lstStyle/>
          <a:p>
            <a:endParaRPr lang="en-US"/>
          </a:p>
          <a:p>
            <a:endParaRPr lang="en-US"/>
          </a:p>
          <a:p>
            <a:pPr marL="0" indent="0">
              <a:buNone/>
            </a:pPr>
            <a:endParaRPr lang="en-US"/>
          </a:p>
        </p:txBody>
      </p:sp>
      <p:graphicFrame>
        <p:nvGraphicFramePr>
          <p:cNvPr id="4" name="Table 4" descr="This lets districts know what to do in SDRR  from January with ACCESS rosters to the post data release for the 10 day regulatory review.">
            <a:extLst>
              <a:ext uri="{FF2B5EF4-FFF2-40B4-BE49-F238E27FC236}">
                <a16:creationId xmlns:a16="http://schemas.microsoft.com/office/drawing/2014/main" id="{74464526-9EE0-B66F-A6CB-8436CD031B0D}"/>
              </a:ext>
            </a:extLst>
          </p:cNvPr>
          <p:cNvGraphicFramePr>
            <a:graphicFrameLocks noGrp="1"/>
          </p:cNvGraphicFramePr>
          <p:nvPr>
            <p:extLst>
              <p:ext uri="{D42A27DB-BD31-4B8C-83A1-F6EECF244321}">
                <p14:modId xmlns:p14="http://schemas.microsoft.com/office/powerpoint/2010/main" val="3057251105"/>
              </p:ext>
            </p:extLst>
          </p:nvPr>
        </p:nvGraphicFramePr>
        <p:xfrm>
          <a:off x="516782" y="933495"/>
          <a:ext cx="11158436" cy="4717572"/>
        </p:xfrm>
        <a:graphic>
          <a:graphicData uri="http://schemas.openxmlformats.org/drawingml/2006/table">
            <a:tbl>
              <a:tblPr firstRow="1" bandRow="1">
                <a:tableStyleId>{5C22544A-7EE6-4342-B048-85BDC9FD1C3A}</a:tableStyleId>
              </a:tblPr>
              <a:tblGrid>
                <a:gridCol w="2349144">
                  <a:extLst>
                    <a:ext uri="{9D8B030D-6E8A-4147-A177-3AD203B41FA5}">
                      <a16:colId xmlns:a16="http://schemas.microsoft.com/office/drawing/2014/main" val="1222882374"/>
                    </a:ext>
                  </a:extLst>
                </a:gridCol>
                <a:gridCol w="8809292">
                  <a:extLst>
                    <a:ext uri="{9D8B030D-6E8A-4147-A177-3AD203B41FA5}">
                      <a16:colId xmlns:a16="http://schemas.microsoft.com/office/drawing/2014/main" val="4196469528"/>
                    </a:ext>
                  </a:extLst>
                </a:gridCol>
              </a:tblGrid>
              <a:tr h="393131">
                <a:tc>
                  <a:txBody>
                    <a:bodyPr/>
                    <a:lstStyle/>
                    <a:p>
                      <a:r>
                        <a:rPr lang="en-US" sz="1600"/>
                        <a:t>Date/When</a:t>
                      </a:r>
                    </a:p>
                  </a:txBody>
                  <a:tcPr>
                    <a:solidFill>
                      <a:srgbClr val="007780"/>
                    </a:solidFill>
                  </a:tcPr>
                </a:tc>
                <a:tc>
                  <a:txBody>
                    <a:bodyPr/>
                    <a:lstStyle/>
                    <a:p>
                      <a:r>
                        <a:rPr lang="en-US" sz="1600"/>
                        <a:t>Event</a:t>
                      </a:r>
                    </a:p>
                  </a:txBody>
                  <a:tcPr>
                    <a:solidFill>
                      <a:srgbClr val="007780"/>
                    </a:solidFill>
                  </a:tcPr>
                </a:tc>
                <a:extLst>
                  <a:ext uri="{0D108BD9-81ED-4DB2-BD59-A6C34878D82A}">
                    <a16:rowId xmlns:a16="http://schemas.microsoft.com/office/drawing/2014/main" val="2038357046"/>
                  </a:ext>
                </a:extLst>
              </a:tr>
              <a:tr h="393131">
                <a:tc>
                  <a:txBody>
                    <a:bodyPr/>
                    <a:lstStyle/>
                    <a:p>
                      <a:r>
                        <a:rPr lang="en-US" sz="1600"/>
                        <a:t>January</a:t>
                      </a:r>
                    </a:p>
                  </a:txBody>
                  <a:tcPr>
                    <a:solidFill>
                      <a:srgbClr val="A7CBCD"/>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Filing nonparticipations in SDRR if needed for ACCESS rosters. Dropout data is available.</a:t>
                      </a:r>
                    </a:p>
                  </a:txBody>
                  <a:tcPr>
                    <a:solidFill>
                      <a:srgbClr val="A7CBCD"/>
                    </a:solidFill>
                  </a:tcPr>
                </a:tc>
                <a:extLst>
                  <a:ext uri="{0D108BD9-81ED-4DB2-BD59-A6C34878D82A}">
                    <a16:rowId xmlns:a16="http://schemas.microsoft.com/office/drawing/2014/main" val="2353317282"/>
                  </a:ext>
                </a:extLst>
              </a:tr>
              <a:tr h="393131">
                <a:tc>
                  <a:txBody>
                    <a:bodyPr/>
                    <a:lstStyle/>
                    <a:p>
                      <a:r>
                        <a:rPr lang="en-US" sz="1600"/>
                        <a:t>February</a:t>
                      </a:r>
                    </a:p>
                  </a:txBody>
                  <a:tcPr>
                    <a:solidFill>
                      <a:srgbClr val="A7CBCD"/>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Ensure the graduate data correct in Infinite Campus (IC) for Cohort.</a:t>
                      </a:r>
                    </a:p>
                  </a:txBody>
                  <a:tcPr>
                    <a:solidFill>
                      <a:srgbClr val="A7CBCD"/>
                    </a:solidFill>
                  </a:tcPr>
                </a:tc>
                <a:extLst>
                  <a:ext uri="{0D108BD9-81ED-4DB2-BD59-A6C34878D82A}">
                    <a16:rowId xmlns:a16="http://schemas.microsoft.com/office/drawing/2014/main" val="256954137"/>
                  </a:ext>
                </a:extLst>
              </a:tr>
              <a:tr h="842424">
                <a:tc>
                  <a:txBody>
                    <a:bodyPr/>
                    <a:lstStyle/>
                    <a:p>
                      <a:r>
                        <a:rPr lang="en-US" sz="1600"/>
                        <a:t>Mid-March</a:t>
                      </a:r>
                    </a:p>
                  </a:txBody>
                  <a:tcPr>
                    <a:solidFill>
                      <a:srgbClr val="A7CBCD"/>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en-US" sz="1600"/>
                        <a:t>Enter the districts test windows for elementary, middle and high school in SDRR.</a:t>
                      </a:r>
                      <a:endParaRPr lang="en-US"/>
                    </a:p>
                    <a:p>
                      <a:pPr marL="285750" marR="0" lvl="0" indent="-285750" algn="l">
                        <a:lnSpc>
                          <a:spcPct val="100000"/>
                        </a:lnSpc>
                        <a:spcBef>
                          <a:spcPts val="0"/>
                        </a:spcBef>
                        <a:spcAft>
                          <a:spcPts val="0"/>
                        </a:spcAft>
                        <a:buClrTx/>
                        <a:buSzTx/>
                        <a:buFont typeface="Arial"/>
                        <a:buChar char="•"/>
                      </a:pPr>
                      <a:r>
                        <a:rPr lang="en-US" sz="1600"/>
                        <a:t>Updating district calendars in IC, so the students’ accountability will be pre-populated correctly in spring rosters starting mid/late April.</a:t>
                      </a:r>
                    </a:p>
                  </a:txBody>
                  <a:tcPr>
                    <a:solidFill>
                      <a:srgbClr val="A7CBCD"/>
                    </a:solidFill>
                  </a:tcPr>
                </a:tc>
                <a:extLst>
                  <a:ext uri="{0D108BD9-81ED-4DB2-BD59-A6C34878D82A}">
                    <a16:rowId xmlns:a16="http://schemas.microsoft.com/office/drawing/2014/main" val="9615973"/>
                  </a:ext>
                </a:extLst>
              </a:tr>
              <a:tr h="1067070">
                <a:tc>
                  <a:txBody>
                    <a:bodyPr/>
                    <a:lstStyle/>
                    <a:p>
                      <a:r>
                        <a:rPr lang="en-US" sz="1600"/>
                        <a:t>Mid/Late April</a:t>
                      </a:r>
                    </a:p>
                  </a:txBody>
                  <a:tcPr>
                    <a:solidFill>
                      <a:srgbClr val="A7CBCD"/>
                    </a:solidFill>
                  </a:tcPr>
                </a:tc>
                <a:tc>
                  <a:txBody>
                    <a:bodyPr/>
                    <a:lstStyle/>
                    <a:p>
                      <a:pPr marL="0" indent="0">
                        <a:buNone/>
                      </a:pPr>
                      <a:r>
                        <a:rPr lang="en-US" sz="1600"/>
                        <a:t>Spring rosters will open in SDRR for: </a:t>
                      </a:r>
                      <a:endParaRPr lang="en-US"/>
                    </a:p>
                    <a:p>
                      <a:pPr marL="285750" lvl="0" indent="-285750">
                        <a:buFont typeface="Arial"/>
                        <a:buChar char="•"/>
                      </a:pPr>
                      <a:r>
                        <a:rPr lang="en-US" sz="1600"/>
                        <a:t>demographic data, adding students, deleting students, making nonparticipations requests, change accountability if needed and marking accommodations for Individualized Education Program (IEP) and  English Learner (EL) students</a:t>
                      </a:r>
                      <a:endParaRPr lang="en-US"/>
                    </a:p>
                  </a:txBody>
                  <a:tcPr>
                    <a:solidFill>
                      <a:srgbClr val="A7CBCD"/>
                    </a:solidFill>
                  </a:tcPr>
                </a:tc>
                <a:extLst>
                  <a:ext uri="{0D108BD9-81ED-4DB2-BD59-A6C34878D82A}">
                    <a16:rowId xmlns:a16="http://schemas.microsoft.com/office/drawing/2014/main" val="3361579296"/>
                  </a:ext>
                </a:extLst>
              </a:tr>
              <a:tr h="393131">
                <a:tc>
                  <a:txBody>
                    <a:bodyPr/>
                    <a:lstStyle/>
                    <a:p>
                      <a:r>
                        <a:rPr lang="en-US" sz="1600"/>
                        <a:t>June </a:t>
                      </a:r>
                    </a:p>
                  </a:txBody>
                  <a:tcPr>
                    <a:solidFill>
                      <a:srgbClr val="A7CBCD"/>
                    </a:solidFill>
                  </a:tcPr>
                </a:tc>
                <a:tc>
                  <a:txBody>
                    <a:bodyPr/>
                    <a:lstStyle/>
                    <a:p>
                      <a:r>
                        <a:rPr lang="en-US" sz="1600"/>
                        <a:t>Look at Cohort Data in SDRR and fix the issues in IC</a:t>
                      </a:r>
                    </a:p>
                  </a:txBody>
                  <a:tcPr>
                    <a:solidFill>
                      <a:srgbClr val="A7CBCD"/>
                    </a:solidFill>
                  </a:tcPr>
                </a:tc>
                <a:extLst>
                  <a:ext uri="{0D108BD9-81ED-4DB2-BD59-A6C34878D82A}">
                    <a16:rowId xmlns:a16="http://schemas.microsoft.com/office/drawing/2014/main" val="1918026554"/>
                  </a:ext>
                </a:extLst>
              </a:tr>
              <a:tr h="617777">
                <a:tc>
                  <a:txBody>
                    <a:bodyPr/>
                    <a:lstStyle/>
                    <a:p>
                      <a:r>
                        <a:rPr lang="en-US" sz="1600"/>
                        <a:t>August</a:t>
                      </a:r>
                    </a:p>
                  </a:txBody>
                  <a:tcPr>
                    <a:solidFill>
                      <a:srgbClr val="A7CBCD"/>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Data Review: this is the last time to make individual changes to the student data prior to public reporting. </a:t>
                      </a:r>
                    </a:p>
                  </a:txBody>
                  <a:tcPr>
                    <a:solidFill>
                      <a:srgbClr val="A7CBCD"/>
                    </a:solidFill>
                  </a:tcPr>
                </a:tc>
                <a:extLst>
                  <a:ext uri="{0D108BD9-81ED-4DB2-BD59-A6C34878D82A}">
                    <a16:rowId xmlns:a16="http://schemas.microsoft.com/office/drawing/2014/main" val="3258520269"/>
                  </a:ext>
                </a:extLst>
              </a:tr>
              <a:tr h="617777">
                <a:tc>
                  <a:txBody>
                    <a:bodyPr/>
                    <a:lstStyle/>
                    <a:p>
                      <a:r>
                        <a:rPr lang="en-US" sz="1600"/>
                        <a:t>Post Data Release-Fall</a:t>
                      </a:r>
                    </a:p>
                  </a:txBody>
                  <a:tcPr>
                    <a:solidFill>
                      <a:srgbClr val="A7CBCD"/>
                    </a:solidFill>
                  </a:tcPr>
                </a:tc>
                <a:tc>
                  <a:txBody>
                    <a:bodyPr/>
                    <a:lstStyle/>
                    <a:p>
                      <a:r>
                        <a:rPr lang="en-US" sz="1600" dirty="0"/>
                        <a:t>10-Day Regulatory Review after public release to correct individual student data. </a:t>
                      </a:r>
                    </a:p>
                  </a:txBody>
                  <a:tcPr>
                    <a:solidFill>
                      <a:srgbClr val="A7CBCD"/>
                    </a:solidFill>
                  </a:tcPr>
                </a:tc>
                <a:extLst>
                  <a:ext uri="{0D108BD9-81ED-4DB2-BD59-A6C34878D82A}">
                    <a16:rowId xmlns:a16="http://schemas.microsoft.com/office/drawing/2014/main" val="2048460531"/>
                  </a:ext>
                </a:extLst>
              </a:tr>
            </a:tbl>
          </a:graphicData>
        </a:graphic>
      </p:graphicFrame>
    </p:spTree>
    <p:extLst>
      <p:ext uri="{BB962C8B-B14F-4D97-AF65-F5344CB8AC3E}">
        <p14:creationId xmlns:p14="http://schemas.microsoft.com/office/powerpoint/2010/main" val="9260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B3F0-C7EF-48A7-9704-1EF33CFF7787}"/>
              </a:ext>
            </a:extLst>
          </p:cNvPr>
          <p:cNvSpPr>
            <a:spLocks noGrp="1"/>
          </p:cNvSpPr>
          <p:nvPr>
            <p:ph type="title"/>
          </p:nvPr>
        </p:nvSpPr>
        <p:spPr/>
        <p:txBody>
          <a:bodyPr/>
          <a:lstStyle/>
          <a:p>
            <a:r>
              <a:rPr lang="en-US"/>
              <a:t>SDRR Spring Timeline (pt. 2)</a:t>
            </a:r>
          </a:p>
        </p:txBody>
      </p:sp>
      <p:sp>
        <p:nvSpPr>
          <p:cNvPr id="3" name="TextBox 2" descr="Consider all dates displayed as tentative at the time of this recording.">
            <a:extLst>
              <a:ext uri="{FF2B5EF4-FFF2-40B4-BE49-F238E27FC236}">
                <a16:creationId xmlns:a16="http://schemas.microsoft.com/office/drawing/2014/main" id="{7E642CBC-C8AC-06F3-1AC1-5390DB7BB79A}"/>
              </a:ext>
            </a:extLst>
          </p:cNvPr>
          <p:cNvSpPr txBox="1"/>
          <p:nvPr/>
        </p:nvSpPr>
        <p:spPr>
          <a:xfrm rot="21287844">
            <a:off x="7829578" y="217194"/>
            <a:ext cx="2148468" cy="1077218"/>
          </a:xfrm>
          <a:prstGeom prst="rect">
            <a:avLst/>
          </a:prstGeom>
          <a:solidFill>
            <a:schemeClr val="bg1">
              <a:lumMod val="95000"/>
            </a:schemeClr>
          </a:solidFill>
          <a:ln>
            <a:solidFill>
              <a:srgbClr val="C00000"/>
            </a:solidFill>
          </a:ln>
        </p:spPr>
        <p:txBody>
          <a:bodyPr wrap="square" rtlCol="0">
            <a:spAutoFit/>
          </a:bodyPr>
          <a:lstStyle/>
          <a:p>
            <a:pPr algn="ctr"/>
            <a:r>
              <a:rPr lang="en-US" sz="3200" b="1" dirty="0">
                <a:solidFill>
                  <a:srgbClr val="C00000"/>
                </a:solidFill>
              </a:rPr>
              <a:t>ALL DATES  TENTATIVE</a:t>
            </a:r>
          </a:p>
        </p:txBody>
      </p:sp>
      <p:graphicFrame>
        <p:nvGraphicFramePr>
          <p:cNvPr id="5" name="Content Placeholder 4" descr="It is a screenshot of the SDRR spring timeline for ACCESS, District Test Windows and Spring rosters in SDRR. It tells the window for each: ACCESS is Jan. 6 thru March 4, Strict Test window Collection is March 15 thru 31st and the Spring Rosters is April 20 thru June 15.">
            <a:extLst>
              <a:ext uri="{FF2B5EF4-FFF2-40B4-BE49-F238E27FC236}">
                <a16:creationId xmlns:a16="http://schemas.microsoft.com/office/drawing/2014/main" id="{D57D0040-E0EC-4100-83A4-736FD7A341F0}"/>
              </a:ext>
            </a:extLst>
          </p:cNvPr>
          <p:cNvGraphicFramePr>
            <a:graphicFrameLocks noGrp="1"/>
          </p:cNvGraphicFramePr>
          <p:nvPr>
            <p:ph idx="1"/>
          </p:nvPr>
        </p:nvGraphicFramePr>
        <p:xfrm>
          <a:off x="891988" y="1478524"/>
          <a:ext cx="10515600" cy="409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43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42B7-63BE-49A6-9781-33CDF82AF339}"/>
              </a:ext>
            </a:extLst>
          </p:cNvPr>
          <p:cNvSpPr>
            <a:spLocks noGrp="1"/>
          </p:cNvSpPr>
          <p:nvPr>
            <p:ph type="title"/>
          </p:nvPr>
        </p:nvSpPr>
        <p:spPr/>
        <p:txBody>
          <a:bodyPr/>
          <a:lstStyle/>
          <a:p>
            <a:r>
              <a:rPr lang="en-US"/>
              <a:t>SDRR Highlights</a:t>
            </a:r>
          </a:p>
        </p:txBody>
      </p:sp>
      <p:sp>
        <p:nvSpPr>
          <p:cNvPr id="3" name="Content Placeholder 2">
            <a:extLst>
              <a:ext uri="{FF2B5EF4-FFF2-40B4-BE49-F238E27FC236}">
                <a16:creationId xmlns:a16="http://schemas.microsoft.com/office/drawing/2014/main" id="{590D281E-D74A-4952-90D0-4B852CB4CD8B}"/>
              </a:ext>
            </a:extLst>
          </p:cNvPr>
          <p:cNvSpPr>
            <a:spLocks noGrp="1"/>
          </p:cNvSpPr>
          <p:nvPr>
            <p:ph idx="1"/>
          </p:nvPr>
        </p:nvSpPr>
        <p:spPr/>
        <p:txBody>
          <a:bodyPr vert="horz" lIns="91440" tIns="45720" rIns="91440" bIns="45720" rtlCol="0" anchor="t">
            <a:normAutofit/>
          </a:bodyPr>
          <a:lstStyle/>
          <a:p>
            <a:r>
              <a:rPr lang="en-US" sz="3600"/>
              <a:t>The </a:t>
            </a:r>
            <a:r>
              <a:rPr lang="en-US" sz="3600">
                <a:hlinkClick r:id="rId3"/>
              </a:rPr>
              <a:t>Sandbox</a:t>
            </a:r>
            <a:r>
              <a:rPr lang="en-US" sz="3600"/>
              <a:t> is available for training staff in SDRR. </a:t>
            </a:r>
          </a:p>
          <a:p>
            <a:r>
              <a:rPr lang="en-US" sz="3600"/>
              <a:t>Rosters will be open and accepting new tickets. The process remains the same.</a:t>
            </a:r>
          </a:p>
          <a:p>
            <a:r>
              <a:rPr lang="en-US" sz="3600"/>
              <a:t>Data Review will start in late summer/early fall for final review.</a:t>
            </a:r>
          </a:p>
          <a:p>
            <a:pPr marL="0" indent="0">
              <a:buNone/>
            </a:pPr>
            <a:endParaRPr lang="en-US"/>
          </a:p>
        </p:txBody>
      </p:sp>
    </p:spTree>
    <p:extLst>
      <p:ext uri="{BB962C8B-B14F-4D97-AF65-F5344CB8AC3E}">
        <p14:creationId xmlns:p14="http://schemas.microsoft.com/office/powerpoint/2010/main" val="389451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AFC0-EFE6-4530-BDAA-3FF5FBC3D3B7}"/>
              </a:ext>
            </a:extLst>
          </p:cNvPr>
          <p:cNvSpPr>
            <a:spLocks noGrp="1"/>
          </p:cNvSpPr>
          <p:nvPr>
            <p:ph type="title"/>
          </p:nvPr>
        </p:nvSpPr>
        <p:spPr>
          <a:xfrm>
            <a:off x="0" y="0"/>
            <a:ext cx="10515600" cy="1074197"/>
          </a:xfrm>
        </p:spPr>
        <p:txBody>
          <a:bodyPr/>
          <a:lstStyle/>
          <a:p>
            <a:r>
              <a:rPr lang="en-US"/>
              <a:t>Work in SDRR</a:t>
            </a:r>
          </a:p>
        </p:txBody>
      </p:sp>
      <p:sp>
        <p:nvSpPr>
          <p:cNvPr id="8" name="Text Placeholder 2">
            <a:extLst>
              <a:ext uri="{FF2B5EF4-FFF2-40B4-BE49-F238E27FC236}">
                <a16:creationId xmlns:a16="http://schemas.microsoft.com/office/drawing/2014/main" id="{17EA627B-4632-4231-A4B4-5800A46590CA}"/>
              </a:ext>
            </a:extLst>
          </p:cNvPr>
          <p:cNvSpPr txBox="1">
            <a:spLocks/>
          </p:cNvSpPr>
          <p:nvPr/>
        </p:nvSpPr>
        <p:spPr>
          <a:xfrm>
            <a:off x="887486" y="1074197"/>
            <a:ext cx="5069915" cy="576262"/>
          </a:xfrm>
          <a:prstGeom prst="rect">
            <a:avLst/>
          </a:prstGeom>
          <a:solidFill>
            <a:schemeClr val="accent3"/>
          </a:solidFill>
          <a:scene3d>
            <a:camera prst="orthographicFront"/>
            <a:lightRig rig="threePt" dir="t"/>
          </a:scene3d>
          <a:sp3d>
            <a:bevelT/>
          </a:sp3d>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a:solidFill>
                  <a:schemeClr val="tx1"/>
                </a:solidFill>
              </a:rPr>
              <a:t>2025 Spring Rosters</a:t>
            </a:r>
          </a:p>
        </p:txBody>
      </p:sp>
      <p:sp>
        <p:nvSpPr>
          <p:cNvPr id="10" name="Text Placeholder 8">
            <a:extLst>
              <a:ext uri="{FF2B5EF4-FFF2-40B4-BE49-F238E27FC236}">
                <a16:creationId xmlns:a16="http://schemas.microsoft.com/office/drawing/2014/main" id="{8004127D-AB23-48D3-98DC-C085FECD28A2}"/>
              </a:ext>
            </a:extLst>
          </p:cNvPr>
          <p:cNvSpPr txBox="1">
            <a:spLocks/>
          </p:cNvSpPr>
          <p:nvPr/>
        </p:nvSpPr>
        <p:spPr>
          <a:xfrm>
            <a:off x="6412993" y="1074197"/>
            <a:ext cx="5353627" cy="576262"/>
          </a:xfrm>
          <a:prstGeom prst="rect">
            <a:avLst/>
          </a:prstGeom>
          <a:solidFill>
            <a:srgbClr val="009999"/>
          </a:solidFill>
          <a:scene3d>
            <a:camera prst="orthographicFront"/>
            <a:lightRig rig="threePt" dir="t"/>
          </a:scene3d>
          <a:sp3d>
            <a:bevelT/>
          </a:sp3d>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solidFill>
                  <a:schemeClr val="tx1"/>
                </a:solidFill>
              </a:rPr>
              <a:t>2025 Fall Data Review</a:t>
            </a:r>
          </a:p>
        </p:txBody>
      </p:sp>
      <p:sp>
        <p:nvSpPr>
          <p:cNvPr id="11" name="Content Placeholder 9">
            <a:extLst>
              <a:ext uri="{FF2B5EF4-FFF2-40B4-BE49-F238E27FC236}">
                <a16:creationId xmlns:a16="http://schemas.microsoft.com/office/drawing/2014/main" id="{0743C4DA-145D-4384-B545-25426DE89DEA}"/>
              </a:ext>
            </a:extLst>
          </p:cNvPr>
          <p:cNvSpPr>
            <a:spLocks noGrp="1"/>
          </p:cNvSpPr>
          <p:nvPr>
            <p:ph idx="1"/>
          </p:nvPr>
        </p:nvSpPr>
        <p:spPr>
          <a:xfrm>
            <a:off x="887487" y="1806222"/>
            <a:ext cx="5069915" cy="3777886"/>
          </a:xfrm>
          <a:prstGeom prst="rect">
            <a:avLst/>
          </a:prstGeom>
          <a:ln>
            <a:solidFill>
              <a:schemeClr val="tx1"/>
            </a:solidFill>
          </a:ln>
        </p:spPr>
        <p:txBody>
          <a:bodyPr lIns="91440" tIns="45720" rIns="91440" bIns="45720" anchor="t">
            <a:normAutofit/>
          </a:bodyPr>
          <a:lstStyle/>
          <a:p>
            <a:r>
              <a:rPr lang="en-US" sz="2400">
                <a:solidFill>
                  <a:schemeClr val="tx1"/>
                </a:solidFill>
              </a:rPr>
              <a:t>Alternate Kentucky Summative Assessment (AKSA)</a:t>
            </a:r>
          </a:p>
          <a:p>
            <a:r>
              <a:rPr lang="en-US" sz="2400">
                <a:solidFill>
                  <a:schemeClr val="tx1"/>
                </a:solidFill>
              </a:rPr>
              <a:t>Kentucky Summative Assessment (KSA)</a:t>
            </a:r>
          </a:p>
          <a:p>
            <a:r>
              <a:rPr lang="en-US" sz="2400">
                <a:solidFill>
                  <a:schemeClr val="tx1"/>
                </a:solidFill>
              </a:rPr>
              <a:t>ACCESS (EL)</a:t>
            </a:r>
          </a:p>
          <a:p>
            <a:r>
              <a:rPr lang="en-US" sz="2400">
                <a:solidFill>
                  <a:schemeClr val="tx1"/>
                </a:solidFill>
              </a:rPr>
              <a:t>WIDA Alternate ACCESS</a:t>
            </a:r>
          </a:p>
          <a:p>
            <a:r>
              <a:rPr lang="en-US" sz="2400">
                <a:solidFill>
                  <a:schemeClr val="tx1"/>
                </a:solidFill>
              </a:rPr>
              <a:t>Postsecondary Readiness</a:t>
            </a:r>
          </a:p>
          <a:p>
            <a:r>
              <a:rPr lang="en-US" sz="2400">
                <a:solidFill>
                  <a:schemeClr val="tx1"/>
                </a:solidFill>
              </a:rPr>
              <a:t>Cohort (graduation rate)</a:t>
            </a:r>
          </a:p>
        </p:txBody>
      </p:sp>
      <p:sp>
        <p:nvSpPr>
          <p:cNvPr id="12" name="Content Placeholder 7">
            <a:extLst>
              <a:ext uri="{FF2B5EF4-FFF2-40B4-BE49-F238E27FC236}">
                <a16:creationId xmlns:a16="http://schemas.microsoft.com/office/drawing/2014/main" id="{CD6891DE-8F2E-4BFC-8AD2-279029D57DEF}"/>
              </a:ext>
            </a:extLst>
          </p:cNvPr>
          <p:cNvSpPr txBox="1">
            <a:spLocks/>
          </p:cNvSpPr>
          <p:nvPr/>
        </p:nvSpPr>
        <p:spPr>
          <a:xfrm>
            <a:off x="6412993" y="1806222"/>
            <a:ext cx="5353627" cy="3777886"/>
          </a:xfrm>
          <a:prstGeom prst="rect">
            <a:avLst/>
          </a:prstGeom>
          <a:ln>
            <a:solidFill>
              <a:schemeClr val="tx1"/>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AKSA:  Grades 3-8, 10 and 11 </a:t>
            </a:r>
          </a:p>
          <a:p>
            <a:r>
              <a:rPr lang="en-US">
                <a:solidFill>
                  <a:schemeClr val="tx1"/>
                </a:solidFill>
              </a:rPr>
              <a:t>KSA: Grades 3-8, 10 and 11 </a:t>
            </a:r>
          </a:p>
          <a:p>
            <a:r>
              <a:rPr lang="en-US">
                <a:solidFill>
                  <a:schemeClr val="tx1"/>
                </a:solidFill>
              </a:rPr>
              <a:t>ACCESS (EL): Grades K-12</a:t>
            </a:r>
          </a:p>
          <a:p>
            <a:r>
              <a:rPr lang="en-US">
                <a:solidFill>
                  <a:schemeClr val="tx1"/>
                </a:solidFill>
              </a:rPr>
              <a:t>WIDA Alternate ACCESS: Grades K-12</a:t>
            </a:r>
          </a:p>
          <a:p>
            <a:r>
              <a:rPr lang="en-US">
                <a:solidFill>
                  <a:schemeClr val="tx1"/>
                </a:solidFill>
              </a:rPr>
              <a:t>Postsecondary Readiness and Scores: Grade 12 or current year graduate</a:t>
            </a:r>
          </a:p>
          <a:p>
            <a:r>
              <a:rPr lang="en-US">
                <a:solidFill>
                  <a:schemeClr val="tx1"/>
                </a:solidFill>
              </a:rPr>
              <a:t>Cohort (graduation rate): Grades 9-12 (View Only)</a:t>
            </a:r>
          </a:p>
        </p:txBody>
      </p:sp>
    </p:spTree>
    <p:extLst>
      <p:ext uri="{BB962C8B-B14F-4D97-AF65-F5344CB8AC3E}">
        <p14:creationId xmlns:p14="http://schemas.microsoft.com/office/powerpoint/2010/main" val="138844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5A79-B560-46BC-AB9C-069CBB7703DB}"/>
              </a:ext>
            </a:extLst>
          </p:cNvPr>
          <p:cNvSpPr>
            <a:spLocks noGrp="1"/>
          </p:cNvSpPr>
          <p:nvPr>
            <p:ph type="title"/>
          </p:nvPr>
        </p:nvSpPr>
        <p:spPr>
          <a:xfrm>
            <a:off x="0" y="0"/>
            <a:ext cx="10515600" cy="1152939"/>
          </a:xfrm>
        </p:spPr>
        <p:txBody>
          <a:bodyPr/>
          <a:lstStyle/>
          <a:p>
            <a:r>
              <a:rPr lang="en-US"/>
              <a:t>SDRR Features</a:t>
            </a:r>
          </a:p>
        </p:txBody>
      </p:sp>
      <p:sp>
        <p:nvSpPr>
          <p:cNvPr id="3" name="Content Placeholder 2">
            <a:extLst>
              <a:ext uri="{FF2B5EF4-FFF2-40B4-BE49-F238E27FC236}">
                <a16:creationId xmlns:a16="http://schemas.microsoft.com/office/drawing/2014/main" id="{3D4AE2D1-23B3-41F4-934E-BA1F5C213D09}"/>
              </a:ext>
            </a:extLst>
          </p:cNvPr>
          <p:cNvSpPr>
            <a:spLocks noGrp="1"/>
          </p:cNvSpPr>
          <p:nvPr>
            <p:ph idx="1"/>
          </p:nvPr>
        </p:nvSpPr>
        <p:spPr>
          <a:xfrm>
            <a:off x="747889" y="1382442"/>
            <a:ext cx="10515600" cy="4093115"/>
          </a:xfrm>
        </p:spPr>
        <p:txBody>
          <a:bodyPr vert="horz" lIns="91440" tIns="45720" rIns="91440" bIns="45720" rtlCol="0" anchor="t">
            <a:normAutofit lnSpcReduction="10000"/>
          </a:bodyPr>
          <a:lstStyle/>
          <a:p>
            <a:r>
              <a:rPr lang="en-US"/>
              <a:t>Connection of SDRR to </a:t>
            </a:r>
            <a:r>
              <a:rPr lang="en-US">
                <a:solidFill>
                  <a:schemeClr val="tx1"/>
                </a:solidFill>
              </a:rPr>
              <a:t>IC</a:t>
            </a:r>
            <a:r>
              <a:rPr lang="en-US"/>
              <a:t> for rosters and demographics</a:t>
            </a:r>
          </a:p>
          <a:p>
            <a:r>
              <a:rPr lang="en-US"/>
              <a:t>Large buttons on the Home Page indicate which sections of SDRR are currently open in </a:t>
            </a:r>
            <a:r>
              <a:rPr lang="en-US" b="1">
                <a:solidFill>
                  <a:schemeClr val="accent6">
                    <a:lumMod val="76000"/>
                  </a:schemeClr>
                </a:solidFill>
              </a:rPr>
              <a:t>green</a:t>
            </a:r>
            <a:r>
              <a:rPr lang="en-US"/>
              <a:t>, finalizing is </a:t>
            </a:r>
            <a:r>
              <a:rPr lang="en-US" b="1">
                <a:solidFill>
                  <a:schemeClr val="accent4">
                    <a:lumMod val="76000"/>
                  </a:schemeClr>
                </a:solidFill>
              </a:rPr>
              <a:t>yellow</a:t>
            </a:r>
            <a:r>
              <a:rPr lang="en-US"/>
              <a:t> and closed is in </a:t>
            </a:r>
            <a:r>
              <a:rPr lang="en-US" b="1">
                <a:solidFill>
                  <a:srgbClr val="C00000"/>
                </a:solidFill>
              </a:rPr>
              <a:t>red</a:t>
            </a:r>
          </a:p>
          <a:p>
            <a:r>
              <a:rPr lang="en-US"/>
              <a:t>Home Page: Announcements, Student Listing, Ticket Listing, Transfer Listing, and Task List</a:t>
            </a:r>
          </a:p>
          <a:p>
            <a:r>
              <a:rPr lang="en-US"/>
              <a:t>“In Progress” will show for 100-Day Students and Nonparticipation changes before they are approved or denied</a:t>
            </a:r>
          </a:p>
          <a:p>
            <a:r>
              <a:rPr lang="en-US"/>
              <a:t>Edit tickets</a:t>
            </a:r>
          </a:p>
          <a:p>
            <a:pPr>
              <a:buClr>
                <a:schemeClr val="tx1"/>
              </a:buClr>
            </a:pPr>
            <a:r>
              <a:rPr lang="en-US">
                <a:solidFill>
                  <a:srgbClr val="CC9900"/>
                </a:solidFill>
              </a:rPr>
              <a:t>Inactivity</a:t>
            </a:r>
            <a:r>
              <a:rPr lang="en-US"/>
              <a:t> logout = </a:t>
            </a:r>
            <a:r>
              <a:rPr lang="en-US" b="1">
                <a:solidFill>
                  <a:srgbClr val="C00000"/>
                </a:solidFill>
              </a:rPr>
              <a:t>20 minutes</a:t>
            </a:r>
          </a:p>
          <a:p>
            <a:endParaRPr lang="en-US"/>
          </a:p>
        </p:txBody>
      </p:sp>
    </p:spTree>
    <p:extLst>
      <p:ext uri="{BB962C8B-B14F-4D97-AF65-F5344CB8AC3E}">
        <p14:creationId xmlns:p14="http://schemas.microsoft.com/office/powerpoint/2010/main" val="1469814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_Feb_DAC_Training_SDRR" id="{D2C496F0-1E5D-4CB9-92B9-47424936CC75}" vid="{630EA7C4-E2ED-4D8F-AF16-36828C56BA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February DAC Training</RoutingRuleDescription>
    <PublishingExpirationDate xmlns="http://schemas.microsoft.com/sharepoint/v3" xsi:nil="true"/>
    <PublishingStartDate xmlns="http://schemas.microsoft.com/sharepoint/v3" xsi:nil="true"/>
    <Publication_x0020_Date xmlns="3a62de7d-ba57-4f43-9dae-9623ba637be0">2022-01-31T05:00:00+00:00</Publication_x0020_Date>
    <Audience1 xmlns="3a62de7d-ba57-4f43-9dae-9623ba637be0">
      <Value>1</Value>
      <Value>2</Value>
    </Audience1>
    <SharedWithUsers xmlns="3a62de7d-ba57-4f43-9dae-9623ba637be0">
      <UserInfo>
        <DisplayName>Rome, Nathan -  Division of Accountability Data and Analysis</DisplayName>
        <AccountId>60</AccountId>
        <AccountType/>
      </UserInfo>
    </SharedWithUsers>
    <_dlc_DocId xmlns="3a62de7d-ba57-4f43-9dae-9623ba637be0">KYED-14-1758</_dlc_DocId>
    <_dlc_DocIdUrl xmlns="3a62de7d-ba57-4f43-9dae-9623ba637be0">
      <Url>https://www.education.ky.gov/AA/distsupp/_layouts/15/DocIdRedir.aspx?ID=KYED-14-1758</Url>
      <Description>KYED-14-1758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C523462E-756B-41D6-B1F9-6F638FA4CEB7}">
  <ds:schemaRefs>
    <ds:schemaRef ds:uri="http://www.w3.org/XML/1998/namespace"/>
    <ds:schemaRef ds:uri="d2e0887b-4a8a-4736-99cf-56284292f442"/>
    <ds:schemaRef ds:uri="http://purl.org/dc/dcmitype/"/>
    <ds:schemaRef ds:uri="http://schemas.microsoft.com/office/2006/metadata/properties"/>
    <ds:schemaRef ds:uri="http://purl.org/dc/terms/"/>
    <ds:schemaRef ds:uri="9e447306-43c9-46fc-85e8-9d0ed75a31bf"/>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5DC4B567-752E-4E79-8690-F31F4414421A}"/>
</file>

<file path=customXml/itemProps4.xml><?xml version="1.0" encoding="utf-8"?>
<ds:datastoreItem xmlns:ds="http://schemas.openxmlformats.org/officeDocument/2006/customXml" ds:itemID="{E8834F16-11B2-4AD6-ACC0-CCF39A8D61EA}"/>
</file>

<file path=docProps/app.xml><?xml version="1.0" encoding="utf-8"?>
<Properties xmlns="http://schemas.openxmlformats.org/officeDocument/2006/extended-properties" xmlns:vt="http://schemas.openxmlformats.org/officeDocument/2006/docPropsVTypes">
  <Template>2025_Feb_DAC_Training_SDRR</Template>
  <TotalTime>5</TotalTime>
  <Words>2035</Words>
  <Application>Microsoft Office PowerPoint</Application>
  <PresentationFormat>Widescreen</PresentationFormat>
  <Paragraphs>318</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Franklin Gothic Book</vt:lpstr>
      <vt:lpstr>Franklin Gothic Medium</vt:lpstr>
      <vt:lpstr>Söhne</vt:lpstr>
      <vt:lpstr>Office Theme</vt:lpstr>
      <vt:lpstr>2025 February DAC Training</vt:lpstr>
      <vt:lpstr>Agenda</vt:lpstr>
      <vt:lpstr>SDRR Spring Timeline</vt:lpstr>
      <vt:lpstr>Purpose of Data Quality </vt:lpstr>
      <vt:lpstr>SDRR Year at a Glance</vt:lpstr>
      <vt:lpstr>SDRR Spring Timeline (pt. 2)</vt:lpstr>
      <vt:lpstr>SDRR Highlights</vt:lpstr>
      <vt:lpstr>Work in SDRR</vt:lpstr>
      <vt:lpstr>SDRR Features</vt:lpstr>
      <vt:lpstr>SDRR Features (Continued)</vt:lpstr>
      <vt:lpstr>Training Sandbox in SDRR</vt:lpstr>
      <vt:lpstr>SDRR Sandbox</vt:lpstr>
      <vt:lpstr>Data Accuracy for Public Reporting</vt:lpstr>
      <vt:lpstr>SDRR and 100 Day Students</vt:lpstr>
      <vt:lpstr>100-Day Students</vt:lpstr>
      <vt:lpstr>100-Day Tool</vt:lpstr>
      <vt:lpstr>District Test Collection Windows</vt:lpstr>
      <vt:lpstr>KSA Test Windows</vt:lpstr>
      <vt:lpstr>District Test Windows</vt:lpstr>
      <vt:lpstr>Rosters</vt:lpstr>
      <vt:lpstr>KSA Rosters</vt:lpstr>
      <vt:lpstr>Updates for SDRR</vt:lpstr>
      <vt:lpstr>Medical Nonparticipation</vt:lpstr>
      <vt:lpstr>IC Report Resources</vt:lpstr>
      <vt:lpstr>Fields to Change on SDRR Roster in….</vt:lpstr>
      <vt:lpstr>IEP Field in SDRR (Helpful Hints)</vt:lpstr>
      <vt:lpstr>EL Field in SDRR (Helpful Hints)</vt:lpstr>
      <vt:lpstr>Roster Dates and Activities</vt:lpstr>
      <vt:lpstr>Resources</vt:lpstr>
      <vt:lpstr>SDRR Resources </vt:lpstr>
      <vt:lpstr> SDRR “Hot Topic” Office Hours</vt:lpstr>
      <vt:lpstr>“Hot Topic” Office Hour Topics and Dates</vt:lpstr>
      <vt:lpstr>February DAC Sessions</vt:lpstr>
      <vt:lpstr>2025 February DAC Hybrid Q&amp;A Session Dates/Locations</vt:lpstr>
      <vt:lpstr>February DAC Hybrid Q&amp;A Sessions</vt:lpstr>
      <vt:lpstr>February DAC Trainings Available</vt:lpstr>
      <vt:lpstr>Division of Assessment and Accountability Support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February DAC Training SDRR</dc:title>
  <dc:creator>Riley, Ben - Division of Assessment and Accountability Support</dc:creator>
  <cp:lastModifiedBy>Riley, Ben - Division of Assessment and Accountability Support</cp:lastModifiedBy>
  <cp:revision>7</cp:revision>
  <dcterms:created xsi:type="dcterms:W3CDTF">2024-12-02T20:25:30Z</dcterms:created>
  <dcterms:modified xsi:type="dcterms:W3CDTF">2025-01-24T15:57:45Z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Enabled">
    <vt:lpwstr>true</vt:lpwstr>
  </property>
  <property fmtid="{D5CDD505-2E9C-101B-9397-08002B2CF9AE}" pid="5" name="MSIP_Label_eb544694-0027-44fa-bee4-2648c0363f9d_SetDate">
    <vt:lpwstr>2024-10-01T18:09:14Z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8f7bc80a-90be-43f2-96b3-1318760a29d7</vt:lpwstr>
  </property>
  <property fmtid="{D5CDD505-2E9C-101B-9397-08002B2CF9AE}" pid="10" name="MSIP_Label_eb544694-0027-44fa-bee4-2648c0363f9d_ContentBits">
    <vt:lpwstr>0</vt:lpwstr>
  </property>
  <property fmtid="{D5CDD505-2E9C-101B-9397-08002B2CF9AE}" pid="11" name="TaxKeyword">
    <vt:lpwstr/>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dlc_DocIdItemGuid">
    <vt:lpwstr>ffca2018-f99f-4c52-a2b6-bac2ad293e15</vt:lpwstr>
  </property>
  <property fmtid="{D5CDD505-2E9C-101B-9397-08002B2CF9AE}" pid="17" name="_ExtendedDescription">
    <vt:lpwstr/>
  </property>
  <property fmtid="{D5CDD505-2E9C-101B-9397-08002B2CF9AE}" pid="18" name="TriggerFlowInfo">
    <vt:lpwstr/>
  </property>
</Properties>
</file>